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Allura" panose="020B0604020202020204" charset="0"/>
      <p:regular r:id="rId20"/>
    </p:embeddedFont>
    <p:embeddedFont>
      <p:font typeface="Assistant" pitchFamily="2" charset="-79"/>
      <p:regular r:id="rId21"/>
      <p:bold r:id="rId22"/>
    </p:embeddedFont>
    <p:embeddedFont>
      <p:font typeface="Assistant Medium" panose="020B0604020202020204" charset="-79"/>
      <p:regular r:id="rId23"/>
      <p:bold r:id="rId24"/>
    </p:embeddedFont>
    <p:embeddedFont>
      <p:font typeface="EB Garamond" panose="00000500000000000000" pitchFamily="2" charset="0"/>
      <p:regular r:id="rId25"/>
      <p:bold r:id="rId26"/>
      <p:italic r:id="rId27"/>
      <p:boldItalic r:id="rId28"/>
    </p:embeddedFont>
    <p:embeddedFont>
      <p:font typeface="Georgia" panose="02040502050405020303" pitchFamily="18" charset="0"/>
      <p:regular r:id="rId29"/>
      <p:bold r:id="rId30"/>
      <p:italic r:id="rId31"/>
      <p:boldItalic r:id="rId32"/>
    </p:embeddedFont>
    <p:embeddedFont>
      <p:font typeface="Livvic" pitchFamily="2" charset="0"/>
      <p:regular r:id="rId33"/>
      <p:bold r:id="rId34"/>
      <p:italic r:id="rId35"/>
      <p:boldItalic r:id="rId36"/>
    </p:embeddedFont>
    <p:embeddedFont>
      <p:font typeface="Merriweather" panose="00000500000000000000" pitchFamily="2" charset="0"/>
      <p:regular r:id="rId37"/>
      <p:bold r:id="rId38"/>
      <p:italic r:id="rId39"/>
      <p:boldItalic r:id="rId40"/>
    </p:embeddedFont>
    <p:embeddedFont>
      <p:font typeface="Merriweather Black" panose="00000A00000000000000" pitchFamily="2" charset="0"/>
      <p:bold r:id="rId41"/>
      <p:boldItalic r:id="rId42"/>
    </p:embeddedFont>
    <p:embeddedFont>
      <p:font typeface="Nunito" pitchFamily="2" charset="0"/>
      <p:regular r:id="rId43"/>
      <p:bold r:id="rId44"/>
      <p:italic r:id="rId45"/>
      <p:boldItalic r:id="rId46"/>
    </p:embeddedFont>
    <p:embeddedFont>
      <p:font typeface="Rajdhani" panose="020B0604020202020204" charset="0"/>
      <p:regular r:id="rId47"/>
      <p:bold r:id="rId48"/>
    </p:embeddedFont>
    <p:embeddedFont>
      <p:font typeface="Roboto Condensed Light" panose="02000000000000000000" pitchFamily="2" charset="0"/>
      <p:regular r:id="rId49"/>
      <p:italic r:id="rId50"/>
    </p:embeddedFont>
    <p:embeddedFont>
      <p:font typeface="Yellowtail" panose="020B0604020202020204" charset="0"/>
      <p:regular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7727AD-2365-47BB-9A8C-0B3327BC20AD}">
  <a:tblStyle styleId="{ED7727AD-2365-47BB-9A8C-0B3327BC20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5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font" Target="fonts/font23.fntdata"/><Relationship Id="rId47" Type="http://schemas.openxmlformats.org/officeDocument/2006/relationships/font" Target="fonts/font28.fntdata"/><Relationship Id="rId50" Type="http://schemas.openxmlformats.org/officeDocument/2006/relationships/font" Target="fonts/font31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46" Type="http://schemas.openxmlformats.org/officeDocument/2006/relationships/font" Target="fonts/font2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font" Target="fonts/font22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45" Type="http://schemas.openxmlformats.org/officeDocument/2006/relationships/font" Target="fonts/font26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49" Type="http://schemas.openxmlformats.org/officeDocument/2006/relationships/font" Target="fonts/font30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font" Target="fonts/font25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font" Target="fonts/font24.fntdata"/><Relationship Id="rId48" Type="http://schemas.openxmlformats.org/officeDocument/2006/relationships/font" Target="fonts/font29.fntdata"/><Relationship Id="rId8" Type="http://schemas.openxmlformats.org/officeDocument/2006/relationships/slide" Target="slides/slide7.xml"/><Relationship Id="rId51" Type="http://schemas.openxmlformats.org/officeDocument/2006/relationships/font" Target="fonts/font32.fntdata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Expected number of squares (Poisson)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 and over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226.74</c:v>
                </c:pt>
                <c:pt idx="1">
                  <c:v>211.39</c:v>
                </c:pt>
                <c:pt idx="2">
                  <c:v>98.54</c:v>
                </c:pt>
                <c:pt idx="3">
                  <c:v>30.62</c:v>
                </c:pt>
                <c:pt idx="4">
                  <c:v>7.14</c:v>
                </c:pt>
                <c:pt idx="5">
                  <c:v>1.57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89-441E-A1C6-FAAD251FA4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Observed number of squares</c:v>
                </c:pt>
              </c:strCache>
            </c:strRef>
          </c:tx>
          <c:spPr>
            <a:solidFill>
              <a:schemeClr val="bg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 and over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229</c:v>
                </c:pt>
                <c:pt idx="1">
                  <c:v>211</c:v>
                </c:pt>
                <c:pt idx="2">
                  <c:v>93</c:v>
                </c:pt>
                <c:pt idx="3">
                  <c:v>35</c:v>
                </c:pt>
                <c:pt idx="4">
                  <c:v>7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89-441E-A1C6-FAAD251FA46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04365944"/>
        <c:axId val="504366272"/>
      </c:barChart>
      <c:catAx>
        <c:axId val="5043659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366272"/>
        <c:crosses val="autoZero"/>
        <c:auto val="1"/>
        <c:lblAlgn val="ctr"/>
        <c:lblOffset val="100"/>
        <c:noMultiLvlLbl val="0"/>
      </c:catAx>
      <c:valAx>
        <c:axId val="504366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4365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ee3b81f621_0_18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ee3b81f621_0_18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ee449398e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ee449398e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ee449398ee_0_2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7" name="Google Shape;1357;gee449398ee_0_2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ee449398ee_0_2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ee449398ee_0_2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ee449398ee_0_2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ee449398ee_0_2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ee449398ee_0_2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ee449398ee_0_2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gee449398ee_0_2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Google Shape;1427;gee449398ee_0_2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ee449398ee_0_2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ee449398ee_0_2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gee449398ee_0_2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" name="Google Shape;1437;gee449398ee_0_2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ee449398ee_0_1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ee449398ee_0_10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ee3b81f621_0_4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ee3b81f621_0_4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ee3b81f621_0_59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ee3b81f621_0_59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gee3b81f621_0_69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3" name="Google Shape;1133;gee3b81f621_0_69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ee449398ee_0_20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ee449398ee_0_20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ee3b81f621_0_79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ee3b81f621_0_79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ee449398e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ee449398e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ee449398e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ee449398e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830575" y="991475"/>
            <a:ext cx="5482800" cy="18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7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58350" y="2641550"/>
            <a:ext cx="48273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11"/>
          <p:cNvGrpSpPr/>
          <p:nvPr/>
        </p:nvGrpSpPr>
        <p:grpSpPr>
          <a:xfrm>
            <a:off x="-1661815" y="-1337145"/>
            <a:ext cx="14835902" cy="7463420"/>
            <a:chOff x="-1661815" y="-1337145"/>
            <a:chExt cx="14835902" cy="7463420"/>
          </a:xfrm>
        </p:grpSpPr>
        <p:sp>
          <p:nvSpPr>
            <p:cNvPr id="257" name="Google Shape;257;p11"/>
            <p:cNvSpPr/>
            <p:nvPr/>
          </p:nvSpPr>
          <p:spPr>
            <a:xfrm rot="-9557907">
              <a:off x="6145142" y="2832595"/>
              <a:ext cx="6874421" cy="2129841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8" name="Google Shape;258;p11"/>
            <p:cNvGrpSpPr/>
            <p:nvPr/>
          </p:nvGrpSpPr>
          <p:grpSpPr>
            <a:xfrm flipH="1">
              <a:off x="-1044649" y="-1337145"/>
              <a:ext cx="3057478" cy="3130393"/>
              <a:chOff x="6744875" y="2031607"/>
              <a:chExt cx="3661651" cy="3748974"/>
            </a:xfrm>
          </p:grpSpPr>
          <p:grpSp>
            <p:nvGrpSpPr>
              <p:cNvPr id="259" name="Google Shape;259;p11"/>
              <p:cNvGrpSpPr/>
              <p:nvPr/>
            </p:nvGrpSpPr>
            <p:grpSpPr>
              <a:xfrm>
                <a:off x="7179211" y="4303269"/>
                <a:ext cx="379812" cy="699459"/>
                <a:chOff x="5887475" y="4238125"/>
                <a:chExt cx="87275" cy="160725"/>
              </a:xfrm>
            </p:grpSpPr>
            <p:sp>
              <p:nvSpPr>
                <p:cNvPr id="260" name="Google Shape;260;p11"/>
                <p:cNvSpPr/>
                <p:nvPr/>
              </p:nvSpPr>
              <p:spPr>
                <a:xfrm>
                  <a:off x="5933700" y="4289550"/>
                  <a:ext cx="31250" cy="2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0" h="920" extrusionOk="0">
                      <a:moveTo>
                        <a:pt x="1" y="1"/>
                      </a:moveTo>
                      <a:lnTo>
                        <a:pt x="1" y="919"/>
                      </a:lnTo>
                      <a:lnTo>
                        <a:pt x="1250" y="919"/>
                      </a:lnTo>
                      <a:lnTo>
                        <a:pt x="125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11"/>
                <p:cNvSpPr/>
                <p:nvPr/>
              </p:nvSpPr>
              <p:spPr>
                <a:xfrm>
                  <a:off x="5887475" y="4316200"/>
                  <a:ext cx="294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" h="870" extrusionOk="0">
                      <a:moveTo>
                        <a:pt x="1" y="0"/>
                      </a:moveTo>
                      <a:lnTo>
                        <a:pt x="1" y="869"/>
                      </a:lnTo>
                      <a:lnTo>
                        <a:pt x="1176" y="869"/>
                      </a:lnTo>
                      <a:lnTo>
                        <a:pt x="117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11"/>
                <p:cNvSpPr/>
                <p:nvPr/>
              </p:nvSpPr>
              <p:spPr>
                <a:xfrm>
                  <a:off x="5960025" y="4261700"/>
                  <a:ext cx="14725" cy="1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430" extrusionOk="0">
                      <a:moveTo>
                        <a:pt x="1" y="1"/>
                      </a:moveTo>
                      <a:lnTo>
                        <a:pt x="1" y="429"/>
                      </a:lnTo>
                      <a:lnTo>
                        <a:pt x="588" y="429"/>
                      </a:lnTo>
                      <a:lnTo>
                        <a:pt x="58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11"/>
                <p:cNvSpPr/>
                <p:nvPr/>
              </p:nvSpPr>
              <p:spPr>
                <a:xfrm>
                  <a:off x="5902175" y="4388125"/>
                  <a:ext cx="15025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" h="429" extrusionOk="0">
                      <a:moveTo>
                        <a:pt x="1" y="0"/>
                      </a:moveTo>
                      <a:lnTo>
                        <a:pt x="1" y="429"/>
                      </a:lnTo>
                      <a:lnTo>
                        <a:pt x="601" y="429"/>
                      </a:lnTo>
                      <a:lnTo>
                        <a:pt x="6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11"/>
                <p:cNvSpPr/>
                <p:nvPr/>
              </p:nvSpPr>
              <p:spPr>
                <a:xfrm>
                  <a:off x="5937075" y="4354150"/>
                  <a:ext cx="14725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429" extrusionOk="0">
                      <a:moveTo>
                        <a:pt x="0" y="0"/>
                      </a:moveTo>
                      <a:lnTo>
                        <a:pt x="0" y="429"/>
                      </a:lnTo>
                      <a:lnTo>
                        <a:pt x="588" y="429"/>
                      </a:lnTo>
                      <a:lnTo>
                        <a:pt x="58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11"/>
                <p:cNvSpPr/>
                <p:nvPr/>
              </p:nvSpPr>
              <p:spPr>
                <a:xfrm>
                  <a:off x="5919325" y="4238125"/>
                  <a:ext cx="15025" cy="1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" h="430" extrusionOk="0">
                      <a:moveTo>
                        <a:pt x="0" y="1"/>
                      </a:moveTo>
                      <a:lnTo>
                        <a:pt x="0" y="429"/>
                      </a:lnTo>
                      <a:lnTo>
                        <a:pt x="600" y="429"/>
                      </a:lnTo>
                      <a:lnTo>
                        <a:pt x="60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6" name="Google Shape;266;p11"/>
              <p:cNvSpPr/>
              <p:nvPr/>
            </p:nvSpPr>
            <p:spPr>
              <a:xfrm>
                <a:off x="7930887" y="4351948"/>
                <a:ext cx="179130" cy="179130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4176" extrusionOk="0">
                    <a:moveTo>
                      <a:pt x="1776" y="1"/>
                    </a:moveTo>
                    <a:lnTo>
                      <a:pt x="1776" y="1776"/>
                    </a:lnTo>
                    <a:lnTo>
                      <a:pt x="0" y="1776"/>
                    </a:lnTo>
                    <a:lnTo>
                      <a:pt x="0" y="2400"/>
                    </a:lnTo>
                    <a:lnTo>
                      <a:pt x="1776" y="2400"/>
                    </a:lnTo>
                    <a:lnTo>
                      <a:pt x="1776" y="4176"/>
                    </a:lnTo>
                    <a:lnTo>
                      <a:pt x="2400" y="4176"/>
                    </a:lnTo>
                    <a:lnTo>
                      <a:pt x="2400" y="2400"/>
                    </a:lnTo>
                    <a:lnTo>
                      <a:pt x="4175" y="2400"/>
                    </a:lnTo>
                    <a:lnTo>
                      <a:pt x="4175" y="1776"/>
                    </a:lnTo>
                    <a:lnTo>
                      <a:pt x="2400" y="1776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7" name="Google Shape;267;p11"/>
              <p:cNvGrpSpPr/>
              <p:nvPr/>
            </p:nvGrpSpPr>
            <p:grpSpPr>
              <a:xfrm>
                <a:off x="7930865" y="2917093"/>
                <a:ext cx="354625" cy="225150"/>
                <a:chOff x="7551213" y="1538800"/>
                <a:chExt cx="369825" cy="234800"/>
              </a:xfrm>
            </p:grpSpPr>
            <p:sp>
              <p:nvSpPr>
                <p:cNvPr id="268" name="Google Shape;268;p11"/>
                <p:cNvSpPr/>
                <p:nvPr/>
              </p:nvSpPr>
              <p:spPr>
                <a:xfrm>
                  <a:off x="7702799" y="1604296"/>
                  <a:ext cx="71570" cy="53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" h="919" extrusionOk="0">
                      <a:moveTo>
                        <a:pt x="0" y="0"/>
                      </a:moveTo>
                      <a:lnTo>
                        <a:pt x="0" y="919"/>
                      </a:lnTo>
                      <a:lnTo>
                        <a:pt x="1237" y="919"/>
                      </a:lnTo>
                      <a:lnTo>
                        <a:pt x="123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11"/>
                <p:cNvSpPr/>
                <p:nvPr/>
              </p:nvSpPr>
              <p:spPr>
                <a:xfrm>
                  <a:off x="7852997" y="1702078"/>
                  <a:ext cx="68040" cy="50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6" h="870" extrusionOk="0">
                      <a:moveTo>
                        <a:pt x="0" y="0"/>
                      </a:moveTo>
                      <a:lnTo>
                        <a:pt x="0" y="869"/>
                      </a:lnTo>
                      <a:lnTo>
                        <a:pt x="1175" y="869"/>
                      </a:lnTo>
                      <a:lnTo>
                        <a:pt x="117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11"/>
                <p:cNvSpPr/>
                <p:nvPr/>
              </p:nvSpPr>
              <p:spPr>
                <a:xfrm>
                  <a:off x="7551213" y="1592907"/>
                  <a:ext cx="34772" cy="24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" h="429" extrusionOk="0">
                      <a:moveTo>
                        <a:pt x="0" y="0"/>
                      </a:moveTo>
                      <a:lnTo>
                        <a:pt x="0" y="429"/>
                      </a:lnTo>
                      <a:lnTo>
                        <a:pt x="600" y="429"/>
                      </a:lnTo>
                      <a:lnTo>
                        <a:pt x="60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11"/>
                <p:cNvSpPr/>
                <p:nvPr/>
              </p:nvSpPr>
              <p:spPr>
                <a:xfrm>
                  <a:off x="7774311" y="1748779"/>
                  <a:ext cx="34772" cy="24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" h="429" extrusionOk="0">
                      <a:moveTo>
                        <a:pt x="1" y="0"/>
                      </a:moveTo>
                      <a:lnTo>
                        <a:pt x="1" y="429"/>
                      </a:lnTo>
                      <a:lnTo>
                        <a:pt x="601" y="429"/>
                      </a:lnTo>
                      <a:lnTo>
                        <a:pt x="6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11"/>
                <p:cNvSpPr/>
                <p:nvPr/>
              </p:nvSpPr>
              <p:spPr>
                <a:xfrm>
                  <a:off x="7585927" y="1704806"/>
                  <a:ext cx="34772" cy="24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" h="430" extrusionOk="0">
                      <a:moveTo>
                        <a:pt x="0" y="1"/>
                      </a:moveTo>
                      <a:lnTo>
                        <a:pt x="0" y="429"/>
                      </a:lnTo>
                      <a:lnTo>
                        <a:pt x="600" y="429"/>
                      </a:lnTo>
                      <a:lnTo>
                        <a:pt x="60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11"/>
                <p:cNvSpPr/>
                <p:nvPr/>
              </p:nvSpPr>
              <p:spPr>
                <a:xfrm>
                  <a:off x="7853346" y="1538800"/>
                  <a:ext cx="34078" cy="24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430" extrusionOk="0">
                      <a:moveTo>
                        <a:pt x="1" y="1"/>
                      </a:moveTo>
                      <a:lnTo>
                        <a:pt x="1" y="429"/>
                      </a:lnTo>
                      <a:lnTo>
                        <a:pt x="589" y="429"/>
                      </a:lnTo>
                      <a:lnTo>
                        <a:pt x="58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4" name="Google Shape;274;p11"/>
              <p:cNvSpPr/>
              <p:nvPr/>
            </p:nvSpPr>
            <p:spPr>
              <a:xfrm>
                <a:off x="7513195" y="2994801"/>
                <a:ext cx="179130" cy="179130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4176" extrusionOk="0">
                    <a:moveTo>
                      <a:pt x="1776" y="1"/>
                    </a:moveTo>
                    <a:lnTo>
                      <a:pt x="1776" y="1776"/>
                    </a:lnTo>
                    <a:lnTo>
                      <a:pt x="0" y="1776"/>
                    </a:lnTo>
                    <a:lnTo>
                      <a:pt x="0" y="2400"/>
                    </a:lnTo>
                    <a:lnTo>
                      <a:pt x="1776" y="2400"/>
                    </a:lnTo>
                    <a:lnTo>
                      <a:pt x="1776" y="4176"/>
                    </a:lnTo>
                    <a:lnTo>
                      <a:pt x="2400" y="4176"/>
                    </a:lnTo>
                    <a:lnTo>
                      <a:pt x="2400" y="2400"/>
                    </a:lnTo>
                    <a:lnTo>
                      <a:pt x="4175" y="2400"/>
                    </a:lnTo>
                    <a:lnTo>
                      <a:pt x="4175" y="1776"/>
                    </a:lnTo>
                    <a:lnTo>
                      <a:pt x="2400" y="1776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5" name="Google Shape;275;p11"/>
              <p:cNvGrpSpPr/>
              <p:nvPr/>
            </p:nvGrpSpPr>
            <p:grpSpPr>
              <a:xfrm>
                <a:off x="6744875" y="2574912"/>
                <a:ext cx="3661651" cy="3205669"/>
                <a:chOff x="1057550" y="3474725"/>
                <a:chExt cx="1831100" cy="1603075"/>
              </a:xfrm>
            </p:grpSpPr>
            <p:sp>
              <p:nvSpPr>
                <p:cNvPr id="276" name="Google Shape;276;p11"/>
                <p:cNvSpPr/>
                <p:nvPr/>
              </p:nvSpPr>
              <p:spPr>
                <a:xfrm>
                  <a:off x="1057550" y="3474725"/>
                  <a:ext cx="1831100" cy="160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44" h="64123" fill="none" extrusionOk="0">
                      <a:moveTo>
                        <a:pt x="38152" y="64122"/>
                      </a:moveTo>
                      <a:cubicBezTo>
                        <a:pt x="36940" y="64122"/>
                        <a:pt x="35655" y="63987"/>
                        <a:pt x="34320" y="63816"/>
                      </a:cubicBezTo>
                      <a:lnTo>
                        <a:pt x="16285" y="61526"/>
                      </a:lnTo>
                      <a:cubicBezTo>
                        <a:pt x="13371" y="61159"/>
                        <a:pt x="10040" y="60730"/>
                        <a:pt x="7322" y="59114"/>
                      </a:cubicBezTo>
                      <a:cubicBezTo>
                        <a:pt x="1065" y="55368"/>
                        <a:pt x="208" y="46944"/>
                        <a:pt x="123" y="43479"/>
                      </a:cubicBezTo>
                      <a:cubicBezTo>
                        <a:pt x="0" y="38336"/>
                        <a:pt x="906" y="33071"/>
                        <a:pt x="2731" y="28260"/>
                      </a:cubicBezTo>
                      <a:cubicBezTo>
                        <a:pt x="3233" y="26937"/>
                        <a:pt x="3722" y="25884"/>
                        <a:pt x="4518" y="25039"/>
                      </a:cubicBezTo>
                      <a:cubicBezTo>
                        <a:pt x="5694" y="23803"/>
                        <a:pt x="7371" y="23215"/>
                        <a:pt x="9097" y="22701"/>
                      </a:cubicBezTo>
                      <a:lnTo>
                        <a:pt x="9244" y="22652"/>
                      </a:lnTo>
                      <a:cubicBezTo>
                        <a:pt x="10836" y="22174"/>
                        <a:pt x="12513" y="21672"/>
                        <a:pt x="13750" y="20570"/>
                      </a:cubicBezTo>
                      <a:cubicBezTo>
                        <a:pt x="14975" y="19481"/>
                        <a:pt x="15721" y="17485"/>
                        <a:pt x="14852" y="16016"/>
                      </a:cubicBezTo>
                      <a:cubicBezTo>
                        <a:pt x="14619" y="15624"/>
                        <a:pt x="14301" y="15305"/>
                        <a:pt x="13995" y="14999"/>
                      </a:cubicBezTo>
                      <a:cubicBezTo>
                        <a:pt x="13836" y="14852"/>
                        <a:pt x="13677" y="14681"/>
                        <a:pt x="13517" y="14510"/>
                      </a:cubicBezTo>
                      <a:cubicBezTo>
                        <a:pt x="11252" y="11938"/>
                        <a:pt x="11742" y="8094"/>
                        <a:pt x="12599" y="4323"/>
                      </a:cubicBezTo>
                      <a:cubicBezTo>
                        <a:pt x="12771" y="3588"/>
                        <a:pt x="13003" y="2559"/>
                        <a:pt x="13701" y="1959"/>
                      </a:cubicBezTo>
                      <a:cubicBezTo>
                        <a:pt x="14840" y="992"/>
                        <a:pt x="16578" y="1470"/>
                        <a:pt x="17815" y="2253"/>
                      </a:cubicBezTo>
                      <a:cubicBezTo>
                        <a:pt x="18097" y="2425"/>
                        <a:pt x="18366" y="2608"/>
                        <a:pt x="18648" y="2792"/>
                      </a:cubicBezTo>
                      <a:cubicBezTo>
                        <a:pt x="19578" y="3417"/>
                        <a:pt x="20533" y="4078"/>
                        <a:pt x="21647" y="4163"/>
                      </a:cubicBezTo>
                      <a:cubicBezTo>
                        <a:pt x="21954" y="4200"/>
                        <a:pt x="22284" y="4163"/>
                        <a:pt x="22590" y="4151"/>
                      </a:cubicBezTo>
                      <a:cubicBezTo>
                        <a:pt x="23080" y="4114"/>
                        <a:pt x="23607" y="4090"/>
                        <a:pt x="24084" y="4225"/>
                      </a:cubicBezTo>
                      <a:cubicBezTo>
                        <a:pt x="24598" y="4384"/>
                        <a:pt x="25027" y="4727"/>
                        <a:pt x="25443" y="5069"/>
                      </a:cubicBezTo>
                      <a:cubicBezTo>
                        <a:pt x="25676" y="5253"/>
                        <a:pt x="25896" y="5437"/>
                        <a:pt x="26141" y="5584"/>
                      </a:cubicBezTo>
                      <a:cubicBezTo>
                        <a:pt x="28039" y="6796"/>
                        <a:pt x="30549" y="6061"/>
                        <a:pt x="32263" y="5400"/>
                      </a:cubicBezTo>
                      <a:cubicBezTo>
                        <a:pt x="34491" y="4543"/>
                        <a:pt x="36659" y="3490"/>
                        <a:pt x="38691" y="2253"/>
                      </a:cubicBezTo>
                      <a:lnTo>
                        <a:pt x="38973" y="2082"/>
                      </a:lnTo>
                      <a:cubicBezTo>
                        <a:pt x="40038" y="1421"/>
                        <a:pt x="41140" y="747"/>
                        <a:pt x="42401" y="649"/>
                      </a:cubicBezTo>
                      <a:cubicBezTo>
                        <a:pt x="43099" y="588"/>
                        <a:pt x="43797" y="711"/>
                        <a:pt x="44483" y="833"/>
                      </a:cubicBezTo>
                      <a:cubicBezTo>
                        <a:pt x="44923" y="907"/>
                        <a:pt x="45389" y="992"/>
                        <a:pt x="45829" y="1017"/>
                      </a:cubicBezTo>
                      <a:lnTo>
                        <a:pt x="45829" y="1017"/>
                      </a:lnTo>
                      <a:cubicBezTo>
                        <a:pt x="46307" y="1041"/>
                        <a:pt x="46870" y="809"/>
                        <a:pt x="47421" y="600"/>
                      </a:cubicBezTo>
                      <a:cubicBezTo>
                        <a:pt x="48156" y="307"/>
                        <a:pt x="48915" y="0"/>
                        <a:pt x="49503" y="319"/>
                      </a:cubicBezTo>
                      <a:cubicBezTo>
                        <a:pt x="51033" y="1139"/>
                        <a:pt x="50127" y="3404"/>
                        <a:pt x="49637" y="4629"/>
                      </a:cubicBezTo>
                      <a:lnTo>
                        <a:pt x="49552" y="4849"/>
                      </a:lnTo>
                      <a:cubicBezTo>
                        <a:pt x="48829" y="6686"/>
                        <a:pt x="48462" y="8694"/>
                        <a:pt x="48486" y="10665"/>
                      </a:cubicBezTo>
                      <a:cubicBezTo>
                        <a:pt x="48511" y="11179"/>
                        <a:pt x="48548" y="11693"/>
                        <a:pt x="48854" y="12061"/>
                      </a:cubicBezTo>
                      <a:cubicBezTo>
                        <a:pt x="49184" y="12428"/>
                        <a:pt x="49698" y="12551"/>
                        <a:pt x="50200" y="12624"/>
                      </a:cubicBezTo>
                      <a:cubicBezTo>
                        <a:pt x="50666" y="12710"/>
                        <a:pt x="51143" y="12746"/>
                        <a:pt x="51584" y="12795"/>
                      </a:cubicBezTo>
                      <a:cubicBezTo>
                        <a:pt x="53188" y="12979"/>
                        <a:pt x="54853" y="13163"/>
                        <a:pt x="56176" y="14093"/>
                      </a:cubicBezTo>
                      <a:cubicBezTo>
                        <a:pt x="57045" y="14705"/>
                        <a:pt x="57694" y="15611"/>
                        <a:pt x="58318" y="16469"/>
                      </a:cubicBezTo>
                      <a:cubicBezTo>
                        <a:pt x="59139" y="17620"/>
                        <a:pt x="59934" y="18709"/>
                        <a:pt x="61196" y="19199"/>
                      </a:cubicBezTo>
                      <a:cubicBezTo>
                        <a:pt x="61771" y="19419"/>
                        <a:pt x="62469" y="19530"/>
                        <a:pt x="63118" y="19628"/>
                      </a:cubicBezTo>
                      <a:cubicBezTo>
                        <a:pt x="64452" y="19823"/>
                        <a:pt x="65714" y="20007"/>
                        <a:pt x="66228" y="21158"/>
                      </a:cubicBezTo>
                      <a:cubicBezTo>
                        <a:pt x="66460" y="21660"/>
                        <a:pt x="66460" y="22235"/>
                        <a:pt x="66448" y="22750"/>
                      </a:cubicBezTo>
                      <a:cubicBezTo>
                        <a:pt x="66424" y="23558"/>
                        <a:pt x="66265" y="24427"/>
                        <a:pt x="66105" y="25272"/>
                      </a:cubicBezTo>
                      <a:cubicBezTo>
                        <a:pt x="65787" y="26937"/>
                        <a:pt x="65444" y="28664"/>
                        <a:pt x="66363" y="29937"/>
                      </a:cubicBezTo>
                      <a:cubicBezTo>
                        <a:pt x="66938" y="30721"/>
                        <a:pt x="67881" y="30990"/>
                        <a:pt x="68897" y="31296"/>
                      </a:cubicBezTo>
                      <a:cubicBezTo>
                        <a:pt x="69766" y="31565"/>
                        <a:pt x="70685" y="31822"/>
                        <a:pt x="71309" y="32459"/>
                      </a:cubicBezTo>
                      <a:cubicBezTo>
                        <a:pt x="72607" y="33782"/>
                        <a:pt x="73244" y="36071"/>
                        <a:pt x="72044" y="37626"/>
                      </a:cubicBezTo>
                      <a:cubicBezTo>
                        <a:pt x="71591" y="38214"/>
                        <a:pt x="70930" y="38606"/>
                        <a:pt x="70305" y="38985"/>
                      </a:cubicBezTo>
                      <a:lnTo>
                        <a:pt x="70256" y="39010"/>
                      </a:lnTo>
                      <a:cubicBezTo>
                        <a:pt x="67342" y="40761"/>
                        <a:pt x="64085" y="42964"/>
                        <a:pt x="61979" y="46136"/>
                      </a:cubicBezTo>
                      <a:cubicBezTo>
                        <a:pt x="61257" y="47213"/>
                        <a:pt x="60657" y="48425"/>
                        <a:pt x="60081" y="49601"/>
                      </a:cubicBezTo>
                      <a:cubicBezTo>
                        <a:pt x="59053" y="51682"/>
                        <a:pt x="58000" y="53825"/>
                        <a:pt x="56188" y="55331"/>
                      </a:cubicBezTo>
                      <a:cubicBezTo>
                        <a:pt x="54731" y="56543"/>
                        <a:pt x="52919" y="57192"/>
                        <a:pt x="51155" y="57841"/>
                      </a:cubicBezTo>
                      <a:cubicBezTo>
                        <a:pt x="49613" y="58404"/>
                        <a:pt x="48021" y="58992"/>
                        <a:pt x="46674" y="59922"/>
                      </a:cubicBezTo>
                      <a:cubicBezTo>
                        <a:pt x="46086" y="60339"/>
                        <a:pt x="45548" y="60804"/>
                        <a:pt x="45021" y="61269"/>
                      </a:cubicBezTo>
                      <a:cubicBezTo>
                        <a:pt x="44287" y="61906"/>
                        <a:pt x="43515" y="62579"/>
                        <a:pt x="42646" y="63069"/>
                      </a:cubicBezTo>
                      <a:cubicBezTo>
                        <a:pt x="41287" y="63865"/>
                        <a:pt x="39769" y="64122"/>
                        <a:pt x="38152" y="6412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dashDot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11"/>
                <p:cNvSpPr/>
                <p:nvPr/>
              </p:nvSpPr>
              <p:spPr>
                <a:xfrm>
                  <a:off x="1142950" y="3575725"/>
                  <a:ext cx="1648975" cy="141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59" h="56679" fill="none" extrusionOk="0">
                      <a:moveTo>
                        <a:pt x="34700" y="56678"/>
                      </a:moveTo>
                      <a:lnTo>
                        <a:pt x="34700" y="56678"/>
                      </a:lnTo>
                      <a:cubicBezTo>
                        <a:pt x="33647" y="56678"/>
                        <a:pt x="32496" y="56531"/>
                        <a:pt x="31333" y="56397"/>
                      </a:cubicBezTo>
                      <a:lnTo>
                        <a:pt x="13297" y="54107"/>
                      </a:lnTo>
                      <a:cubicBezTo>
                        <a:pt x="10579" y="53752"/>
                        <a:pt x="7763" y="53397"/>
                        <a:pt x="5645" y="52148"/>
                      </a:cubicBezTo>
                      <a:cubicBezTo>
                        <a:pt x="845" y="49283"/>
                        <a:pt x="172" y="42255"/>
                        <a:pt x="110" y="39365"/>
                      </a:cubicBezTo>
                      <a:cubicBezTo>
                        <a:pt x="0" y="34651"/>
                        <a:pt x="833" y="29827"/>
                        <a:pt x="2486" y="25407"/>
                      </a:cubicBezTo>
                      <a:cubicBezTo>
                        <a:pt x="2792" y="24599"/>
                        <a:pt x="3122" y="23791"/>
                        <a:pt x="3551" y="23326"/>
                      </a:cubicBezTo>
                      <a:cubicBezTo>
                        <a:pt x="4163" y="22689"/>
                        <a:pt x="5424" y="22273"/>
                        <a:pt x="6649" y="21905"/>
                      </a:cubicBezTo>
                      <a:lnTo>
                        <a:pt x="6796" y="21856"/>
                      </a:lnTo>
                      <a:cubicBezTo>
                        <a:pt x="8571" y="21318"/>
                        <a:pt x="10763" y="20669"/>
                        <a:pt x="12563" y="19077"/>
                      </a:cubicBezTo>
                      <a:cubicBezTo>
                        <a:pt x="14864" y="17032"/>
                        <a:pt x="16199" y="13347"/>
                        <a:pt x="14326" y="10225"/>
                      </a:cubicBezTo>
                      <a:cubicBezTo>
                        <a:pt x="13885" y="9490"/>
                        <a:pt x="13346" y="8951"/>
                        <a:pt x="12967" y="8559"/>
                      </a:cubicBezTo>
                      <a:lnTo>
                        <a:pt x="12636" y="8217"/>
                      </a:lnTo>
                      <a:cubicBezTo>
                        <a:pt x="11754" y="7225"/>
                        <a:pt x="10750" y="4605"/>
                        <a:pt x="11142" y="2768"/>
                      </a:cubicBezTo>
                      <a:cubicBezTo>
                        <a:pt x="11326" y="1936"/>
                        <a:pt x="11791" y="1348"/>
                        <a:pt x="12489" y="1042"/>
                      </a:cubicBezTo>
                      <a:cubicBezTo>
                        <a:pt x="12526" y="1029"/>
                        <a:pt x="12550" y="1054"/>
                        <a:pt x="12587" y="1078"/>
                      </a:cubicBezTo>
                      <a:lnTo>
                        <a:pt x="12599" y="1091"/>
                      </a:lnTo>
                      <a:cubicBezTo>
                        <a:pt x="12820" y="1225"/>
                        <a:pt x="13065" y="1385"/>
                        <a:pt x="13309" y="1544"/>
                      </a:cubicBezTo>
                      <a:cubicBezTo>
                        <a:pt x="14424" y="2303"/>
                        <a:pt x="15942" y="3344"/>
                        <a:pt x="17925" y="3490"/>
                      </a:cubicBezTo>
                      <a:cubicBezTo>
                        <a:pt x="18121" y="3503"/>
                        <a:pt x="18305" y="3527"/>
                        <a:pt x="18525" y="3527"/>
                      </a:cubicBezTo>
                      <a:cubicBezTo>
                        <a:pt x="18844" y="3527"/>
                        <a:pt x="19125" y="3503"/>
                        <a:pt x="19370" y="3490"/>
                      </a:cubicBezTo>
                      <a:cubicBezTo>
                        <a:pt x="19395" y="3490"/>
                        <a:pt x="19431" y="3490"/>
                        <a:pt x="19456" y="3478"/>
                      </a:cubicBezTo>
                      <a:cubicBezTo>
                        <a:pt x="19517" y="3466"/>
                        <a:pt x="19578" y="3466"/>
                        <a:pt x="19640" y="3478"/>
                      </a:cubicBezTo>
                      <a:cubicBezTo>
                        <a:pt x="19713" y="3490"/>
                        <a:pt x="19762" y="3552"/>
                        <a:pt x="19811" y="3601"/>
                      </a:cubicBezTo>
                      <a:lnTo>
                        <a:pt x="19872" y="3662"/>
                      </a:lnTo>
                      <a:cubicBezTo>
                        <a:pt x="20142" y="3870"/>
                        <a:pt x="20484" y="4152"/>
                        <a:pt x="20901" y="4409"/>
                      </a:cubicBezTo>
                      <a:cubicBezTo>
                        <a:pt x="22125" y="5192"/>
                        <a:pt x="23545" y="5584"/>
                        <a:pt x="25125" y="5584"/>
                      </a:cubicBezTo>
                      <a:cubicBezTo>
                        <a:pt x="26606" y="5584"/>
                        <a:pt x="28186" y="5254"/>
                        <a:pt x="30059" y="4531"/>
                      </a:cubicBezTo>
                      <a:cubicBezTo>
                        <a:pt x="32496" y="3601"/>
                        <a:pt x="34834" y="2450"/>
                        <a:pt x="37038" y="1115"/>
                      </a:cubicBezTo>
                      <a:lnTo>
                        <a:pt x="37320" y="956"/>
                      </a:lnTo>
                      <a:cubicBezTo>
                        <a:pt x="38018" y="527"/>
                        <a:pt x="38814" y="38"/>
                        <a:pt x="39267" y="1"/>
                      </a:cubicBezTo>
                      <a:lnTo>
                        <a:pt x="39352" y="1"/>
                      </a:lnTo>
                      <a:cubicBezTo>
                        <a:pt x="39634" y="1"/>
                        <a:pt x="40026" y="74"/>
                        <a:pt x="40454" y="160"/>
                      </a:cubicBezTo>
                      <a:cubicBezTo>
                        <a:pt x="40956" y="246"/>
                        <a:pt x="41544" y="356"/>
                        <a:pt x="42181" y="381"/>
                      </a:cubicBezTo>
                      <a:cubicBezTo>
                        <a:pt x="42291" y="381"/>
                        <a:pt x="42401" y="405"/>
                        <a:pt x="42511" y="405"/>
                      </a:cubicBezTo>
                      <a:lnTo>
                        <a:pt x="42536" y="405"/>
                      </a:lnTo>
                      <a:cubicBezTo>
                        <a:pt x="42573" y="381"/>
                        <a:pt x="42609" y="381"/>
                        <a:pt x="42646" y="417"/>
                      </a:cubicBezTo>
                      <a:cubicBezTo>
                        <a:pt x="43405" y="1458"/>
                        <a:pt x="42903" y="2731"/>
                        <a:pt x="42352" y="4090"/>
                      </a:cubicBezTo>
                      <a:cubicBezTo>
                        <a:pt x="41997" y="4960"/>
                        <a:pt x="41630" y="5878"/>
                        <a:pt x="41654" y="6723"/>
                      </a:cubicBezTo>
                      <a:cubicBezTo>
                        <a:pt x="41666" y="7335"/>
                        <a:pt x="41679" y="8939"/>
                        <a:pt x="42842" y="10274"/>
                      </a:cubicBezTo>
                      <a:cubicBezTo>
                        <a:pt x="44017" y="11633"/>
                        <a:pt x="45646" y="11890"/>
                        <a:pt x="46258" y="11988"/>
                      </a:cubicBezTo>
                      <a:cubicBezTo>
                        <a:pt x="46772" y="12061"/>
                        <a:pt x="47286" y="12122"/>
                        <a:pt x="47776" y="12184"/>
                      </a:cubicBezTo>
                      <a:cubicBezTo>
                        <a:pt x="49013" y="12318"/>
                        <a:pt x="50176" y="12465"/>
                        <a:pt x="50788" y="12894"/>
                      </a:cubicBezTo>
                      <a:cubicBezTo>
                        <a:pt x="51205" y="13175"/>
                        <a:pt x="51658" y="13824"/>
                        <a:pt x="52147" y="14498"/>
                      </a:cubicBezTo>
                      <a:cubicBezTo>
                        <a:pt x="53127" y="15845"/>
                        <a:pt x="54351" y="17522"/>
                        <a:pt x="56531" y="18379"/>
                      </a:cubicBezTo>
                      <a:cubicBezTo>
                        <a:pt x="57461" y="18746"/>
                        <a:pt x="58428" y="18906"/>
                        <a:pt x="59188" y="19016"/>
                      </a:cubicBezTo>
                      <a:lnTo>
                        <a:pt x="59200" y="19016"/>
                      </a:lnTo>
                      <a:lnTo>
                        <a:pt x="59322" y="19016"/>
                      </a:lnTo>
                      <a:cubicBezTo>
                        <a:pt x="59432" y="19016"/>
                        <a:pt x="59543" y="18991"/>
                        <a:pt x="59616" y="19089"/>
                      </a:cubicBezTo>
                      <a:cubicBezTo>
                        <a:pt x="59812" y="19334"/>
                        <a:pt x="59677" y="19701"/>
                        <a:pt x="59543" y="20093"/>
                      </a:cubicBezTo>
                      <a:cubicBezTo>
                        <a:pt x="59481" y="20277"/>
                        <a:pt x="59408" y="20461"/>
                        <a:pt x="59371" y="20644"/>
                      </a:cubicBezTo>
                      <a:cubicBezTo>
                        <a:pt x="58979" y="22689"/>
                        <a:pt x="58428" y="25481"/>
                        <a:pt x="60216" y="27966"/>
                      </a:cubicBezTo>
                      <a:cubicBezTo>
                        <a:pt x="61465" y="29693"/>
                        <a:pt x="63326" y="30244"/>
                        <a:pt x="64550" y="30599"/>
                      </a:cubicBezTo>
                      <a:cubicBezTo>
                        <a:pt x="64624" y="30611"/>
                        <a:pt x="64710" y="30648"/>
                        <a:pt x="64808" y="30672"/>
                      </a:cubicBezTo>
                      <a:cubicBezTo>
                        <a:pt x="65101" y="30746"/>
                        <a:pt x="65420" y="30843"/>
                        <a:pt x="65554" y="30929"/>
                      </a:cubicBezTo>
                      <a:cubicBezTo>
                        <a:pt x="65799" y="31113"/>
                        <a:pt x="65959" y="31468"/>
                        <a:pt x="65897" y="31639"/>
                      </a:cubicBezTo>
                      <a:cubicBezTo>
                        <a:pt x="65836" y="31786"/>
                        <a:pt x="65616" y="31884"/>
                        <a:pt x="65408" y="31994"/>
                      </a:cubicBezTo>
                      <a:cubicBezTo>
                        <a:pt x="65310" y="32031"/>
                        <a:pt x="65236" y="32068"/>
                        <a:pt x="65175" y="32117"/>
                      </a:cubicBezTo>
                      <a:lnTo>
                        <a:pt x="65126" y="32141"/>
                      </a:lnTo>
                      <a:cubicBezTo>
                        <a:pt x="61894" y="34076"/>
                        <a:pt x="58245" y="36549"/>
                        <a:pt x="55759" y="40284"/>
                      </a:cubicBezTo>
                      <a:cubicBezTo>
                        <a:pt x="54914" y="41557"/>
                        <a:pt x="54266" y="42867"/>
                        <a:pt x="53653" y="44140"/>
                      </a:cubicBezTo>
                      <a:cubicBezTo>
                        <a:pt x="52698" y="46050"/>
                        <a:pt x="51890" y="47728"/>
                        <a:pt x="50654" y="48744"/>
                      </a:cubicBezTo>
                      <a:cubicBezTo>
                        <a:pt x="49637" y="49577"/>
                        <a:pt x="48168" y="50115"/>
                        <a:pt x="46625" y="50679"/>
                      </a:cubicBezTo>
                      <a:cubicBezTo>
                        <a:pt x="44960" y="51291"/>
                        <a:pt x="43075" y="51977"/>
                        <a:pt x="41360" y="53176"/>
                      </a:cubicBezTo>
                      <a:cubicBezTo>
                        <a:pt x="40626" y="53691"/>
                        <a:pt x="39977" y="54254"/>
                        <a:pt x="39414" y="54768"/>
                      </a:cubicBezTo>
                      <a:cubicBezTo>
                        <a:pt x="38789" y="55319"/>
                        <a:pt x="38201" y="55833"/>
                        <a:pt x="37650" y="56140"/>
                      </a:cubicBezTo>
                      <a:cubicBezTo>
                        <a:pt x="36879" y="56495"/>
                        <a:pt x="35961" y="56678"/>
                        <a:pt x="34700" y="5667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11"/>
                <p:cNvSpPr/>
                <p:nvPr/>
              </p:nvSpPr>
              <p:spPr>
                <a:xfrm>
                  <a:off x="1227425" y="3650125"/>
                  <a:ext cx="1399200" cy="12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68" h="50336" fill="none" extrusionOk="0">
                      <a:moveTo>
                        <a:pt x="31321" y="50335"/>
                      </a:moveTo>
                      <a:cubicBezTo>
                        <a:pt x="30451" y="50335"/>
                        <a:pt x="29435" y="50213"/>
                        <a:pt x="28382" y="50066"/>
                      </a:cubicBezTo>
                      <a:lnTo>
                        <a:pt x="10359" y="47776"/>
                      </a:lnTo>
                      <a:cubicBezTo>
                        <a:pt x="7959" y="47470"/>
                        <a:pt x="5510" y="47164"/>
                        <a:pt x="4004" y="46258"/>
                      </a:cubicBezTo>
                      <a:cubicBezTo>
                        <a:pt x="539" y="44189"/>
                        <a:pt x="147" y="38116"/>
                        <a:pt x="98" y="36291"/>
                      </a:cubicBezTo>
                      <a:cubicBezTo>
                        <a:pt x="1" y="32006"/>
                        <a:pt x="735" y="27623"/>
                        <a:pt x="2253" y="23607"/>
                      </a:cubicBezTo>
                      <a:cubicBezTo>
                        <a:pt x="2302" y="23472"/>
                        <a:pt x="2351" y="23349"/>
                        <a:pt x="2400" y="23239"/>
                      </a:cubicBezTo>
                      <a:cubicBezTo>
                        <a:pt x="2486" y="22970"/>
                        <a:pt x="2547" y="22798"/>
                        <a:pt x="2645" y="22701"/>
                      </a:cubicBezTo>
                      <a:cubicBezTo>
                        <a:pt x="2804" y="22541"/>
                        <a:pt x="3172" y="22443"/>
                        <a:pt x="3661" y="22309"/>
                      </a:cubicBezTo>
                      <a:cubicBezTo>
                        <a:pt x="3845" y="22260"/>
                        <a:pt x="4053" y="22199"/>
                        <a:pt x="4261" y="22137"/>
                      </a:cubicBezTo>
                      <a:lnTo>
                        <a:pt x="4408" y="22101"/>
                      </a:lnTo>
                      <a:cubicBezTo>
                        <a:pt x="6392" y="21501"/>
                        <a:pt x="9098" y="20680"/>
                        <a:pt x="11461" y="18611"/>
                      </a:cubicBezTo>
                      <a:cubicBezTo>
                        <a:pt x="14791" y="15648"/>
                        <a:pt x="16677" y="10199"/>
                        <a:pt x="13861" y="5510"/>
                      </a:cubicBezTo>
                      <a:cubicBezTo>
                        <a:pt x="13653" y="5167"/>
                        <a:pt x="13322" y="4873"/>
                        <a:pt x="13016" y="4616"/>
                      </a:cubicBezTo>
                      <a:cubicBezTo>
                        <a:pt x="12575" y="4237"/>
                        <a:pt x="12171" y="3894"/>
                        <a:pt x="12379" y="3563"/>
                      </a:cubicBezTo>
                      <a:cubicBezTo>
                        <a:pt x="12587" y="3208"/>
                        <a:pt x="13016" y="3404"/>
                        <a:pt x="13493" y="3624"/>
                      </a:cubicBezTo>
                      <a:cubicBezTo>
                        <a:pt x="13763" y="3747"/>
                        <a:pt x="14044" y="3869"/>
                        <a:pt x="14302" y="3894"/>
                      </a:cubicBezTo>
                      <a:cubicBezTo>
                        <a:pt x="14595" y="3931"/>
                        <a:pt x="14865" y="3931"/>
                        <a:pt x="15171" y="3931"/>
                      </a:cubicBezTo>
                      <a:lnTo>
                        <a:pt x="15195" y="3931"/>
                      </a:lnTo>
                      <a:cubicBezTo>
                        <a:pt x="15318" y="3980"/>
                        <a:pt x="15416" y="4053"/>
                        <a:pt x="15538" y="4139"/>
                      </a:cubicBezTo>
                      <a:cubicBezTo>
                        <a:pt x="15599" y="4188"/>
                        <a:pt x="15685" y="4249"/>
                        <a:pt x="15746" y="4298"/>
                      </a:cubicBezTo>
                      <a:cubicBezTo>
                        <a:pt x="17522" y="5424"/>
                        <a:pt x="19542" y="6000"/>
                        <a:pt x="21770" y="6000"/>
                      </a:cubicBezTo>
                      <a:cubicBezTo>
                        <a:pt x="23680" y="6000"/>
                        <a:pt x="25627" y="5596"/>
                        <a:pt x="27905" y="4726"/>
                      </a:cubicBezTo>
                      <a:cubicBezTo>
                        <a:pt x="28860" y="4359"/>
                        <a:pt x="29839" y="3526"/>
                        <a:pt x="30782" y="2731"/>
                      </a:cubicBezTo>
                      <a:cubicBezTo>
                        <a:pt x="32459" y="1323"/>
                        <a:pt x="34014" y="0"/>
                        <a:pt x="35398" y="1102"/>
                      </a:cubicBezTo>
                      <a:cubicBezTo>
                        <a:pt x="35802" y="1421"/>
                        <a:pt x="35557" y="1984"/>
                        <a:pt x="35300" y="2571"/>
                      </a:cubicBezTo>
                      <a:cubicBezTo>
                        <a:pt x="35116" y="2976"/>
                        <a:pt x="34933" y="3404"/>
                        <a:pt x="34933" y="3808"/>
                      </a:cubicBezTo>
                      <a:cubicBezTo>
                        <a:pt x="34945" y="4665"/>
                        <a:pt x="34982" y="7236"/>
                        <a:pt x="36941" y="9514"/>
                      </a:cubicBezTo>
                      <a:cubicBezTo>
                        <a:pt x="38924" y="11828"/>
                        <a:pt x="41532" y="12220"/>
                        <a:pt x="42389" y="12342"/>
                      </a:cubicBezTo>
                      <a:cubicBezTo>
                        <a:pt x="42989" y="12440"/>
                        <a:pt x="43552" y="12501"/>
                        <a:pt x="44042" y="12563"/>
                      </a:cubicBezTo>
                      <a:cubicBezTo>
                        <a:pt x="44177" y="12575"/>
                        <a:pt x="44336" y="12575"/>
                        <a:pt x="44483" y="12587"/>
                      </a:cubicBezTo>
                      <a:cubicBezTo>
                        <a:pt x="44862" y="12612"/>
                        <a:pt x="45279" y="12624"/>
                        <a:pt x="45511" y="12758"/>
                      </a:cubicBezTo>
                      <a:cubicBezTo>
                        <a:pt x="45683" y="12869"/>
                        <a:pt x="45805" y="13065"/>
                        <a:pt x="45903" y="13260"/>
                      </a:cubicBezTo>
                      <a:cubicBezTo>
                        <a:pt x="45952" y="13358"/>
                        <a:pt x="46001" y="13432"/>
                        <a:pt x="46062" y="13493"/>
                      </a:cubicBezTo>
                      <a:cubicBezTo>
                        <a:pt x="47164" y="15011"/>
                        <a:pt x="48830" y="17301"/>
                        <a:pt x="51927" y="18525"/>
                      </a:cubicBezTo>
                      <a:cubicBezTo>
                        <a:pt x="51964" y="18550"/>
                        <a:pt x="52025" y="18562"/>
                        <a:pt x="52086" y="18562"/>
                      </a:cubicBezTo>
                      <a:cubicBezTo>
                        <a:pt x="52197" y="18574"/>
                        <a:pt x="52319" y="18611"/>
                        <a:pt x="52380" y="18697"/>
                      </a:cubicBezTo>
                      <a:cubicBezTo>
                        <a:pt x="52919" y="19566"/>
                        <a:pt x="52919" y="20717"/>
                        <a:pt x="52919" y="21929"/>
                      </a:cubicBezTo>
                      <a:cubicBezTo>
                        <a:pt x="52919" y="23521"/>
                        <a:pt x="52919" y="25308"/>
                        <a:pt x="54094" y="26937"/>
                      </a:cubicBezTo>
                      <a:cubicBezTo>
                        <a:pt x="54327" y="27255"/>
                        <a:pt x="54682" y="27488"/>
                        <a:pt x="55013" y="27733"/>
                      </a:cubicBezTo>
                      <a:cubicBezTo>
                        <a:pt x="55503" y="28063"/>
                        <a:pt x="55968" y="28369"/>
                        <a:pt x="55968" y="28871"/>
                      </a:cubicBezTo>
                      <a:cubicBezTo>
                        <a:pt x="55943" y="30561"/>
                        <a:pt x="54401" y="31590"/>
                        <a:pt x="52748" y="32667"/>
                      </a:cubicBezTo>
                      <a:cubicBezTo>
                        <a:pt x="51560" y="33463"/>
                        <a:pt x="50299" y="34283"/>
                        <a:pt x="49552" y="35410"/>
                      </a:cubicBezTo>
                      <a:cubicBezTo>
                        <a:pt x="48585" y="36867"/>
                        <a:pt x="47850" y="38348"/>
                        <a:pt x="47213" y="39646"/>
                      </a:cubicBezTo>
                      <a:cubicBezTo>
                        <a:pt x="46479" y="41164"/>
                        <a:pt x="45769" y="42572"/>
                        <a:pt x="45083" y="43136"/>
                      </a:cubicBezTo>
                      <a:cubicBezTo>
                        <a:pt x="44532" y="43601"/>
                        <a:pt x="43271" y="44054"/>
                        <a:pt x="42046" y="44507"/>
                      </a:cubicBezTo>
                      <a:cubicBezTo>
                        <a:pt x="40271" y="45144"/>
                        <a:pt x="38067" y="45952"/>
                        <a:pt x="36010" y="47409"/>
                      </a:cubicBezTo>
                      <a:cubicBezTo>
                        <a:pt x="35116" y="48033"/>
                        <a:pt x="34369" y="48694"/>
                        <a:pt x="33757" y="49233"/>
                      </a:cubicBezTo>
                      <a:cubicBezTo>
                        <a:pt x="33390" y="49564"/>
                        <a:pt x="32827" y="50054"/>
                        <a:pt x="32606" y="50176"/>
                      </a:cubicBezTo>
                      <a:cubicBezTo>
                        <a:pt x="32557" y="50200"/>
                        <a:pt x="32276" y="50335"/>
                        <a:pt x="31321" y="5033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11"/>
                <p:cNvSpPr/>
                <p:nvPr/>
              </p:nvSpPr>
              <p:spPr>
                <a:xfrm>
                  <a:off x="1302725" y="3801025"/>
                  <a:ext cx="1217375" cy="102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95" h="41006" fill="none" extrusionOk="0">
                      <a:moveTo>
                        <a:pt x="27696" y="41006"/>
                      </a:moveTo>
                      <a:cubicBezTo>
                        <a:pt x="27366" y="41006"/>
                        <a:pt x="26999" y="40932"/>
                        <a:pt x="26594" y="40859"/>
                      </a:cubicBezTo>
                      <a:cubicBezTo>
                        <a:pt x="26337" y="40785"/>
                        <a:pt x="26056" y="40748"/>
                        <a:pt x="25786" y="40712"/>
                      </a:cubicBezTo>
                      <a:lnTo>
                        <a:pt x="7751" y="38422"/>
                      </a:lnTo>
                      <a:cubicBezTo>
                        <a:pt x="5902" y="38189"/>
                        <a:pt x="3600" y="37896"/>
                        <a:pt x="2706" y="37345"/>
                      </a:cubicBezTo>
                      <a:cubicBezTo>
                        <a:pt x="1482" y="36610"/>
                        <a:pt x="515" y="33610"/>
                        <a:pt x="441" y="30194"/>
                      </a:cubicBezTo>
                      <a:cubicBezTo>
                        <a:pt x="417" y="29582"/>
                        <a:pt x="392" y="28957"/>
                        <a:pt x="356" y="28296"/>
                      </a:cubicBezTo>
                      <a:cubicBezTo>
                        <a:pt x="196" y="25113"/>
                        <a:pt x="1" y="21501"/>
                        <a:pt x="2180" y="19358"/>
                      </a:cubicBezTo>
                      <a:lnTo>
                        <a:pt x="2302" y="19321"/>
                      </a:lnTo>
                      <a:lnTo>
                        <a:pt x="2351" y="19297"/>
                      </a:lnTo>
                      <a:cubicBezTo>
                        <a:pt x="4494" y="18660"/>
                        <a:pt x="7739" y="17681"/>
                        <a:pt x="10641" y="15110"/>
                      </a:cubicBezTo>
                      <a:cubicBezTo>
                        <a:pt x="12196" y="13750"/>
                        <a:pt x="12538" y="11620"/>
                        <a:pt x="12918" y="9367"/>
                      </a:cubicBezTo>
                      <a:cubicBezTo>
                        <a:pt x="13298" y="7041"/>
                        <a:pt x="13689" y="4641"/>
                        <a:pt x="15501" y="3000"/>
                      </a:cubicBezTo>
                      <a:cubicBezTo>
                        <a:pt x="16003" y="2559"/>
                        <a:pt x="16689" y="2792"/>
                        <a:pt x="17424" y="3037"/>
                      </a:cubicBezTo>
                      <a:cubicBezTo>
                        <a:pt x="17865" y="3184"/>
                        <a:pt x="18318" y="3319"/>
                        <a:pt x="18746" y="3319"/>
                      </a:cubicBezTo>
                      <a:cubicBezTo>
                        <a:pt x="21072" y="3319"/>
                        <a:pt x="23411" y="2853"/>
                        <a:pt x="26092" y="1825"/>
                      </a:cubicBezTo>
                      <a:cubicBezTo>
                        <a:pt x="26472" y="1666"/>
                        <a:pt x="26827" y="1335"/>
                        <a:pt x="27182" y="992"/>
                      </a:cubicBezTo>
                      <a:cubicBezTo>
                        <a:pt x="27696" y="490"/>
                        <a:pt x="28186" y="1"/>
                        <a:pt x="28786" y="233"/>
                      </a:cubicBezTo>
                      <a:cubicBezTo>
                        <a:pt x="29913" y="662"/>
                        <a:pt x="30182" y="1849"/>
                        <a:pt x="30439" y="3123"/>
                      </a:cubicBezTo>
                      <a:cubicBezTo>
                        <a:pt x="30623" y="4041"/>
                        <a:pt x="30819" y="4996"/>
                        <a:pt x="31382" y="5645"/>
                      </a:cubicBezTo>
                      <a:cubicBezTo>
                        <a:pt x="33255" y="7812"/>
                        <a:pt x="35765" y="9135"/>
                        <a:pt x="38875" y="9612"/>
                      </a:cubicBezTo>
                      <a:cubicBezTo>
                        <a:pt x="39120" y="9649"/>
                        <a:pt x="39365" y="9661"/>
                        <a:pt x="39585" y="9661"/>
                      </a:cubicBezTo>
                      <a:cubicBezTo>
                        <a:pt x="39989" y="9673"/>
                        <a:pt x="40369" y="9673"/>
                        <a:pt x="40651" y="9845"/>
                      </a:cubicBezTo>
                      <a:cubicBezTo>
                        <a:pt x="42059" y="10653"/>
                        <a:pt x="44667" y="12171"/>
                        <a:pt x="46528" y="15097"/>
                      </a:cubicBezTo>
                      <a:cubicBezTo>
                        <a:pt x="46626" y="15256"/>
                        <a:pt x="46601" y="15465"/>
                        <a:pt x="46564" y="15648"/>
                      </a:cubicBezTo>
                      <a:cubicBezTo>
                        <a:pt x="46552" y="15734"/>
                        <a:pt x="46540" y="15807"/>
                        <a:pt x="46540" y="15869"/>
                      </a:cubicBezTo>
                      <a:cubicBezTo>
                        <a:pt x="46540" y="17644"/>
                        <a:pt x="46552" y="20338"/>
                        <a:pt x="48352" y="22848"/>
                      </a:cubicBezTo>
                      <a:cubicBezTo>
                        <a:pt x="48389" y="22897"/>
                        <a:pt x="48450" y="22946"/>
                        <a:pt x="48499" y="22995"/>
                      </a:cubicBezTo>
                      <a:cubicBezTo>
                        <a:pt x="48585" y="23068"/>
                        <a:pt x="48695" y="23154"/>
                        <a:pt x="48683" y="23264"/>
                      </a:cubicBezTo>
                      <a:cubicBezTo>
                        <a:pt x="48646" y="23497"/>
                        <a:pt x="48389" y="23607"/>
                        <a:pt x="48181" y="23680"/>
                      </a:cubicBezTo>
                      <a:cubicBezTo>
                        <a:pt x="48070" y="23729"/>
                        <a:pt x="47972" y="23754"/>
                        <a:pt x="47899" y="23803"/>
                      </a:cubicBezTo>
                      <a:cubicBezTo>
                        <a:pt x="46552" y="24684"/>
                        <a:pt x="44887" y="25786"/>
                        <a:pt x="43748" y="27488"/>
                      </a:cubicBezTo>
                      <a:cubicBezTo>
                        <a:pt x="42671" y="29129"/>
                        <a:pt x="41850" y="30782"/>
                        <a:pt x="41202" y="32092"/>
                      </a:cubicBezTo>
                      <a:cubicBezTo>
                        <a:pt x="41091" y="32300"/>
                        <a:pt x="40993" y="32545"/>
                        <a:pt x="40871" y="32765"/>
                      </a:cubicBezTo>
                      <a:cubicBezTo>
                        <a:pt x="40553" y="33475"/>
                        <a:pt x="40234" y="34210"/>
                        <a:pt x="39916" y="34467"/>
                      </a:cubicBezTo>
                      <a:cubicBezTo>
                        <a:pt x="39634" y="34700"/>
                        <a:pt x="39010" y="34896"/>
                        <a:pt x="38459" y="35079"/>
                      </a:cubicBezTo>
                      <a:cubicBezTo>
                        <a:pt x="38263" y="35141"/>
                        <a:pt x="38055" y="35202"/>
                        <a:pt x="37908" y="35263"/>
                      </a:cubicBezTo>
                      <a:cubicBezTo>
                        <a:pt x="36047" y="35937"/>
                        <a:pt x="33512" y="36867"/>
                        <a:pt x="31076" y="38569"/>
                      </a:cubicBezTo>
                      <a:cubicBezTo>
                        <a:pt x="30035" y="39304"/>
                        <a:pt x="29178" y="40075"/>
                        <a:pt x="28541" y="40626"/>
                      </a:cubicBezTo>
                      <a:lnTo>
                        <a:pt x="28517" y="40638"/>
                      </a:lnTo>
                      <a:cubicBezTo>
                        <a:pt x="28505" y="40650"/>
                        <a:pt x="28480" y="40687"/>
                        <a:pt x="28456" y="40712"/>
                      </a:cubicBezTo>
                      <a:cubicBezTo>
                        <a:pt x="28394" y="40773"/>
                        <a:pt x="28333" y="40871"/>
                        <a:pt x="28235" y="40895"/>
                      </a:cubicBezTo>
                      <a:lnTo>
                        <a:pt x="28235" y="40895"/>
                      </a:lnTo>
                      <a:cubicBezTo>
                        <a:pt x="28052" y="40993"/>
                        <a:pt x="27880" y="41006"/>
                        <a:pt x="27696" y="41006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11"/>
                <p:cNvSpPr/>
                <p:nvPr/>
              </p:nvSpPr>
              <p:spPr>
                <a:xfrm>
                  <a:off x="1384750" y="3924375"/>
                  <a:ext cx="1036500" cy="81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60" h="32570" fill="none" extrusionOk="0">
                      <a:moveTo>
                        <a:pt x="23730" y="32570"/>
                      </a:moveTo>
                      <a:lnTo>
                        <a:pt x="23730" y="32570"/>
                      </a:lnTo>
                      <a:cubicBezTo>
                        <a:pt x="23534" y="32521"/>
                        <a:pt x="23240" y="32472"/>
                        <a:pt x="22934" y="32435"/>
                      </a:cubicBezTo>
                      <a:lnTo>
                        <a:pt x="4899" y="30133"/>
                      </a:lnTo>
                      <a:cubicBezTo>
                        <a:pt x="4654" y="30109"/>
                        <a:pt x="4323" y="30084"/>
                        <a:pt x="3980" y="30072"/>
                      </a:cubicBezTo>
                      <a:cubicBezTo>
                        <a:pt x="3037" y="30023"/>
                        <a:pt x="1862" y="29962"/>
                        <a:pt x="1360" y="29570"/>
                      </a:cubicBezTo>
                      <a:cubicBezTo>
                        <a:pt x="870" y="29166"/>
                        <a:pt x="601" y="27684"/>
                        <a:pt x="540" y="25187"/>
                      </a:cubicBezTo>
                      <a:cubicBezTo>
                        <a:pt x="527" y="24538"/>
                        <a:pt x="491" y="23840"/>
                        <a:pt x="442" y="23191"/>
                      </a:cubicBezTo>
                      <a:cubicBezTo>
                        <a:pt x="417" y="22738"/>
                        <a:pt x="393" y="22273"/>
                        <a:pt x="344" y="21795"/>
                      </a:cubicBezTo>
                      <a:cubicBezTo>
                        <a:pt x="172" y="19971"/>
                        <a:pt x="1" y="18085"/>
                        <a:pt x="895" y="17338"/>
                      </a:cubicBezTo>
                      <a:cubicBezTo>
                        <a:pt x="1691" y="16677"/>
                        <a:pt x="2805" y="16236"/>
                        <a:pt x="4103" y="15734"/>
                      </a:cubicBezTo>
                      <a:cubicBezTo>
                        <a:pt x="5866" y="15049"/>
                        <a:pt x="7862" y="14265"/>
                        <a:pt x="9612" y="12686"/>
                      </a:cubicBezTo>
                      <a:cubicBezTo>
                        <a:pt x="12049" y="10531"/>
                        <a:pt x="12551" y="7457"/>
                        <a:pt x="12967" y="4984"/>
                      </a:cubicBezTo>
                      <a:cubicBezTo>
                        <a:pt x="13029" y="4592"/>
                        <a:pt x="13065" y="4176"/>
                        <a:pt x="13078" y="3760"/>
                      </a:cubicBezTo>
                      <a:cubicBezTo>
                        <a:pt x="13126" y="2768"/>
                        <a:pt x="13163" y="1837"/>
                        <a:pt x="13824" y="1531"/>
                      </a:cubicBezTo>
                      <a:cubicBezTo>
                        <a:pt x="14082" y="1409"/>
                        <a:pt x="14388" y="1495"/>
                        <a:pt x="14730" y="1605"/>
                      </a:cubicBezTo>
                      <a:cubicBezTo>
                        <a:pt x="14975" y="1678"/>
                        <a:pt x="15220" y="1764"/>
                        <a:pt x="15477" y="1764"/>
                      </a:cubicBezTo>
                      <a:cubicBezTo>
                        <a:pt x="18232" y="1764"/>
                        <a:pt x="20950" y="1213"/>
                        <a:pt x="24011" y="50"/>
                      </a:cubicBezTo>
                      <a:cubicBezTo>
                        <a:pt x="24011" y="50"/>
                        <a:pt x="24036" y="50"/>
                        <a:pt x="24036" y="25"/>
                      </a:cubicBezTo>
                      <a:cubicBezTo>
                        <a:pt x="24048" y="13"/>
                        <a:pt x="24073" y="1"/>
                        <a:pt x="24109" y="13"/>
                      </a:cubicBezTo>
                      <a:cubicBezTo>
                        <a:pt x="24587" y="258"/>
                        <a:pt x="24746" y="821"/>
                        <a:pt x="24905" y="1433"/>
                      </a:cubicBezTo>
                      <a:cubicBezTo>
                        <a:pt x="25040" y="1960"/>
                        <a:pt x="25199" y="2511"/>
                        <a:pt x="25542" y="2927"/>
                      </a:cubicBezTo>
                      <a:cubicBezTo>
                        <a:pt x="27954" y="5707"/>
                        <a:pt x="31150" y="7421"/>
                        <a:pt x="35068" y="8021"/>
                      </a:cubicBezTo>
                      <a:cubicBezTo>
                        <a:pt x="35251" y="8045"/>
                        <a:pt x="35435" y="8045"/>
                        <a:pt x="35606" y="8045"/>
                      </a:cubicBezTo>
                      <a:cubicBezTo>
                        <a:pt x="35802" y="8045"/>
                        <a:pt x="35986" y="8045"/>
                        <a:pt x="36121" y="8094"/>
                      </a:cubicBezTo>
                      <a:cubicBezTo>
                        <a:pt x="36806" y="8290"/>
                        <a:pt x="39145" y="9123"/>
                        <a:pt x="39867" y="11229"/>
                      </a:cubicBezTo>
                      <a:cubicBezTo>
                        <a:pt x="39953" y="11473"/>
                        <a:pt x="40063" y="11743"/>
                        <a:pt x="40173" y="12024"/>
                      </a:cubicBezTo>
                      <a:cubicBezTo>
                        <a:pt x="40724" y="13408"/>
                        <a:pt x="41459" y="15294"/>
                        <a:pt x="40896" y="17326"/>
                      </a:cubicBezTo>
                      <a:cubicBezTo>
                        <a:pt x="40688" y="18073"/>
                        <a:pt x="40014" y="18587"/>
                        <a:pt x="39280" y="19126"/>
                      </a:cubicBezTo>
                      <a:cubicBezTo>
                        <a:pt x="38680" y="19579"/>
                        <a:pt x="38067" y="20044"/>
                        <a:pt x="37639" y="20693"/>
                      </a:cubicBezTo>
                      <a:cubicBezTo>
                        <a:pt x="36427" y="22517"/>
                        <a:pt x="35557" y="24268"/>
                        <a:pt x="34872" y="25676"/>
                      </a:cubicBezTo>
                      <a:lnTo>
                        <a:pt x="34504" y="26460"/>
                      </a:lnTo>
                      <a:lnTo>
                        <a:pt x="34504" y="26460"/>
                      </a:lnTo>
                      <a:cubicBezTo>
                        <a:pt x="34480" y="26485"/>
                        <a:pt x="34468" y="26533"/>
                        <a:pt x="34456" y="26582"/>
                      </a:cubicBezTo>
                      <a:cubicBezTo>
                        <a:pt x="34419" y="26693"/>
                        <a:pt x="34394" y="26815"/>
                        <a:pt x="34296" y="26889"/>
                      </a:cubicBezTo>
                      <a:cubicBezTo>
                        <a:pt x="34272" y="26913"/>
                        <a:pt x="34223" y="26938"/>
                        <a:pt x="34186" y="26938"/>
                      </a:cubicBezTo>
                      <a:cubicBezTo>
                        <a:pt x="34162" y="26938"/>
                        <a:pt x="34149" y="26938"/>
                        <a:pt x="34137" y="26950"/>
                      </a:cubicBezTo>
                      <a:cubicBezTo>
                        <a:pt x="33917" y="27011"/>
                        <a:pt x="33672" y="27084"/>
                        <a:pt x="33452" y="27182"/>
                      </a:cubicBezTo>
                      <a:cubicBezTo>
                        <a:pt x="31529" y="27880"/>
                        <a:pt x="28640" y="28921"/>
                        <a:pt x="25824" y="30892"/>
                      </a:cubicBezTo>
                      <a:cubicBezTo>
                        <a:pt x="25162" y="31394"/>
                        <a:pt x="24477" y="31921"/>
                        <a:pt x="23730" y="325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11"/>
                <p:cNvSpPr/>
                <p:nvPr/>
              </p:nvSpPr>
              <p:spPr>
                <a:xfrm>
                  <a:off x="1468325" y="4007950"/>
                  <a:ext cx="866300" cy="64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52" h="25946" fill="none" extrusionOk="0">
                      <a:moveTo>
                        <a:pt x="16922" y="25945"/>
                      </a:moveTo>
                      <a:cubicBezTo>
                        <a:pt x="13971" y="25945"/>
                        <a:pt x="10151" y="25125"/>
                        <a:pt x="6918" y="24415"/>
                      </a:cubicBezTo>
                      <a:cubicBezTo>
                        <a:pt x="5070" y="24023"/>
                        <a:pt x="3306" y="23644"/>
                        <a:pt x="1984" y="23472"/>
                      </a:cubicBezTo>
                      <a:lnTo>
                        <a:pt x="1984" y="23472"/>
                      </a:lnTo>
                      <a:cubicBezTo>
                        <a:pt x="1592" y="23423"/>
                        <a:pt x="1176" y="23399"/>
                        <a:pt x="796" y="23374"/>
                      </a:cubicBezTo>
                      <a:lnTo>
                        <a:pt x="760" y="23374"/>
                      </a:lnTo>
                      <a:cubicBezTo>
                        <a:pt x="735" y="23374"/>
                        <a:pt x="686" y="23399"/>
                        <a:pt x="637" y="23362"/>
                      </a:cubicBezTo>
                      <a:cubicBezTo>
                        <a:pt x="441" y="23178"/>
                        <a:pt x="478" y="22823"/>
                        <a:pt x="515" y="22419"/>
                      </a:cubicBezTo>
                      <a:cubicBezTo>
                        <a:pt x="539" y="22199"/>
                        <a:pt x="564" y="22003"/>
                        <a:pt x="552" y="21770"/>
                      </a:cubicBezTo>
                      <a:cubicBezTo>
                        <a:pt x="539" y="21048"/>
                        <a:pt x="490" y="20350"/>
                        <a:pt x="454" y="19664"/>
                      </a:cubicBezTo>
                      <a:cubicBezTo>
                        <a:pt x="429" y="19150"/>
                        <a:pt x="380" y="18636"/>
                        <a:pt x="331" y="18146"/>
                      </a:cubicBezTo>
                      <a:cubicBezTo>
                        <a:pt x="319" y="17987"/>
                        <a:pt x="270" y="17803"/>
                        <a:pt x="233" y="17607"/>
                      </a:cubicBezTo>
                      <a:cubicBezTo>
                        <a:pt x="123" y="17130"/>
                        <a:pt x="1" y="16615"/>
                        <a:pt x="209" y="16273"/>
                      </a:cubicBezTo>
                      <a:cubicBezTo>
                        <a:pt x="417" y="15954"/>
                        <a:pt x="882" y="15832"/>
                        <a:pt x="1347" y="15709"/>
                      </a:cubicBezTo>
                      <a:cubicBezTo>
                        <a:pt x="1556" y="15648"/>
                        <a:pt x="1776" y="15599"/>
                        <a:pt x="1972" y="15526"/>
                      </a:cubicBezTo>
                      <a:cubicBezTo>
                        <a:pt x="3882" y="14779"/>
                        <a:pt x="6269" y="13824"/>
                        <a:pt x="8473" y="11865"/>
                      </a:cubicBezTo>
                      <a:cubicBezTo>
                        <a:pt x="11804" y="8914"/>
                        <a:pt x="12477" y="4874"/>
                        <a:pt x="12918" y="2192"/>
                      </a:cubicBezTo>
                      <a:lnTo>
                        <a:pt x="12918" y="2057"/>
                      </a:lnTo>
                      <a:cubicBezTo>
                        <a:pt x="12918" y="1959"/>
                        <a:pt x="12893" y="1862"/>
                        <a:pt x="12979" y="1776"/>
                      </a:cubicBezTo>
                      <a:cubicBezTo>
                        <a:pt x="14461" y="417"/>
                        <a:pt x="17020" y="0"/>
                        <a:pt x="18942" y="821"/>
                      </a:cubicBezTo>
                      <a:cubicBezTo>
                        <a:pt x="19162" y="906"/>
                        <a:pt x="19248" y="1127"/>
                        <a:pt x="19371" y="1347"/>
                      </a:cubicBezTo>
                      <a:cubicBezTo>
                        <a:pt x="19456" y="1506"/>
                        <a:pt x="19505" y="1653"/>
                        <a:pt x="19615" y="1776"/>
                      </a:cubicBezTo>
                      <a:cubicBezTo>
                        <a:pt x="22554" y="5180"/>
                        <a:pt x="26448" y="7273"/>
                        <a:pt x="31174" y="8008"/>
                      </a:cubicBezTo>
                      <a:cubicBezTo>
                        <a:pt x="31357" y="8045"/>
                        <a:pt x="31529" y="8045"/>
                        <a:pt x="31676" y="8057"/>
                      </a:cubicBezTo>
                      <a:cubicBezTo>
                        <a:pt x="31823" y="8057"/>
                        <a:pt x="31945" y="8069"/>
                        <a:pt x="32043" y="8081"/>
                      </a:cubicBezTo>
                      <a:cubicBezTo>
                        <a:pt x="32741" y="8228"/>
                        <a:pt x="33206" y="8718"/>
                        <a:pt x="33304" y="9000"/>
                      </a:cubicBezTo>
                      <a:cubicBezTo>
                        <a:pt x="33414" y="9306"/>
                        <a:pt x="33537" y="9612"/>
                        <a:pt x="33659" y="9943"/>
                      </a:cubicBezTo>
                      <a:cubicBezTo>
                        <a:pt x="33733" y="10151"/>
                        <a:pt x="33843" y="10371"/>
                        <a:pt x="33929" y="10579"/>
                      </a:cubicBezTo>
                      <a:cubicBezTo>
                        <a:pt x="34284" y="11363"/>
                        <a:pt x="34651" y="12159"/>
                        <a:pt x="34320" y="12771"/>
                      </a:cubicBezTo>
                      <a:cubicBezTo>
                        <a:pt x="34271" y="12881"/>
                        <a:pt x="34137" y="12955"/>
                        <a:pt x="34014" y="13028"/>
                      </a:cubicBezTo>
                      <a:cubicBezTo>
                        <a:pt x="33965" y="13065"/>
                        <a:pt x="33916" y="13089"/>
                        <a:pt x="33867" y="13126"/>
                      </a:cubicBezTo>
                      <a:cubicBezTo>
                        <a:pt x="33157" y="13652"/>
                        <a:pt x="32178" y="14375"/>
                        <a:pt x="31455" y="15514"/>
                      </a:cubicBezTo>
                      <a:cubicBezTo>
                        <a:pt x="30868" y="16383"/>
                        <a:pt x="30476" y="17264"/>
                        <a:pt x="30084" y="18146"/>
                      </a:cubicBezTo>
                      <a:cubicBezTo>
                        <a:pt x="29594" y="19260"/>
                        <a:pt x="29166" y="20240"/>
                        <a:pt x="28456" y="20864"/>
                      </a:cubicBezTo>
                      <a:cubicBezTo>
                        <a:pt x="27635" y="21587"/>
                        <a:pt x="26448" y="22064"/>
                        <a:pt x="25052" y="22591"/>
                      </a:cubicBezTo>
                      <a:cubicBezTo>
                        <a:pt x="23631" y="23142"/>
                        <a:pt x="22003" y="23778"/>
                        <a:pt x="20497" y="24831"/>
                      </a:cubicBezTo>
                      <a:cubicBezTo>
                        <a:pt x="20350" y="24917"/>
                        <a:pt x="20252" y="25027"/>
                        <a:pt x="20130" y="25150"/>
                      </a:cubicBezTo>
                      <a:cubicBezTo>
                        <a:pt x="19897" y="25370"/>
                        <a:pt x="19664" y="25590"/>
                        <a:pt x="19346" y="25676"/>
                      </a:cubicBezTo>
                      <a:cubicBezTo>
                        <a:pt x="18697" y="25872"/>
                        <a:pt x="17865" y="25945"/>
                        <a:pt x="16922" y="2594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11"/>
                <p:cNvSpPr/>
                <p:nvPr/>
              </p:nvSpPr>
              <p:spPr>
                <a:xfrm>
                  <a:off x="1559250" y="4101300"/>
                  <a:ext cx="676175" cy="4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47" h="18857" fill="none" extrusionOk="0">
                      <a:moveTo>
                        <a:pt x="13885" y="18857"/>
                      </a:moveTo>
                      <a:lnTo>
                        <a:pt x="13615" y="18857"/>
                      </a:lnTo>
                      <a:lnTo>
                        <a:pt x="13272" y="18857"/>
                      </a:lnTo>
                      <a:cubicBezTo>
                        <a:pt x="10714" y="18857"/>
                        <a:pt x="7138" y="18085"/>
                        <a:pt x="3979" y="17412"/>
                      </a:cubicBezTo>
                      <a:cubicBezTo>
                        <a:pt x="3526" y="17314"/>
                        <a:pt x="3037" y="17289"/>
                        <a:pt x="2547" y="17265"/>
                      </a:cubicBezTo>
                      <a:cubicBezTo>
                        <a:pt x="1616" y="17240"/>
                        <a:pt x="735" y="17204"/>
                        <a:pt x="233" y="16628"/>
                      </a:cubicBezTo>
                      <a:cubicBezTo>
                        <a:pt x="98" y="16469"/>
                        <a:pt x="122" y="16261"/>
                        <a:pt x="159" y="16040"/>
                      </a:cubicBezTo>
                      <a:cubicBezTo>
                        <a:pt x="171" y="15955"/>
                        <a:pt x="184" y="15845"/>
                        <a:pt x="184" y="15759"/>
                      </a:cubicBezTo>
                      <a:cubicBezTo>
                        <a:pt x="184" y="15636"/>
                        <a:pt x="159" y="15514"/>
                        <a:pt x="122" y="15391"/>
                      </a:cubicBezTo>
                      <a:cubicBezTo>
                        <a:pt x="61" y="15159"/>
                        <a:pt x="0" y="14914"/>
                        <a:pt x="122" y="14718"/>
                      </a:cubicBezTo>
                      <a:cubicBezTo>
                        <a:pt x="710" y="13763"/>
                        <a:pt x="1898" y="13286"/>
                        <a:pt x="3281" y="12735"/>
                      </a:cubicBezTo>
                      <a:cubicBezTo>
                        <a:pt x="4518" y="12245"/>
                        <a:pt x="5938" y="11682"/>
                        <a:pt x="7102" y="10641"/>
                      </a:cubicBezTo>
                      <a:cubicBezTo>
                        <a:pt x="9269" y="8731"/>
                        <a:pt x="10016" y="6233"/>
                        <a:pt x="10689" y="4041"/>
                      </a:cubicBezTo>
                      <a:cubicBezTo>
                        <a:pt x="11167" y="2450"/>
                        <a:pt x="11595" y="1078"/>
                        <a:pt x="12452" y="148"/>
                      </a:cubicBezTo>
                      <a:cubicBezTo>
                        <a:pt x="12575" y="1"/>
                        <a:pt x="12795" y="25"/>
                        <a:pt x="13015" y="38"/>
                      </a:cubicBezTo>
                      <a:cubicBezTo>
                        <a:pt x="13077" y="38"/>
                        <a:pt x="13138" y="50"/>
                        <a:pt x="13199" y="50"/>
                      </a:cubicBezTo>
                      <a:lnTo>
                        <a:pt x="13224" y="50"/>
                      </a:lnTo>
                      <a:lnTo>
                        <a:pt x="13309" y="50"/>
                      </a:lnTo>
                      <a:cubicBezTo>
                        <a:pt x="13370" y="87"/>
                        <a:pt x="13395" y="123"/>
                        <a:pt x="13432" y="184"/>
                      </a:cubicBezTo>
                      <a:cubicBezTo>
                        <a:pt x="13444" y="221"/>
                        <a:pt x="13456" y="233"/>
                        <a:pt x="13468" y="270"/>
                      </a:cubicBezTo>
                      <a:cubicBezTo>
                        <a:pt x="15366" y="2474"/>
                        <a:pt x="17925" y="3417"/>
                        <a:pt x="20619" y="4409"/>
                      </a:cubicBezTo>
                      <a:cubicBezTo>
                        <a:pt x="22798" y="5229"/>
                        <a:pt x="25027" y="6049"/>
                        <a:pt x="27010" y="7617"/>
                      </a:cubicBezTo>
                      <a:cubicBezTo>
                        <a:pt x="27035" y="7629"/>
                        <a:pt x="27047" y="7653"/>
                        <a:pt x="27047" y="7690"/>
                      </a:cubicBezTo>
                      <a:cubicBezTo>
                        <a:pt x="26937" y="8168"/>
                        <a:pt x="26508" y="8535"/>
                        <a:pt x="26067" y="8914"/>
                      </a:cubicBezTo>
                      <a:cubicBezTo>
                        <a:pt x="25712" y="9221"/>
                        <a:pt x="25345" y="9527"/>
                        <a:pt x="25088" y="9918"/>
                      </a:cubicBezTo>
                      <a:cubicBezTo>
                        <a:pt x="24353" y="11020"/>
                        <a:pt x="23851" y="12159"/>
                        <a:pt x="23447" y="13065"/>
                      </a:cubicBezTo>
                      <a:lnTo>
                        <a:pt x="23386" y="13200"/>
                      </a:lnTo>
                      <a:cubicBezTo>
                        <a:pt x="23141" y="13763"/>
                        <a:pt x="22835" y="14473"/>
                        <a:pt x="22639" y="14657"/>
                      </a:cubicBezTo>
                      <a:cubicBezTo>
                        <a:pt x="22345" y="14938"/>
                        <a:pt x="21366" y="15330"/>
                        <a:pt x="20509" y="15649"/>
                      </a:cubicBezTo>
                      <a:lnTo>
                        <a:pt x="20301" y="15722"/>
                      </a:lnTo>
                      <a:cubicBezTo>
                        <a:pt x="18770" y="16322"/>
                        <a:pt x="16872" y="17057"/>
                        <a:pt x="15036" y="18342"/>
                      </a:cubicBezTo>
                      <a:cubicBezTo>
                        <a:pt x="14938" y="18404"/>
                        <a:pt x="14864" y="18477"/>
                        <a:pt x="14779" y="18550"/>
                      </a:cubicBezTo>
                      <a:cubicBezTo>
                        <a:pt x="14668" y="18648"/>
                        <a:pt x="14570" y="18734"/>
                        <a:pt x="14472" y="18783"/>
                      </a:cubicBezTo>
                      <a:cubicBezTo>
                        <a:pt x="14289" y="18844"/>
                        <a:pt x="14105" y="18857"/>
                        <a:pt x="13885" y="1885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11"/>
                <p:cNvSpPr/>
                <p:nvPr/>
              </p:nvSpPr>
              <p:spPr>
                <a:xfrm>
                  <a:off x="1739825" y="4215475"/>
                  <a:ext cx="374400" cy="28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76" h="11498" fill="none" extrusionOk="0">
                      <a:moveTo>
                        <a:pt x="2548" y="11498"/>
                      </a:moveTo>
                      <a:cubicBezTo>
                        <a:pt x="1862" y="11498"/>
                        <a:pt x="1213" y="11388"/>
                        <a:pt x="760" y="11094"/>
                      </a:cubicBezTo>
                      <a:cubicBezTo>
                        <a:pt x="368" y="10849"/>
                        <a:pt x="148" y="10518"/>
                        <a:pt x="87" y="10078"/>
                      </a:cubicBezTo>
                      <a:cubicBezTo>
                        <a:pt x="1" y="9563"/>
                        <a:pt x="552" y="9355"/>
                        <a:pt x="1140" y="9123"/>
                      </a:cubicBezTo>
                      <a:cubicBezTo>
                        <a:pt x="1507" y="8988"/>
                        <a:pt x="1874" y="8829"/>
                        <a:pt x="2119" y="8596"/>
                      </a:cubicBezTo>
                      <a:cubicBezTo>
                        <a:pt x="3552" y="7335"/>
                        <a:pt x="4103" y="5511"/>
                        <a:pt x="4617" y="3907"/>
                      </a:cubicBezTo>
                      <a:cubicBezTo>
                        <a:pt x="5107" y="2290"/>
                        <a:pt x="5535" y="907"/>
                        <a:pt x="6698" y="478"/>
                      </a:cubicBezTo>
                      <a:cubicBezTo>
                        <a:pt x="7996" y="1"/>
                        <a:pt x="9172" y="907"/>
                        <a:pt x="10323" y="1788"/>
                      </a:cubicBezTo>
                      <a:cubicBezTo>
                        <a:pt x="10959" y="2290"/>
                        <a:pt x="11572" y="2768"/>
                        <a:pt x="12220" y="3001"/>
                      </a:cubicBezTo>
                      <a:cubicBezTo>
                        <a:pt x="12490" y="3111"/>
                        <a:pt x="12833" y="3148"/>
                        <a:pt x="13151" y="3197"/>
                      </a:cubicBezTo>
                      <a:cubicBezTo>
                        <a:pt x="13824" y="3307"/>
                        <a:pt x="14510" y="3417"/>
                        <a:pt x="14694" y="3980"/>
                      </a:cubicBezTo>
                      <a:cubicBezTo>
                        <a:pt x="14975" y="4862"/>
                        <a:pt x="14326" y="5596"/>
                        <a:pt x="13763" y="6245"/>
                      </a:cubicBezTo>
                      <a:cubicBezTo>
                        <a:pt x="13494" y="6551"/>
                        <a:pt x="13249" y="6845"/>
                        <a:pt x="13127" y="7115"/>
                      </a:cubicBezTo>
                      <a:cubicBezTo>
                        <a:pt x="13102" y="7151"/>
                        <a:pt x="13090" y="7188"/>
                        <a:pt x="13078" y="7249"/>
                      </a:cubicBezTo>
                      <a:cubicBezTo>
                        <a:pt x="13029" y="7372"/>
                        <a:pt x="12980" y="7531"/>
                        <a:pt x="12906" y="7592"/>
                      </a:cubicBezTo>
                      <a:cubicBezTo>
                        <a:pt x="12735" y="7739"/>
                        <a:pt x="12490" y="7800"/>
                        <a:pt x="12282" y="7861"/>
                      </a:cubicBezTo>
                      <a:cubicBezTo>
                        <a:pt x="12184" y="7886"/>
                        <a:pt x="12110" y="7910"/>
                        <a:pt x="12037" y="7947"/>
                      </a:cubicBezTo>
                      <a:lnTo>
                        <a:pt x="11816" y="8021"/>
                      </a:lnTo>
                      <a:cubicBezTo>
                        <a:pt x="11192" y="8266"/>
                        <a:pt x="10506" y="8657"/>
                        <a:pt x="9784" y="9086"/>
                      </a:cubicBezTo>
                      <a:cubicBezTo>
                        <a:pt x="8682" y="9735"/>
                        <a:pt x="7445" y="10469"/>
                        <a:pt x="5976" y="10922"/>
                      </a:cubicBezTo>
                      <a:lnTo>
                        <a:pt x="5964" y="10898"/>
                      </a:lnTo>
                      <a:lnTo>
                        <a:pt x="5976" y="10922"/>
                      </a:lnTo>
                      <a:cubicBezTo>
                        <a:pt x="5547" y="11033"/>
                        <a:pt x="3968" y="11498"/>
                        <a:pt x="2548" y="1149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4" name="Google Shape;284;p11"/>
              <p:cNvGrpSpPr/>
              <p:nvPr/>
            </p:nvGrpSpPr>
            <p:grpSpPr>
              <a:xfrm rot="6499934">
                <a:off x="7821810" y="2338940"/>
                <a:ext cx="267032" cy="465633"/>
                <a:chOff x="526150" y="3997550"/>
                <a:chExt cx="344075" cy="599975"/>
              </a:xfrm>
            </p:grpSpPr>
            <p:sp>
              <p:nvSpPr>
                <p:cNvPr id="285" name="Google Shape;285;p11"/>
                <p:cNvSpPr/>
                <p:nvPr/>
              </p:nvSpPr>
              <p:spPr>
                <a:xfrm>
                  <a:off x="526150" y="3997550"/>
                  <a:ext cx="344075" cy="59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3" h="23999" fill="none" extrusionOk="0">
                      <a:moveTo>
                        <a:pt x="7322" y="23998"/>
                      </a:moveTo>
                      <a:cubicBezTo>
                        <a:pt x="6980" y="23998"/>
                        <a:pt x="6710" y="23913"/>
                        <a:pt x="6490" y="23766"/>
                      </a:cubicBezTo>
                      <a:cubicBezTo>
                        <a:pt x="5645" y="23153"/>
                        <a:pt x="5927" y="21390"/>
                        <a:pt x="6221" y="19688"/>
                      </a:cubicBezTo>
                      <a:cubicBezTo>
                        <a:pt x="6257" y="19382"/>
                        <a:pt x="6331" y="19064"/>
                        <a:pt x="6367" y="18758"/>
                      </a:cubicBezTo>
                      <a:cubicBezTo>
                        <a:pt x="6906" y="15097"/>
                        <a:pt x="5376" y="10995"/>
                        <a:pt x="2315" y="7775"/>
                      </a:cubicBezTo>
                      <a:cubicBezTo>
                        <a:pt x="2205" y="7665"/>
                        <a:pt x="2094" y="7542"/>
                        <a:pt x="1996" y="7432"/>
                      </a:cubicBezTo>
                      <a:cubicBezTo>
                        <a:pt x="1409" y="6832"/>
                        <a:pt x="809" y="6245"/>
                        <a:pt x="466" y="5473"/>
                      </a:cubicBezTo>
                      <a:cubicBezTo>
                        <a:pt x="62" y="4628"/>
                        <a:pt x="1" y="3392"/>
                        <a:pt x="796" y="2669"/>
                      </a:cubicBezTo>
                      <a:cubicBezTo>
                        <a:pt x="1384" y="2155"/>
                        <a:pt x="2180" y="2094"/>
                        <a:pt x="2964" y="2045"/>
                      </a:cubicBezTo>
                      <a:cubicBezTo>
                        <a:pt x="3196" y="2033"/>
                        <a:pt x="3453" y="2020"/>
                        <a:pt x="3674" y="1984"/>
                      </a:cubicBezTo>
                      <a:cubicBezTo>
                        <a:pt x="4947" y="1812"/>
                        <a:pt x="5694" y="1286"/>
                        <a:pt x="6233" y="894"/>
                      </a:cubicBezTo>
                      <a:cubicBezTo>
                        <a:pt x="6416" y="759"/>
                        <a:pt x="6588" y="649"/>
                        <a:pt x="6735" y="576"/>
                      </a:cubicBezTo>
                      <a:cubicBezTo>
                        <a:pt x="7861" y="0"/>
                        <a:pt x="9918" y="465"/>
                        <a:pt x="10212" y="710"/>
                      </a:cubicBezTo>
                      <a:lnTo>
                        <a:pt x="10212" y="710"/>
                      </a:lnTo>
                      <a:cubicBezTo>
                        <a:pt x="13347" y="3184"/>
                        <a:pt x="12453" y="4934"/>
                        <a:pt x="11387" y="6979"/>
                      </a:cubicBezTo>
                      <a:cubicBezTo>
                        <a:pt x="10567" y="8571"/>
                        <a:pt x="9649" y="10383"/>
                        <a:pt x="10592" y="12856"/>
                      </a:cubicBezTo>
                      <a:cubicBezTo>
                        <a:pt x="10824" y="13432"/>
                        <a:pt x="11241" y="14093"/>
                        <a:pt x="11669" y="14791"/>
                      </a:cubicBezTo>
                      <a:cubicBezTo>
                        <a:pt x="12649" y="16370"/>
                        <a:pt x="13763" y="18158"/>
                        <a:pt x="13273" y="19921"/>
                      </a:cubicBezTo>
                      <a:cubicBezTo>
                        <a:pt x="12942" y="21145"/>
                        <a:pt x="11877" y="22186"/>
                        <a:pt x="10041" y="23117"/>
                      </a:cubicBezTo>
                      <a:cubicBezTo>
                        <a:pt x="8877" y="23704"/>
                        <a:pt x="7984" y="23998"/>
                        <a:pt x="7322" y="2399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286;p11"/>
                <p:cNvSpPr/>
                <p:nvPr/>
              </p:nvSpPr>
              <p:spPr>
                <a:xfrm>
                  <a:off x="599000" y="4068850"/>
                  <a:ext cx="190125" cy="44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5" h="17988" fill="none" extrusionOk="0">
                      <a:moveTo>
                        <a:pt x="5719" y="17987"/>
                      </a:moveTo>
                      <a:cubicBezTo>
                        <a:pt x="5694" y="17987"/>
                        <a:pt x="5657" y="17975"/>
                        <a:pt x="5645" y="17963"/>
                      </a:cubicBezTo>
                      <a:cubicBezTo>
                        <a:pt x="5535" y="17865"/>
                        <a:pt x="5645" y="17547"/>
                        <a:pt x="5817" y="17020"/>
                      </a:cubicBezTo>
                      <a:cubicBezTo>
                        <a:pt x="5902" y="16751"/>
                        <a:pt x="6012" y="16457"/>
                        <a:pt x="6037" y="16261"/>
                      </a:cubicBezTo>
                      <a:cubicBezTo>
                        <a:pt x="6123" y="15710"/>
                        <a:pt x="6074" y="15122"/>
                        <a:pt x="6025" y="14559"/>
                      </a:cubicBezTo>
                      <a:cubicBezTo>
                        <a:pt x="5963" y="13922"/>
                        <a:pt x="5927" y="13249"/>
                        <a:pt x="6061" y="12649"/>
                      </a:cubicBezTo>
                      <a:cubicBezTo>
                        <a:pt x="6061" y="12637"/>
                        <a:pt x="6074" y="12576"/>
                        <a:pt x="6123" y="12576"/>
                      </a:cubicBezTo>
                      <a:cubicBezTo>
                        <a:pt x="6184" y="12576"/>
                        <a:pt x="6245" y="12673"/>
                        <a:pt x="6368" y="12967"/>
                      </a:cubicBezTo>
                      <a:cubicBezTo>
                        <a:pt x="6404" y="13090"/>
                        <a:pt x="6465" y="13212"/>
                        <a:pt x="6514" y="13286"/>
                      </a:cubicBezTo>
                      <a:cubicBezTo>
                        <a:pt x="7323" y="14608"/>
                        <a:pt x="7604" y="15637"/>
                        <a:pt x="7359" y="16457"/>
                      </a:cubicBezTo>
                      <a:cubicBezTo>
                        <a:pt x="7163" y="17081"/>
                        <a:pt x="6674" y="17571"/>
                        <a:pt x="5829" y="17938"/>
                      </a:cubicBezTo>
                      <a:lnTo>
                        <a:pt x="5829" y="17938"/>
                      </a:lnTo>
                      <a:cubicBezTo>
                        <a:pt x="5792" y="17987"/>
                        <a:pt x="5755" y="17987"/>
                        <a:pt x="5719" y="17987"/>
                      </a:cubicBezTo>
                      <a:close/>
                      <a:moveTo>
                        <a:pt x="4617" y="7837"/>
                      </a:moveTo>
                      <a:cubicBezTo>
                        <a:pt x="3882" y="7837"/>
                        <a:pt x="1433" y="5009"/>
                        <a:pt x="503" y="3270"/>
                      </a:cubicBezTo>
                      <a:cubicBezTo>
                        <a:pt x="123" y="2548"/>
                        <a:pt x="1" y="2070"/>
                        <a:pt x="172" y="1825"/>
                      </a:cubicBezTo>
                      <a:cubicBezTo>
                        <a:pt x="1054" y="466"/>
                        <a:pt x="2927" y="283"/>
                        <a:pt x="4910" y="87"/>
                      </a:cubicBezTo>
                      <a:lnTo>
                        <a:pt x="5021" y="62"/>
                      </a:lnTo>
                      <a:cubicBezTo>
                        <a:pt x="5682" y="1"/>
                        <a:pt x="6172" y="172"/>
                        <a:pt x="6453" y="564"/>
                      </a:cubicBezTo>
                      <a:cubicBezTo>
                        <a:pt x="6821" y="1066"/>
                        <a:pt x="6759" y="1752"/>
                        <a:pt x="6661" y="1997"/>
                      </a:cubicBezTo>
                      <a:cubicBezTo>
                        <a:pt x="6257" y="2915"/>
                        <a:pt x="6074" y="4041"/>
                        <a:pt x="5902" y="5058"/>
                      </a:cubicBezTo>
                      <a:cubicBezTo>
                        <a:pt x="5645" y="6551"/>
                        <a:pt x="5437" y="7837"/>
                        <a:pt x="4617" y="783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11"/>
                <p:cNvSpPr/>
                <p:nvPr/>
              </p:nvSpPr>
              <p:spPr>
                <a:xfrm>
                  <a:off x="669100" y="4120900"/>
                  <a:ext cx="38300" cy="5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2" h="2254" fill="none" extrusionOk="0">
                      <a:moveTo>
                        <a:pt x="882" y="2253"/>
                      </a:moveTo>
                      <a:cubicBezTo>
                        <a:pt x="870" y="2253"/>
                        <a:pt x="858" y="2253"/>
                        <a:pt x="833" y="2241"/>
                      </a:cubicBezTo>
                      <a:cubicBezTo>
                        <a:pt x="564" y="2119"/>
                        <a:pt x="1" y="845"/>
                        <a:pt x="86" y="551"/>
                      </a:cubicBezTo>
                      <a:cubicBezTo>
                        <a:pt x="147" y="392"/>
                        <a:pt x="466" y="209"/>
                        <a:pt x="760" y="111"/>
                      </a:cubicBezTo>
                      <a:cubicBezTo>
                        <a:pt x="870" y="86"/>
                        <a:pt x="1139" y="0"/>
                        <a:pt x="1262" y="86"/>
                      </a:cubicBezTo>
                      <a:cubicBezTo>
                        <a:pt x="1531" y="270"/>
                        <a:pt x="1311" y="1580"/>
                        <a:pt x="992" y="2192"/>
                      </a:cubicBezTo>
                      <a:lnTo>
                        <a:pt x="992" y="2192"/>
                      </a:lnTo>
                      <a:cubicBezTo>
                        <a:pt x="943" y="2241"/>
                        <a:pt x="919" y="2253"/>
                        <a:pt x="882" y="225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8" name="Google Shape;288;p11"/>
              <p:cNvGrpSpPr/>
              <p:nvPr/>
            </p:nvGrpSpPr>
            <p:grpSpPr>
              <a:xfrm rot="3890659">
                <a:off x="8703654" y="1971457"/>
                <a:ext cx="464398" cy="940396"/>
                <a:chOff x="715325" y="2926500"/>
                <a:chExt cx="464375" cy="940350"/>
              </a:xfrm>
            </p:grpSpPr>
            <p:sp>
              <p:nvSpPr>
                <p:cNvPr id="289" name="Google Shape;289;p11"/>
                <p:cNvSpPr/>
                <p:nvPr/>
              </p:nvSpPr>
              <p:spPr>
                <a:xfrm>
                  <a:off x="715325" y="2926500"/>
                  <a:ext cx="464375" cy="94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75" h="37614" fill="none" extrusionOk="0">
                      <a:moveTo>
                        <a:pt x="6196" y="37614"/>
                      </a:moveTo>
                      <a:cubicBezTo>
                        <a:pt x="5461" y="37614"/>
                        <a:pt x="4714" y="37430"/>
                        <a:pt x="4065" y="37051"/>
                      </a:cubicBezTo>
                      <a:cubicBezTo>
                        <a:pt x="3074" y="36475"/>
                        <a:pt x="2363" y="35520"/>
                        <a:pt x="1678" y="34528"/>
                      </a:cubicBezTo>
                      <a:cubicBezTo>
                        <a:pt x="1127" y="33733"/>
                        <a:pt x="613" y="32937"/>
                        <a:pt x="368" y="32067"/>
                      </a:cubicBezTo>
                      <a:cubicBezTo>
                        <a:pt x="0" y="30794"/>
                        <a:pt x="209" y="29423"/>
                        <a:pt x="392" y="28223"/>
                      </a:cubicBezTo>
                      <a:cubicBezTo>
                        <a:pt x="686" y="26325"/>
                        <a:pt x="1004" y="24182"/>
                        <a:pt x="2192" y="22480"/>
                      </a:cubicBezTo>
                      <a:cubicBezTo>
                        <a:pt x="2927" y="21440"/>
                        <a:pt x="3943" y="20632"/>
                        <a:pt x="4947" y="19848"/>
                      </a:cubicBezTo>
                      <a:cubicBezTo>
                        <a:pt x="5314" y="19554"/>
                        <a:pt x="5694" y="19248"/>
                        <a:pt x="6061" y="18942"/>
                      </a:cubicBezTo>
                      <a:cubicBezTo>
                        <a:pt x="7212" y="17962"/>
                        <a:pt x="8228" y="16836"/>
                        <a:pt x="9085" y="15599"/>
                      </a:cubicBezTo>
                      <a:cubicBezTo>
                        <a:pt x="9906" y="14424"/>
                        <a:pt x="10371" y="13420"/>
                        <a:pt x="10591" y="12416"/>
                      </a:cubicBezTo>
                      <a:cubicBezTo>
                        <a:pt x="10898" y="11020"/>
                        <a:pt x="10702" y="9575"/>
                        <a:pt x="10493" y="8167"/>
                      </a:cubicBezTo>
                      <a:cubicBezTo>
                        <a:pt x="10359" y="7139"/>
                        <a:pt x="10212" y="6074"/>
                        <a:pt x="10273" y="5021"/>
                      </a:cubicBezTo>
                      <a:lnTo>
                        <a:pt x="10273" y="5021"/>
                      </a:lnTo>
                      <a:cubicBezTo>
                        <a:pt x="10334" y="3796"/>
                        <a:pt x="10665" y="2584"/>
                        <a:pt x="11228" y="1482"/>
                      </a:cubicBezTo>
                      <a:lnTo>
                        <a:pt x="11326" y="1298"/>
                      </a:lnTo>
                      <a:cubicBezTo>
                        <a:pt x="11522" y="882"/>
                        <a:pt x="11779" y="392"/>
                        <a:pt x="12171" y="221"/>
                      </a:cubicBezTo>
                      <a:cubicBezTo>
                        <a:pt x="12734" y="1"/>
                        <a:pt x="13469" y="466"/>
                        <a:pt x="13677" y="625"/>
                      </a:cubicBezTo>
                      <a:cubicBezTo>
                        <a:pt x="13836" y="735"/>
                        <a:pt x="13983" y="858"/>
                        <a:pt x="14142" y="980"/>
                      </a:cubicBezTo>
                      <a:cubicBezTo>
                        <a:pt x="14461" y="1249"/>
                        <a:pt x="14816" y="1531"/>
                        <a:pt x="15207" y="1666"/>
                      </a:cubicBezTo>
                      <a:cubicBezTo>
                        <a:pt x="15562" y="1788"/>
                        <a:pt x="15942" y="1813"/>
                        <a:pt x="16334" y="1849"/>
                      </a:cubicBezTo>
                      <a:cubicBezTo>
                        <a:pt x="16897" y="1898"/>
                        <a:pt x="17497" y="1923"/>
                        <a:pt x="17901" y="2327"/>
                      </a:cubicBezTo>
                      <a:cubicBezTo>
                        <a:pt x="18574" y="2951"/>
                        <a:pt x="18379" y="4078"/>
                        <a:pt x="17926" y="4886"/>
                      </a:cubicBezTo>
                      <a:cubicBezTo>
                        <a:pt x="17473" y="5645"/>
                        <a:pt x="16836" y="6306"/>
                        <a:pt x="16211" y="6931"/>
                      </a:cubicBezTo>
                      <a:cubicBezTo>
                        <a:pt x="16003" y="7127"/>
                        <a:pt x="15795" y="7347"/>
                        <a:pt x="15599" y="7555"/>
                      </a:cubicBezTo>
                      <a:cubicBezTo>
                        <a:pt x="14938" y="8253"/>
                        <a:pt x="14069" y="9318"/>
                        <a:pt x="13959" y="10604"/>
                      </a:cubicBezTo>
                      <a:cubicBezTo>
                        <a:pt x="13910" y="11167"/>
                        <a:pt x="14007" y="11730"/>
                        <a:pt x="14105" y="12281"/>
                      </a:cubicBezTo>
                      <a:cubicBezTo>
                        <a:pt x="14216" y="12893"/>
                        <a:pt x="14326" y="13530"/>
                        <a:pt x="14228" y="14142"/>
                      </a:cubicBezTo>
                      <a:cubicBezTo>
                        <a:pt x="14044" y="15379"/>
                        <a:pt x="13150" y="16297"/>
                        <a:pt x="12269" y="17203"/>
                      </a:cubicBezTo>
                      <a:cubicBezTo>
                        <a:pt x="11644" y="17840"/>
                        <a:pt x="10983" y="18513"/>
                        <a:pt x="10591" y="19309"/>
                      </a:cubicBezTo>
                      <a:cubicBezTo>
                        <a:pt x="9991" y="20509"/>
                        <a:pt x="10028" y="21868"/>
                        <a:pt x="10040" y="23203"/>
                      </a:cubicBezTo>
                      <a:cubicBezTo>
                        <a:pt x="10053" y="23888"/>
                        <a:pt x="10065" y="24611"/>
                        <a:pt x="9991" y="25297"/>
                      </a:cubicBezTo>
                      <a:cubicBezTo>
                        <a:pt x="9942" y="25737"/>
                        <a:pt x="9857" y="26178"/>
                        <a:pt x="9783" y="26631"/>
                      </a:cubicBezTo>
                      <a:cubicBezTo>
                        <a:pt x="9636" y="27354"/>
                        <a:pt x="9502" y="28100"/>
                        <a:pt x="9538" y="28835"/>
                      </a:cubicBezTo>
                      <a:cubicBezTo>
                        <a:pt x="9563" y="29582"/>
                        <a:pt x="9783" y="30317"/>
                        <a:pt x="9979" y="31014"/>
                      </a:cubicBezTo>
                      <a:cubicBezTo>
                        <a:pt x="10212" y="31835"/>
                        <a:pt x="10457" y="32692"/>
                        <a:pt x="10420" y="33549"/>
                      </a:cubicBezTo>
                      <a:cubicBezTo>
                        <a:pt x="10371" y="34994"/>
                        <a:pt x="9514" y="36414"/>
                        <a:pt x="8253" y="37112"/>
                      </a:cubicBezTo>
                      <a:cubicBezTo>
                        <a:pt x="7616" y="37430"/>
                        <a:pt x="6906" y="37614"/>
                        <a:pt x="6196" y="3761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11"/>
                <p:cNvSpPr/>
                <p:nvPr/>
              </p:nvSpPr>
              <p:spPr>
                <a:xfrm>
                  <a:off x="775325" y="3007000"/>
                  <a:ext cx="327550" cy="7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02" h="31970" fill="none" extrusionOk="0">
                      <a:moveTo>
                        <a:pt x="3649" y="31970"/>
                      </a:moveTo>
                      <a:cubicBezTo>
                        <a:pt x="3318" y="31970"/>
                        <a:pt x="2559" y="31737"/>
                        <a:pt x="1286" y="29900"/>
                      </a:cubicBezTo>
                      <a:lnTo>
                        <a:pt x="1286" y="29900"/>
                      </a:lnTo>
                      <a:cubicBezTo>
                        <a:pt x="845" y="29251"/>
                        <a:pt x="453" y="28676"/>
                        <a:pt x="306" y="28150"/>
                      </a:cubicBezTo>
                      <a:cubicBezTo>
                        <a:pt x="0" y="27072"/>
                        <a:pt x="612" y="22309"/>
                        <a:pt x="1776" y="20656"/>
                      </a:cubicBezTo>
                      <a:cubicBezTo>
                        <a:pt x="1971" y="20375"/>
                        <a:pt x="2082" y="20105"/>
                        <a:pt x="2192" y="19824"/>
                      </a:cubicBezTo>
                      <a:cubicBezTo>
                        <a:pt x="2351" y="19383"/>
                        <a:pt x="2522" y="18967"/>
                        <a:pt x="3086" y="18526"/>
                      </a:cubicBezTo>
                      <a:cubicBezTo>
                        <a:pt x="3429" y="18269"/>
                        <a:pt x="4763" y="17350"/>
                        <a:pt x="5228" y="17595"/>
                      </a:cubicBezTo>
                      <a:cubicBezTo>
                        <a:pt x="5804" y="17901"/>
                        <a:pt x="5571" y="18660"/>
                        <a:pt x="5351" y="19358"/>
                      </a:cubicBezTo>
                      <a:cubicBezTo>
                        <a:pt x="5277" y="19579"/>
                        <a:pt x="5216" y="19811"/>
                        <a:pt x="5192" y="20007"/>
                      </a:cubicBezTo>
                      <a:cubicBezTo>
                        <a:pt x="5118" y="20473"/>
                        <a:pt x="5130" y="20681"/>
                        <a:pt x="5143" y="20926"/>
                      </a:cubicBezTo>
                      <a:cubicBezTo>
                        <a:pt x="5167" y="21281"/>
                        <a:pt x="5204" y="21685"/>
                        <a:pt x="4959" y="22934"/>
                      </a:cubicBezTo>
                      <a:cubicBezTo>
                        <a:pt x="4812" y="23766"/>
                        <a:pt x="4628" y="24685"/>
                        <a:pt x="4665" y="25701"/>
                      </a:cubicBezTo>
                      <a:cubicBezTo>
                        <a:pt x="4714" y="26729"/>
                        <a:pt x="4971" y="27660"/>
                        <a:pt x="5204" y="28480"/>
                      </a:cubicBezTo>
                      <a:cubicBezTo>
                        <a:pt x="5400" y="29166"/>
                        <a:pt x="5571" y="29766"/>
                        <a:pt x="5559" y="30231"/>
                      </a:cubicBezTo>
                      <a:cubicBezTo>
                        <a:pt x="5547" y="30941"/>
                        <a:pt x="4971" y="31933"/>
                        <a:pt x="3796" y="31933"/>
                      </a:cubicBezTo>
                      <a:cubicBezTo>
                        <a:pt x="3784" y="31945"/>
                        <a:pt x="3722" y="31970"/>
                        <a:pt x="3649" y="31970"/>
                      </a:cubicBezTo>
                      <a:close/>
                      <a:moveTo>
                        <a:pt x="10420" y="3809"/>
                      </a:moveTo>
                      <a:cubicBezTo>
                        <a:pt x="10383" y="3809"/>
                        <a:pt x="10346" y="3784"/>
                        <a:pt x="10297" y="3772"/>
                      </a:cubicBezTo>
                      <a:cubicBezTo>
                        <a:pt x="9979" y="3600"/>
                        <a:pt x="10138" y="2780"/>
                        <a:pt x="10236" y="2229"/>
                      </a:cubicBezTo>
                      <a:cubicBezTo>
                        <a:pt x="10273" y="2070"/>
                        <a:pt x="10285" y="1972"/>
                        <a:pt x="10285" y="1911"/>
                      </a:cubicBezTo>
                      <a:lnTo>
                        <a:pt x="10285" y="1911"/>
                      </a:lnTo>
                      <a:cubicBezTo>
                        <a:pt x="10285" y="1752"/>
                        <a:pt x="10285" y="1580"/>
                        <a:pt x="10273" y="1409"/>
                      </a:cubicBezTo>
                      <a:cubicBezTo>
                        <a:pt x="10236" y="846"/>
                        <a:pt x="10212" y="221"/>
                        <a:pt x="10689" y="86"/>
                      </a:cubicBezTo>
                      <a:cubicBezTo>
                        <a:pt x="10934" y="1"/>
                        <a:pt x="11154" y="184"/>
                        <a:pt x="11399" y="405"/>
                      </a:cubicBezTo>
                      <a:cubicBezTo>
                        <a:pt x="11571" y="539"/>
                        <a:pt x="11754" y="699"/>
                        <a:pt x="11950" y="772"/>
                      </a:cubicBezTo>
                      <a:cubicBezTo>
                        <a:pt x="12073" y="821"/>
                        <a:pt x="12232" y="821"/>
                        <a:pt x="12379" y="821"/>
                      </a:cubicBezTo>
                      <a:cubicBezTo>
                        <a:pt x="12624" y="821"/>
                        <a:pt x="12869" y="833"/>
                        <a:pt x="12930" y="1029"/>
                      </a:cubicBezTo>
                      <a:cubicBezTo>
                        <a:pt x="13101" y="1494"/>
                        <a:pt x="13040" y="1935"/>
                        <a:pt x="12746" y="2229"/>
                      </a:cubicBezTo>
                      <a:cubicBezTo>
                        <a:pt x="12648" y="2327"/>
                        <a:pt x="12428" y="2437"/>
                        <a:pt x="12220" y="2560"/>
                      </a:cubicBezTo>
                      <a:cubicBezTo>
                        <a:pt x="11987" y="2682"/>
                        <a:pt x="11742" y="2805"/>
                        <a:pt x="11632" y="2927"/>
                      </a:cubicBezTo>
                      <a:cubicBezTo>
                        <a:pt x="11081" y="3515"/>
                        <a:pt x="10665" y="3809"/>
                        <a:pt x="10420" y="380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91" name="Google Shape;291;p11"/>
            <p:cNvSpPr/>
            <p:nvPr/>
          </p:nvSpPr>
          <p:spPr>
            <a:xfrm rot="-10512601">
              <a:off x="-1584894" y="3713121"/>
              <a:ext cx="6874456" cy="2129852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" name="Google Shape;292;p11"/>
          <p:cNvSpPr txBox="1">
            <a:spLocks noGrp="1"/>
          </p:cNvSpPr>
          <p:nvPr>
            <p:ph type="title" hasCustomPrompt="1"/>
          </p:nvPr>
        </p:nvSpPr>
        <p:spPr>
          <a:xfrm>
            <a:off x="658300" y="1686300"/>
            <a:ext cx="58917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40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3" name="Google Shape;293;p11"/>
          <p:cNvSpPr txBox="1">
            <a:spLocks noGrp="1"/>
          </p:cNvSpPr>
          <p:nvPr>
            <p:ph type="body" idx="1"/>
          </p:nvPr>
        </p:nvSpPr>
        <p:spPr>
          <a:xfrm>
            <a:off x="724175" y="3218100"/>
            <a:ext cx="5760000" cy="5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rgbClr val="000000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13"/>
          <p:cNvGrpSpPr/>
          <p:nvPr/>
        </p:nvGrpSpPr>
        <p:grpSpPr>
          <a:xfrm>
            <a:off x="-1020550" y="-785874"/>
            <a:ext cx="14015605" cy="8884664"/>
            <a:chOff x="-1020550" y="-785874"/>
            <a:chExt cx="14015605" cy="8884664"/>
          </a:xfrm>
        </p:grpSpPr>
        <p:grpSp>
          <p:nvGrpSpPr>
            <p:cNvPr id="297" name="Google Shape;297;p13"/>
            <p:cNvGrpSpPr/>
            <p:nvPr/>
          </p:nvGrpSpPr>
          <p:grpSpPr>
            <a:xfrm rot="10800000">
              <a:off x="7785753" y="2425865"/>
              <a:ext cx="2282288" cy="2513280"/>
              <a:chOff x="-1890669" y="-592228"/>
              <a:chExt cx="3608930" cy="3973565"/>
            </a:xfrm>
          </p:grpSpPr>
          <p:grpSp>
            <p:nvGrpSpPr>
              <p:cNvPr id="298" name="Google Shape;298;p13"/>
              <p:cNvGrpSpPr/>
              <p:nvPr/>
            </p:nvGrpSpPr>
            <p:grpSpPr>
              <a:xfrm>
                <a:off x="-1890669" y="-592228"/>
                <a:ext cx="3608930" cy="3973565"/>
                <a:chOff x="262575" y="279375"/>
                <a:chExt cx="1205750" cy="1327575"/>
              </a:xfrm>
            </p:grpSpPr>
            <p:sp>
              <p:nvSpPr>
                <p:cNvPr id="299" name="Google Shape;299;p13"/>
                <p:cNvSpPr/>
                <p:nvPr/>
              </p:nvSpPr>
              <p:spPr>
                <a:xfrm>
                  <a:off x="321025" y="335700"/>
                  <a:ext cx="1088525" cy="121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41" h="48536" fill="none" extrusionOk="0">
                      <a:moveTo>
                        <a:pt x="12392" y="48535"/>
                      </a:moveTo>
                      <a:cubicBezTo>
                        <a:pt x="12061" y="48535"/>
                        <a:pt x="11730" y="48364"/>
                        <a:pt x="11437" y="48205"/>
                      </a:cubicBezTo>
                      <a:cubicBezTo>
                        <a:pt x="9404" y="47005"/>
                        <a:pt x="7506" y="45609"/>
                        <a:pt x="7335" y="43527"/>
                      </a:cubicBezTo>
                      <a:cubicBezTo>
                        <a:pt x="7286" y="42976"/>
                        <a:pt x="7384" y="42413"/>
                        <a:pt x="7470" y="41875"/>
                      </a:cubicBezTo>
                      <a:cubicBezTo>
                        <a:pt x="7531" y="41507"/>
                        <a:pt x="7592" y="41128"/>
                        <a:pt x="7616" y="40748"/>
                      </a:cubicBezTo>
                      <a:cubicBezTo>
                        <a:pt x="7690" y="38936"/>
                        <a:pt x="6772" y="37271"/>
                        <a:pt x="5878" y="35667"/>
                      </a:cubicBezTo>
                      <a:cubicBezTo>
                        <a:pt x="5743" y="35422"/>
                        <a:pt x="5608" y="35177"/>
                        <a:pt x="5474" y="34920"/>
                      </a:cubicBezTo>
                      <a:cubicBezTo>
                        <a:pt x="3490" y="31222"/>
                        <a:pt x="2327" y="27121"/>
                        <a:pt x="1213" y="23178"/>
                      </a:cubicBezTo>
                      <a:cubicBezTo>
                        <a:pt x="650" y="21170"/>
                        <a:pt x="1" y="18893"/>
                        <a:pt x="331" y="16676"/>
                      </a:cubicBezTo>
                      <a:cubicBezTo>
                        <a:pt x="576" y="14999"/>
                        <a:pt x="1348" y="13309"/>
                        <a:pt x="2719" y="11473"/>
                      </a:cubicBezTo>
                      <a:cubicBezTo>
                        <a:pt x="6698" y="6122"/>
                        <a:pt x="12465" y="3453"/>
                        <a:pt x="16591" y="2131"/>
                      </a:cubicBezTo>
                      <a:cubicBezTo>
                        <a:pt x="21219" y="674"/>
                        <a:pt x="26558" y="0"/>
                        <a:pt x="33366" y="25"/>
                      </a:cubicBezTo>
                      <a:cubicBezTo>
                        <a:pt x="33929" y="25"/>
                        <a:pt x="34639" y="25"/>
                        <a:pt x="35276" y="208"/>
                      </a:cubicBezTo>
                      <a:cubicBezTo>
                        <a:pt x="35973" y="392"/>
                        <a:pt x="36586" y="772"/>
                        <a:pt x="37173" y="1127"/>
                      </a:cubicBezTo>
                      <a:cubicBezTo>
                        <a:pt x="39243" y="2376"/>
                        <a:pt x="41606" y="3820"/>
                        <a:pt x="42916" y="6085"/>
                      </a:cubicBezTo>
                      <a:cubicBezTo>
                        <a:pt x="43381" y="6857"/>
                        <a:pt x="43540" y="7530"/>
                        <a:pt x="43467" y="8167"/>
                      </a:cubicBezTo>
                      <a:cubicBezTo>
                        <a:pt x="43283" y="9416"/>
                        <a:pt x="42169" y="9710"/>
                        <a:pt x="41177" y="9955"/>
                      </a:cubicBezTo>
                      <a:lnTo>
                        <a:pt x="41006" y="10004"/>
                      </a:lnTo>
                      <a:cubicBezTo>
                        <a:pt x="39316" y="10432"/>
                        <a:pt x="38006" y="10922"/>
                        <a:pt x="36892" y="11534"/>
                      </a:cubicBezTo>
                      <a:lnTo>
                        <a:pt x="36892" y="11534"/>
                      </a:lnTo>
                      <a:cubicBezTo>
                        <a:pt x="35178" y="12465"/>
                        <a:pt x="33929" y="13775"/>
                        <a:pt x="33366" y="15232"/>
                      </a:cubicBezTo>
                      <a:cubicBezTo>
                        <a:pt x="33219" y="15611"/>
                        <a:pt x="33108" y="16028"/>
                        <a:pt x="33010" y="16432"/>
                      </a:cubicBezTo>
                      <a:cubicBezTo>
                        <a:pt x="32876" y="16983"/>
                        <a:pt x="32729" y="17558"/>
                        <a:pt x="32459" y="18085"/>
                      </a:cubicBezTo>
                      <a:cubicBezTo>
                        <a:pt x="32153" y="18672"/>
                        <a:pt x="31725" y="19186"/>
                        <a:pt x="31296" y="19688"/>
                      </a:cubicBezTo>
                      <a:cubicBezTo>
                        <a:pt x="31039" y="19995"/>
                        <a:pt x="30770" y="20313"/>
                        <a:pt x="30525" y="20656"/>
                      </a:cubicBezTo>
                      <a:cubicBezTo>
                        <a:pt x="29362" y="22284"/>
                        <a:pt x="29031" y="24513"/>
                        <a:pt x="29680" y="26410"/>
                      </a:cubicBezTo>
                      <a:cubicBezTo>
                        <a:pt x="29766" y="26692"/>
                        <a:pt x="29913" y="26998"/>
                        <a:pt x="30011" y="27280"/>
                      </a:cubicBezTo>
                      <a:cubicBezTo>
                        <a:pt x="30402" y="28223"/>
                        <a:pt x="30807" y="29190"/>
                        <a:pt x="30500" y="30157"/>
                      </a:cubicBezTo>
                      <a:cubicBezTo>
                        <a:pt x="30231" y="31039"/>
                        <a:pt x="29423" y="31614"/>
                        <a:pt x="28786" y="31932"/>
                      </a:cubicBezTo>
                      <a:cubicBezTo>
                        <a:pt x="26080" y="33304"/>
                        <a:pt x="22419" y="32422"/>
                        <a:pt x="20644" y="29961"/>
                      </a:cubicBezTo>
                      <a:cubicBezTo>
                        <a:pt x="20583" y="29863"/>
                        <a:pt x="20509" y="29753"/>
                        <a:pt x="20448" y="29667"/>
                      </a:cubicBezTo>
                      <a:cubicBezTo>
                        <a:pt x="20179" y="29263"/>
                        <a:pt x="19897" y="28859"/>
                        <a:pt x="19481" y="28627"/>
                      </a:cubicBezTo>
                      <a:cubicBezTo>
                        <a:pt x="18379" y="28002"/>
                        <a:pt x="17020" y="28933"/>
                        <a:pt x="16224" y="30047"/>
                      </a:cubicBezTo>
                      <a:cubicBezTo>
                        <a:pt x="14253" y="32814"/>
                        <a:pt x="13787" y="36646"/>
                        <a:pt x="15061" y="39793"/>
                      </a:cubicBezTo>
                      <a:lnTo>
                        <a:pt x="15195" y="40124"/>
                      </a:lnTo>
                      <a:cubicBezTo>
                        <a:pt x="15428" y="40675"/>
                        <a:pt x="15661" y="41226"/>
                        <a:pt x="15661" y="41838"/>
                      </a:cubicBezTo>
                      <a:cubicBezTo>
                        <a:pt x="15661" y="42291"/>
                        <a:pt x="15502" y="42719"/>
                        <a:pt x="15355" y="43160"/>
                      </a:cubicBezTo>
                      <a:cubicBezTo>
                        <a:pt x="14791" y="44752"/>
                        <a:pt x="14093" y="46331"/>
                        <a:pt x="13334" y="47837"/>
                      </a:cubicBezTo>
                      <a:cubicBezTo>
                        <a:pt x="13200" y="48094"/>
                        <a:pt x="13053" y="48339"/>
                        <a:pt x="12832" y="48462"/>
                      </a:cubicBezTo>
                      <a:cubicBezTo>
                        <a:pt x="12649" y="48511"/>
                        <a:pt x="12526" y="48535"/>
                        <a:pt x="12392" y="4853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13"/>
                <p:cNvSpPr/>
                <p:nvPr/>
              </p:nvSpPr>
              <p:spPr>
                <a:xfrm>
                  <a:off x="408275" y="421100"/>
                  <a:ext cx="903000" cy="101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20" h="40589" fill="none" extrusionOk="0">
                      <a:moveTo>
                        <a:pt x="7824" y="40589"/>
                      </a:moveTo>
                      <a:lnTo>
                        <a:pt x="7800" y="40552"/>
                      </a:lnTo>
                      <a:cubicBezTo>
                        <a:pt x="7322" y="40148"/>
                        <a:pt x="7224" y="39916"/>
                        <a:pt x="7224" y="39830"/>
                      </a:cubicBezTo>
                      <a:cubicBezTo>
                        <a:pt x="7212" y="39683"/>
                        <a:pt x="7273" y="39291"/>
                        <a:pt x="7334" y="38997"/>
                      </a:cubicBezTo>
                      <a:cubicBezTo>
                        <a:pt x="7408" y="38556"/>
                        <a:pt x="7494" y="38054"/>
                        <a:pt x="7518" y="37479"/>
                      </a:cubicBezTo>
                      <a:cubicBezTo>
                        <a:pt x="7640" y="34712"/>
                        <a:pt x="6392" y="32435"/>
                        <a:pt x="5375" y="30610"/>
                      </a:cubicBezTo>
                      <a:lnTo>
                        <a:pt x="5363" y="30586"/>
                      </a:lnTo>
                      <a:cubicBezTo>
                        <a:pt x="5241" y="30353"/>
                        <a:pt x="5118" y="30120"/>
                        <a:pt x="4996" y="29912"/>
                      </a:cubicBezTo>
                      <a:cubicBezTo>
                        <a:pt x="3184" y="26545"/>
                        <a:pt x="2082" y="22627"/>
                        <a:pt x="1016" y="18844"/>
                      </a:cubicBezTo>
                      <a:cubicBezTo>
                        <a:pt x="502" y="17081"/>
                        <a:pt x="0" y="15256"/>
                        <a:pt x="221" y="13750"/>
                      </a:cubicBezTo>
                      <a:cubicBezTo>
                        <a:pt x="368" y="12661"/>
                        <a:pt x="955" y="11448"/>
                        <a:pt x="1959" y="10089"/>
                      </a:cubicBezTo>
                      <a:cubicBezTo>
                        <a:pt x="5412" y="5461"/>
                        <a:pt x="10493" y="3122"/>
                        <a:pt x="14130" y="1959"/>
                      </a:cubicBezTo>
                      <a:cubicBezTo>
                        <a:pt x="18354" y="625"/>
                        <a:pt x="23239" y="0"/>
                        <a:pt x="29508" y="0"/>
                      </a:cubicBezTo>
                      <a:lnTo>
                        <a:pt x="29594" y="0"/>
                      </a:lnTo>
                      <a:lnTo>
                        <a:pt x="29876" y="0"/>
                      </a:lnTo>
                      <a:cubicBezTo>
                        <a:pt x="30182" y="0"/>
                        <a:pt x="30696" y="0"/>
                        <a:pt x="30904" y="61"/>
                      </a:cubicBezTo>
                      <a:cubicBezTo>
                        <a:pt x="31137" y="123"/>
                        <a:pt x="31577" y="404"/>
                        <a:pt x="31933" y="612"/>
                      </a:cubicBezTo>
                      <a:cubicBezTo>
                        <a:pt x="32312" y="845"/>
                        <a:pt x="32826" y="1053"/>
                        <a:pt x="33365" y="1286"/>
                      </a:cubicBezTo>
                      <a:cubicBezTo>
                        <a:pt x="34712" y="1849"/>
                        <a:pt x="36120" y="2437"/>
                        <a:pt x="35814" y="3490"/>
                      </a:cubicBezTo>
                      <a:cubicBezTo>
                        <a:pt x="35520" y="4506"/>
                        <a:pt x="34443" y="4616"/>
                        <a:pt x="33377" y="4739"/>
                      </a:cubicBezTo>
                      <a:cubicBezTo>
                        <a:pt x="32765" y="4800"/>
                        <a:pt x="32190" y="4886"/>
                        <a:pt x="31761" y="5106"/>
                      </a:cubicBezTo>
                      <a:cubicBezTo>
                        <a:pt x="29337" y="6428"/>
                        <a:pt x="27537" y="8375"/>
                        <a:pt x="26692" y="10604"/>
                      </a:cubicBezTo>
                      <a:cubicBezTo>
                        <a:pt x="26484" y="11167"/>
                        <a:pt x="26337" y="11705"/>
                        <a:pt x="26215" y="12171"/>
                      </a:cubicBezTo>
                      <a:cubicBezTo>
                        <a:pt x="26129" y="12550"/>
                        <a:pt x="26019" y="12942"/>
                        <a:pt x="25933" y="13126"/>
                      </a:cubicBezTo>
                      <a:cubicBezTo>
                        <a:pt x="25823" y="13346"/>
                        <a:pt x="25517" y="13701"/>
                        <a:pt x="25223" y="14032"/>
                      </a:cubicBezTo>
                      <a:cubicBezTo>
                        <a:pt x="24917" y="14387"/>
                        <a:pt x="24586" y="14779"/>
                        <a:pt x="24243" y="15244"/>
                      </a:cubicBezTo>
                      <a:cubicBezTo>
                        <a:pt x="22456" y="17766"/>
                        <a:pt x="21966" y="21133"/>
                        <a:pt x="22958" y="24060"/>
                      </a:cubicBezTo>
                      <a:cubicBezTo>
                        <a:pt x="23092" y="24451"/>
                        <a:pt x="23239" y="24807"/>
                        <a:pt x="23374" y="25125"/>
                      </a:cubicBezTo>
                      <a:cubicBezTo>
                        <a:pt x="23386" y="25162"/>
                        <a:pt x="23423" y="25211"/>
                        <a:pt x="23447" y="25235"/>
                      </a:cubicBezTo>
                      <a:cubicBezTo>
                        <a:pt x="23509" y="25333"/>
                        <a:pt x="23582" y="25431"/>
                        <a:pt x="23545" y="25541"/>
                      </a:cubicBezTo>
                      <a:cubicBezTo>
                        <a:pt x="23435" y="25798"/>
                        <a:pt x="23068" y="25774"/>
                        <a:pt x="22750" y="25762"/>
                      </a:cubicBezTo>
                      <a:cubicBezTo>
                        <a:pt x="22652" y="25762"/>
                        <a:pt x="22578" y="25737"/>
                        <a:pt x="22480" y="25737"/>
                      </a:cubicBezTo>
                      <a:cubicBezTo>
                        <a:pt x="21439" y="25737"/>
                        <a:pt x="20435" y="25272"/>
                        <a:pt x="19897" y="24537"/>
                      </a:cubicBezTo>
                      <a:lnTo>
                        <a:pt x="19762" y="24353"/>
                      </a:lnTo>
                      <a:lnTo>
                        <a:pt x="19750" y="24317"/>
                      </a:lnTo>
                      <a:cubicBezTo>
                        <a:pt x="19382" y="23766"/>
                        <a:pt x="18746" y="22847"/>
                        <a:pt x="17644" y="22235"/>
                      </a:cubicBezTo>
                      <a:cubicBezTo>
                        <a:pt x="16909" y="21819"/>
                        <a:pt x="16077" y="21599"/>
                        <a:pt x="15219" y="21599"/>
                      </a:cubicBezTo>
                      <a:cubicBezTo>
                        <a:pt x="13273" y="21599"/>
                        <a:pt x="11301" y="22737"/>
                        <a:pt x="9955" y="24635"/>
                      </a:cubicBezTo>
                      <a:cubicBezTo>
                        <a:pt x="7285" y="28370"/>
                        <a:pt x="6685" y="33353"/>
                        <a:pt x="8387" y="37614"/>
                      </a:cubicBezTo>
                      <a:cubicBezTo>
                        <a:pt x="8436" y="37736"/>
                        <a:pt x="8498" y="37859"/>
                        <a:pt x="8547" y="38006"/>
                      </a:cubicBezTo>
                      <a:cubicBezTo>
                        <a:pt x="8559" y="38030"/>
                        <a:pt x="8571" y="38079"/>
                        <a:pt x="8608" y="38103"/>
                      </a:cubicBezTo>
                      <a:cubicBezTo>
                        <a:pt x="8657" y="38201"/>
                        <a:pt x="8693" y="38287"/>
                        <a:pt x="8693" y="38385"/>
                      </a:cubicBezTo>
                      <a:cubicBezTo>
                        <a:pt x="8693" y="38446"/>
                        <a:pt x="8669" y="38508"/>
                        <a:pt x="8644" y="38556"/>
                      </a:cubicBezTo>
                      <a:cubicBezTo>
                        <a:pt x="8644" y="38569"/>
                        <a:pt x="8632" y="38581"/>
                        <a:pt x="8632" y="38581"/>
                      </a:cubicBezTo>
                      <a:cubicBezTo>
                        <a:pt x="8400" y="39242"/>
                        <a:pt x="8142" y="39903"/>
                        <a:pt x="7873" y="4054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13"/>
                <p:cNvSpPr/>
                <p:nvPr/>
              </p:nvSpPr>
              <p:spPr>
                <a:xfrm>
                  <a:off x="493675" y="440375"/>
                  <a:ext cx="630900" cy="58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36" h="23461" fill="none" extrusionOk="0">
                      <a:moveTo>
                        <a:pt x="2816" y="23460"/>
                      </a:moveTo>
                      <a:lnTo>
                        <a:pt x="2767" y="23460"/>
                      </a:lnTo>
                      <a:cubicBezTo>
                        <a:pt x="1286" y="23338"/>
                        <a:pt x="1200" y="21428"/>
                        <a:pt x="1102" y="19591"/>
                      </a:cubicBezTo>
                      <a:cubicBezTo>
                        <a:pt x="1053" y="18734"/>
                        <a:pt x="1017" y="17828"/>
                        <a:pt x="833" y="17154"/>
                      </a:cubicBezTo>
                      <a:cubicBezTo>
                        <a:pt x="453" y="15869"/>
                        <a:pt x="0" y="14240"/>
                        <a:pt x="123" y="13445"/>
                      </a:cubicBezTo>
                      <a:cubicBezTo>
                        <a:pt x="172" y="13163"/>
                        <a:pt x="368" y="12502"/>
                        <a:pt x="1237" y="11326"/>
                      </a:cubicBezTo>
                      <a:cubicBezTo>
                        <a:pt x="4151" y="7420"/>
                        <a:pt x="8547" y="5400"/>
                        <a:pt x="11730" y="4408"/>
                      </a:cubicBezTo>
                      <a:cubicBezTo>
                        <a:pt x="12599" y="4127"/>
                        <a:pt x="13726" y="3576"/>
                        <a:pt x="14938" y="3000"/>
                      </a:cubicBezTo>
                      <a:cubicBezTo>
                        <a:pt x="17828" y="1592"/>
                        <a:pt x="21109" y="1"/>
                        <a:pt x="23178" y="833"/>
                      </a:cubicBezTo>
                      <a:cubicBezTo>
                        <a:pt x="23913" y="1139"/>
                        <a:pt x="24427" y="1739"/>
                        <a:pt x="24733" y="2645"/>
                      </a:cubicBezTo>
                      <a:cubicBezTo>
                        <a:pt x="25235" y="4127"/>
                        <a:pt x="23913" y="5119"/>
                        <a:pt x="22492" y="6184"/>
                      </a:cubicBezTo>
                      <a:cubicBezTo>
                        <a:pt x="21501" y="6918"/>
                        <a:pt x="20484" y="7678"/>
                        <a:pt x="20129" y="8645"/>
                      </a:cubicBezTo>
                      <a:cubicBezTo>
                        <a:pt x="19836" y="9392"/>
                        <a:pt x="19689" y="10041"/>
                        <a:pt x="19542" y="10567"/>
                      </a:cubicBezTo>
                      <a:cubicBezTo>
                        <a:pt x="19542" y="10592"/>
                        <a:pt x="19529" y="10616"/>
                        <a:pt x="19529" y="10653"/>
                      </a:cubicBezTo>
                      <a:cubicBezTo>
                        <a:pt x="19517" y="10714"/>
                        <a:pt x="19517" y="10775"/>
                        <a:pt x="19480" y="10837"/>
                      </a:cubicBezTo>
                      <a:cubicBezTo>
                        <a:pt x="19431" y="10910"/>
                        <a:pt x="19370" y="10971"/>
                        <a:pt x="19334" y="11032"/>
                      </a:cubicBezTo>
                      <a:lnTo>
                        <a:pt x="19272" y="11094"/>
                      </a:lnTo>
                      <a:cubicBezTo>
                        <a:pt x="18929" y="11473"/>
                        <a:pt x="18513" y="11963"/>
                        <a:pt x="18085" y="12563"/>
                      </a:cubicBezTo>
                      <a:cubicBezTo>
                        <a:pt x="17570" y="13298"/>
                        <a:pt x="17423" y="14302"/>
                        <a:pt x="17277" y="15281"/>
                      </a:cubicBezTo>
                      <a:cubicBezTo>
                        <a:pt x="17081" y="16628"/>
                        <a:pt x="16897" y="17901"/>
                        <a:pt x="15795" y="18465"/>
                      </a:cubicBezTo>
                      <a:cubicBezTo>
                        <a:pt x="15073" y="18832"/>
                        <a:pt x="14338" y="18452"/>
                        <a:pt x="13554" y="18060"/>
                      </a:cubicBezTo>
                      <a:cubicBezTo>
                        <a:pt x="12991" y="17767"/>
                        <a:pt x="12416" y="17473"/>
                        <a:pt x="11828" y="17473"/>
                      </a:cubicBezTo>
                      <a:cubicBezTo>
                        <a:pt x="8804" y="17473"/>
                        <a:pt x="5804" y="19138"/>
                        <a:pt x="3808" y="21942"/>
                      </a:cubicBezTo>
                      <a:cubicBezTo>
                        <a:pt x="3686" y="22113"/>
                        <a:pt x="3612" y="22370"/>
                        <a:pt x="3514" y="22603"/>
                      </a:cubicBezTo>
                      <a:cubicBezTo>
                        <a:pt x="3343" y="23019"/>
                        <a:pt x="3184" y="23460"/>
                        <a:pt x="2816" y="2346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302;p13"/>
                <p:cNvSpPr/>
                <p:nvPr/>
              </p:nvSpPr>
              <p:spPr>
                <a:xfrm>
                  <a:off x="579075" y="560075"/>
                  <a:ext cx="386025" cy="3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41" h="12073" fill="none" extrusionOk="0">
                      <a:moveTo>
                        <a:pt x="1715" y="12073"/>
                      </a:moveTo>
                      <a:cubicBezTo>
                        <a:pt x="1408" y="12073"/>
                        <a:pt x="1090" y="12024"/>
                        <a:pt x="759" y="11901"/>
                      </a:cubicBezTo>
                      <a:lnTo>
                        <a:pt x="759" y="11901"/>
                      </a:lnTo>
                      <a:cubicBezTo>
                        <a:pt x="662" y="11864"/>
                        <a:pt x="662" y="11730"/>
                        <a:pt x="662" y="11620"/>
                      </a:cubicBezTo>
                      <a:cubicBezTo>
                        <a:pt x="662" y="11558"/>
                        <a:pt x="662" y="11497"/>
                        <a:pt x="637" y="11448"/>
                      </a:cubicBezTo>
                      <a:cubicBezTo>
                        <a:pt x="600" y="11289"/>
                        <a:pt x="539" y="11093"/>
                        <a:pt x="453" y="10897"/>
                      </a:cubicBezTo>
                      <a:cubicBezTo>
                        <a:pt x="257" y="10334"/>
                        <a:pt x="0" y="9636"/>
                        <a:pt x="74" y="9195"/>
                      </a:cubicBezTo>
                      <a:cubicBezTo>
                        <a:pt x="86" y="9073"/>
                        <a:pt x="196" y="8938"/>
                        <a:pt x="355" y="8754"/>
                      </a:cubicBezTo>
                      <a:cubicBezTo>
                        <a:pt x="392" y="8693"/>
                        <a:pt x="453" y="8620"/>
                        <a:pt x="502" y="8534"/>
                      </a:cubicBezTo>
                      <a:cubicBezTo>
                        <a:pt x="2865" y="5351"/>
                        <a:pt x="6600" y="3673"/>
                        <a:pt x="9306" y="2816"/>
                      </a:cubicBezTo>
                      <a:cubicBezTo>
                        <a:pt x="10408" y="2461"/>
                        <a:pt x="11657" y="1861"/>
                        <a:pt x="12979" y="1224"/>
                      </a:cubicBezTo>
                      <a:cubicBezTo>
                        <a:pt x="13175" y="1126"/>
                        <a:pt x="13408" y="931"/>
                        <a:pt x="13652" y="722"/>
                      </a:cubicBezTo>
                      <a:cubicBezTo>
                        <a:pt x="14069" y="367"/>
                        <a:pt x="14497" y="0"/>
                        <a:pt x="14828" y="49"/>
                      </a:cubicBezTo>
                      <a:cubicBezTo>
                        <a:pt x="14950" y="61"/>
                        <a:pt x="15048" y="122"/>
                        <a:pt x="15122" y="245"/>
                      </a:cubicBezTo>
                      <a:cubicBezTo>
                        <a:pt x="15440" y="698"/>
                        <a:pt x="14950" y="1126"/>
                        <a:pt x="14448" y="1579"/>
                      </a:cubicBezTo>
                      <a:cubicBezTo>
                        <a:pt x="14081" y="1910"/>
                        <a:pt x="13677" y="2253"/>
                        <a:pt x="13542" y="2645"/>
                      </a:cubicBezTo>
                      <a:cubicBezTo>
                        <a:pt x="13432" y="2951"/>
                        <a:pt x="13359" y="3245"/>
                        <a:pt x="13285" y="3514"/>
                      </a:cubicBezTo>
                      <a:cubicBezTo>
                        <a:pt x="13187" y="3857"/>
                        <a:pt x="13114" y="4175"/>
                        <a:pt x="12979" y="4420"/>
                      </a:cubicBezTo>
                      <a:cubicBezTo>
                        <a:pt x="12857" y="4665"/>
                        <a:pt x="12636" y="4910"/>
                        <a:pt x="12428" y="5155"/>
                      </a:cubicBezTo>
                      <a:cubicBezTo>
                        <a:pt x="12257" y="5351"/>
                        <a:pt x="12073" y="5571"/>
                        <a:pt x="11901" y="5804"/>
                      </a:cubicBezTo>
                      <a:cubicBezTo>
                        <a:pt x="11473" y="6391"/>
                        <a:pt x="11387" y="7175"/>
                        <a:pt x="11289" y="7861"/>
                      </a:cubicBezTo>
                      <a:cubicBezTo>
                        <a:pt x="11204" y="8644"/>
                        <a:pt x="11093" y="9391"/>
                        <a:pt x="10530" y="9722"/>
                      </a:cubicBezTo>
                      <a:cubicBezTo>
                        <a:pt x="10187" y="9918"/>
                        <a:pt x="9808" y="9746"/>
                        <a:pt x="9379" y="9563"/>
                      </a:cubicBezTo>
                      <a:cubicBezTo>
                        <a:pt x="9061" y="9428"/>
                        <a:pt x="8718" y="9293"/>
                        <a:pt x="8375" y="9293"/>
                      </a:cubicBezTo>
                      <a:cubicBezTo>
                        <a:pt x="7175" y="9293"/>
                        <a:pt x="6061" y="10003"/>
                        <a:pt x="4971" y="10701"/>
                      </a:cubicBezTo>
                      <a:cubicBezTo>
                        <a:pt x="3869" y="11411"/>
                        <a:pt x="2816" y="12073"/>
                        <a:pt x="1715" y="1207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13"/>
                <p:cNvSpPr/>
                <p:nvPr/>
              </p:nvSpPr>
              <p:spPr>
                <a:xfrm>
                  <a:off x="262575" y="279375"/>
                  <a:ext cx="1205750" cy="132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30" h="53103" fill="none" extrusionOk="0">
                      <a:moveTo>
                        <a:pt x="19027" y="37087"/>
                      </a:moveTo>
                      <a:cubicBezTo>
                        <a:pt x="18831" y="38471"/>
                        <a:pt x="18966" y="39903"/>
                        <a:pt x="19480" y="41189"/>
                      </a:cubicBezTo>
                      <a:cubicBezTo>
                        <a:pt x="19529" y="41287"/>
                        <a:pt x="19566" y="41385"/>
                        <a:pt x="19603" y="41483"/>
                      </a:cubicBezTo>
                      <a:cubicBezTo>
                        <a:pt x="19884" y="42144"/>
                        <a:pt x="20252" y="43026"/>
                        <a:pt x="20239" y="44103"/>
                      </a:cubicBezTo>
                      <a:cubicBezTo>
                        <a:pt x="20215" y="44911"/>
                        <a:pt x="20007" y="45597"/>
                        <a:pt x="19786" y="46185"/>
                      </a:cubicBezTo>
                      <a:cubicBezTo>
                        <a:pt x="19199" y="47862"/>
                        <a:pt x="18476" y="49539"/>
                        <a:pt x="17644" y="51119"/>
                      </a:cubicBezTo>
                      <a:cubicBezTo>
                        <a:pt x="17484" y="51462"/>
                        <a:pt x="17080" y="52245"/>
                        <a:pt x="16199" y="52735"/>
                      </a:cubicBezTo>
                      <a:cubicBezTo>
                        <a:pt x="15734" y="52980"/>
                        <a:pt x="15244" y="53102"/>
                        <a:pt x="14730" y="53102"/>
                      </a:cubicBezTo>
                      <a:cubicBezTo>
                        <a:pt x="13836" y="53102"/>
                        <a:pt x="13089" y="52711"/>
                        <a:pt x="12611" y="52441"/>
                      </a:cubicBezTo>
                      <a:cubicBezTo>
                        <a:pt x="11007" y="51486"/>
                        <a:pt x="7677" y="49539"/>
                        <a:pt x="7371" y="45976"/>
                      </a:cubicBezTo>
                      <a:cubicBezTo>
                        <a:pt x="7297" y="45144"/>
                        <a:pt x="7420" y="44372"/>
                        <a:pt x="7530" y="43760"/>
                      </a:cubicBezTo>
                      <a:cubicBezTo>
                        <a:pt x="7579" y="43442"/>
                        <a:pt x="7640" y="43148"/>
                        <a:pt x="7640" y="42903"/>
                      </a:cubicBezTo>
                      <a:cubicBezTo>
                        <a:pt x="7677" y="41740"/>
                        <a:pt x="6967" y="40430"/>
                        <a:pt x="6196" y="39034"/>
                      </a:cubicBezTo>
                      <a:cubicBezTo>
                        <a:pt x="6061" y="38777"/>
                        <a:pt x="5926" y="38532"/>
                        <a:pt x="5779" y="38263"/>
                      </a:cubicBezTo>
                      <a:cubicBezTo>
                        <a:pt x="3686" y="34345"/>
                        <a:pt x="2498" y="30145"/>
                        <a:pt x="1347" y="26068"/>
                      </a:cubicBezTo>
                      <a:cubicBezTo>
                        <a:pt x="747" y="23962"/>
                        <a:pt x="0" y="21329"/>
                        <a:pt x="392" y="18623"/>
                      </a:cubicBezTo>
                      <a:cubicBezTo>
                        <a:pt x="686" y="16566"/>
                        <a:pt x="1604" y="14522"/>
                        <a:pt x="3208" y="12379"/>
                      </a:cubicBezTo>
                      <a:cubicBezTo>
                        <a:pt x="7555" y="6526"/>
                        <a:pt x="13787" y="3637"/>
                        <a:pt x="18244" y="2229"/>
                      </a:cubicBezTo>
                      <a:cubicBezTo>
                        <a:pt x="23031" y="710"/>
                        <a:pt x="28504" y="0"/>
                        <a:pt x="35422" y="0"/>
                      </a:cubicBezTo>
                      <a:lnTo>
                        <a:pt x="35728" y="0"/>
                      </a:lnTo>
                      <a:cubicBezTo>
                        <a:pt x="36377" y="0"/>
                        <a:pt x="37283" y="0"/>
                        <a:pt x="38226" y="270"/>
                      </a:cubicBezTo>
                      <a:cubicBezTo>
                        <a:pt x="39230" y="539"/>
                        <a:pt x="40050" y="1029"/>
                        <a:pt x="40711" y="1445"/>
                      </a:cubicBezTo>
                      <a:cubicBezTo>
                        <a:pt x="42903" y="2780"/>
                        <a:pt x="45621" y="4433"/>
                        <a:pt x="47237" y="7200"/>
                      </a:cubicBezTo>
                      <a:cubicBezTo>
                        <a:pt x="47948" y="8424"/>
                        <a:pt x="48229" y="9624"/>
                        <a:pt x="48058" y="10751"/>
                      </a:cubicBezTo>
                      <a:cubicBezTo>
                        <a:pt x="47654" y="13530"/>
                        <a:pt x="45119" y="14167"/>
                        <a:pt x="44029" y="14436"/>
                      </a:cubicBezTo>
                      <a:lnTo>
                        <a:pt x="43858" y="14485"/>
                      </a:lnTo>
                      <a:cubicBezTo>
                        <a:pt x="42376" y="14864"/>
                        <a:pt x="41226" y="15281"/>
                        <a:pt x="40283" y="15807"/>
                      </a:cubicBezTo>
                      <a:cubicBezTo>
                        <a:pt x="39071" y="16456"/>
                        <a:pt x="38165" y="17374"/>
                        <a:pt x="37822" y="18317"/>
                      </a:cubicBezTo>
                      <a:cubicBezTo>
                        <a:pt x="37712" y="18587"/>
                        <a:pt x="37638" y="18905"/>
                        <a:pt x="37540" y="19260"/>
                      </a:cubicBezTo>
                      <a:cubicBezTo>
                        <a:pt x="37393" y="19872"/>
                        <a:pt x="37185" y="20644"/>
                        <a:pt x="36818" y="21378"/>
                      </a:cubicBezTo>
                      <a:cubicBezTo>
                        <a:pt x="36389" y="22211"/>
                        <a:pt x="35814" y="22909"/>
                        <a:pt x="35336" y="23435"/>
                      </a:cubicBezTo>
                      <a:cubicBezTo>
                        <a:pt x="35091" y="23717"/>
                        <a:pt x="34859" y="23974"/>
                        <a:pt x="34700" y="24219"/>
                      </a:cubicBezTo>
                      <a:cubicBezTo>
                        <a:pt x="33965" y="25260"/>
                        <a:pt x="33744" y="26704"/>
                        <a:pt x="34161" y="27904"/>
                      </a:cubicBezTo>
                      <a:cubicBezTo>
                        <a:pt x="34234" y="28137"/>
                        <a:pt x="34344" y="28382"/>
                        <a:pt x="34455" y="28663"/>
                      </a:cubicBezTo>
                      <a:cubicBezTo>
                        <a:pt x="34920" y="29790"/>
                        <a:pt x="35557" y="31357"/>
                        <a:pt x="35006" y="33108"/>
                      </a:cubicBezTo>
                      <a:cubicBezTo>
                        <a:pt x="34589" y="34418"/>
                        <a:pt x="33598" y="35496"/>
                        <a:pt x="32141" y="36230"/>
                      </a:cubicBezTo>
                      <a:cubicBezTo>
                        <a:pt x="30977" y="36818"/>
                        <a:pt x="29655" y="37136"/>
                        <a:pt x="28296" y="37136"/>
                      </a:cubicBezTo>
                      <a:cubicBezTo>
                        <a:pt x="25602" y="37136"/>
                        <a:pt x="22982" y="35912"/>
                        <a:pt x="21366" y="33904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dashDot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4" name="Google Shape;304;p13"/>
              <p:cNvSpPr/>
              <p:nvPr/>
            </p:nvSpPr>
            <p:spPr>
              <a:xfrm>
                <a:off x="-462625" y="1940000"/>
                <a:ext cx="180502" cy="215402"/>
              </a:xfrm>
              <a:custGeom>
                <a:avLst/>
                <a:gdLst/>
                <a:ahLst/>
                <a:cxnLst/>
                <a:rect l="l" t="t" r="r" b="b"/>
                <a:pathLst>
                  <a:path w="6553" h="10336" extrusionOk="0">
                    <a:moveTo>
                      <a:pt x="0" y="10336"/>
                    </a:moveTo>
                    <a:cubicBezTo>
                      <a:pt x="283" y="6392"/>
                      <a:pt x="3463" y="-2023"/>
                      <a:pt x="6553" y="446"/>
                    </a:cubicBez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dashDot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05" name="Google Shape;305;p13"/>
            <p:cNvGrpSpPr/>
            <p:nvPr/>
          </p:nvGrpSpPr>
          <p:grpSpPr>
            <a:xfrm rot="90">
              <a:off x="8539503" y="4153338"/>
              <a:ext cx="484870" cy="326689"/>
              <a:chOff x="5850477" y="3901125"/>
              <a:chExt cx="127450" cy="85874"/>
            </a:xfrm>
          </p:grpSpPr>
          <p:sp>
            <p:nvSpPr>
              <p:cNvPr id="306" name="Google Shape;306;p13"/>
              <p:cNvSpPr/>
              <p:nvPr/>
            </p:nvSpPr>
            <p:spPr>
              <a:xfrm>
                <a:off x="5892700" y="3901125"/>
                <a:ext cx="34000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1005" extrusionOk="0">
                    <a:moveTo>
                      <a:pt x="0" y="0"/>
                    </a:moveTo>
                    <a:lnTo>
                      <a:pt x="0" y="1004"/>
                    </a:lnTo>
                    <a:lnTo>
                      <a:pt x="1359" y="1004"/>
                    </a:lnTo>
                    <a:lnTo>
                      <a:pt x="135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3"/>
              <p:cNvSpPr/>
              <p:nvPr/>
            </p:nvSpPr>
            <p:spPr>
              <a:xfrm>
                <a:off x="5935028" y="3936639"/>
                <a:ext cx="288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845" extrusionOk="0">
                    <a:moveTo>
                      <a:pt x="0" y="0"/>
                    </a:moveTo>
                    <a:lnTo>
                      <a:pt x="0" y="845"/>
                    </a:lnTo>
                    <a:lnTo>
                      <a:pt x="1151" y="845"/>
                    </a:lnTo>
                    <a:lnTo>
                      <a:pt x="11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3"/>
              <p:cNvSpPr/>
              <p:nvPr/>
            </p:nvSpPr>
            <p:spPr>
              <a:xfrm>
                <a:off x="5850477" y="3936641"/>
                <a:ext cx="14400" cy="10125"/>
              </a:xfrm>
              <a:custGeom>
                <a:avLst/>
                <a:gdLst/>
                <a:ahLst/>
                <a:cxnLst/>
                <a:rect l="l" t="t" r="r" b="b"/>
                <a:pathLst>
                  <a:path w="576" h="405" extrusionOk="0">
                    <a:moveTo>
                      <a:pt x="1" y="1"/>
                    </a:moveTo>
                    <a:lnTo>
                      <a:pt x="1" y="405"/>
                    </a:lnTo>
                    <a:lnTo>
                      <a:pt x="576" y="405"/>
                    </a:lnTo>
                    <a:lnTo>
                      <a:pt x="57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3"/>
              <p:cNvSpPr/>
              <p:nvPr/>
            </p:nvSpPr>
            <p:spPr>
              <a:xfrm>
                <a:off x="5963827" y="3976574"/>
                <a:ext cx="1410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17" extrusionOk="0">
                    <a:moveTo>
                      <a:pt x="0" y="1"/>
                    </a:moveTo>
                    <a:lnTo>
                      <a:pt x="0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3"/>
              <p:cNvSpPr/>
              <p:nvPr/>
            </p:nvSpPr>
            <p:spPr>
              <a:xfrm>
                <a:off x="5898840" y="3951591"/>
                <a:ext cx="1410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18" extrusionOk="0">
                    <a:moveTo>
                      <a:pt x="0" y="1"/>
                    </a:moveTo>
                    <a:lnTo>
                      <a:pt x="0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3"/>
              <p:cNvSpPr/>
              <p:nvPr/>
            </p:nvSpPr>
            <p:spPr>
              <a:xfrm>
                <a:off x="5958542" y="3908476"/>
                <a:ext cx="1410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17" extrusionOk="0">
                    <a:moveTo>
                      <a:pt x="1" y="1"/>
                    </a:moveTo>
                    <a:lnTo>
                      <a:pt x="1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2" name="Google Shape;312;p13"/>
            <p:cNvSpPr/>
            <p:nvPr/>
          </p:nvSpPr>
          <p:spPr>
            <a:xfrm rot="287892">
              <a:off x="5640136" y="-485624"/>
              <a:ext cx="7273417" cy="2253458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5229653" y="4652525"/>
              <a:ext cx="3947054" cy="490989"/>
            </a:xfrm>
            <a:custGeom>
              <a:avLst/>
              <a:gdLst/>
              <a:ahLst/>
              <a:cxnLst/>
              <a:rect l="l" t="t" r="r" b="b"/>
              <a:pathLst>
                <a:path w="86232" h="14301" extrusionOk="0">
                  <a:moveTo>
                    <a:pt x="56895" y="1"/>
                  </a:moveTo>
                  <a:cubicBezTo>
                    <a:pt x="56359" y="13"/>
                    <a:pt x="55823" y="72"/>
                    <a:pt x="55299" y="191"/>
                  </a:cubicBezTo>
                  <a:cubicBezTo>
                    <a:pt x="54978" y="227"/>
                    <a:pt x="54656" y="346"/>
                    <a:pt x="54394" y="561"/>
                  </a:cubicBezTo>
                  <a:cubicBezTo>
                    <a:pt x="54263" y="680"/>
                    <a:pt x="54097" y="763"/>
                    <a:pt x="53930" y="822"/>
                  </a:cubicBezTo>
                  <a:cubicBezTo>
                    <a:pt x="53609" y="906"/>
                    <a:pt x="53287" y="1025"/>
                    <a:pt x="52966" y="1108"/>
                  </a:cubicBezTo>
                  <a:cubicBezTo>
                    <a:pt x="52632" y="1192"/>
                    <a:pt x="51977" y="1168"/>
                    <a:pt x="51811" y="1418"/>
                  </a:cubicBezTo>
                  <a:cubicBezTo>
                    <a:pt x="51918" y="1477"/>
                    <a:pt x="52037" y="1549"/>
                    <a:pt x="52132" y="1632"/>
                  </a:cubicBezTo>
                  <a:cubicBezTo>
                    <a:pt x="51647" y="1632"/>
                    <a:pt x="51097" y="1528"/>
                    <a:pt x="50581" y="1528"/>
                  </a:cubicBezTo>
                  <a:cubicBezTo>
                    <a:pt x="50337" y="1528"/>
                    <a:pt x="50100" y="1551"/>
                    <a:pt x="49882" y="1620"/>
                  </a:cubicBezTo>
                  <a:cubicBezTo>
                    <a:pt x="49191" y="1834"/>
                    <a:pt x="48513" y="2025"/>
                    <a:pt x="47834" y="2227"/>
                  </a:cubicBezTo>
                  <a:cubicBezTo>
                    <a:pt x="46798" y="2549"/>
                    <a:pt x="45858" y="3037"/>
                    <a:pt x="44869" y="3454"/>
                  </a:cubicBezTo>
                  <a:cubicBezTo>
                    <a:pt x="42357" y="4513"/>
                    <a:pt x="39785" y="5418"/>
                    <a:pt x="37154" y="6168"/>
                  </a:cubicBezTo>
                  <a:cubicBezTo>
                    <a:pt x="36475" y="6371"/>
                    <a:pt x="35821" y="6811"/>
                    <a:pt x="35118" y="6823"/>
                  </a:cubicBezTo>
                  <a:cubicBezTo>
                    <a:pt x="34822" y="6830"/>
                    <a:pt x="34526" y="6833"/>
                    <a:pt x="34230" y="6833"/>
                  </a:cubicBezTo>
                  <a:cubicBezTo>
                    <a:pt x="32874" y="6833"/>
                    <a:pt x="31521" y="6770"/>
                    <a:pt x="30153" y="6692"/>
                  </a:cubicBezTo>
                  <a:cubicBezTo>
                    <a:pt x="29746" y="6668"/>
                    <a:pt x="29337" y="6656"/>
                    <a:pt x="28926" y="6656"/>
                  </a:cubicBezTo>
                  <a:cubicBezTo>
                    <a:pt x="26767" y="6656"/>
                    <a:pt x="24567" y="6962"/>
                    <a:pt x="22426" y="7192"/>
                  </a:cubicBezTo>
                  <a:cubicBezTo>
                    <a:pt x="21307" y="7311"/>
                    <a:pt x="20140" y="7204"/>
                    <a:pt x="19033" y="7466"/>
                  </a:cubicBezTo>
                  <a:cubicBezTo>
                    <a:pt x="18390" y="7621"/>
                    <a:pt x="17925" y="7800"/>
                    <a:pt x="17247" y="7800"/>
                  </a:cubicBezTo>
                  <a:cubicBezTo>
                    <a:pt x="16568" y="7800"/>
                    <a:pt x="15901" y="7633"/>
                    <a:pt x="15294" y="7311"/>
                  </a:cubicBezTo>
                  <a:cubicBezTo>
                    <a:pt x="15008" y="7168"/>
                    <a:pt x="14830" y="7002"/>
                    <a:pt x="14496" y="6966"/>
                  </a:cubicBezTo>
                  <a:cubicBezTo>
                    <a:pt x="14330" y="6960"/>
                    <a:pt x="14163" y="6957"/>
                    <a:pt x="13998" y="6957"/>
                  </a:cubicBezTo>
                  <a:cubicBezTo>
                    <a:pt x="13833" y="6957"/>
                    <a:pt x="13669" y="6960"/>
                    <a:pt x="13508" y="6966"/>
                  </a:cubicBezTo>
                  <a:cubicBezTo>
                    <a:pt x="12722" y="7002"/>
                    <a:pt x="12032" y="7299"/>
                    <a:pt x="11270" y="7430"/>
                  </a:cubicBezTo>
                  <a:cubicBezTo>
                    <a:pt x="10651" y="7526"/>
                    <a:pt x="10044" y="7680"/>
                    <a:pt x="9424" y="7823"/>
                  </a:cubicBezTo>
                  <a:cubicBezTo>
                    <a:pt x="9103" y="7895"/>
                    <a:pt x="8793" y="8026"/>
                    <a:pt x="8472" y="8085"/>
                  </a:cubicBezTo>
                  <a:cubicBezTo>
                    <a:pt x="8270" y="8109"/>
                    <a:pt x="8019" y="8073"/>
                    <a:pt x="7829" y="8133"/>
                  </a:cubicBezTo>
                  <a:cubicBezTo>
                    <a:pt x="7638" y="8204"/>
                    <a:pt x="7448" y="8371"/>
                    <a:pt x="7281" y="8454"/>
                  </a:cubicBezTo>
                  <a:cubicBezTo>
                    <a:pt x="7150" y="8514"/>
                    <a:pt x="7031" y="8573"/>
                    <a:pt x="6900" y="8633"/>
                  </a:cubicBezTo>
                  <a:cubicBezTo>
                    <a:pt x="6579" y="8788"/>
                    <a:pt x="6234" y="8895"/>
                    <a:pt x="5900" y="8966"/>
                  </a:cubicBezTo>
                  <a:cubicBezTo>
                    <a:pt x="5924" y="9097"/>
                    <a:pt x="1" y="14301"/>
                    <a:pt x="112" y="14301"/>
                  </a:cubicBezTo>
                  <a:cubicBezTo>
                    <a:pt x="112" y="14301"/>
                    <a:pt x="113" y="14301"/>
                    <a:pt x="114" y="14300"/>
                  </a:cubicBezTo>
                  <a:lnTo>
                    <a:pt x="5400" y="14300"/>
                  </a:lnTo>
                  <a:lnTo>
                    <a:pt x="81350" y="14134"/>
                  </a:lnTo>
                  <a:lnTo>
                    <a:pt x="86232" y="14038"/>
                  </a:lnTo>
                  <a:cubicBezTo>
                    <a:pt x="85362" y="14038"/>
                    <a:pt x="82076" y="5787"/>
                    <a:pt x="81207" y="5787"/>
                  </a:cubicBezTo>
                  <a:cubicBezTo>
                    <a:pt x="80474" y="5787"/>
                    <a:pt x="77898" y="2489"/>
                    <a:pt x="77128" y="2489"/>
                  </a:cubicBezTo>
                  <a:cubicBezTo>
                    <a:pt x="77122" y="2489"/>
                    <a:pt x="77117" y="2489"/>
                    <a:pt x="77111" y="2489"/>
                  </a:cubicBezTo>
                  <a:cubicBezTo>
                    <a:pt x="77105" y="2490"/>
                    <a:pt x="77099" y="2490"/>
                    <a:pt x="77093" y="2490"/>
                  </a:cubicBezTo>
                  <a:cubicBezTo>
                    <a:pt x="76513" y="2490"/>
                    <a:pt x="75236" y="846"/>
                    <a:pt x="74671" y="834"/>
                  </a:cubicBezTo>
                  <a:cubicBezTo>
                    <a:pt x="74650" y="834"/>
                    <a:pt x="74630" y="834"/>
                    <a:pt x="74611" y="834"/>
                  </a:cubicBezTo>
                  <a:cubicBezTo>
                    <a:pt x="74142" y="834"/>
                    <a:pt x="74070" y="972"/>
                    <a:pt x="73647" y="1132"/>
                  </a:cubicBezTo>
                  <a:cubicBezTo>
                    <a:pt x="73266" y="1275"/>
                    <a:pt x="72885" y="1323"/>
                    <a:pt x="72504" y="1454"/>
                  </a:cubicBezTo>
                  <a:cubicBezTo>
                    <a:pt x="72170" y="1573"/>
                    <a:pt x="71813" y="1632"/>
                    <a:pt x="71456" y="1632"/>
                  </a:cubicBezTo>
                  <a:cubicBezTo>
                    <a:pt x="71039" y="1644"/>
                    <a:pt x="70670" y="1799"/>
                    <a:pt x="70242" y="1799"/>
                  </a:cubicBezTo>
                  <a:cubicBezTo>
                    <a:pt x="70136" y="1797"/>
                    <a:pt x="70031" y="1797"/>
                    <a:pt x="69927" y="1797"/>
                  </a:cubicBezTo>
                  <a:cubicBezTo>
                    <a:pt x="69693" y="1797"/>
                    <a:pt x="69461" y="1799"/>
                    <a:pt x="69230" y="1799"/>
                  </a:cubicBezTo>
                  <a:cubicBezTo>
                    <a:pt x="68614" y="1799"/>
                    <a:pt x="68005" y="1783"/>
                    <a:pt x="67396" y="1668"/>
                  </a:cubicBezTo>
                  <a:cubicBezTo>
                    <a:pt x="67199" y="1632"/>
                    <a:pt x="66994" y="1623"/>
                    <a:pt x="66789" y="1623"/>
                  </a:cubicBezTo>
                  <a:cubicBezTo>
                    <a:pt x="66583" y="1623"/>
                    <a:pt x="66378" y="1632"/>
                    <a:pt x="66182" y="1632"/>
                  </a:cubicBezTo>
                  <a:cubicBezTo>
                    <a:pt x="66070" y="1632"/>
                    <a:pt x="65959" y="1637"/>
                    <a:pt x="65852" y="1637"/>
                  </a:cubicBezTo>
                  <a:cubicBezTo>
                    <a:pt x="65798" y="1637"/>
                    <a:pt x="65745" y="1636"/>
                    <a:pt x="65693" y="1632"/>
                  </a:cubicBezTo>
                  <a:cubicBezTo>
                    <a:pt x="65479" y="1620"/>
                    <a:pt x="65408" y="1549"/>
                    <a:pt x="65241" y="1501"/>
                  </a:cubicBezTo>
                  <a:cubicBezTo>
                    <a:pt x="65116" y="1477"/>
                    <a:pt x="64989" y="1465"/>
                    <a:pt x="64862" y="1465"/>
                  </a:cubicBezTo>
                  <a:cubicBezTo>
                    <a:pt x="64674" y="1465"/>
                    <a:pt x="64485" y="1492"/>
                    <a:pt x="64300" y="1549"/>
                  </a:cubicBezTo>
                  <a:cubicBezTo>
                    <a:pt x="64215" y="1573"/>
                    <a:pt x="64140" y="1584"/>
                    <a:pt x="64070" y="1584"/>
                  </a:cubicBezTo>
                  <a:cubicBezTo>
                    <a:pt x="63799" y="1584"/>
                    <a:pt x="63615" y="1427"/>
                    <a:pt x="63264" y="1323"/>
                  </a:cubicBezTo>
                  <a:cubicBezTo>
                    <a:pt x="62598" y="1132"/>
                    <a:pt x="61979" y="1084"/>
                    <a:pt x="61383" y="727"/>
                  </a:cubicBezTo>
                  <a:cubicBezTo>
                    <a:pt x="60586" y="275"/>
                    <a:pt x="59752" y="394"/>
                    <a:pt x="58823" y="334"/>
                  </a:cubicBezTo>
                  <a:cubicBezTo>
                    <a:pt x="58157" y="299"/>
                    <a:pt x="57561" y="13"/>
                    <a:pt x="568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 rot="858966">
              <a:off x="-702941" y="4003552"/>
              <a:ext cx="6334851" cy="3364268"/>
            </a:xfrm>
            <a:custGeom>
              <a:avLst/>
              <a:gdLst/>
              <a:ahLst/>
              <a:cxnLst/>
              <a:rect l="l" t="t" r="r" b="b"/>
              <a:pathLst>
                <a:path w="80237" h="47122" extrusionOk="0">
                  <a:moveTo>
                    <a:pt x="75580" y="0"/>
                  </a:moveTo>
                  <a:cubicBezTo>
                    <a:pt x="74446" y="0"/>
                    <a:pt x="73347" y="432"/>
                    <a:pt x="72272" y="651"/>
                  </a:cubicBezTo>
                  <a:cubicBezTo>
                    <a:pt x="71533" y="794"/>
                    <a:pt x="70783" y="866"/>
                    <a:pt x="70033" y="890"/>
                  </a:cubicBezTo>
                  <a:cubicBezTo>
                    <a:pt x="68402" y="961"/>
                    <a:pt x="66938" y="1461"/>
                    <a:pt x="65330" y="1544"/>
                  </a:cubicBezTo>
                  <a:cubicBezTo>
                    <a:pt x="65747" y="1449"/>
                    <a:pt x="65937" y="1068"/>
                    <a:pt x="66283" y="878"/>
                  </a:cubicBezTo>
                  <a:lnTo>
                    <a:pt x="66283" y="878"/>
                  </a:lnTo>
                  <a:cubicBezTo>
                    <a:pt x="65390" y="1116"/>
                    <a:pt x="64485" y="1402"/>
                    <a:pt x="63580" y="1628"/>
                  </a:cubicBezTo>
                  <a:cubicBezTo>
                    <a:pt x="62497" y="1866"/>
                    <a:pt x="61342" y="1818"/>
                    <a:pt x="60294" y="2164"/>
                  </a:cubicBezTo>
                  <a:cubicBezTo>
                    <a:pt x="59246" y="2497"/>
                    <a:pt x="58222" y="2926"/>
                    <a:pt x="57127" y="3211"/>
                  </a:cubicBezTo>
                  <a:cubicBezTo>
                    <a:pt x="56043" y="3509"/>
                    <a:pt x="54936" y="3640"/>
                    <a:pt x="53876" y="3961"/>
                  </a:cubicBezTo>
                  <a:cubicBezTo>
                    <a:pt x="52352" y="4414"/>
                    <a:pt x="50924" y="5021"/>
                    <a:pt x="49388" y="5473"/>
                  </a:cubicBezTo>
                  <a:cubicBezTo>
                    <a:pt x="47364" y="6045"/>
                    <a:pt x="45375" y="6747"/>
                    <a:pt x="43435" y="7569"/>
                  </a:cubicBezTo>
                  <a:cubicBezTo>
                    <a:pt x="42208" y="8105"/>
                    <a:pt x="40994" y="8486"/>
                    <a:pt x="39720" y="8938"/>
                  </a:cubicBezTo>
                  <a:cubicBezTo>
                    <a:pt x="39505" y="9013"/>
                    <a:pt x="38737" y="9352"/>
                    <a:pt x="38217" y="9352"/>
                  </a:cubicBezTo>
                  <a:cubicBezTo>
                    <a:pt x="37989" y="9352"/>
                    <a:pt x="37809" y="9286"/>
                    <a:pt x="37743" y="9105"/>
                  </a:cubicBezTo>
                  <a:cubicBezTo>
                    <a:pt x="37612" y="8712"/>
                    <a:pt x="38875" y="7998"/>
                    <a:pt x="39196" y="7700"/>
                  </a:cubicBezTo>
                  <a:lnTo>
                    <a:pt x="39196" y="7700"/>
                  </a:lnTo>
                  <a:cubicBezTo>
                    <a:pt x="37279" y="8069"/>
                    <a:pt x="35624" y="8902"/>
                    <a:pt x="33862" y="9569"/>
                  </a:cubicBezTo>
                  <a:cubicBezTo>
                    <a:pt x="31850" y="10331"/>
                    <a:pt x="29719" y="10927"/>
                    <a:pt x="27802" y="11843"/>
                  </a:cubicBezTo>
                  <a:cubicBezTo>
                    <a:pt x="25480" y="12951"/>
                    <a:pt x="23027" y="14201"/>
                    <a:pt x="20991" y="15594"/>
                  </a:cubicBezTo>
                  <a:cubicBezTo>
                    <a:pt x="20036" y="16249"/>
                    <a:pt x="18376" y="17495"/>
                    <a:pt x="16901" y="17495"/>
                  </a:cubicBezTo>
                  <a:cubicBezTo>
                    <a:pt x="16795" y="17495"/>
                    <a:pt x="16690" y="17489"/>
                    <a:pt x="16586" y="17475"/>
                  </a:cubicBezTo>
                  <a:cubicBezTo>
                    <a:pt x="17098" y="16987"/>
                    <a:pt x="19372" y="15201"/>
                    <a:pt x="17503" y="15165"/>
                  </a:cubicBezTo>
                  <a:cubicBezTo>
                    <a:pt x="17476" y="15165"/>
                    <a:pt x="17450" y="15164"/>
                    <a:pt x="17424" y="15164"/>
                  </a:cubicBezTo>
                  <a:cubicBezTo>
                    <a:pt x="16284" y="15164"/>
                    <a:pt x="15420" y="15662"/>
                    <a:pt x="14407" y="16034"/>
                  </a:cubicBezTo>
                  <a:cubicBezTo>
                    <a:pt x="13550" y="16344"/>
                    <a:pt x="12800" y="16773"/>
                    <a:pt x="11978" y="17130"/>
                  </a:cubicBezTo>
                  <a:cubicBezTo>
                    <a:pt x="10454" y="17785"/>
                    <a:pt x="8907" y="18285"/>
                    <a:pt x="7442" y="19035"/>
                  </a:cubicBezTo>
                  <a:cubicBezTo>
                    <a:pt x="4870" y="20344"/>
                    <a:pt x="2406" y="21702"/>
                    <a:pt x="1" y="23154"/>
                  </a:cubicBezTo>
                  <a:cubicBezTo>
                    <a:pt x="1" y="25345"/>
                    <a:pt x="751" y="28072"/>
                    <a:pt x="1120" y="30238"/>
                  </a:cubicBezTo>
                  <a:cubicBezTo>
                    <a:pt x="1739" y="33858"/>
                    <a:pt x="2072" y="37585"/>
                    <a:pt x="2263" y="41240"/>
                  </a:cubicBezTo>
                  <a:cubicBezTo>
                    <a:pt x="2358" y="42895"/>
                    <a:pt x="2608" y="44562"/>
                    <a:pt x="3573" y="46062"/>
                  </a:cubicBezTo>
                  <a:cubicBezTo>
                    <a:pt x="3875" y="46526"/>
                    <a:pt x="4216" y="47117"/>
                    <a:pt x="4969" y="47117"/>
                  </a:cubicBezTo>
                  <a:cubicBezTo>
                    <a:pt x="5047" y="47117"/>
                    <a:pt x="5129" y="47111"/>
                    <a:pt x="5216" y="47098"/>
                  </a:cubicBezTo>
                  <a:lnTo>
                    <a:pt x="5311" y="47110"/>
                  </a:lnTo>
                  <a:cubicBezTo>
                    <a:pt x="5351" y="47118"/>
                    <a:pt x="5395" y="47122"/>
                    <a:pt x="5443" y="47122"/>
                  </a:cubicBezTo>
                  <a:cubicBezTo>
                    <a:pt x="5955" y="47122"/>
                    <a:pt x="6885" y="46692"/>
                    <a:pt x="7287" y="46562"/>
                  </a:cubicBezTo>
                  <a:cubicBezTo>
                    <a:pt x="7847" y="46383"/>
                    <a:pt x="8395" y="46026"/>
                    <a:pt x="8954" y="45883"/>
                  </a:cubicBezTo>
                  <a:cubicBezTo>
                    <a:pt x="9514" y="45740"/>
                    <a:pt x="9954" y="45776"/>
                    <a:pt x="10490" y="45538"/>
                  </a:cubicBezTo>
                  <a:cubicBezTo>
                    <a:pt x="14121" y="43966"/>
                    <a:pt x="17872" y="42597"/>
                    <a:pt x="21265" y="40716"/>
                  </a:cubicBezTo>
                  <a:cubicBezTo>
                    <a:pt x="21765" y="40442"/>
                    <a:pt x="22039" y="40156"/>
                    <a:pt x="22444" y="39811"/>
                  </a:cubicBezTo>
                  <a:cubicBezTo>
                    <a:pt x="23123" y="39228"/>
                    <a:pt x="23896" y="39013"/>
                    <a:pt x="24742" y="38620"/>
                  </a:cubicBezTo>
                  <a:cubicBezTo>
                    <a:pt x="26575" y="37751"/>
                    <a:pt x="28468" y="36918"/>
                    <a:pt x="30207" y="35965"/>
                  </a:cubicBezTo>
                  <a:cubicBezTo>
                    <a:pt x="31326" y="35358"/>
                    <a:pt x="32136" y="34525"/>
                    <a:pt x="33029" y="33763"/>
                  </a:cubicBezTo>
                  <a:cubicBezTo>
                    <a:pt x="33433" y="33417"/>
                    <a:pt x="33862" y="33096"/>
                    <a:pt x="34314" y="32810"/>
                  </a:cubicBezTo>
                  <a:cubicBezTo>
                    <a:pt x="34612" y="32608"/>
                    <a:pt x="35029" y="32465"/>
                    <a:pt x="35255" y="32215"/>
                  </a:cubicBezTo>
                  <a:cubicBezTo>
                    <a:pt x="35188" y="32211"/>
                    <a:pt x="35121" y="32209"/>
                    <a:pt x="35053" y="32209"/>
                  </a:cubicBezTo>
                  <a:cubicBezTo>
                    <a:pt x="33641" y="32209"/>
                    <a:pt x="32064" y="33091"/>
                    <a:pt x="30632" y="33091"/>
                  </a:cubicBezTo>
                  <a:cubicBezTo>
                    <a:pt x="30399" y="33091"/>
                    <a:pt x="30169" y="33067"/>
                    <a:pt x="29945" y="33013"/>
                  </a:cubicBezTo>
                  <a:cubicBezTo>
                    <a:pt x="29885" y="32667"/>
                    <a:pt x="30647" y="32298"/>
                    <a:pt x="30933" y="32084"/>
                  </a:cubicBezTo>
                  <a:cubicBezTo>
                    <a:pt x="31505" y="31655"/>
                    <a:pt x="32124" y="31274"/>
                    <a:pt x="32755" y="30929"/>
                  </a:cubicBezTo>
                  <a:cubicBezTo>
                    <a:pt x="34231" y="30143"/>
                    <a:pt x="35565" y="29238"/>
                    <a:pt x="36922" y="28333"/>
                  </a:cubicBezTo>
                  <a:cubicBezTo>
                    <a:pt x="37803" y="27750"/>
                    <a:pt x="38505" y="27131"/>
                    <a:pt x="39541" y="26678"/>
                  </a:cubicBezTo>
                  <a:cubicBezTo>
                    <a:pt x="40220" y="26381"/>
                    <a:pt x="40946" y="26178"/>
                    <a:pt x="41625" y="25893"/>
                  </a:cubicBezTo>
                  <a:cubicBezTo>
                    <a:pt x="41881" y="25781"/>
                    <a:pt x="42157" y="25483"/>
                    <a:pt x="42455" y="25483"/>
                  </a:cubicBezTo>
                  <a:cubicBezTo>
                    <a:pt x="42476" y="25483"/>
                    <a:pt x="42497" y="25485"/>
                    <a:pt x="42518" y="25488"/>
                  </a:cubicBezTo>
                  <a:cubicBezTo>
                    <a:pt x="42667" y="25906"/>
                    <a:pt x="42476" y="26340"/>
                    <a:pt x="42984" y="26340"/>
                  </a:cubicBezTo>
                  <a:cubicBezTo>
                    <a:pt x="43085" y="26340"/>
                    <a:pt x="43212" y="26323"/>
                    <a:pt x="43375" y="26286"/>
                  </a:cubicBezTo>
                  <a:cubicBezTo>
                    <a:pt x="43673" y="26143"/>
                    <a:pt x="43970" y="26000"/>
                    <a:pt x="44268" y="25857"/>
                  </a:cubicBezTo>
                  <a:cubicBezTo>
                    <a:pt x="44804" y="25631"/>
                    <a:pt x="45340" y="25416"/>
                    <a:pt x="45887" y="25238"/>
                  </a:cubicBezTo>
                  <a:cubicBezTo>
                    <a:pt x="47102" y="24773"/>
                    <a:pt x="48292" y="24238"/>
                    <a:pt x="49435" y="23642"/>
                  </a:cubicBezTo>
                  <a:cubicBezTo>
                    <a:pt x="50686" y="22976"/>
                    <a:pt x="51829" y="22357"/>
                    <a:pt x="53222" y="21856"/>
                  </a:cubicBezTo>
                  <a:cubicBezTo>
                    <a:pt x="55293" y="21106"/>
                    <a:pt x="57353" y="20428"/>
                    <a:pt x="59341" y="19570"/>
                  </a:cubicBezTo>
                  <a:cubicBezTo>
                    <a:pt x="61306" y="18737"/>
                    <a:pt x="63104" y="17868"/>
                    <a:pt x="64806" y="16749"/>
                  </a:cubicBezTo>
                  <a:cubicBezTo>
                    <a:pt x="65402" y="16356"/>
                    <a:pt x="66092" y="15999"/>
                    <a:pt x="66676" y="15594"/>
                  </a:cubicBezTo>
                  <a:cubicBezTo>
                    <a:pt x="66926" y="15427"/>
                    <a:pt x="67200" y="15237"/>
                    <a:pt x="67235" y="14963"/>
                  </a:cubicBezTo>
                  <a:cubicBezTo>
                    <a:pt x="67272" y="14608"/>
                    <a:pt x="66956" y="14503"/>
                    <a:pt x="66542" y="14503"/>
                  </a:cubicBezTo>
                  <a:cubicBezTo>
                    <a:pt x="66025" y="14503"/>
                    <a:pt x="65356" y="14666"/>
                    <a:pt x="65033" y="14713"/>
                  </a:cubicBezTo>
                  <a:cubicBezTo>
                    <a:pt x="64437" y="14784"/>
                    <a:pt x="63854" y="14856"/>
                    <a:pt x="63282" y="14975"/>
                  </a:cubicBezTo>
                  <a:cubicBezTo>
                    <a:pt x="62990" y="15030"/>
                    <a:pt x="62528" y="15211"/>
                    <a:pt x="62157" y="15211"/>
                  </a:cubicBezTo>
                  <a:cubicBezTo>
                    <a:pt x="62045" y="15211"/>
                    <a:pt x="61942" y="15195"/>
                    <a:pt x="61854" y="15153"/>
                  </a:cubicBezTo>
                  <a:cubicBezTo>
                    <a:pt x="60913" y="14713"/>
                    <a:pt x="62866" y="14189"/>
                    <a:pt x="63151" y="13963"/>
                  </a:cubicBezTo>
                  <a:cubicBezTo>
                    <a:pt x="62996" y="13932"/>
                    <a:pt x="62840" y="13924"/>
                    <a:pt x="62685" y="13924"/>
                  </a:cubicBezTo>
                  <a:cubicBezTo>
                    <a:pt x="62496" y="13924"/>
                    <a:pt x="62307" y="13936"/>
                    <a:pt x="62118" y="13936"/>
                  </a:cubicBezTo>
                  <a:cubicBezTo>
                    <a:pt x="62034" y="13936"/>
                    <a:pt x="61950" y="13934"/>
                    <a:pt x="61866" y="13927"/>
                  </a:cubicBezTo>
                  <a:cubicBezTo>
                    <a:pt x="61592" y="13891"/>
                    <a:pt x="61318" y="13832"/>
                    <a:pt x="61044" y="13760"/>
                  </a:cubicBezTo>
                  <a:cubicBezTo>
                    <a:pt x="60874" y="13725"/>
                    <a:pt x="60700" y="13717"/>
                    <a:pt x="60525" y="13717"/>
                  </a:cubicBezTo>
                  <a:cubicBezTo>
                    <a:pt x="60361" y="13717"/>
                    <a:pt x="60196" y="13724"/>
                    <a:pt x="60033" y="13724"/>
                  </a:cubicBezTo>
                  <a:cubicBezTo>
                    <a:pt x="59834" y="13724"/>
                    <a:pt x="59638" y="13713"/>
                    <a:pt x="59449" y="13665"/>
                  </a:cubicBezTo>
                  <a:cubicBezTo>
                    <a:pt x="59699" y="13439"/>
                    <a:pt x="60270" y="13355"/>
                    <a:pt x="60615" y="13201"/>
                  </a:cubicBezTo>
                  <a:cubicBezTo>
                    <a:pt x="61068" y="12986"/>
                    <a:pt x="61485" y="12724"/>
                    <a:pt x="61937" y="12510"/>
                  </a:cubicBezTo>
                  <a:cubicBezTo>
                    <a:pt x="63461" y="11784"/>
                    <a:pt x="65116" y="11248"/>
                    <a:pt x="66664" y="10569"/>
                  </a:cubicBezTo>
                  <a:cubicBezTo>
                    <a:pt x="67402" y="10248"/>
                    <a:pt x="67902" y="9760"/>
                    <a:pt x="68593" y="9403"/>
                  </a:cubicBezTo>
                  <a:cubicBezTo>
                    <a:pt x="69366" y="8998"/>
                    <a:pt x="70200" y="8652"/>
                    <a:pt x="70974" y="8248"/>
                  </a:cubicBezTo>
                  <a:cubicBezTo>
                    <a:pt x="71807" y="7831"/>
                    <a:pt x="72748" y="7557"/>
                    <a:pt x="73593" y="7152"/>
                  </a:cubicBezTo>
                  <a:cubicBezTo>
                    <a:pt x="74272" y="6831"/>
                    <a:pt x="74891" y="6450"/>
                    <a:pt x="75605" y="6152"/>
                  </a:cubicBezTo>
                  <a:cubicBezTo>
                    <a:pt x="76582" y="5747"/>
                    <a:pt x="77487" y="5331"/>
                    <a:pt x="78296" y="4747"/>
                  </a:cubicBezTo>
                  <a:cubicBezTo>
                    <a:pt x="78677" y="4473"/>
                    <a:pt x="79058" y="4211"/>
                    <a:pt x="79451" y="3961"/>
                  </a:cubicBezTo>
                  <a:cubicBezTo>
                    <a:pt x="79642" y="3890"/>
                    <a:pt x="79820" y="3807"/>
                    <a:pt x="79975" y="3688"/>
                  </a:cubicBezTo>
                  <a:cubicBezTo>
                    <a:pt x="80237" y="3259"/>
                    <a:pt x="79415" y="3295"/>
                    <a:pt x="78987" y="3211"/>
                  </a:cubicBezTo>
                  <a:cubicBezTo>
                    <a:pt x="78046" y="3045"/>
                    <a:pt x="77106" y="2890"/>
                    <a:pt x="76236" y="2580"/>
                  </a:cubicBezTo>
                  <a:cubicBezTo>
                    <a:pt x="75534" y="2318"/>
                    <a:pt x="74939" y="2509"/>
                    <a:pt x="74236" y="2342"/>
                  </a:cubicBezTo>
                  <a:cubicBezTo>
                    <a:pt x="74319" y="1402"/>
                    <a:pt x="76296" y="1056"/>
                    <a:pt x="76439" y="92"/>
                  </a:cubicBezTo>
                  <a:cubicBezTo>
                    <a:pt x="76150" y="27"/>
                    <a:pt x="75864" y="0"/>
                    <a:pt x="75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" name="Google Shape;315;p13"/>
          <p:cNvSpPr txBox="1">
            <a:spLocks noGrp="1"/>
          </p:cNvSpPr>
          <p:nvPr>
            <p:ph type="title" hasCustomPrompt="1"/>
          </p:nvPr>
        </p:nvSpPr>
        <p:spPr>
          <a:xfrm>
            <a:off x="758775" y="1231675"/>
            <a:ext cx="10008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6" name="Google Shape;316;p13"/>
          <p:cNvSpPr txBox="1">
            <a:spLocks noGrp="1"/>
          </p:cNvSpPr>
          <p:nvPr>
            <p:ph type="title" idx="2"/>
          </p:nvPr>
        </p:nvSpPr>
        <p:spPr>
          <a:xfrm>
            <a:off x="758775" y="1688875"/>
            <a:ext cx="28614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7" name="Google Shape;317;p13"/>
          <p:cNvSpPr txBox="1">
            <a:spLocks noGrp="1"/>
          </p:cNvSpPr>
          <p:nvPr>
            <p:ph type="title" idx="3"/>
          </p:nvPr>
        </p:nvSpPr>
        <p:spPr>
          <a:xfrm>
            <a:off x="758775" y="2068075"/>
            <a:ext cx="28614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18" name="Google Shape;318;p13"/>
          <p:cNvSpPr txBox="1">
            <a:spLocks noGrp="1"/>
          </p:cNvSpPr>
          <p:nvPr>
            <p:ph type="title" idx="4" hasCustomPrompt="1"/>
          </p:nvPr>
        </p:nvSpPr>
        <p:spPr>
          <a:xfrm>
            <a:off x="4175850" y="1231675"/>
            <a:ext cx="10008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9" name="Google Shape;319;p13"/>
          <p:cNvSpPr txBox="1">
            <a:spLocks noGrp="1"/>
          </p:cNvSpPr>
          <p:nvPr>
            <p:ph type="title" idx="5"/>
          </p:nvPr>
        </p:nvSpPr>
        <p:spPr>
          <a:xfrm>
            <a:off x="4175850" y="1688875"/>
            <a:ext cx="28614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20" name="Google Shape;320;p13"/>
          <p:cNvSpPr txBox="1">
            <a:spLocks noGrp="1"/>
          </p:cNvSpPr>
          <p:nvPr>
            <p:ph type="title" idx="6"/>
          </p:nvPr>
        </p:nvSpPr>
        <p:spPr>
          <a:xfrm>
            <a:off x="4175850" y="2068075"/>
            <a:ext cx="28614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21" name="Google Shape;321;p13"/>
          <p:cNvSpPr txBox="1">
            <a:spLocks noGrp="1"/>
          </p:cNvSpPr>
          <p:nvPr>
            <p:ph type="title" idx="7" hasCustomPrompt="1"/>
          </p:nvPr>
        </p:nvSpPr>
        <p:spPr>
          <a:xfrm>
            <a:off x="758775" y="2897575"/>
            <a:ext cx="10008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2" name="Google Shape;322;p13"/>
          <p:cNvSpPr txBox="1">
            <a:spLocks noGrp="1"/>
          </p:cNvSpPr>
          <p:nvPr>
            <p:ph type="title" idx="8"/>
          </p:nvPr>
        </p:nvSpPr>
        <p:spPr>
          <a:xfrm>
            <a:off x="758775" y="3354775"/>
            <a:ext cx="28614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23" name="Google Shape;323;p13"/>
          <p:cNvSpPr txBox="1">
            <a:spLocks noGrp="1"/>
          </p:cNvSpPr>
          <p:nvPr>
            <p:ph type="title" idx="9"/>
          </p:nvPr>
        </p:nvSpPr>
        <p:spPr>
          <a:xfrm>
            <a:off x="758775" y="3733975"/>
            <a:ext cx="28614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24" name="Google Shape;324;p13"/>
          <p:cNvSpPr txBox="1">
            <a:spLocks noGrp="1"/>
          </p:cNvSpPr>
          <p:nvPr>
            <p:ph type="title" idx="13" hasCustomPrompt="1"/>
          </p:nvPr>
        </p:nvSpPr>
        <p:spPr>
          <a:xfrm>
            <a:off x="4175850" y="2897575"/>
            <a:ext cx="10008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5" name="Google Shape;325;p13"/>
          <p:cNvSpPr txBox="1">
            <a:spLocks noGrp="1"/>
          </p:cNvSpPr>
          <p:nvPr>
            <p:ph type="title" idx="14"/>
          </p:nvPr>
        </p:nvSpPr>
        <p:spPr>
          <a:xfrm>
            <a:off x="4175850" y="3354775"/>
            <a:ext cx="28614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26" name="Google Shape;326;p13"/>
          <p:cNvSpPr txBox="1">
            <a:spLocks noGrp="1"/>
          </p:cNvSpPr>
          <p:nvPr>
            <p:ph type="title" idx="15"/>
          </p:nvPr>
        </p:nvSpPr>
        <p:spPr>
          <a:xfrm>
            <a:off x="4175850" y="3733975"/>
            <a:ext cx="28614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327" name="Google Shape;327;p13"/>
          <p:cNvSpPr txBox="1">
            <a:spLocks noGrp="1"/>
          </p:cNvSpPr>
          <p:nvPr>
            <p:ph type="title" idx="16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5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14"/>
          <p:cNvGrpSpPr/>
          <p:nvPr/>
        </p:nvGrpSpPr>
        <p:grpSpPr>
          <a:xfrm>
            <a:off x="-3111091" y="-785874"/>
            <a:ext cx="13978227" cy="8475648"/>
            <a:chOff x="-3111091" y="-785874"/>
            <a:chExt cx="13978227" cy="8475648"/>
          </a:xfrm>
        </p:grpSpPr>
        <p:sp>
          <p:nvSpPr>
            <p:cNvPr id="330" name="Google Shape;330;p14"/>
            <p:cNvSpPr/>
            <p:nvPr/>
          </p:nvSpPr>
          <p:spPr>
            <a:xfrm rot="287892">
              <a:off x="-3029589" y="-485624"/>
              <a:ext cx="7273417" cy="2253458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4"/>
            <p:cNvSpPr/>
            <p:nvPr/>
          </p:nvSpPr>
          <p:spPr>
            <a:xfrm rot="-9992516">
              <a:off x="3475174" y="2466410"/>
              <a:ext cx="6918451" cy="4479789"/>
            </a:xfrm>
            <a:custGeom>
              <a:avLst/>
              <a:gdLst/>
              <a:ahLst/>
              <a:cxnLst/>
              <a:rect l="l" t="t" r="r" b="b"/>
              <a:pathLst>
                <a:path w="80237" h="47122" extrusionOk="0">
                  <a:moveTo>
                    <a:pt x="75580" y="0"/>
                  </a:moveTo>
                  <a:cubicBezTo>
                    <a:pt x="74446" y="0"/>
                    <a:pt x="73347" y="432"/>
                    <a:pt x="72272" y="651"/>
                  </a:cubicBezTo>
                  <a:cubicBezTo>
                    <a:pt x="71533" y="794"/>
                    <a:pt x="70783" y="866"/>
                    <a:pt x="70033" y="890"/>
                  </a:cubicBezTo>
                  <a:cubicBezTo>
                    <a:pt x="68402" y="961"/>
                    <a:pt x="66938" y="1461"/>
                    <a:pt x="65330" y="1544"/>
                  </a:cubicBezTo>
                  <a:cubicBezTo>
                    <a:pt x="65747" y="1449"/>
                    <a:pt x="65937" y="1068"/>
                    <a:pt x="66283" y="878"/>
                  </a:cubicBezTo>
                  <a:lnTo>
                    <a:pt x="66283" y="878"/>
                  </a:lnTo>
                  <a:cubicBezTo>
                    <a:pt x="65390" y="1116"/>
                    <a:pt x="64485" y="1402"/>
                    <a:pt x="63580" y="1628"/>
                  </a:cubicBezTo>
                  <a:cubicBezTo>
                    <a:pt x="62497" y="1866"/>
                    <a:pt x="61342" y="1818"/>
                    <a:pt x="60294" y="2164"/>
                  </a:cubicBezTo>
                  <a:cubicBezTo>
                    <a:pt x="59246" y="2497"/>
                    <a:pt x="58222" y="2926"/>
                    <a:pt x="57127" y="3211"/>
                  </a:cubicBezTo>
                  <a:cubicBezTo>
                    <a:pt x="56043" y="3509"/>
                    <a:pt x="54936" y="3640"/>
                    <a:pt x="53876" y="3961"/>
                  </a:cubicBezTo>
                  <a:cubicBezTo>
                    <a:pt x="52352" y="4414"/>
                    <a:pt x="50924" y="5021"/>
                    <a:pt x="49388" y="5473"/>
                  </a:cubicBezTo>
                  <a:cubicBezTo>
                    <a:pt x="47364" y="6045"/>
                    <a:pt x="45375" y="6747"/>
                    <a:pt x="43435" y="7569"/>
                  </a:cubicBezTo>
                  <a:cubicBezTo>
                    <a:pt x="42208" y="8105"/>
                    <a:pt x="40994" y="8486"/>
                    <a:pt x="39720" y="8938"/>
                  </a:cubicBezTo>
                  <a:cubicBezTo>
                    <a:pt x="39505" y="9013"/>
                    <a:pt x="38737" y="9352"/>
                    <a:pt x="38217" y="9352"/>
                  </a:cubicBezTo>
                  <a:cubicBezTo>
                    <a:pt x="37989" y="9352"/>
                    <a:pt x="37809" y="9286"/>
                    <a:pt x="37743" y="9105"/>
                  </a:cubicBezTo>
                  <a:cubicBezTo>
                    <a:pt x="37612" y="8712"/>
                    <a:pt x="38875" y="7998"/>
                    <a:pt x="39196" y="7700"/>
                  </a:cubicBezTo>
                  <a:lnTo>
                    <a:pt x="39196" y="7700"/>
                  </a:lnTo>
                  <a:cubicBezTo>
                    <a:pt x="37279" y="8069"/>
                    <a:pt x="35624" y="8902"/>
                    <a:pt x="33862" y="9569"/>
                  </a:cubicBezTo>
                  <a:cubicBezTo>
                    <a:pt x="31850" y="10331"/>
                    <a:pt x="29719" y="10927"/>
                    <a:pt x="27802" y="11843"/>
                  </a:cubicBezTo>
                  <a:cubicBezTo>
                    <a:pt x="25480" y="12951"/>
                    <a:pt x="23027" y="14201"/>
                    <a:pt x="20991" y="15594"/>
                  </a:cubicBezTo>
                  <a:cubicBezTo>
                    <a:pt x="20036" y="16249"/>
                    <a:pt x="18376" y="17495"/>
                    <a:pt x="16901" y="17495"/>
                  </a:cubicBezTo>
                  <a:cubicBezTo>
                    <a:pt x="16795" y="17495"/>
                    <a:pt x="16690" y="17489"/>
                    <a:pt x="16586" y="17475"/>
                  </a:cubicBezTo>
                  <a:cubicBezTo>
                    <a:pt x="17098" y="16987"/>
                    <a:pt x="19372" y="15201"/>
                    <a:pt x="17503" y="15165"/>
                  </a:cubicBezTo>
                  <a:cubicBezTo>
                    <a:pt x="17476" y="15165"/>
                    <a:pt x="17450" y="15164"/>
                    <a:pt x="17424" y="15164"/>
                  </a:cubicBezTo>
                  <a:cubicBezTo>
                    <a:pt x="16284" y="15164"/>
                    <a:pt x="15420" y="15662"/>
                    <a:pt x="14407" y="16034"/>
                  </a:cubicBezTo>
                  <a:cubicBezTo>
                    <a:pt x="13550" y="16344"/>
                    <a:pt x="12800" y="16773"/>
                    <a:pt x="11978" y="17130"/>
                  </a:cubicBezTo>
                  <a:cubicBezTo>
                    <a:pt x="10454" y="17785"/>
                    <a:pt x="8907" y="18285"/>
                    <a:pt x="7442" y="19035"/>
                  </a:cubicBezTo>
                  <a:cubicBezTo>
                    <a:pt x="4870" y="20344"/>
                    <a:pt x="2406" y="21702"/>
                    <a:pt x="1" y="23154"/>
                  </a:cubicBezTo>
                  <a:cubicBezTo>
                    <a:pt x="1" y="25345"/>
                    <a:pt x="751" y="28072"/>
                    <a:pt x="1120" y="30238"/>
                  </a:cubicBezTo>
                  <a:cubicBezTo>
                    <a:pt x="1739" y="33858"/>
                    <a:pt x="2072" y="37585"/>
                    <a:pt x="2263" y="41240"/>
                  </a:cubicBezTo>
                  <a:cubicBezTo>
                    <a:pt x="2358" y="42895"/>
                    <a:pt x="2608" y="44562"/>
                    <a:pt x="3573" y="46062"/>
                  </a:cubicBezTo>
                  <a:cubicBezTo>
                    <a:pt x="3875" y="46526"/>
                    <a:pt x="4216" y="47117"/>
                    <a:pt x="4969" y="47117"/>
                  </a:cubicBezTo>
                  <a:cubicBezTo>
                    <a:pt x="5047" y="47117"/>
                    <a:pt x="5129" y="47111"/>
                    <a:pt x="5216" y="47098"/>
                  </a:cubicBezTo>
                  <a:lnTo>
                    <a:pt x="5311" y="47110"/>
                  </a:lnTo>
                  <a:cubicBezTo>
                    <a:pt x="5351" y="47118"/>
                    <a:pt x="5395" y="47122"/>
                    <a:pt x="5443" y="47122"/>
                  </a:cubicBezTo>
                  <a:cubicBezTo>
                    <a:pt x="5955" y="47122"/>
                    <a:pt x="6885" y="46692"/>
                    <a:pt x="7287" y="46562"/>
                  </a:cubicBezTo>
                  <a:cubicBezTo>
                    <a:pt x="7847" y="46383"/>
                    <a:pt x="8395" y="46026"/>
                    <a:pt x="8954" y="45883"/>
                  </a:cubicBezTo>
                  <a:cubicBezTo>
                    <a:pt x="9514" y="45740"/>
                    <a:pt x="9954" y="45776"/>
                    <a:pt x="10490" y="45538"/>
                  </a:cubicBezTo>
                  <a:cubicBezTo>
                    <a:pt x="14121" y="43966"/>
                    <a:pt x="17872" y="42597"/>
                    <a:pt x="21265" y="40716"/>
                  </a:cubicBezTo>
                  <a:cubicBezTo>
                    <a:pt x="21765" y="40442"/>
                    <a:pt x="22039" y="40156"/>
                    <a:pt x="22444" y="39811"/>
                  </a:cubicBezTo>
                  <a:cubicBezTo>
                    <a:pt x="23123" y="39228"/>
                    <a:pt x="23896" y="39013"/>
                    <a:pt x="24742" y="38620"/>
                  </a:cubicBezTo>
                  <a:cubicBezTo>
                    <a:pt x="26575" y="37751"/>
                    <a:pt x="28468" y="36918"/>
                    <a:pt x="30207" y="35965"/>
                  </a:cubicBezTo>
                  <a:cubicBezTo>
                    <a:pt x="31326" y="35358"/>
                    <a:pt x="32136" y="34525"/>
                    <a:pt x="33029" y="33763"/>
                  </a:cubicBezTo>
                  <a:cubicBezTo>
                    <a:pt x="33433" y="33417"/>
                    <a:pt x="33862" y="33096"/>
                    <a:pt x="34314" y="32810"/>
                  </a:cubicBezTo>
                  <a:cubicBezTo>
                    <a:pt x="34612" y="32608"/>
                    <a:pt x="35029" y="32465"/>
                    <a:pt x="35255" y="32215"/>
                  </a:cubicBezTo>
                  <a:cubicBezTo>
                    <a:pt x="35188" y="32211"/>
                    <a:pt x="35121" y="32209"/>
                    <a:pt x="35053" y="32209"/>
                  </a:cubicBezTo>
                  <a:cubicBezTo>
                    <a:pt x="33641" y="32209"/>
                    <a:pt x="32064" y="33091"/>
                    <a:pt x="30632" y="33091"/>
                  </a:cubicBezTo>
                  <a:cubicBezTo>
                    <a:pt x="30399" y="33091"/>
                    <a:pt x="30169" y="33067"/>
                    <a:pt x="29945" y="33013"/>
                  </a:cubicBezTo>
                  <a:cubicBezTo>
                    <a:pt x="29885" y="32667"/>
                    <a:pt x="30647" y="32298"/>
                    <a:pt x="30933" y="32084"/>
                  </a:cubicBezTo>
                  <a:cubicBezTo>
                    <a:pt x="31505" y="31655"/>
                    <a:pt x="32124" y="31274"/>
                    <a:pt x="32755" y="30929"/>
                  </a:cubicBezTo>
                  <a:cubicBezTo>
                    <a:pt x="34231" y="30143"/>
                    <a:pt x="35565" y="29238"/>
                    <a:pt x="36922" y="28333"/>
                  </a:cubicBezTo>
                  <a:cubicBezTo>
                    <a:pt x="37803" y="27750"/>
                    <a:pt x="38505" y="27131"/>
                    <a:pt x="39541" y="26678"/>
                  </a:cubicBezTo>
                  <a:cubicBezTo>
                    <a:pt x="40220" y="26381"/>
                    <a:pt x="40946" y="26178"/>
                    <a:pt x="41625" y="25893"/>
                  </a:cubicBezTo>
                  <a:cubicBezTo>
                    <a:pt x="41881" y="25781"/>
                    <a:pt x="42157" y="25483"/>
                    <a:pt x="42455" y="25483"/>
                  </a:cubicBezTo>
                  <a:cubicBezTo>
                    <a:pt x="42476" y="25483"/>
                    <a:pt x="42497" y="25485"/>
                    <a:pt x="42518" y="25488"/>
                  </a:cubicBezTo>
                  <a:cubicBezTo>
                    <a:pt x="42667" y="25906"/>
                    <a:pt x="42476" y="26340"/>
                    <a:pt x="42984" y="26340"/>
                  </a:cubicBezTo>
                  <a:cubicBezTo>
                    <a:pt x="43085" y="26340"/>
                    <a:pt x="43212" y="26323"/>
                    <a:pt x="43375" y="26286"/>
                  </a:cubicBezTo>
                  <a:cubicBezTo>
                    <a:pt x="43673" y="26143"/>
                    <a:pt x="43970" y="26000"/>
                    <a:pt x="44268" y="25857"/>
                  </a:cubicBezTo>
                  <a:cubicBezTo>
                    <a:pt x="44804" y="25631"/>
                    <a:pt x="45340" y="25416"/>
                    <a:pt x="45887" y="25238"/>
                  </a:cubicBezTo>
                  <a:cubicBezTo>
                    <a:pt x="47102" y="24773"/>
                    <a:pt x="48292" y="24238"/>
                    <a:pt x="49435" y="23642"/>
                  </a:cubicBezTo>
                  <a:cubicBezTo>
                    <a:pt x="50686" y="22976"/>
                    <a:pt x="51829" y="22357"/>
                    <a:pt x="53222" y="21856"/>
                  </a:cubicBezTo>
                  <a:cubicBezTo>
                    <a:pt x="55293" y="21106"/>
                    <a:pt x="57353" y="20428"/>
                    <a:pt x="59341" y="19570"/>
                  </a:cubicBezTo>
                  <a:cubicBezTo>
                    <a:pt x="61306" y="18737"/>
                    <a:pt x="63104" y="17868"/>
                    <a:pt x="64806" y="16749"/>
                  </a:cubicBezTo>
                  <a:cubicBezTo>
                    <a:pt x="65402" y="16356"/>
                    <a:pt x="66092" y="15999"/>
                    <a:pt x="66676" y="15594"/>
                  </a:cubicBezTo>
                  <a:cubicBezTo>
                    <a:pt x="66926" y="15427"/>
                    <a:pt x="67200" y="15237"/>
                    <a:pt x="67235" y="14963"/>
                  </a:cubicBezTo>
                  <a:cubicBezTo>
                    <a:pt x="67272" y="14608"/>
                    <a:pt x="66956" y="14503"/>
                    <a:pt x="66542" y="14503"/>
                  </a:cubicBezTo>
                  <a:cubicBezTo>
                    <a:pt x="66025" y="14503"/>
                    <a:pt x="65356" y="14666"/>
                    <a:pt x="65033" y="14713"/>
                  </a:cubicBezTo>
                  <a:cubicBezTo>
                    <a:pt x="64437" y="14784"/>
                    <a:pt x="63854" y="14856"/>
                    <a:pt x="63282" y="14975"/>
                  </a:cubicBezTo>
                  <a:cubicBezTo>
                    <a:pt x="62990" y="15030"/>
                    <a:pt x="62528" y="15211"/>
                    <a:pt x="62157" y="15211"/>
                  </a:cubicBezTo>
                  <a:cubicBezTo>
                    <a:pt x="62045" y="15211"/>
                    <a:pt x="61942" y="15195"/>
                    <a:pt x="61854" y="15153"/>
                  </a:cubicBezTo>
                  <a:cubicBezTo>
                    <a:pt x="60913" y="14713"/>
                    <a:pt x="62866" y="14189"/>
                    <a:pt x="63151" y="13963"/>
                  </a:cubicBezTo>
                  <a:cubicBezTo>
                    <a:pt x="62996" y="13932"/>
                    <a:pt x="62840" y="13924"/>
                    <a:pt x="62685" y="13924"/>
                  </a:cubicBezTo>
                  <a:cubicBezTo>
                    <a:pt x="62496" y="13924"/>
                    <a:pt x="62307" y="13936"/>
                    <a:pt x="62118" y="13936"/>
                  </a:cubicBezTo>
                  <a:cubicBezTo>
                    <a:pt x="62034" y="13936"/>
                    <a:pt x="61950" y="13934"/>
                    <a:pt x="61866" y="13927"/>
                  </a:cubicBezTo>
                  <a:cubicBezTo>
                    <a:pt x="61592" y="13891"/>
                    <a:pt x="61318" y="13832"/>
                    <a:pt x="61044" y="13760"/>
                  </a:cubicBezTo>
                  <a:cubicBezTo>
                    <a:pt x="60874" y="13725"/>
                    <a:pt x="60700" y="13717"/>
                    <a:pt x="60525" y="13717"/>
                  </a:cubicBezTo>
                  <a:cubicBezTo>
                    <a:pt x="60361" y="13717"/>
                    <a:pt x="60196" y="13724"/>
                    <a:pt x="60033" y="13724"/>
                  </a:cubicBezTo>
                  <a:cubicBezTo>
                    <a:pt x="59834" y="13724"/>
                    <a:pt x="59638" y="13713"/>
                    <a:pt x="59449" y="13665"/>
                  </a:cubicBezTo>
                  <a:cubicBezTo>
                    <a:pt x="59699" y="13439"/>
                    <a:pt x="60270" y="13355"/>
                    <a:pt x="60615" y="13201"/>
                  </a:cubicBezTo>
                  <a:cubicBezTo>
                    <a:pt x="61068" y="12986"/>
                    <a:pt x="61485" y="12724"/>
                    <a:pt x="61937" y="12510"/>
                  </a:cubicBezTo>
                  <a:cubicBezTo>
                    <a:pt x="63461" y="11784"/>
                    <a:pt x="65116" y="11248"/>
                    <a:pt x="66664" y="10569"/>
                  </a:cubicBezTo>
                  <a:cubicBezTo>
                    <a:pt x="67402" y="10248"/>
                    <a:pt x="67902" y="9760"/>
                    <a:pt x="68593" y="9403"/>
                  </a:cubicBezTo>
                  <a:cubicBezTo>
                    <a:pt x="69366" y="8998"/>
                    <a:pt x="70200" y="8652"/>
                    <a:pt x="70974" y="8248"/>
                  </a:cubicBezTo>
                  <a:cubicBezTo>
                    <a:pt x="71807" y="7831"/>
                    <a:pt x="72748" y="7557"/>
                    <a:pt x="73593" y="7152"/>
                  </a:cubicBezTo>
                  <a:cubicBezTo>
                    <a:pt x="74272" y="6831"/>
                    <a:pt x="74891" y="6450"/>
                    <a:pt x="75605" y="6152"/>
                  </a:cubicBezTo>
                  <a:cubicBezTo>
                    <a:pt x="76582" y="5747"/>
                    <a:pt x="77487" y="5331"/>
                    <a:pt x="78296" y="4747"/>
                  </a:cubicBezTo>
                  <a:cubicBezTo>
                    <a:pt x="78677" y="4473"/>
                    <a:pt x="79058" y="4211"/>
                    <a:pt x="79451" y="3961"/>
                  </a:cubicBezTo>
                  <a:cubicBezTo>
                    <a:pt x="79642" y="3890"/>
                    <a:pt x="79820" y="3807"/>
                    <a:pt x="79975" y="3688"/>
                  </a:cubicBezTo>
                  <a:cubicBezTo>
                    <a:pt x="80237" y="3259"/>
                    <a:pt x="79415" y="3295"/>
                    <a:pt x="78987" y="3211"/>
                  </a:cubicBezTo>
                  <a:cubicBezTo>
                    <a:pt x="78046" y="3045"/>
                    <a:pt x="77106" y="2890"/>
                    <a:pt x="76236" y="2580"/>
                  </a:cubicBezTo>
                  <a:cubicBezTo>
                    <a:pt x="75534" y="2318"/>
                    <a:pt x="74939" y="2509"/>
                    <a:pt x="74236" y="2342"/>
                  </a:cubicBezTo>
                  <a:cubicBezTo>
                    <a:pt x="74319" y="1402"/>
                    <a:pt x="76296" y="1056"/>
                    <a:pt x="76439" y="92"/>
                  </a:cubicBezTo>
                  <a:cubicBezTo>
                    <a:pt x="76150" y="27"/>
                    <a:pt x="75864" y="0"/>
                    <a:pt x="75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2" name="Google Shape;332;p14"/>
            <p:cNvGrpSpPr/>
            <p:nvPr/>
          </p:nvGrpSpPr>
          <p:grpSpPr>
            <a:xfrm>
              <a:off x="8314244" y="838845"/>
              <a:ext cx="520582" cy="350759"/>
              <a:chOff x="5850477" y="3901125"/>
              <a:chExt cx="127450" cy="85874"/>
            </a:xfrm>
          </p:grpSpPr>
          <p:sp>
            <p:nvSpPr>
              <p:cNvPr id="333" name="Google Shape;333;p14"/>
              <p:cNvSpPr/>
              <p:nvPr/>
            </p:nvSpPr>
            <p:spPr>
              <a:xfrm>
                <a:off x="5892700" y="3901125"/>
                <a:ext cx="34000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1005" extrusionOk="0">
                    <a:moveTo>
                      <a:pt x="0" y="0"/>
                    </a:moveTo>
                    <a:lnTo>
                      <a:pt x="0" y="1004"/>
                    </a:lnTo>
                    <a:lnTo>
                      <a:pt x="1359" y="1004"/>
                    </a:lnTo>
                    <a:lnTo>
                      <a:pt x="135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4"/>
              <p:cNvSpPr/>
              <p:nvPr/>
            </p:nvSpPr>
            <p:spPr>
              <a:xfrm>
                <a:off x="5935028" y="3936639"/>
                <a:ext cx="288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845" extrusionOk="0">
                    <a:moveTo>
                      <a:pt x="0" y="0"/>
                    </a:moveTo>
                    <a:lnTo>
                      <a:pt x="0" y="845"/>
                    </a:lnTo>
                    <a:lnTo>
                      <a:pt x="1151" y="845"/>
                    </a:lnTo>
                    <a:lnTo>
                      <a:pt x="11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4"/>
              <p:cNvSpPr/>
              <p:nvPr/>
            </p:nvSpPr>
            <p:spPr>
              <a:xfrm>
                <a:off x="5850477" y="3936641"/>
                <a:ext cx="14400" cy="10125"/>
              </a:xfrm>
              <a:custGeom>
                <a:avLst/>
                <a:gdLst/>
                <a:ahLst/>
                <a:cxnLst/>
                <a:rect l="l" t="t" r="r" b="b"/>
                <a:pathLst>
                  <a:path w="576" h="405" extrusionOk="0">
                    <a:moveTo>
                      <a:pt x="1" y="1"/>
                    </a:moveTo>
                    <a:lnTo>
                      <a:pt x="1" y="405"/>
                    </a:lnTo>
                    <a:lnTo>
                      <a:pt x="576" y="405"/>
                    </a:lnTo>
                    <a:lnTo>
                      <a:pt x="57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4"/>
              <p:cNvSpPr/>
              <p:nvPr/>
            </p:nvSpPr>
            <p:spPr>
              <a:xfrm>
                <a:off x="5963827" y="3976574"/>
                <a:ext cx="1410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17" extrusionOk="0">
                    <a:moveTo>
                      <a:pt x="0" y="1"/>
                    </a:moveTo>
                    <a:lnTo>
                      <a:pt x="0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4"/>
              <p:cNvSpPr/>
              <p:nvPr/>
            </p:nvSpPr>
            <p:spPr>
              <a:xfrm>
                <a:off x="5898840" y="3951591"/>
                <a:ext cx="1410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18" extrusionOk="0">
                    <a:moveTo>
                      <a:pt x="0" y="1"/>
                    </a:moveTo>
                    <a:lnTo>
                      <a:pt x="0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4"/>
              <p:cNvSpPr/>
              <p:nvPr/>
            </p:nvSpPr>
            <p:spPr>
              <a:xfrm>
                <a:off x="5958542" y="3908476"/>
                <a:ext cx="1410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17" extrusionOk="0">
                    <a:moveTo>
                      <a:pt x="1" y="1"/>
                    </a:moveTo>
                    <a:lnTo>
                      <a:pt x="1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9" name="Google Shape;339;p14"/>
            <p:cNvSpPr/>
            <p:nvPr/>
          </p:nvSpPr>
          <p:spPr>
            <a:xfrm>
              <a:off x="7679558" y="886297"/>
              <a:ext cx="215586" cy="215586"/>
            </a:xfrm>
            <a:custGeom>
              <a:avLst/>
              <a:gdLst/>
              <a:ahLst/>
              <a:cxnLst/>
              <a:rect l="l" t="t" r="r" b="b"/>
              <a:pathLst>
                <a:path w="4176" h="4176" extrusionOk="0">
                  <a:moveTo>
                    <a:pt x="1776" y="1"/>
                  </a:moveTo>
                  <a:lnTo>
                    <a:pt x="1776" y="1776"/>
                  </a:lnTo>
                  <a:lnTo>
                    <a:pt x="0" y="1776"/>
                  </a:lnTo>
                  <a:lnTo>
                    <a:pt x="0" y="2400"/>
                  </a:lnTo>
                  <a:lnTo>
                    <a:pt x="1776" y="2400"/>
                  </a:lnTo>
                  <a:lnTo>
                    <a:pt x="1776" y="4176"/>
                  </a:lnTo>
                  <a:lnTo>
                    <a:pt x="2400" y="4176"/>
                  </a:lnTo>
                  <a:lnTo>
                    <a:pt x="2400" y="2400"/>
                  </a:lnTo>
                  <a:lnTo>
                    <a:pt x="4175" y="2400"/>
                  </a:lnTo>
                  <a:lnTo>
                    <a:pt x="4175" y="1776"/>
                  </a:lnTo>
                  <a:lnTo>
                    <a:pt x="2400" y="1776"/>
                  </a:lnTo>
                  <a:lnTo>
                    <a:pt x="24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0" name="Google Shape;340;p14"/>
            <p:cNvGrpSpPr/>
            <p:nvPr/>
          </p:nvGrpSpPr>
          <p:grpSpPr>
            <a:xfrm>
              <a:off x="317312" y="3753461"/>
              <a:ext cx="396098" cy="729450"/>
              <a:chOff x="5887475" y="4238125"/>
              <a:chExt cx="87275" cy="160725"/>
            </a:xfrm>
          </p:grpSpPr>
          <p:sp>
            <p:nvSpPr>
              <p:cNvPr id="341" name="Google Shape;341;p14"/>
              <p:cNvSpPr/>
              <p:nvPr/>
            </p:nvSpPr>
            <p:spPr>
              <a:xfrm>
                <a:off x="5933700" y="4289550"/>
                <a:ext cx="31250" cy="23000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1250" y="919"/>
                    </a:lnTo>
                    <a:lnTo>
                      <a:pt x="125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4"/>
              <p:cNvSpPr/>
              <p:nvPr/>
            </p:nvSpPr>
            <p:spPr>
              <a:xfrm>
                <a:off x="5887475" y="4316200"/>
                <a:ext cx="294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1177" h="870" extrusionOk="0">
                    <a:moveTo>
                      <a:pt x="1" y="0"/>
                    </a:moveTo>
                    <a:lnTo>
                      <a:pt x="1" y="869"/>
                    </a:lnTo>
                    <a:lnTo>
                      <a:pt x="1176" y="869"/>
                    </a:lnTo>
                    <a:lnTo>
                      <a:pt x="117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4"/>
              <p:cNvSpPr/>
              <p:nvPr/>
            </p:nvSpPr>
            <p:spPr>
              <a:xfrm>
                <a:off x="5960025" y="4261700"/>
                <a:ext cx="147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589" h="430" extrusionOk="0">
                    <a:moveTo>
                      <a:pt x="1" y="1"/>
                    </a:moveTo>
                    <a:lnTo>
                      <a:pt x="1" y="429"/>
                    </a:lnTo>
                    <a:lnTo>
                      <a:pt x="588" y="429"/>
                    </a:lnTo>
                    <a:lnTo>
                      <a:pt x="58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4"/>
              <p:cNvSpPr/>
              <p:nvPr/>
            </p:nvSpPr>
            <p:spPr>
              <a:xfrm>
                <a:off x="5902175" y="4388125"/>
                <a:ext cx="150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601" h="429" extrusionOk="0">
                    <a:moveTo>
                      <a:pt x="1" y="0"/>
                    </a:moveTo>
                    <a:lnTo>
                      <a:pt x="1" y="429"/>
                    </a:lnTo>
                    <a:lnTo>
                      <a:pt x="601" y="429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4"/>
              <p:cNvSpPr/>
              <p:nvPr/>
            </p:nvSpPr>
            <p:spPr>
              <a:xfrm>
                <a:off x="5937075" y="4354150"/>
                <a:ext cx="147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429" extrusionOk="0">
                    <a:moveTo>
                      <a:pt x="0" y="0"/>
                    </a:moveTo>
                    <a:lnTo>
                      <a:pt x="0" y="429"/>
                    </a:lnTo>
                    <a:lnTo>
                      <a:pt x="588" y="429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4"/>
              <p:cNvSpPr/>
              <p:nvPr/>
            </p:nvSpPr>
            <p:spPr>
              <a:xfrm>
                <a:off x="5919325" y="4238125"/>
                <a:ext cx="150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601" h="430" extrusionOk="0">
                    <a:moveTo>
                      <a:pt x="0" y="1"/>
                    </a:moveTo>
                    <a:lnTo>
                      <a:pt x="0" y="429"/>
                    </a:lnTo>
                    <a:lnTo>
                      <a:pt x="600" y="429"/>
                    </a:lnTo>
                    <a:lnTo>
                      <a:pt x="6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7" name="Google Shape;347;p14"/>
            <p:cNvSpPr/>
            <p:nvPr/>
          </p:nvSpPr>
          <p:spPr>
            <a:xfrm>
              <a:off x="1124825" y="4579975"/>
              <a:ext cx="186803" cy="186803"/>
            </a:xfrm>
            <a:custGeom>
              <a:avLst/>
              <a:gdLst/>
              <a:ahLst/>
              <a:cxnLst/>
              <a:rect l="l" t="t" r="r" b="b"/>
              <a:pathLst>
                <a:path w="4176" h="4176" extrusionOk="0">
                  <a:moveTo>
                    <a:pt x="1776" y="1"/>
                  </a:moveTo>
                  <a:lnTo>
                    <a:pt x="1776" y="1776"/>
                  </a:lnTo>
                  <a:lnTo>
                    <a:pt x="0" y="1776"/>
                  </a:lnTo>
                  <a:lnTo>
                    <a:pt x="0" y="2400"/>
                  </a:lnTo>
                  <a:lnTo>
                    <a:pt x="1776" y="2400"/>
                  </a:lnTo>
                  <a:lnTo>
                    <a:pt x="1776" y="4176"/>
                  </a:lnTo>
                  <a:lnTo>
                    <a:pt x="2400" y="4176"/>
                  </a:lnTo>
                  <a:lnTo>
                    <a:pt x="2400" y="2400"/>
                  </a:lnTo>
                  <a:lnTo>
                    <a:pt x="4175" y="2400"/>
                  </a:lnTo>
                  <a:lnTo>
                    <a:pt x="4175" y="1776"/>
                  </a:lnTo>
                  <a:lnTo>
                    <a:pt x="2400" y="1776"/>
                  </a:lnTo>
                  <a:lnTo>
                    <a:pt x="24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8" name="Google Shape;348;p14"/>
            <p:cNvGrpSpPr/>
            <p:nvPr/>
          </p:nvGrpSpPr>
          <p:grpSpPr>
            <a:xfrm>
              <a:off x="7258206" y="-592228"/>
              <a:ext cx="3608930" cy="3973565"/>
              <a:chOff x="-1890669" y="-592228"/>
              <a:chExt cx="3608930" cy="3973565"/>
            </a:xfrm>
          </p:grpSpPr>
          <p:grpSp>
            <p:nvGrpSpPr>
              <p:cNvPr id="349" name="Google Shape;349;p14"/>
              <p:cNvGrpSpPr/>
              <p:nvPr/>
            </p:nvGrpSpPr>
            <p:grpSpPr>
              <a:xfrm>
                <a:off x="-1890669" y="-592228"/>
                <a:ext cx="3608930" cy="3973565"/>
                <a:chOff x="262575" y="279375"/>
                <a:chExt cx="1205750" cy="1327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321025" y="335700"/>
                  <a:ext cx="1088525" cy="121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41" h="48536" fill="none" extrusionOk="0">
                      <a:moveTo>
                        <a:pt x="12392" y="48535"/>
                      </a:moveTo>
                      <a:cubicBezTo>
                        <a:pt x="12061" y="48535"/>
                        <a:pt x="11730" y="48364"/>
                        <a:pt x="11437" y="48205"/>
                      </a:cubicBezTo>
                      <a:cubicBezTo>
                        <a:pt x="9404" y="47005"/>
                        <a:pt x="7506" y="45609"/>
                        <a:pt x="7335" y="43527"/>
                      </a:cubicBezTo>
                      <a:cubicBezTo>
                        <a:pt x="7286" y="42976"/>
                        <a:pt x="7384" y="42413"/>
                        <a:pt x="7470" y="41875"/>
                      </a:cubicBezTo>
                      <a:cubicBezTo>
                        <a:pt x="7531" y="41507"/>
                        <a:pt x="7592" y="41128"/>
                        <a:pt x="7616" y="40748"/>
                      </a:cubicBezTo>
                      <a:cubicBezTo>
                        <a:pt x="7690" y="38936"/>
                        <a:pt x="6772" y="37271"/>
                        <a:pt x="5878" y="35667"/>
                      </a:cubicBezTo>
                      <a:cubicBezTo>
                        <a:pt x="5743" y="35422"/>
                        <a:pt x="5608" y="35177"/>
                        <a:pt x="5474" y="34920"/>
                      </a:cubicBezTo>
                      <a:cubicBezTo>
                        <a:pt x="3490" y="31222"/>
                        <a:pt x="2327" y="27121"/>
                        <a:pt x="1213" y="23178"/>
                      </a:cubicBezTo>
                      <a:cubicBezTo>
                        <a:pt x="650" y="21170"/>
                        <a:pt x="1" y="18893"/>
                        <a:pt x="331" y="16676"/>
                      </a:cubicBezTo>
                      <a:cubicBezTo>
                        <a:pt x="576" y="14999"/>
                        <a:pt x="1348" y="13309"/>
                        <a:pt x="2719" y="11473"/>
                      </a:cubicBezTo>
                      <a:cubicBezTo>
                        <a:pt x="6698" y="6122"/>
                        <a:pt x="12465" y="3453"/>
                        <a:pt x="16591" y="2131"/>
                      </a:cubicBezTo>
                      <a:cubicBezTo>
                        <a:pt x="21219" y="674"/>
                        <a:pt x="26558" y="0"/>
                        <a:pt x="33366" y="25"/>
                      </a:cubicBezTo>
                      <a:cubicBezTo>
                        <a:pt x="33929" y="25"/>
                        <a:pt x="34639" y="25"/>
                        <a:pt x="35276" y="208"/>
                      </a:cubicBezTo>
                      <a:cubicBezTo>
                        <a:pt x="35973" y="392"/>
                        <a:pt x="36586" y="772"/>
                        <a:pt x="37173" y="1127"/>
                      </a:cubicBezTo>
                      <a:cubicBezTo>
                        <a:pt x="39243" y="2376"/>
                        <a:pt x="41606" y="3820"/>
                        <a:pt x="42916" y="6085"/>
                      </a:cubicBezTo>
                      <a:cubicBezTo>
                        <a:pt x="43381" y="6857"/>
                        <a:pt x="43540" y="7530"/>
                        <a:pt x="43467" y="8167"/>
                      </a:cubicBezTo>
                      <a:cubicBezTo>
                        <a:pt x="43283" y="9416"/>
                        <a:pt x="42169" y="9710"/>
                        <a:pt x="41177" y="9955"/>
                      </a:cubicBezTo>
                      <a:lnTo>
                        <a:pt x="41006" y="10004"/>
                      </a:lnTo>
                      <a:cubicBezTo>
                        <a:pt x="39316" y="10432"/>
                        <a:pt x="38006" y="10922"/>
                        <a:pt x="36892" y="11534"/>
                      </a:cubicBezTo>
                      <a:lnTo>
                        <a:pt x="36892" y="11534"/>
                      </a:lnTo>
                      <a:cubicBezTo>
                        <a:pt x="35178" y="12465"/>
                        <a:pt x="33929" y="13775"/>
                        <a:pt x="33366" y="15232"/>
                      </a:cubicBezTo>
                      <a:cubicBezTo>
                        <a:pt x="33219" y="15611"/>
                        <a:pt x="33108" y="16028"/>
                        <a:pt x="33010" y="16432"/>
                      </a:cubicBezTo>
                      <a:cubicBezTo>
                        <a:pt x="32876" y="16983"/>
                        <a:pt x="32729" y="17558"/>
                        <a:pt x="32459" y="18085"/>
                      </a:cubicBezTo>
                      <a:cubicBezTo>
                        <a:pt x="32153" y="18672"/>
                        <a:pt x="31725" y="19186"/>
                        <a:pt x="31296" y="19688"/>
                      </a:cubicBezTo>
                      <a:cubicBezTo>
                        <a:pt x="31039" y="19995"/>
                        <a:pt x="30770" y="20313"/>
                        <a:pt x="30525" y="20656"/>
                      </a:cubicBezTo>
                      <a:cubicBezTo>
                        <a:pt x="29362" y="22284"/>
                        <a:pt x="29031" y="24513"/>
                        <a:pt x="29680" y="26410"/>
                      </a:cubicBezTo>
                      <a:cubicBezTo>
                        <a:pt x="29766" y="26692"/>
                        <a:pt x="29913" y="26998"/>
                        <a:pt x="30011" y="27280"/>
                      </a:cubicBezTo>
                      <a:cubicBezTo>
                        <a:pt x="30402" y="28223"/>
                        <a:pt x="30807" y="29190"/>
                        <a:pt x="30500" y="30157"/>
                      </a:cubicBezTo>
                      <a:cubicBezTo>
                        <a:pt x="30231" y="31039"/>
                        <a:pt x="29423" y="31614"/>
                        <a:pt x="28786" y="31932"/>
                      </a:cubicBezTo>
                      <a:cubicBezTo>
                        <a:pt x="26080" y="33304"/>
                        <a:pt x="22419" y="32422"/>
                        <a:pt x="20644" y="29961"/>
                      </a:cubicBezTo>
                      <a:cubicBezTo>
                        <a:pt x="20583" y="29863"/>
                        <a:pt x="20509" y="29753"/>
                        <a:pt x="20448" y="29667"/>
                      </a:cubicBezTo>
                      <a:cubicBezTo>
                        <a:pt x="20179" y="29263"/>
                        <a:pt x="19897" y="28859"/>
                        <a:pt x="19481" y="28627"/>
                      </a:cubicBezTo>
                      <a:cubicBezTo>
                        <a:pt x="18379" y="28002"/>
                        <a:pt x="17020" y="28933"/>
                        <a:pt x="16224" y="30047"/>
                      </a:cubicBezTo>
                      <a:cubicBezTo>
                        <a:pt x="14253" y="32814"/>
                        <a:pt x="13787" y="36646"/>
                        <a:pt x="15061" y="39793"/>
                      </a:cubicBezTo>
                      <a:lnTo>
                        <a:pt x="15195" y="40124"/>
                      </a:lnTo>
                      <a:cubicBezTo>
                        <a:pt x="15428" y="40675"/>
                        <a:pt x="15661" y="41226"/>
                        <a:pt x="15661" y="41838"/>
                      </a:cubicBezTo>
                      <a:cubicBezTo>
                        <a:pt x="15661" y="42291"/>
                        <a:pt x="15502" y="42719"/>
                        <a:pt x="15355" y="43160"/>
                      </a:cubicBezTo>
                      <a:cubicBezTo>
                        <a:pt x="14791" y="44752"/>
                        <a:pt x="14093" y="46331"/>
                        <a:pt x="13334" y="47837"/>
                      </a:cubicBezTo>
                      <a:cubicBezTo>
                        <a:pt x="13200" y="48094"/>
                        <a:pt x="13053" y="48339"/>
                        <a:pt x="12832" y="48462"/>
                      </a:cubicBezTo>
                      <a:cubicBezTo>
                        <a:pt x="12649" y="48511"/>
                        <a:pt x="12526" y="48535"/>
                        <a:pt x="12392" y="4853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408275" y="421100"/>
                  <a:ext cx="903000" cy="101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20" h="40589" fill="none" extrusionOk="0">
                      <a:moveTo>
                        <a:pt x="7824" y="40589"/>
                      </a:moveTo>
                      <a:lnTo>
                        <a:pt x="7800" y="40552"/>
                      </a:lnTo>
                      <a:cubicBezTo>
                        <a:pt x="7322" y="40148"/>
                        <a:pt x="7224" y="39916"/>
                        <a:pt x="7224" y="39830"/>
                      </a:cubicBezTo>
                      <a:cubicBezTo>
                        <a:pt x="7212" y="39683"/>
                        <a:pt x="7273" y="39291"/>
                        <a:pt x="7334" y="38997"/>
                      </a:cubicBezTo>
                      <a:cubicBezTo>
                        <a:pt x="7408" y="38556"/>
                        <a:pt x="7494" y="38054"/>
                        <a:pt x="7518" y="37479"/>
                      </a:cubicBezTo>
                      <a:cubicBezTo>
                        <a:pt x="7640" y="34712"/>
                        <a:pt x="6392" y="32435"/>
                        <a:pt x="5375" y="30610"/>
                      </a:cubicBezTo>
                      <a:lnTo>
                        <a:pt x="5363" y="30586"/>
                      </a:lnTo>
                      <a:cubicBezTo>
                        <a:pt x="5241" y="30353"/>
                        <a:pt x="5118" y="30120"/>
                        <a:pt x="4996" y="29912"/>
                      </a:cubicBezTo>
                      <a:cubicBezTo>
                        <a:pt x="3184" y="26545"/>
                        <a:pt x="2082" y="22627"/>
                        <a:pt x="1016" y="18844"/>
                      </a:cubicBezTo>
                      <a:cubicBezTo>
                        <a:pt x="502" y="17081"/>
                        <a:pt x="0" y="15256"/>
                        <a:pt x="221" y="13750"/>
                      </a:cubicBezTo>
                      <a:cubicBezTo>
                        <a:pt x="368" y="12661"/>
                        <a:pt x="955" y="11448"/>
                        <a:pt x="1959" y="10089"/>
                      </a:cubicBezTo>
                      <a:cubicBezTo>
                        <a:pt x="5412" y="5461"/>
                        <a:pt x="10493" y="3122"/>
                        <a:pt x="14130" y="1959"/>
                      </a:cubicBezTo>
                      <a:cubicBezTo>
                        <a:pt x="18354" y="625"/>
                        <a:pt x="23239" y="0"/>
                        <a:pt x="29508" y="0"/>
                      </a:cubicBezTo>
                      <a:lnTo>
                        <a:pt x="29594" y="0"/>
                      </a:lnTo>
                      <a:lnTo>
                        <a:pt x="29876" y="0"/>
                      </a:lnTo>
                      <a:cubicBezTo>
                        <a:pt x="30182" y="0"/>
                        <a:pt x="30696" y="0"/>
                        <a:pt x="30904" y="61"/>
                      </a:cubicBezTo>
                      <a:cubicBezTo>
                        <a:pt x="31137" y="123"/>
                        <a:pt x="31577" y="404"/>
                        <a:pt x="31933" y="612"/>
                      </a:cubicBezTo>
                      <a:cubicBezTo>
                        <a:pt x="32312" y="845"/>
                        <a:pt x="32826" y="1053"/>
                        <a:pt x="33365" y="1286"/>
                      </a:cubicBezTo>
                      <a:cubicBezTo>
                        <a:pt x="34712" y="1849"/>
                        <a:pt x="36120" y="2437"/>
                        <a:pt x="35814" y="3490"/>
                      </a:cubicBezTo>
                      <a:cubicBezTo>
                        <a:pt x="35520" y="4506"/>
                        <a:pt x="34443" y="4616"/>
                        <a:pt x="33377" y="4739"/>
                      </a:cubicBezTo>
                      <a:cubicBezTo>
                        <a:pt x="32765" y="4800"/>
                        <a:pt x="32190" y="4886"/>
                        <a:pt x="31761" y="5106"/>
                      </a:cubicBezTo>
                      <a:cubicBezTo>
                        <a:pt x="29337" y="6428"/>
                        <a:pt x="27537" y="8375"/>
                        <a:pt x="26692" y="10604"/>
                      </a:cubicBezTo>
                      <a:cubicBezTo>
                        <a:pt x="26484" y="11167"/>
                        <a:pt x="26337" y="11705"/>
                        <a:pt x="26215" y="12171"/>
                      </a:cubicBezTo>
                      <a:cubicBezTo>
                        <a:pt x="26129" y="12550"/>
                        <a:pt x="26019" y="12942"/>
                        <a:pt x="25933" y="13126"/>
                      </a:cubicBezTo>
                      <a:cubicBezTo>
                        <a:pt x="25823" y="13346"/>
                        <a:pt x="25517" y="13701"/>
                        <a:pt x="25223" y="14032"/>
                      </a:cubicBezTo>
                      <a:cubicBezTo>
                        <a:pt x="24917" y="14387"/>
                        <a:pt x="24586" y="14779"/>
                        <a:pt x="24243" y="15244"/>
                      </a:cubicBezTo>
                      <a:cubicBezTo>
                        <a:pt x="22456" y="17766"/>
                        <a:pt x="21966" y="21133"/>
                        <a:pt x="22958" y="24060"/>
                      </a:cubicBezTo>
                      <a:cubicBezTo>
                        <a:pt x="23092" y="24451"/>
                        <a:pt x="23239" y="24807"/>
                        <a:pt x="23374" y="25125"/>
                      </a:cubicBezTo>
                      <a:cubicBezTo>
                        <a:pt x="23386" y="25162"/>
                        <a:pt x="23423" y="25211"/>
                        <a:pt x="23447" y="25235"/>
                      </a:cubicBezTo>
                      <a:cubicBezTo>
                        <a:pt x="23509" y="25333"/>
                        <a:pt x="23582" y="25431"/>
                        <a:pt x="23545" y="25541"/>
                      </a:cubicBezTo>
                      <a:cubicBezTo>
                        <a:pt x="23435" y="25798"/>
                        <a:pt x="23068" y="25774"/>
                        <a:pt x="22750" y="25762"/>
                      </a:cubicBezTo>
                      <a:cubicBezTo>
                        <a:pt x="22652" y="25762"/>
                        <a:pt x="22578" y="25737"/>
                        <a:pt x="22480" y="25737"/>
                      </a:cubicBezTo>
                      <a:cubicBezTo>
                        <a:pt x="21439" y="25737"/>
                        <a:pt x="20435" y="25272"/>
                        <a:pt x="19897" y="24537"/>
                      </a:cubicBezTo>
                      <a:lnTo>
                        <a:pt x="19762" y="24353"/>
                      </a:lnTo>
                      <a:lnTo>
                        <a:pt x="19750" y="24317"/>
                      </a:lnTo>
                      <a:cubicBezTo>
                        <a:pt x="19382" y="23766"/>
                        <a:pt x="18746" y="22847"/>
                        <a:pt x="17644" y="22235"/>
                      </a:cubicBezTo>
                      <a:cubicBezTo>
                        <a:pt x="16909" y="21819"/>
                        <a:pt x="16077" y="21599"/>
                        <a:pt x="15219" y="21599"/>
                      </a:cubicBezTo>
                      <a:cubicBezTo>
                        <a:pt x="13273" y="21599"/>
                        <a:pt x="11301" y="22737"/>
                        <a:pt x="9955" y="24635"/>
                      </a:cubicBezTo>
                      <a:cubicBezTo>
                        <a:pt x="7285" y="28370"/>
                        <a:pt x="6685" y="33353"/>
                        <a:pt x="8387" y="37614"/>
                      </a:cubicBezTo>
                      <a:cubicBezTo>
                        <a:pt x="8436" y="37736"/>
                        <a:pt x="8498" y="37859"/>
                        <a:pt x="8547" y="38006"/>
                      </a:cubicBezTo>
                      <a:cubicBezTo>
                        <a:pt x="8559" y="38030"/>
                        <a:pt x="8571" y="38079"/>
                        <a:pt x="8608" y="38103"/>
                      </a:cubicBezTo>
                      <a:cubicBezTo>
                        <a:pt x="8657" y="38201"/>
                        <a:pt x="8693" y="38287"/>
                        <a:pt x="8693" y="38385"/>
                      </a:cubicBezTo>
                      <a:cubicBezTo>
                        <a:pt x="8693" y="38446"/>
                        <a:pt x="8669" y="38508"/>
                        <a:pt x="8644" y="38556"/>
                      </a:cubicBezTo>
                      <a:cubicBezTo>
                        <a:pt x="8644" y="38569"/>
                        <a:pt x="8632" y="38581"/>
                        <a:pt x="8632" y="38581"/>
                      </a:cubicBezTo>
                      <a:cubicBezTo>
                        <a:pt x="8400" y="39242"/>
                        <a:pt x="8142" y="39903"/>
                        <a:pt x="7873" y="4054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14"/>
                <p:cNvSpPr/>
                <p:nvPr/>
              </p:nvSpPr>
              <p:spPr>
                <a:xfrm>
                  <a:off x="493675" y="440375"/>
                  <a:ext cx="630900" cy="58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36" h="23461" fill="none" extrusionOk="0">
                      <a:moveTo>
                        <a:pt x="2816" y="23460"/>
                      </a:moveTo>
                      <a:lnTo>
                        <a:pt x="2767" y="23460"/>
                      </a:lnTo>
                      <a:cubicBezTo>
                        <a:pt x="1286" y="23338"/>
                        <a:pt x="1200" y="21428"/>
                        <a:pt x="1102" y="19591"/>
                      </a:cubicBezTo>
                      <a:cubicBezTo>
                        <a:pt x="1053" y="18734"/>
                        <a:pt x="1017" y="17828"/>
                        <a:pt x="833" y="17154"/>
                      </a:cubicBezTo>
                      <a:cubicBezTo>
                        <a:pt x="453" y="15869"/>
                        <a:pt x="0" y="14240"/>
                        <a:pt x="123" y="13445"/>
                      </a:cubicBezTo>
                      <a:cubicBezTo>
                        <a:pt x="172" y="13163"/>
                        <a:pt x="368" y="12502"/>
                        <a:pt x="1237" y="11326"/>
                      </a:cubicBezTo>
                      <a:cubicBezTo>
                        <a:pt x="4151" y="7420"/>
                        <a:pt x="8547" y="5400"/>
                        <a:pt x="11730" y="4408"/>
                      </a:cubicBezTo>
                      <a:cubicBezTo>
                        <a:pt x="12599" y="4127"/>
                        <a:pt x="13726" y="3576"/>
                        <a:pt x="14938" y="3000"/>
                      </a:cubicBezTo>
                      <a:cubicBezTo>
                        <a:pt x="17828" y="1592"/>
                        <a:pt x="21109" y="1"/>
                        <a:pt x="23178" y="833"/>
                      </a:cubicBezTo>
                      <a:cubicBezTo>
                        <a:pt x="23913" y="1139"/>
                        <a:pt x="24427" y="1739"/>
                        <a:pt x="24733" y="2645"/>
                      </a:cubicBezTo>
                      <a:cubicBezTo>
                        <a:pt x="25235" y="4127"/>
                        <a:pt x="23913" y="5119"/>
                        <a:pt x="22492" y="6184"/>
                      </a:cubicBezTo>
                      <a:cubicBezTo>
                        <a:pt x="21501" y="6918"/>
                        <a:pt x="20484" y="7678"/>
                        <a:pt x="20129" y="8645"/>
                      </a:cubicBezTo>
                      <a:cubicBezTo>
                        <a:pt x="19836" y="9392"/>
                        <a:pt x="19689" y="10041"/>
                        <a:pt x="19542" y="10567"/>
                      </a:cubicBezTo>
                      <a:cubicBezTo>
                        <a:pt x="19542" y="10592"/>
                        <a:pt x="19529" y="10616"/>
                        <a:pt x="19529" y="10653"/>
                      </a:cubicBezTo>
                      <a:cubicBezTo>
                        <a:pt x="19517" y="10714"/>
                        <a:pt x="19517" y="10775"/>
                        <a:pt x="19480" y="10837"/>
                      </a:cubicBezTo>
                      <a:cubicBezTo>
                        <a:pt x="19431" y="10910"/>
                        <a:pt x="19370" y="10971"/>
                        <a:pt x="19334" y="11032"/>
                      </a:cubicBezTo>
                      <a:lnTo>
                        <a:pt x="19272" y="11094"/>
                      </a:lnTo>
                      <a:cubicBezTo>
                        <a:pt x="18929" y="11473"/>
                        <a:pt x="18513" y="11963"/>
                        <a:pt x="18085" y="12563"/>
                      </a:cubicBezTo>
                      <a:cubicBezTo>
                        <a:pt x="17570" y="13298"/>
                        <a:pt x="17423" y="14302"/>
                        <a:pt x="17277" y="15281"/>
                      </a:cubicBezTo>
                      <a:cubicBezTo>
                        <a:pt x="17081" y="16628"/>
                        <a:pt x="16897" y="17901"/>
                        <a:pt x="15795" y="18465"/>
                      </a:cubicBezTo>
                      <a:cubicBezTo>
                        <a:pt x="15073" y="18832"/>
                        <a:pt x="14338" y="18452"/>
                        <a:pt x="13554" y="18060"/>
                      </a:cubicBezTo>
                      <a:cubicBezTo>
                        <a:pt x="12991" y="17767"/>
                        <a:pt x="12416" y="17473"/>
                        <a:pt x="11828" y="17473"/>
                      </a:cubicBezTo>
                      <a:cubicBezTo>
                        <a:pt x="8804" y="17473"/>
                        <a:pt x="5804" y="19138"/>
                        <a:pt x="3808" y="21942"/>
                      </a:cubicBezTo>
                      <a:cubicBezTo>
                        <a:pt x="3686" y="22113"/>
                        <a:pt x="3612" y="22370"/>
                        <a:pt x="3514" y="22603"/>
                      </a:cubicBezTo>
                      <a:cubicBezTo>
                        <a:pt x="3343" y="23019"/>
                        <a:pt x="3184" y="23460"/>
                        <a:pt x="2816" y="2346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14"/>
                <p:cNvSpPr/>
                <p:nvPr/>
              </p:nvSpPr>
              <p:spPr>
                <a:xfrm>
                  <a:off x="579075" y="560075"/>
                  <a:ext cx="386025" cy="3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41" h="12073" fill="none" extrusionOk="0">
                      <a:moveTo>
                        <a:pt x="1715" y="12073"/>
                      </a:moveTo>
                      <a:cubicBezTo>
                        <a:pt x="1408" y="12073"/>
                        <a:pt x="1090" y="12024"/>
                        <a:pt x="759" y="11901"/>
                      </a:cubicBezTo>
                      <a:lnTo>
                        <a:pt x="759" y="11901"/>
                      </a:lnTo>
                      <a:cubicBezTo>
                        <a:pt x="662" y="11864"/>
                        <a:pt x="662" y="11730"/>
                        <a:pt x="662" y="11620"/>
                      </a:cubicBezTo>
                      <a:cubicBezTo>
                        <a:pt x="662" y="11558"/>
                        <a:pt x="662" y="11497"/>
                        <a:pt x="637" y="11448"/>
                      </a:cubicBezTo>
                      <a:cubicBezTo>
                        <a:pt x="600" y="11289"/>
                        <a:pt x="539" y="11093"/>
                        <a:pt x="453" y="10897"/>
                      </a:cubicBezTo>
                      <a:cubicBezTo>
                        <a:pt x="257" y="10334"/>
                        <a:pt x="0" y="9636"/>
                        <a:pt x="74" y="9195"/>
                      </a:cubicBezTo>
                      <a:cubicBezTo>
                        <a:pt x="86" y="9073"/>
                        <a:pt x="196" y="8938"/>
                        <a:pt x="355" y="8754"/>
                      </a:cubicBezTo>
                      <a:cubicBezTo>
                        <a:pt x="392" y="8693"/>
                        <a:pt x="453" y="8620"/>
                        <a:pt x="502" y="8534"/>
                      </a:cubicBezTo>
                      <a:cubicBezTo>
                        <a:pt x="2865" y="5351"/>
                        <a:pt x="6600" y="3673"/>
                        <a:pt x="9306" y="2816"/>
                      </a:cubicBezTo>
                      <a:cubicBezTo>
                        <a:pt x="10408" y="2461"/>
                        <a:pt x="11657" y="1861"/>
                        <a:pt x="12979" y="1224"/>
                      </a:cubicBezTo>
                      <a:cubicBezTo>
                        <a:pt x="13175" y="1126"/>
                        <a:pt x="13408" y="931"/>
                        <a:pt x="13652" y="722"/>
                      </a:cubicBezTo>
                      <a:cubicBezTo>
                        <a:pt x="14069" y="367"/>
                        <a:pt x="14497" y="0"/>
                        <a:pt x="14828" y="49"/>
                      </a:cubicBezTo>
                      <a:cubicBezTo>
                        <a:pt x="14950" y="61"/>
                        <a:pt x="15048" y="122"/>
                        <a:pt x="15122" y="245"/>
                      </a:cubicBezTo>
                      <a:cubicBezTo>
                        <a:pt x="15440" y="698"/>
                        <a:pt x="14950" y="1126"/>
                        <a:pt x="14448" y="1579"/>
                      </a:cubicBezTo>
                      <a:cubicBezTo>
                        <a:pt x="14081" y="1910"/>
                        <a:pt x="13677" y="2253"/>
                        <a:pt x="13542" y="2645"/>
                      </a:cubicBezTo>
                      <a:cubicBezTo>
                        <a:pt x="13432" y="2951"/>
                        <a:pt x="13359" y="3245"/>
                        <a:pt x="13285" y="3514"/>
                      </a:cubicBezTo>
                      <a:cubicBezTo>
                        <a:pt x="13187" y="3857"/>
                        <a:pt x="13114" y="4175"/>
                        <a:pt x="12979" y="4420"/>
                      </a:cubicBezTo>
                      <a:cubicBezTo>
                        <a:pt x="12857" y="4665"/>
                        <a:pt x="12636" y="4910"/>
                        <a:pt x="12428" y="5155"/>
                      </a:cubicBezTo>
                      <a:cubicBezTo>
                        <a:pt x="12257" y="5351"/>
                        <a:pt x="12073" y="5571"/>
                        <a:pt x="11901" y="5804"/>
                      </a:cubicBezTo>
                      <a:cubicBezTo>
                        <a:pt x="11473" y="6391"/>
                        <a:pt x="11387" y="7175"/>
                        <a:pt x="11289" y="7861"/>
                      </a:cubicBezTo>
                      <a:cubicBezTo>
                        <a:pt x="11204" y="8644"/>
                        <a:pt x="11093" y="9391"/>
                        <a:pt x="10530" y="9722"/>
                      </a:cubicBezTo>
                      <a:cubicBezTo>
                        <a:pt x="10187" y="9918"/>
                        <a:pt x="9808" y="9746"/>
                        <a:pt x="9379" y="9563"/>
                      </a:cubicBezTo>
                      <a:cubicBezTo>
                        <a:pt x="9061" y="9428"/>
                        <a:pt x="8718" y="9293"/>
                        <a:pt x="8375" y="9293"/>
                      </a:cubicBezTo>
                      <a:cubicBezTo>
                        <a:pt x="7175" y="9293"/>
                        <a:pt x="6061" y="10003"/>
                        <a:pt x="4971" y="10701"/>
                      </a:cubicBezTo>
                      <a:cubicBezTo>
                        <a:pt x="3869" y="11411"/>
                        <a:pt x="2816" y="12073"/>
                        <a:pt x="1715" y="1207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262575" y="279375"/>
                  <a:ext cx="1205750" cy="132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30" h="53103" fill="none" extrusionOk="0">
                      <a:moveTo>
                        <a:pt x="19027" y="37087"/>
                      </a:moveTo>
                      <a:cubicBezTo>
                        <a:pt x="18831" y="38471"/>
                        <a:pt x="18966" y="39903"/>
                        <a:pt x="19480" y="41189"/>
                      </a:cubicBezTo>
                      <a:cubicBezTo>
                        <a:pt x="19529" y="41287"/>
                        <a:pt x="19566" y="41385"/>
                        <a:pt x="19603" y="41483"/>
                      </a:cubicBezTo>
                      <a:cubicBezTo>
                        <a:pt x="19884" y="42144"/>
                        <a:pt x="20252" y="43026"/>
                        <a:pt x="20239" y="44103"/>
                      </a:cubicBezTo>
                      <a:cubicBezTo>
                        <a:pt x="20215" y="44911"/>
                        <a:pt x="20007" y="45597"/>
                        <a:pt x="19786" y="46185"/>
                      </a:cubicBezTo>
                      <a:cubicBezTo>
                        <a:pt x="19199" y="47862"/>
                        <a:pt x="18476" y="49539"/>
                        <a:pt x="17644" y="51119"/>
                      </a:cubicBezTo>
                      <a:cubicBezTo>
                        <a:pt x="17484" y="51462"/>
                        <a:pt x="17080" y="52245"/>
                        <a:pt x="16199" y="52735"/>
                      </a:cubicBezTo>
                      <a:cubicBezTo>
                        <a:pt x="15734" y="52980"/>
                        <a:pt x="15244" y="53102"/>
                        <a:pt x="14730" y="53102"/>
                      </a:cubicBezTo>
                      <a:cubicBezTo>
                        <a:pt x="13836" y="53102"/>
                        <a:pt x="13089" y="52711"/>
                        <a:pt x="12611" y="52441"/>
                      </a:cubicBezTo>
                      <a:cubicBezTo>
                        <a:pt x="11007" y="51486"/>
                        <a:pt x="7677" y="49539"/>
                        <a:pt x="7371" y="45976"/>
                      </a:cubicBezTo>
                      <a:cubicBezTo>
                        <a:pt x="7297" y="45144"/>
                        <a:pt x="7420" y="44372"/>
                        <a:pt x="7530" y="43760"/>
                      </a:cubicBezTo>
                      <a:cubicBezTo>
                        <a:pt x="7579" y="43442"/>
                        <a:pt x="7640" y="43148"/>
                        <a:pt x="7640" y="42903"/>
                      </a:cubicBezTo>
                      <a:cubicBezTo>
                        <a:pt x="7677" y="41740"/>
                        <a:pt x="6967" y="40430"/>
                        <a:pt x="6196" y="39034"/>
                      </a:cubicBezTo>
                      <a:cubicBezTo>
                        <a:pt x="6061" y="38777"/>
                        <a:pt x="5926" y="38532"/>
                        <a:pt x="5779" y="38263"/>
                      </a:cubicBezTo>
                      <a:cubicBezTo>
                        <a:pt x="3686" y="34345"/>
                        <a:pt x="2498" y="30145"/>
                        <a:pt x="1347" y="26068"/>
                      </a:cubicBezTo>
                      <a:cubicBezTo>
                        <a:pt x="747" y="23962"/>
                        <a:pt x="0" y="21329"/>
                        <a:pt x="392" y="18623"/>
                      </a:cubicBezTo>
                      <a:cubicBezTo>
                        <a:pt x="686" y="16566"/>
                        <a:pt x="1604" y="14522"/>
                        <a:pt x="3208" y="12379"/>
                      </a:cubicBezTo>
                      <a:cubicBezTo>
                        <a:pt x="7555" y="6526"/>
                        <a:pt x="13787" y="3637"/>
                        <a:pt x="18244" y="2229"/>
                      </a:cubicBezTo>
                      <a:cubicBezTo>
                        <a:pt x="23031" y="710"/>
                        <a:pt x="28504" y="0"/>
                        <a:pt x="35422" y="0"/>
                      </a:cubicBezTo>
                      <a:lnTo>
                        <a:pt x="35728" y="0"/>
                      </a:lnTo>
                      <a:cubicBezTo>
                        <a:pt x="36377" y="0"/>
                        <a:pt x="37283" y="0"/>
                        <a:pt x="38226" y="270"/>
                      </a:cubicBezTo>
                      <a:cubicBezTo>
                        <a:pt x="39230" y="539"/>
                        <a:pt x="40050" y="1029"/>
                        <a:pt x="40711" y="1445"/>
                      </a:cubicBezTo>
                      <a:cubicBezTo>
                        <a:pt x="42903" y="2780"/>
                        <a:pt x="45621" y="4433"/>
                        <a:pt x="47237" y="7200"/>
                      </a:cubicBezTo>
                      <a:cubicBezTo>
                        <a:pt x="47948" y="8424"/>
                        <a:pt x="48229" y="9624"/>
                        <a:pt x="48058" y="10751"/>
                      </a:cubicBezTo>
                      <a:cubicBezTo>
                        <a:pt x="47654" y="13530"/>
                        <a:pt x="45119" y="14167"/>
                        <a:pt x="44029" y="14436"/>
                      </a:cubicBezTo>
                      <a:lnTo>
                        <a:pt x="43858" y="14485"/>
                      </a:lnTo>
                      <a:cubicBezTo>
                        <a:pt x="42376" y="14864"/>
                        <a:pt x="41226" y="15281"/>
                        <a:pt x="40283" y="15807"/>
                      </a:cubicBezTo>
                      <a:cubicBezTo>
                        <a:pt x="39071" y="16456"/>
                        <a:pt x="38165" y="17374"/>
                        <a:pt x="37822" y="18317"/>
                      </a:cubicBezTo>
                      <a:cubicBezTo>
                        <a:pt x="37712" y="18587"/>
                        <a:pt x="37638" y="18905"/>
                        <a:pt x="37540" y="19260"/>
                      </a:cubicBezTo>
                      <a:cubicBezTo>
                        <a:pt x="37393" y="19872"/>
                        <a:pt x="37185" y="20644"/>
                        <a:pt x="36818" y="21378"/>
                      </a:cubicBezTo>
                      <a:cubicBezTo>
                        <a:pt x="36389" y="22211"/>
                        <a:pt x="35814" y="22909"/>
                        <a:pt x="35336" y="23435"/>
                      </a:cubicBezTo>
                      <a:cubicBezTo>
                        <a:pt x="35091" y="23717"/>
                        <a:pt x="34859" y="23974"/>
                        <a:pt x="34700" y="24219"/>
                      </a:cubicBezTo>
                      <a:cubicBezTo>
                        <a:pt x="33965" y="25260"/>
                        <a:pt x="33744" y="26704"/>
                        <a:pt x="34161" y="27904"/>
                      </a:cubicBezTo>
                      <a:cubicBezTo>
                        <a:pt x="34234" y="28137"/>
                        <a:pt x="34344" y="28382"/>
                        <a:pt x="34455" y="28663"/>
                      </a:cubicBezTo>
                      <a:cubicBezTo>
                        <a:pt x="34920" y="29790"/>
                        <a:pt x="35557" y="31357"/>
                        <a:pt x="35006" y="33108"/>
                      </a:cubicBezTo>
                      <a:cubicBezTo>
                        <a:pt x="34589" y="34418"/>
                        <a:pt x="33598" y="35496"/>
                        <a:pt x="32141" y="36230"/>
                      </a:cubicBezTo>
                      <a:cubicBezTo>
                        <a:pt x="30977" y="36818"/>
                        <a:pt x="29655" y="37136"/>
                        <a:pt x="28296" y="37136"/>
                      </a:cubicBezTo>
                      <a:cubicBezTo>
                        <a:pt x="25602" y="37136"/>
                        <a:pt x="22982" y="35912"/>
                        <a:pt x="21366" y="33904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dashDot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5" name="Google Shape;355;p14"/>
              <p:cNvSpPr/>
              <p:nvPr/>
            </p:nvSpPr>
            <p:spPr>
              <a:xfrm>
                <a:off x="-462625" y="1940000"/>
                <a:ext cx="180502" cy="215402"/>
              </a:xfrm>
              <a:custGeom>
                <a:avLst/>
                <a:gdLst/>
                <a:ahLst/>
                <a:cxnLst/>
                <a:rect l="l" t="t" r="r" b="b"/>
                <a:pathLst>
                  <a:path w="6553" h="10336" extrusionOk="0">
                    <a:moveTo>
                      <a:pt x="0" y="10336"/>
                    </a:moveTo>
                    <a:cubicBezTo>
                      <a:pt x="283" y="6392"/>
                      <a:pt x="3463" y="-2023"/>
                      <a:pt x="6553" y="446"/>
                    </a:cubicBez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dashDot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56" name="Google Shape;356;p14"/>
            <p:cNvGrpSpPr/>
            <p:nvPr/>
          </p:nvGrpSpPr>
          <p:grpSpPr>
            <a:xfrm flipH="1">
              <a:off x="-690135" y="1935763"/>
              <a:ext cx="3451998" cy="3989866"/>
              <a:chOff x="-2471448" y="2469163"/>
              <a:chExt cx="3451998" cy="3989866"/>
            </a:xfrm>
          </p:grpSpPr>
          <p:sp>
            <p:nvSpPr>
              <p:cNvPr id="357" name="Google Shape;357;p14"/>
              <p:cNvSpPr/>
              <p:nvPr/>
            </p:nvSpPr>
            <p:spPr>
              <a:xfrm rot="5400000">
                <a:off x="-2578567" y="2868017"/>
                <a:ext cx="3701977" cy="3202080"/>
              </a:xfrm>
              <a:custGeom>
                <a:avLst/>
                <a:gdLst/>
                <a:ahLst/>
                <a:cxnLst/>
                <a:rect l="l" t="t" r="r" b="b"/>
                <a:pathLst>
                  <a:path w="59666" h="51609" fill="none" extrusionOk="0">
                    <a:moveTo>
                      <a:pt x="38275" y="51609"/>
                    </a:moveTo>
                    <a:cubicBezTo>
                      <a:pt x="37026" y="51609"/>
                      <a:pt x="35863" y="50935"/>
                      <a:pt x="35312" y="50568"/>
                    </a:cubicBezTo>
                    <a:cubicBezTo>
                      <a:pt x="34455" y="49993"/>
                      <a:pt x="33977" y="49393"/>
                      <a:pt x="33855" y="48756"/>
                    </a:cubicBezTo>
                    <a:cubicBezTo>
                      <a:pt x="33769" y="48278"/>
                      <a:pt x="33855" y="47789"/>
                      <a:pt x="33965" y="47372"/>
                    </a:cubicBezTo>
                    <a:cubicBezTo>
                      <a:pt x="34602" y="44728"/>
                      <a:pt x="35949" y="42279"/>
                      <a:pt x="37834" y="40320"/>
                    </a:cubicBezTo>
                    <a:lnTo>
                      <a:pt x="37932" y="40222"/>
                    </a:lnTo>
                    <a:cubicBezTo>
                      <a:pt x="38324" y="39818"/>
                      <a:pt x="38740" y="39389"/>
                      <a:pt x="38850" y="38851"/>
                    </a:cubicBezTo>
                    <a:cubicBezTo>
                      <a:pt x="39010" y="38055"/>
                      <a:pt x="38495" y="37320"/>
                      <a:pt x="38006" y="36610"/>
                    </a:cubicBezTo>
                    <a:cubicBezTo>
                      <a:pt x="37957" y="36549"/>
                      <a:pt x="37908" y="36475"/>
                      <a:pt x="37871" y="36414"/>
                    </a:cubicBezTo>
                    <a:cubicBezTo>
                      <a:pt x="36108" y="33843"/>
                      <a:pt x="35545" y="30512"/>
                      <a:pt x="36365" y="27488"/>
                    </a:cubicBezTo>
                    <a:cubicBezTo>
                      <a:pt x="36402" y="27390"/>
                      <a:pt x="36426" y="27292"/>
                      <a:pt x="36463" y="27182"/>
                    </a:cubicBezTo>
                    <a:cubicBezTo>
                      <a:pt x="36659" y="26509"/>
                      <a:pt x="36855" y="25823"/>
                      <a:pt x="36659" y="25162"/>
                    </a:cubicBezTo>
                    <a:cubicBezTo>
                      <a:pt x="36353" y="24146"/>
                      <a:pt x="35177" y="23656"/>
                      <a:pt x="34259" y="23423"/>
                    </a:cubicBezTo>
                    <a:cubicBezTo>
                      <a:pt x="34088" y="23374"/>
                      <a:pt x="33904" y="23350"/>
                      <a:pt x="33732" y="23301"/>
                    </a:cubicBezTo>
                    <a:cubicBezTo>
                      <a:pt x="32863" y="23105"/>
                      <a:pt x="31957" y="22884"/>
                      <a:pt x="31296" y="22272"/>
                    </a:cubicBezTo>
                    <a:cubicBezTo>
                      <a:pt x="30561" y="21599"/>
                      <a:pt x="30292" y="20570"/>
                      <a:pt x="30010" y="19579"/>
                    </a:cubicBezTo>
                    <a:cubicBezTo>
                      <a:pt x="29704" y="18452"/>
                      <a:pt x="29423" y="17362"/>
                      <a:pt x="28480" y="16799"/>
                    </a:cubicBezTo>
                    <a:cubicBezTo>
                      <a:pt x="27292" y="16077"/>
                      <a:pt x="25774" y="16689"/>
                      <a:pt x="24978" y="17118"/>
                    </a:cubicBezTo>
                    <a:cubicBezTo>
                      <a:pt x="24684" y="17264"/>
                      <a:pt x="24403" y="17448"/>
                      <a:pt x="24109" y="17620"/>
                    </a:cubicBezTo>
                    <a:cubicBezTo>
                      <a:pt x="23325" y="18097"/>
                      <a:pt x="22517" y="18575"/>
                      <a:pt x="21599" y="18734"/>
                    </a:cubicBezTo>
                    <a:cubicBezTo>
                      <a:pt x="21158" y="18819"/>
                      <a:pt x="20668" y="18832"/>
                      <a:pt x="20203" y="18832"/>
                    </a:cubicBezTo>
                    <a:cubicBezTo>
                      <a:pt x="19285" y="18844"/>
                      <a:pt x="18428" y="18844"/>
                      <a:pt x="17766" y="19383"/>
                    </a:cubicBezTo>
                    <a:cubicBezTo>
                      <a:pt x="17485" y="19628"/>
                      <a:pt x="17252" y="19946"/>
                      <a:pt x="17056" y="20264"/>
                    </a:cubicBezTo>
                    <a:cubicBezTo>
                      <a:pt x="16958" y="20423"/>
                      <a:pt x="16848" y="20570"/>
                      <a:pt x="16750" y="20717"/>
                    </a:cubicBezTo>
                    <a:cubicBezTo>
                      <a:pt x="15403" y="22493"/>
                      <a:pt x="12954" y="22872"/>
                      <a:pt x="11118" y="22444"/>
                    </a:cubicBezTo>
                    <a:cubicBezTo>
                      <a:pt x="9073" y="21978"/>
                      <a:pt x="7334" y="20656"/>
                      <a:pt x="5792" y="19493"/>
                    </a:cubicBezTo>
                    <a:lnTo>
                      <a:pt x="1788" y="16469"/>
                    </a:lnTo>
                    <a:cubicBezTo>
                      <a:pt x="906" y="15795"/>
                      <a:pt x="0" y="14975"/>
                      <a:pt x="98" y="13922"/>
                    </a:cubicBezTo>
                    <a:cubicBezTo>
                      <a:pt x="123" y="13457"/>
                      <a:pt x="355" y="13040"/>
                      <a:pt x="747" y="12722"/>
                    </a:cubicBezTo>
                    <a:cubicBezTo>
                      <a:pt x="1323" y="12269"/>
                      <a:pt x="2192" y="12024"/>
                      <a:pt x="2988" y="12097"/>
                    </a:cubicBezTo>
                    <a:cubicBezTo>
                      <a:pt x="3649" y="12171"/>
                      <a:pt x="4273" y="12391"/>
                      <a:pt x="4898" y="12587"/>
                    </a:cubicBezTo>
                    <a:cubicBezTo>
                      <a:pt x="5449" y="12771"/>
                      <a:pt x="6000" y="12955"/>
                      <a:pt x="6588" y="13040"/>
                    </a:cubicBezTo>
                    <a:cubicBezTo>
                      <a:pt x="6783" y="13077"/>
                      <a:pt x="7016" y="13089"/>
                      <a:pt x="7224" y="13028"/>
                    </a:cubicBezTo>
                    <a:cubicBezTo>
                      <a:pt x="7469" y="12942"/>
                      <a:pt x="7653" y="12710"/>
                      <a:pt x="7824" y="12489"/>
                    </a:cubicBezTo>
                    <a:cubicBezTo>
                      <a:pt x="8192" y="11987"/>
                      <a:pt x="8547" y="11449"/>
                      <a:pt x="8877" y="10922"/>
                    </a:cubicBezTo>
                    <a:cubicBezTo>
                      <a:pt x="9551" y="9881"/>
                      <a:pt x="10236" y="8792"/>
                      <a:pt x="11179" y="7947"/>
                    </a:cubicBezTo>
                    <a:cubicBezTo>
                      <a:pt x="12771" y="6526"/>
                      <a:pt x="14877" y="5939"/>
                      <a:pt x="16909" y="5376"/>
                    </a:cubicBezTo>
                    <a:cubicBezTo>
                      <a:pt x="18709" y="4886"/>
                      <a:pt x="20570" y="4372"/>
                      <a:pt x="22076" y="3294"/>
                    </a:cubicBezTo>
                    <a:cubicBezTo>
                      <a:pt x="22358" y="3086"/>
                      <a:pt x="22652" y="2853"/>
                      <a:pt x="22946" y="2608"/>
                    </a:cubicBezTo>
                    <a:cubicBezTo>
                      <a:pt x="23460" y="2180"/>
                      <a:pt x="24011" y="1715"/>
                      <a:pt x="24647" y="1433"/>
                    </a:cubicBezTo>
                    <a:cubicBezTo>
                      <a:pt x="25651" y="943"/>
                      <a:pt x="26851" y="894"/>
                      <a:pt x="27892" y="833"/>
                    </a:cubicBezTo>
                    <a:cubicBezTo>
                      <a:pt x="35985" y="429"/>
                      <a:pt x="45168" y="0"/>
                      <a:pt x="53372" y="2927"/>
                    </a:cubicBezTo>
                    <a:cubicBezTo>
                      <a:pt x="53947" y="3147"/>
                      <a:pt x="54559" y="3392"/>
                      <a:pt x="55025" y="3833"/>
                    </a:cubicBezTo>
                    <a:cubicBezTo>
                      <a:pt x="55478" y="4286"/>
                      <a:pt x="55723" y="4898"/>
                      <a:pt x="55955" y="5547"/>
                    </a:cubicBezTo>
                    <a:cubicBezTo>
                      <a:pt x="58037" y="11412"/>
                      <a:pt x="59237" y="17999"/>
                      <a:pt x="59518" y="25150"/>
                    </a:cubicBezTo>
                    <a:cubicBezTo>
                      <a:pt x="59665" y="28492"/>
                      <a:pt x="59580" y="31467"/>
                      <a:pt x="59273" y="34259"/>
                    </a:cubicBezTo>
                    <a:cubicBezTo>
                      <a:pt x="59078" y="36108"/>
                      <a:pt x="58771" y="37981"/>
                      <a:pt x="58465" y="39781"/>
                    </a:cubicBezTo>
                    <a:cubicBezTo>
                      <a:pt x="58355" y="40442"/>
                      <a:pt x="58257" y="41116"/>
                      <a:pt x="58147" y="41777"/>
                    </a:cubicBezTo>
                    <a:cubicBezTo>
                      <a:pt x="57927" y="43087"/>
                      <a:pt x="57718" y="44434"/>
                      <a:pt x="57486" y="45768"/>
                    </a:cubicBezTo>
                    <a:cubicBezTo>
                      <a:pt x="57351" y="46552"/>
                      <a:pt x="57167" y="46981"/>
                      <a:pt x="56874" y="47127"/>
                    </a:cubicBezTo>
                    <a:cubicBezTo>
                      <a:pt x="56568" y="47311"/>
                      <a:pt x="56188" y="47164"/>
                      <a:pt x="55698" y="46981"/>
                    </a:cubicBezTo>
                    <a:cubicBezTo>
                      <a:pt x="55270" y="46809"/>
                      <a:pt x="54792" y="46625"/>
                      <a:pt x="54217" y="46589"/>
                    </a:cubicBezTo>
                    <a:lnTo>
                      <a:pt x="54217" y="46589"/>
                    </a:lnTo>
                    <a:cubicBezTo>
                      <a:pt x="52894" y="46515"/>
                      <a:pt x="51621" y="46895"/>
                      <a:pt x="50384" y="47262"/>
                    </a:cubicBezTo>
                    <a:lnTo>
                      <a:pt x="43650" y="49282"/>
                    </a:lnTo>
                    <a:cubicBezTo>
                      <a:pt x="42744" y="49564"/>
                      <a:pt x="41801" y="49833"/>
                      <a:pt x="41005" y="50372"/>
                    </a:cubicBezTo>
                    <a:cubicBezTo>
                      <a:pt x="40846" y="50482"/>
                      <a:pt x="40699" y="50592"/>
                      <a:pt x="40540" y="50715"/>
                    </a:cubicBezTo>
                    <a:cubicBezTo>
                      <a:pt x="40283" y="50911"/>
                      <a:pt x="40014" y="51119"/>
                      <a:pt x="39708" y="51278"/>
                    </a:cubicBezTo>
                    <a:cubicBezTo>
                      <a:pt x="39193" y="51523"/>
                      <a:pt x="38740" y="51609"/>
                      <a:pt x="38275" y="5160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4"/>
              <p:cNvSpPr/>
              <p:nvPr/>
            </p:nvSpPr>
            <p:spPr>
              <a:xfrm rot="5400000">
                <a:off x="-2258753" y="3220459"/>
                <a:ext cx="3025128" cy="2745553"/>
              </a:xfrm>
              <a:custGeom>
                <a:avLst/>
                <a:gdLst/>
                <a:ahLst/>
                <a:cxnLst/>
                <a:rect l="l" t="t" r="r" b="b"/>
                <a:pathLst>
                  <a:path w="48757" h="44251" fill="none" extrusionOk="0">
                    <a:moveTo>
                      <a:pt x="30574" y="44238"/>
                    </a:moveTo>
                    <a:cubicBezTo>
                      <a:pt x="30354" y="44238"/>
                      <a:pt x="30023" y="44165"/>
                      <a:pt x="29901" y="43859"/>
                    </a:cubicBezTo>
                    <a:cubicBezTo>
                      <a:pt x="29264" y="42230"/>
                      <a:pt x="30905" y="40589"/>
                      <a:pt x="32227" y="39292"/>
                    </a:cubicBezTo>
                    <a:lnTo>
                      <a:pt x="32839" y="38679"/>
                    </a:lnTo>
                    <a:lnTo>
                      <a:pt x="32925" y="38606"/>
                    </a:lnTo>
                    <a:cubicBezTo>
                      <a:pt x="33488" y="38018"/>
                      <a:pt x="34419" y="37063"/>
                      <a:pt x="34725" y="35545"/>
                    </a:cubicBezTo>
                    <a:cubicBezTo>
                      <a:pt x="35190" y="33329"/>
                      <a:pt x="33990" y="31615"/>
                      <a:pt x="33354" y="30696"/>
                    </a:cubicBezTo>
                    <a:lnTo>
                      <a:pt x="33231" y="30513"/>
                    </a:lnTo>
                    <a:cubicBezTo>
                      <a:pt x="32031" y="28774"/>
                      <a:pt x="31652" y="26435"/>
                      <a:pt x="32203" y="24403"/>
                    </a:cubicBezTo>
                    <a:cubicBezTo>
                      <a:pt x="32215" y="24329"/>
                      <a:pt x="32252" y="24244"/>
                      <a:pt x="32264" y="24158"/>
                    </a:cubicBezTo>
                    <a:lnTo>
                      <a:pt x="32264" y="24146"/>
                    </a:lnTo>
                    <a:cubicBezTo>
                      <a:pt x="32533" y="23203"/>
                      <a:pt x="32937" y="21795"/>
                      <a:pt x="32447" y="20191"/>
                    </a:cubicBezTo>
                    <a:cubicBezTo>
                      <a:pt x="32092" y="19040"/>
                      <a:pt x="31003" y="16995"/>
                      <a:pt x="27623" y="16138"/>
                    </a:cubicBezTo>
                    <a:cubicBezTo>
                      <a:pt x="27427" y="16089"/>
                      <a:pt x="27244" y="16040"/>
                      <a:pt x="27048" y="16004"/>
                    </a:cubicBezTo>
                    <a:cubicBezTo>
                      <a:pt x="26962" y="15979"/>
                      <a:pt x="26876" y="15967"/>
                      <a:pt x="26778" y="15955"/>
                    </a:cubicBezTo>
                    <a:cubicBezTo>
                      <a:pt x="26534" y="15918"/>
                      <a:pt x="26289" y="15881"/>
                      <a:pt x="26166" y="15771"/>
                    </a:cubicBezTo>
                    <a:cubicBezTo>
                      <a:pt x="26032" y="15636"/>
                      <a:pt x="25970" y="15330"/>
                      <a:pt x="25909" y="15036"/>
                    </a:cubicBezTo>
                    <a:cubicBezTo>
                      <a:pt x="25897" y="14914"/>
                      <a:pt x="25860" y="14804"/>
                      <a:pt x="25836" y="14718"/>
                    </a:cubicBezTo>
                    <a:cubicBezTo>
                      <a:pt x="25456" y="13310"/>
                      <a:pt x="24868" y="11192"/>
                      <a:pt x="22787" y="9906"/>
                    </a:cubicBezTo>
                    <a:cubicBezTo>
                      <a:pt x="21881" y="9355"/>
                      <a:pt x="20877" y="9086"/>
                      <a:pt x="19763" y="9086"/>
                    </a:cubicBezTo>
                    <a:cubicBezTo>
                      <a:pt x="18195" y="9086"/>
                      <a:pt x="16800" y="9649"/>
                      <a:pt x="15918" y="10139"/>
                    </a:cubicBezTo>
                    <a:cubicBezTo>
                      <a:pt x="15551" y="10335"/>
                      <a:pt x="15232" y="10518"/>
                      <a:pt x="14902" y="10714"/>
                    </a:cubicBezTo>
                    <a:cubicBezTo>
                      <a:pt x="14400" y="11020"/>
                      <a:pt x="13837" y="11363"/>
                      <a:pt x="13543" y="11412"/>
                    </a:cubicBezTo>
                    <a:cubicBezTo>
                      <a:pt x="13371" y="11437"/>
                      <a:pt x="13028" y="11437"/>
                      <a:pt x="12722" y="11437"/>
                    </a:cubicBezTo>
                    <a:cubicBezTo>
                      <a:pt x="11535" y="11449"/>
                      <a:pt x="9759" y="11461"/>
                      <a:pt x="8168" y="12759"/>
                    </a:cubicBezTo>
                    <a:cubicBezTo>
                      <a:pt x="7470" y="13322"/>
                      <a:pt x="7041" y="13983"/>
                      <a:pt x="6760" y="14412"/>
                    </a:cubicBezTo>
                    <a:cubicBezTo>
                      <a:pt x="6686" y="14510"/>
                      <a:pt x="6625" y="14620"/>
                      <a:pt x="6576" y="14681"/>
                    </a:cubicBezTo>
                    <a:cubicBezTo>
                      <a:pt x="6331" y="15000"/>
                      <a:pt x="5743" y="15220"/>
                      <a:pt x="5082" y="15220"/>
                    </a:cubicBezTo>
                    <a:cubicBezTo>
                      <a:pt x="4850" y="15220"/>
                      <a:pt x="4641" y="15183"/>
                      <a:pt x="4421" y="15147"/>
                    </a:cubicBezTo>
                    <a:cubicBezTo>
                      <a:pt x="3111" y="14840"/>
                      <a:pt x="1727" y="13800"/>
                      <a:pt x="393" y="12796"/>
                    </a:cubicBezTo>
                    <a:cubicBezTo>
                      <a:pt x="368" y="12783"/>
                      <a:pt x="319" y="12759"/>
                      <a:pt x="270" y="12734"/>
                    </a:cubicBezTo>
                    <a:cubicBezTo>
                      <a:pt x="148" y="12673"/>
                      <a:pt x="1" y="12600"/>
                      <a:pt x="25" y="12490"/>
                    </a:cubicBezTo>
                    <a:cubicBezTo>
                      <a:pt x="87" y="12281"/>
                      <a:pt x="331" y="12281"/>
                      <a:pt x="564" y="12281"/>
                    </a:cubicBezTo>
                    <a:cubicBezTo>
                      <a:pt x="699" y="12281"/>
                      <a:pt x="846" y="12281"/>
                      <a:pt x="944" y="12245"/>
                    </a:cubicBezTo>
                    <a:cubicBezTo>
                      <a:pt x="2168" y="11792"/>
                      <a:pt x="2841" y="10886"/>
                      <a:pt x="3111" y="10531"/>
                    </a:cubicBezTo>
                    <a:cubicBezTo>
                      <a:pt x="3552" y="9943"/>
                      <a:pt x="3919" y="9343"/>
                      <a:pt x="4286" y="8780"/>
                    </a:cubicBezTo>
                    <a:cubicBezTo>
                      <a:pt x="4850" y="7886"/>
                      <a:pt x="5388" y="7029"/>
                      <a:pt x="5988" y="6515"/>
                    </a:cubicBezTo>
                    <a:cubicBezTo>
                      <a:pt x="6980" y="5621"/>
                      <a:pt x="8559" y="5192"/>
                      <a:pt x="10359" y="4690"/>
                    </a:cubicBezTo>
                    <a:cubicBezTo>
                      <a:pt x="12355" y="4139"/>
                      <a:pt x="14596" y="3527"/>
                      <a:pt x="16591" y="2107"/>
                    </a:cubicBezTo>
                    <a:cubicBezTo>
                      <a:pt x="16983" y="1825"/>
                      <a:pt x="17338" y="1531"/>
                      <a:pt x="17644" y="1274"/>
                    </a:cubicBezTo>
                    <a:cubicBezTo>
                      <a:pt x="18012" y="968"/>
                      <a:pt x="18391" y="662"/>
                      <a:pt x="18636" y="539"/>
                    </a:cubicBezTo>
                    <a:cubicBezTo>
                      <a:pt x="19040" y="356"/>
                      <a:pt x="19861" y="307"/>
                      <a:pt x="20583" y="282"/>
                    </a:cubicBezTo>
                    <a:cubicBezTo>
                      <a:pt x="23154" y="160"/>
                      <a:pt x="26350" y="1"/>
                      <a:pt x="29386" y="1"/>
                    </a:cubicBezTo>
                    <a:cubicBezTo>
                      <a:pt x="35802" y="1"/>
                      <a:pt x="40541" y="674"/>
                      <a:pt x="44753" y="2192"/>
                    </a:cubicBezTo>
                    <a:cubicBezTo>
                      <a:pt x="44900" y="2241"/>
                      <a:pt x="45010" y="2290"/>
                      <a:pt x="45108" y="2327"/>
                    </a:cubicBezTo>
                    <a:lnTo>
                      <a:pt x="45120" y="2327"/>
                    </a:lnTo>
                    <a:lnTo>
                      <a:pt x="45120" y="2352"/>
                    </a:lnTo>
                    <a:cubicBezTo>
                      <a:pt x="45181" y="2486"/>
                      <a:pt x="45242" y="2682"/>
                      <a:pt x="45267" y="2756"/>
                    </a:cubicBezTo>
                    <a:cubicBezTo>
                      <a:pt x="47226" y="8302"/>
                      <a:pt x="48365" y="14559"/>
                      <a:pt x="48634" y="21366"/>
                    </a:cubicBezTo>
                    <a:cubicBezTo>
                      <a:pt x="48756" y="24538"/>
                      <a:pt x="48683" y="27354"/>
                      <a:pt x="48414" y="29974"/>
                    </a:cubicBezTo>
                    <a:cubicBezTo>
                      <a:pt x="48230" y="31713"/>
                      <a:pt x="47936" y="33463"/>
                      <a:pt x="47630" y="35300"/>
                    </a:cubicBezTo>
                    <a:cubicBezTo>
                      <a:pt x="47520" y="35973"/>
                      <a:pt x="47410" y="36635"/>
                      <a:pt x="47312" y="37308"/>
                    </a:cubicBezTo>
                    <a:cubicBezTo>
                      <a:pt x="47201" y="37945"/>
                      <a:pt x="47091" y="38594"/>
                      <a:pt x="46981" y="39243"/>
                    </a:cubicBezTo>
                    <a:lnTo>
                      <a:pt x="46981" y="39279"/>
                    </a:lnTo>
                    <a:lnTo>
                      <a:pt x="46920" y="39279"/>
                    </a:lnTo>
                    <a:cubicBezTo>
                      <a:pt x="46761" y="39267"/>
                      <a:pt x="46577" y="39267"/>
                      <a:pt x="46393" y="39267"/>
                    </a:cubicBezTo>
                    <a:cubicBezTo>
                      <a:pt x="44691" y="39267"/>
                      <a:pt x="43161" y="39720"/>
                      <a:pt x="41924" y="40087"/>
                    </a:cubicBezTo>
                    <a:lnTo>
                      <a:pt x="35190" y="42108"/>
                    </a:lnTo>
                    <a:cubicBezTo>
                      <a:pt x="34149" y="42414"/>
                      <a:pt x="32864" y="42818"/>
                      <a:pt x="31639" y="43626"/>
                    </a:cubicBezTo>
                    <a:cubicBezTo>
                      <a:pt x="31394" y="43773"/>
                      <a:pt x="31186" y="43932"/>
                      <a:pt x="31027" y="44067"/>
                    </a:cubicBezTo>
                    <a:cubicBezTo>
                      <a:pt x="31003" y="44079"/>
                      <a:pt x="30978" y="44103"/>
                      <a:pt x="30966" y="44128"/>
                    </a:cubicBezTo>
                    <a:cubicBezTo>
                      <a:pt x="30917" y="44177"/>
                      <a:pt x="30856" y="44238"/>
                      <a:pt x="30795" y="44250"/>
                    </a:cubicBezTo>
                    <a:lnTo>
                      <a:pt x="30795" y="44250"/>
                    </a:lnTo>
                    <a:cubicBezTo>
                      <a:pt x="30721" y="44238"/>
                      <a:pt x="30660" y="44238"/>
                      <a:pt x="30574" y="4423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4"/>
              <p:cNvSpPr/>
              <p:nvPr/>
            </p:nvSpPr>
            <p:spPr>
              <a:xfrm rot="5400000">
                <a:off x="-1729661" y="3724537"/>
                <a:ext cx="2172009" cy="2177283"/>
              </a:xfrm>
              <a:custGeom>
                <a:avLst/>
                <a:gdLst/>
                <a:ahLst/>
                <a:cxnLst/>
                <a:rect l="l" t="t" r="r" b="b"/>
                <a:pathLst>
                  <a:path w="35007" h="35092" fill="none" extrusionOk="0">
                    <a:moveTo>
                      <a:pt x="27598" y="35091"/>
                    </a:moveTo>
                    <a:cubicBezTo>
                      <a:pt x="27403" y="35091"/>
                      <a:pt x="27243" y="35030"/>
                      <a:pt x="27121" y="34908"/>
                    </a:cubicBezTo>
                    <a:cubicBezTo>
                      <a:pt x="26888" y="34650"/>
                      <a:pt x="27084" y="34320"/>
                      <a:pt x="27305" y="33965"/>
                    </a:cubicBezTo>
                    <a:cubicBezTo>
                      <a:pt x="27427" y="33744"/>
                      <a:pt x="27562" y="33524"/>
                      <a:pt x="27611" y="33304"/>
                    </a:cubicBezTo>
                    <a:cubicBezTo>
                      <a:pt x="28358" y="29679"/>
                      <a:pt x="26496" y="26998"/>
                      <a:pt x="25713" y="25847"/>
                    </a:cubicBezTo>
                    <a:lnTo>
                      <a:pt x="25590" y="25663"/>
                    </a:lnTo>
                    <a:cubicBezTo>
                      <a:pt x="24966" y="24770"/>
                      <a:pt x="24746" y="23435"/>
                      <a:pt x="25039" y="22358"/>
                    </a:cubicBezTo>
                    <a:cubicBezTo>
                      <a:pt x="25052" y="22296"/>
                      <a:pt x="25076" y="22260"/>
                      <a:pt x="25088" y="22198"/>
                    </a:cubicBezTo>
                    <a:lnTo>
                      <a:pt x="25101" y="22137"/>
                    </a:lnTo>
                    <a:cubicBezTo>
                      <a:pt x="25444" y="20986"/>
                      <a:pt x="26056" y="18843"/>
                      <a:pt x="25272" y="16272"/>
                    </a:cubicBezTo>
                    <a:cubicBezTo>
                      <a:pt x="25039" y="15489"/>
                      <a:pt x="24109" y="14766"/>
                      <a:pt x="22701" y="13689"/>
                    </a:cubicBezTo>
                    <a:cubicBezTo>
                      <a:pt x="21538" y="12783"/>
                      <a:pt x="20081" y="11644"/>
                      <a:pt x="18440" y="10040"/>
                    </a:cubicBezTo>
                    <a:cubicBezTo>
                      <a:pt x="17950" y="9550"/>
                      <a:pt x="17620" y="8840"/>
                      <a:pt x="17240" y="8032"/>
                    </a:cubicBezTo>
                    <a:cubicBezTo>
                      <a:pt x="16591" y="6673"/>
                      <a:pt x="15856" y="5143"/>
                      <a:pt x="14130" y="4090"/>
                    </a:cubicBezTo>
                    <a:cubicBezTo>
                      <a:pt x="12685" y="3208"/>
                      <a:pt x="11081" y="2767"/>
                      <a:pt x="9355" y="2767"/>
                    </a:cubicBezTo>
                    <a:cubicBezTo>
                      <a:pt x="7200" y="2767"/>
                      <a:pt x="5829" y="3502"/>
                      <a:pt x="4653" y="4151"/>
                    </a:cubicBezTo>
                    <a:lnTo>
                      <a:pt x="4506" y="4236"/>
                    </a:lnTo>
                    <a:cubicBezTo>
                      <a:pt x="4286" y="4359"/>
                      <a:pt x="3919" y="4469"/>
                      <a:pt x="3588" y="4592"/>
                    </a:cubicBezTo>
                    <a:cubicBezTo>
                      <a:pt x="3245" y="4702"/>
                      <a:pt x="2939" y="4800"/>
                      <a:pt x="2768" y="4898"/>
                    </a:cubicBezTo>
                    <a:cubicBezTo>
                      <a:pt x="2584" y="5008"/>
                      <a:pt x="968" y="5926"/>
                      <a:pt x="294" y="5632"/>
                    </a:cubicBezTo>
                    <a:cubicBezTo>
                      <a:pt x="135" y="5571"/>
                      <a:pt x="49" y="5449"/>
                      <a:pt x="13" y="5277"/>
                    </a:cubicBezTo>
                    <a:cubicBezTo>
                      <a:pt x="1" y="5228"/>
                      <a:pt x="13" y="5191"/>
                      <a:pt x="49" y="5155"/>
                    </a:cubicBezTo>
                    <a:cubicBezTo>
                      <a:pt x="123" y="5069"/>
                      <a:pt x="307" y="5069"/>
                      <a:pt x="527" y="5045"/>
                    </a:cubicBezTo>
                    <a:cubicBezTo>
                      <a:pt x="649" y="5045"/>
                      <a:pt x="772" y="5045"/>
                      <a:pt x="845" y="5020"/>
                    </a:cubicBezTo>
                    <a:cubicBezTo>
                      <a:pt x="2988" y="4420"/>
                      <a:pt x="5645" y="3698"/>
                      <a:pt x="8143" y="1910"/>
                    </a:cubicBezTo>
                    <a:cubicBezTo>
                      <a:pt x="8633" y="1555"/>
                      <a:pt x="9049" y="1224"/>
                      <a:pt x="9379" y="943"/>
                    </a:cubicBezTo>
                    <a:cubicBezTo>
                      <a:pt x="9404" y="931"/>
                      <a:pt x="9428" y="918"/>
                      <a:pt x="9441" y="882"/>
                    </a:cubicBezTo>
                    <a:cubicBezTo>
                      <a:pt x="9490" y="845"/>
                      <a:pt x="9551" y="784"/>
                      <a:pt x="9612" y="747"/>
                    </a:cubicBezTo>
                    <a:cubicBezTo>
                      <a:pt x="9771" y="686"/>
                      <a:pt x="9967" y="686"/>
                      <a:pt x="10139" y="710"/>
                    </a:cubicBezTo>
                    <a:lnTo>
                      <a:pt x="10334" y="710"/>
                    </a:lnTo>
                    <a:lnTo>
                      <a:pt x="10383" y="710"/>
                    </a:lnTo>
                    <a:cubicBezTo>
                      <a:pt x="12906" y="576"/>
                      <a:pt x="16040" y="429"/>
                      <a:pt x="18966" y="429"/>
                    </a:cubicBezTo>
                    <a:cubicBezTo>
                      <a:pt x="20191" y="429"/>
                      <a:pt x="21403" y="380"/>
                      <a:pt x="22566" y="318"/>
                    </a:cubicBezTo>
                    <a:cubicBezTo>
                      <a:pt x="26558" y="147"/>
                      <a:pt x="29998" y="0"/>
                      <a:pt x="32068" y="2033"/>
                    </a:cubicBezTo>
                    <a:cubicBezTo>
                      <a:pt x="34957" y="4885"/>
                      <a:pt x="34896" y="9746"/>
                      <a:pt x="34847" y="14448"/>
                    </a:cubicBezTo>
                    <a:cubicBezTo>
                      <a:pt x="34835" y="15795"/>
                      <a:pt x="34822" y="17203"/>
                      <a:pt x="34884" y="18537"/>
                    </a:cubicBezTo>
                    <a:cubicBezTo>
                      <a:pt x="35006" y="21537"/>
                      <a:pt x="34933" y="24194"/>
                      <a:pt x="34663" y="26643"/>
                    </a:cubicBezTo>
                    <a:cubicBezTo>
                      <a:pt x="34480" y="28296"/>
                      <a:pt x="34210" y="29985"/>
                      <a:pt x="33916" y="31761"/>
                    </a:cubicBezTo>
                    <a:lnTo>
                      <a:pt x="33916" y="31773"/>
                    </a:lnTo>
                    <a:cubicBezTo>
                      <a:pt x="33892" y="31908"/>
                      <a:pt x="33904" y="32079"/>
                      <a:pt x="33904" y="32238"/>
                    </a:cubicBezTo>
                    <a:cubicBezTo>
                      <a:pt x="33904" y="32557"/>
                      <a:pt x="33916" y="32875"/>
                      <a:pt x="33708" y="33108"/>
                    </a:cubicBezTo>
                    <a:cubicBezTo>
                      <a:pt x="33120" y="33683"/>
                      <a:pt x="32300" y="33732"/>
                      <a:pt x="31578" y="33769"/>
                    </a:cubicBezTo>
                    <a:cubicBezTo>
                      <a:pt x="31210" y="33781"/>
                      <a:pt x="30855" y="33793"/>
                      <a:pt x="30562" y="33891"/>
                    </a:cubicBezTo>
                    <a:cubicBezTo>
                      <a:pt x="30317" y="33965"/>
                      <a:pt x="29949" y="34148"/>
                      <a:pt x="29570" y="34344"/>
                    </a:cubicBezTo>
                    <a:cubicBezTo>
                      <a:pt x="28847" y="34712"/>
                      <a:pt x="28100" y="35091"/>
                      <a:pt x="27598" y="3509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4"/>
              <p:cNvSpPr/>
              <p:nvPr/>
            </p:nvSpPr>
            <p:spPr>
              <a:xfrm rot="5400000">
                <a:off x="-980217" y="4486872"/>
                <a:ext cx="822779" cy="1579418"/>
              </a:xfrm>
              <a:custGeom>
                <a:avLst/>
                <a:gdLst/>
                <a:ahLst/>
                <a:cxnLst/>
                <a:rect l="l" t="t" r="r" b="b"/>
                <a:pathLst>
                  <a:path w="13261" h="25456" fill="none" extrusionOk="0">
                    <a:moveTo>
                      <a:pt x="12452" y="25455"/>
                    </a:moveTo>
                    <a:cubicBezTo>
                      <a:pt x="10358" y="25455"/>
                      <a:pt x="10248" y="22872"/>
                      <a:pt x="10175" y="21158"/>
                    </a:cubicBezTo>
                    <a:cubicBezTo>
                      <a:pt x="10163" y="20851"/>
                      <a:pt x="10138" y="20545"/>
                      <a:pt x="10126" y="20288"/>
                    </a:cubicBezTo>
                    <a:cubicBezTo>
                      <a:pt x="10126" y="20276"/>
                      <a:pt x="10040" y="17864"/>
                      <a:pt x="10260" y="17533"/>
                    </a:cubicBezTo>
                    <a:cubicBezTo>
                      <a:pt x="10567" y="17105"/>
                      <a:pt x="11179" y="15134"/>
                      <a:pt x="10138" y="11681"/>
                    </a:cubicBezTo>
                    <a:cubicBezTo>
                      <a:pt x="9587" y="9881"/>
                      <a:pt x="8203" y="8791"/>
                      <a:pt x="6428" y="7408"/>
                    </a:cubicBezTo>
                    <a:cubicBezTo>
                      <a:pt x="6195" y="7236"/>
                      <a:pt x="5963" y="7053"/>
                      <a:pt x="5706" y="6869"/>
                    </a:cubicBezTo>
                    <a:cubicBezTo>
                      <a:pt x="4714" y="6134"/>
                      <a:pt x="3575" y="5289"/>
                      <a:pt x="2486" y="4053"/>
                    </a:cubicBezTo>
                    <a:cubicBezTo>
                      <a:pt x="2363" y="3918"/>
                      <a:pt x="2179" y="3526"/>
                      <a:pt x="2020" y="3183"/>
                    </a:cubicBezTo>
                    <a:cubicBezTo>
                      <a:pt x="1984" y="3122"/>
                      <a:pt x="1959" y="3049"/>
                      <a:pt x="1922" y="2988"/>
                    </a:cubicBezTo>
                    <a:cubicBezTo>
                      <a:pt x="1800" y="2730"/>
                      <a:pt x="1531" y="2461"/>
                      <a:pt x="1237" y="2167"/>
                    </a:cubicBezTo>
                    <a:cubicBezTo>
                      <a:pt x="649" y="1604"/>
                      <a:pt x="0" y="967"/>
                      <a:pt x="380" y="208"/>
                    </a:cubicBezTo>
                    <a:cubicBezTo>
                      <a:pt x="404" y="159"/>
                      <a:pt x="490" y="171"/>
                      <a:pt x="551" y="184"/>
                    </a:cubicBezTo>
                    <a:cubicBezTo>
                      <a:pt x="575" y="184"/>
                      <a:pt x="588" y="196"/>
                      <a:pt x="624" y="196"/>
                    </a:cubicBezTo>
                    <a:cubicBezTo>
                      <a:pt x="1922" y="196"/>
                      <a:pt x="3159" y="135"/>
                      <a:pt x="4359" y="98"/>
                    </a:cubicBezTo>
                    <a:cubicBezTo>
                      <a:pt x="5412" y="49"/>
                      <a:pt x="6404" y="0"/>
                      <a:pt x="7322" y="0"/>
                    </a:cubicBezTo>
                    <a:cubicBezTo>
                      <a:pt x="9501" y="0"/>
                      <a:pt x="10787" y="257"/>
                      <a:pt x="11350" y="845"/>
                    </a:cubicBezTo>
                    <a:cubicBezTo>
                      <a:pt x="13224" y="2681"/>
                      <a:pt x="13175" y="6648"/>
                      <a:pt x="13126" y="10824"/>
                    </a:cubicBezTo>
                    <a:cubicBezTo>
                      <a:pt x="13113" y="12219"/>
                      <a:pt x="13101" y="13664"/>
                      <a:pt x="13162" y="15085"/>
                    </a:cubicBezTo>
                    <a:cubicBezTo>
                      <a:pt x="13260" y="17925"/>
                      <a:pt x="13199" y="20423"/>
                      <a:pt x="12954" y="22700"/>
                    </a:cubicBezTo>
                    <a:cubicBezTo>
                      <a:pt x="12930" y="22970"/>
                      <a:pt x="12979" y="23337"/>
                      <a:pt x="13015" y="23717"/>
                    </a:cubicBezTo>
                    <a:cubicBezTo>
                      <a:pt x="13101" y="24353"/>
                      <a:pt x="13175" y="24990"/>
                      <a:pt x="12930" y="25284"/>
                    </a:cubicBezTo>
                    <a:cubicBezTo>
                      <a:pt x="12832" y="25394"/>
                      <a:pt x="12709" y="25431"/>
                      <a:pt x="12562" y="25455"/>
                    </a:cubicBezTo>
                    <a:lnTo>
                      <a:pt x="12562" y="25418"/>
                    </a:lnTo>
                    <a:lnTo>
                      <a:pt x="12562" y="2545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4"/>
              <p:cNvSpPr/>
              <p:nvPr/>
            </p:nvSpPr>
            <p:spPr>
              <a:xfrm rot="5400000">
                <a:off x="-143785" y="5301953"/>
                <a:ext cx="177821" cy="135320"/>
              </a:xfrm>
              <a:custGeom>
                <a:avLst/>
                <a:gdLst/>
                <a:ahLst/>
                <a:cxnLst/>
                <a:rect l="l" t="t" r="r" b="b"/>
                <a:pathLst>
                  <a:path w="2866" h="2181" fill="none" extrusionOk="0">
                    <a:moveTo>
                      <a:pt x="184" y="1"/>
                    </a:moveTo>
                    <a:cubicBezTo>
                      <a:pt x="123" y="1"/>
                      <a:pt x="98" y="13"/>
                      <a:pt x="74" y="62"/>
                    </a:cubicBezTo>
                    <a:cubicBezTo>
                      <a:pt x="0" y="307"/>
                      <a:pt x="307" y="429"/>
                      <a:pt x="625" y="564"/>
                    </a:cubicBezTo>
                    <a:cubicBezTo>
                      <a:pt x="784" y="625"/>
                      <a:pt x="955" y="699"/>
                      <a:pt x="1053" y="784"/>
                    </a:cubicBezTo>
                    <a:cubicBezTo>
                      <a:pt x="1347" y="993"/>
                      <a:pt x="1592" y="1176"/>
                      <a:pt x="1825" y="1360"/>
                    </a:cubicBezTo>
                    <a:cubicBezTo>
                      <a:pt x="2155" y="1617"/>
                      <a:pt x="2523" y="1899"/>
                      <a:pt x="2866" y="2180"/>
                    </a:cubicBezTo>
                    <a:cubicBezTo>
                      <a:pt x="2866" y="2131"/>
                      <a:pt x="2841" y="2082"/>
                      <a:pt x="2841" y="2033"/>
                    </a:cubicBezTo>
                    <a:cubicBezTo>
                      <a:pt x="2719" y="1017"/>
                      <a:pt x="2535" y="478"/>
                      <a:pt x="2400" y="197"/>
                    </a:cubicBezTo>
                    <a:cubicBezTo>
                      <a:pt x="2094" y="148"/>
                      <a:pt x="1543" y="87"/>
                      <a:pt x="613" y="87"/>
                    </a:cubicBezTo>
                    <a:cubicBezTo>
                      <a:pt x="551" y="87"/>
                      <a:pt x="478" y="74"/>
                      <a:pt x="392" y="38"/>
                    </a:cubicBezTo>
                    <a:cubicBezTo>
                      <a:pt x="307" y="13"/>
                      <a:pt x="233" y="1"/>
                      <a:pt x="184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4"/>
              <p:cNvSpPr/>
              <p:nvPr/>
            </p:nvSpPr>
            <p:spPr>
              <a:xfrm rot="5400000">
                <a:off x="-2740382" y="2738097"/>
                <a:ext cx="3989866" cy="3451998"/>
              </a:xfrm>
              <a:custGeom>
                <a:avLst/>
                <a:gdLst/>
                <a:ahLst/>
                <a:cxnLst/>
                <a:rect l="l" t="t" r="r" b="b"/>
                <a:pathLst>
                  <a:path w="64306" h="55637" fill="none" extrusionOk="0">
                    <a:moveTo>
                      <a:pt x="64171" y="26827"/>
                    </a:moveTo>
                    <a:cubicBezTo>
                      <a:pt x="63877" y="19456"/>
                      <a:pt x="62628" y="12624"/>
                      <a:pt x="60486" y="6551"/>
                    </a:cubicBezTo>
                    <a:cubicBezTo>
                      <a:pt x="60192" y="5730"/>
                      <a:pt x="59812" y="4763"/>
                      <a:pt x="59016" y="3967"/>
                    </a:cubicBezTo>
                    <a:cubicBezTo>
                      <a:pt x="58159" y="3110"/>
                      <a:pt x="57082" y="2730"/>
                      <a:pt x="56519" y="2522"/>
                    </a:cubicBezTo>
                    <a:cubicBezTo>
                      <a:pt x="51719" y="808"/>
                      <a:pt x="46209" y="0"/>
                      <a:pt x="39169" y="0"/>
                    </a:cubicBezTo>
                    <a:cubicBezTo>
                      <a:pt x="36071" y="0"/>
                      <a:pt x="33071" y="135"/>
                      <a:pt x="30170" y="294"/>
                    </a:cubicBezTo>
                    <a:cubicBezTo>
                      <a:pt x="28970" y="355"/>
                      <a:pt x="27488" y="416"/>
                      <a:pt x="26043" y="1102"/>
                    </a:cubicBezTo>
                    <a:cubicBezTo>
                      <a:pt x="25162" y="1531"/>
                      <a:pt x="24476" y="2094"/>
                      <a:pt x="23876" y="2584"/>
                    </a:cubicBezTo>
                    <a:cubicBezTo>
                      <a:pt x="23619" y="2804"/>
                      <a:pt x="23374" y="3000"/>
                      <a:pt x="23142" y="3171"/>
                    </a:cubicBezTo>
                    <a:cubicBezTo>
                      <a:pt x="21966" y="4016"/>
                      <a:pt x="20387" y="4445"/>
                      <a:pt x="18697" y="4898"/>
                    </a:cubicBezTo>
                    <a:cubicBezTo>
                      <a:pt x="16518" y="5498"/>
                      <a:pt x="14020" y="6183"/>
                      <a:pt x="12024" y="7959"/>
                    </a:cubicBezTo>
                    <a:cubicBezTo>
                      <a:pt x="10849" y="9012"/>
                      <a:pt x="10041" y="10285"/>
                      <a:pt x="9318" y="11399"/>
                    </a:cubicBezTo>
                    <a:cubicBezTo>
                      <a:pt x="9122" y="11730"/>
                      <a:pt x="8902" y="12048"/>
                      <a:pt x="8706" y="12354"/>
                    </a:cubicBezTo>
                    <a:cubicBezTo>
                      <a:pt x="8498" y="12293"/>
                      <a:pt x="8265" y="12220"/>
                      <a:pt x="8033" y="12134"/>
                    </a:cubicBezTo>
                    <a:cubicBezTo>
                      <a:pt x="7335" y="11913"/>
                      <a:pt x="6551" y="11632"/>
                      <a:pt x="5645" y="11546"/>
                    </a:cubicBezTo>
                    <a:cubicBezTo>
                      <a:pt x="5461" y="11522"/>
                      <a:pt x="5265" y="11509"/>
                      <a:pt x="5070" y="11509"/>
                    </a:cubicBezTo>
                    <a:cubicBezTo>
                      <a:pt x="3808" y="11509"/>
                      <a:pt x="2584" y="11938"/>
                      <a:pt x="1678" y="12673"/>
                    </a:cubicBezTo>
                    <a:cubicBezTo>
                      <a:pt x="809" y="13395"/>
                      <a:pt x="294" y="14374"/>
                      <a:pt x="196" y="15440"/>
                    </a:cubicBezTo>
                    <a:cubicBezTo>
                      <a:pt x="0" y="17888"/>
                      <a:pt x="2033" y="19443"/>
                      <a:pt x="2792" y="20019"/>
                    </a:cubicBezTo>
                    <a:lnTo>
                      <a:pt x="6796" y="23031"/>
                    </a:lnTo>
                    <a:cubicBezTo>
                      <a:pt x="8437" y="24280"/>
                      <a:pt x="10481" y="25823"/>
                      <a:pt x="12991" y="26386"/>
                    </a:cubicBezTo>
                    <a:cubicBezTo>
                      <a:pt x="13616" y="26520"/>
                      <a:pt x="14265" y="26606"/>
                      <a:pt x="14926" y="26606"/>
                    </a:cubicBezTo>
                    <a:cubicBezTo>
                      <a:pt x="17411" y="26606"/>
                      <a:pt x="19615" y="25578"/>
                      <a:pt x="20962" y="23802"/>
                    </a:cubicBezTo>
                    <a:cubicBezTo>
                      <a:pt x="21121" y="23606"/>
                      <a:pt x="21244" y="23423"/>
                      <a:pt x="21354" y="23251"/>
                    </a:cubicBezTo>
                    <a:cubicBezTo>
                      <a:pt x="21427" y="23141"/>
                      <a:pt x="21538" y="22970"/>
                      <a:pt x="21599" y="22896"/>
                    </a:cubicBezTo>
                    <a:cubicBezTo>
                      <a:pt x="21795" y="22847"/>
                      <a:pt x="22285" y="22835"/>
                      <a:pt x="22615" y="22835"/>
                    </a:cubicBezTo>
                    <a:cubicBezTo>
                      <a:pt x="23154" y="22835"/>
                      <a:pt x="23754" y="22823"/>
                      <a:pt x="24391" y="22713"/>
                    </a:cubicBezTo>
                    <a:cubicBezTo>
                      <a:pt x="25725" y="22468"/>
                      <a:pt x="26803" y="21831"/>
                      <a:pt x="27684" y="21305"/>
                    </a:cubicBezTo>
                    <a:cubicBezTo>
                      <a:pt x="27941" y="21158"/>
                      <a:pt x="28211" y="20986"/>
                      <a:pt x="28456" y="20864"/>
                    </a:cubicBezTo>
                    <a:cubicBezTo>
                      <a:pt x="28970" y="20582"/>
                      <a:pt x="29386" y="20484"/>
                      <a:pt x="29594" y="20484"/>
                    </a:cubicBezTo>
                    <a:lnTo>
                      <a:pt x="29680" y="20484"/>
                    </a:lnTo>
                    <a:cubicBezTo>
                      <a:pt x="29839" y="20631"/>
                      <a:pt x="30059" y="21427"/>
                      <a:pt x="30182" y="21904"/>
                    </a:cubicBezTo>
                    <a:cubicBezTo>
                      <a:pt x="30500" y="23080"/>
                      <a:pt x="30904" y="24561"/>
                      <a:pt x="32129" y="25688"/>
                    </a:cubicBezTo>
                    <a:cubicBezTo>
                      <a:pt x="33231" y="26692"/>
                      <a:pt x="34541" y="26998"/>
                      <a:pt x="35594" y="27243"/>
                    </a:cubicBezTo>
                    <a:cubicBezTo>
                      <a:pt x="35753" y="27280"/>
                      <a:pt x="35924" y="27316"/>
                      <a:pt x="36071" y="27353"/>
                    </a:cubicBezTo>
                    <a:cubicBezTo>
                      <a:pt x="36439" y="27439"/>
                      <a:pt x="36671" y="27549"/>
                      <a:pt x="36806" y="27622"/>
                    </a:cubicBezTo>
                    <a:cubicBezTo>
                      <a:pt x="36781" y="27806"/>
                      <a:pt x="36696" y="28075"/>
                      <a:pt x="36634" y="28259"/>
                    </a:cubicBezTo>
                    <a:cubicBezTo>
                      <a:pt x="36610" y="28357"/>
                      <a:pt x="36573" y="28467"/>
                      <a:pt x="36549" y="28590"/>
                    </a:cubicBezTo>
                    <a:cubicBezTo>
                      <a:pt x="35533" y="32251"/>
                      <a:pt x="36230" y="36291"/>
                      <a:pt x="38373" y="39426"/>
                    </a:cubicBezTo>
                    <a:cubicBezTo>
                      <a:pt x="38410" y="39499"/>
                      <a:pt x="38459" y="39560"/>
                      <a:pt x="38520" y="39646"/>
                    </a:cubicBezTo>
                    <a:cubicBezTo>
                      <a:pt x="38630" y="39793"/>
                      <a:pt x="38765" y="39989"/>
                      <a:pt x="38875" y="40160"/>
                    </a:cubicBezTo>
                    <a:cubicBezTo>
                      <a:pt x="38814" y="40234"/>
                      <a:pt x="38740" y="40295"/>
                      <a:pt x="38679" y="40356"/>
                    </a:cubicBezTo>
                    <a:lnTo>
                      <a:pt x="38581" y="40454"/>
                    </a:lnTo>
                    <a:cubicBezTo>
                      <a:pt x="36414" y="42719"/>
                      <a:pt x="34859" y="45523"/>
                      <a:pt x="34124" y="48560"/>
                    </a:cubicBezTo>
                    <a:cubicBezTo>
                      <a:pt x="33965" y="49233"/>
                      <a:pt x="33818" y="50029"/>
                      <a:pt x="34002" y="50923"/>
                    </a:cubicBezTo>
                    <a:cubicBezTo>
                      <a:pt x="34247" y="52172"/>
                      <a:pt x="35067" y="53274"/>
                      <a:pt x="36426" y="54192"/>
                    </a:cubicBezTo>
                    <a:cubicBezTo>
                      <a:pt x="37222" y="54731"/>
                      <a:pt x="38826" y="55637"/>
                      <a:pt x="40675" y="55637"/>
                    </a:cubicBezTo>
                    <a:lnTo>
                      <a:pt x="40675" y="55637"/>
                    </a:lnTo>
                    <a:cubicBezTo>
                      <a:pt x="41532" y="55637"/>
                      <a:pt x="42352" y="55453"/>
                      <a:pt x="43087" y="55061"/>
                    </a:cubicBezTo>
                    <a:cubicBezTo>
                      <a:pt x="43577" y="54816"/>
                      <a:pt x="43969" y="54510"/>
                      <a:pt x="44275" y="54290"/>
                    </a:cubicBezTo>
                    <a:lnTo>
                      <a:pt x="44287" y="54265"/>
                    </a:lnTo>
                    <a:cubicBezTo>
                      <a:pt x="44409" y="54180"/>
                      <a:pt x="44532" y="54082"/>
                      <a:pt x="44630" y="54020"/>
                    </a:cubicBezTo>
                    <a:cubicBezTo>
                      <a:pt x="45132" y="53690"/>
                      <a:pt x="45879" y="53457"/>
                      <a:pt x="46650" y="53225"/>
                    </a:cubicBezTo>
                    <a:lnTo>
                      <a:pt x="53384" y="51204"/>
                    </a:lnTo>
                    <a:cubicBezTo>
                      <a:pt x="54388" y="50898"/>
                      <a:pt x="55356" y="50617"/>
                      <a:pt x="56213" y="50617"/>
                    </a:cubicBezTo>
                    <a:lnTo>
                      <a:pt x="56433" y="50617"/>
                    </a:lnTo>
                    <a:cubicBezTo>
                      <a:pt x="56641" y="50629"/>
                      <a:pt x="56898" y="50739"/>
                      <a:pt x="57204" y="50837"/>
                    </a:cubicBezTo>
                    <a:cubicBezTo>
                      <a:pt x="57670" y="51021"/>
                      <a:pt x="58221" y="51241"/>
                      <a:pt x="58906" y="51241"/>
                    </a:cubicBezTo>
                    <a:lnTo>
                      <a:pt x="58906" y="51241"/>
                    </a:lnTo>
                    <a:cubicBezTo>
                      <a:pt x="59433" y="51241"/>
                      <a:pt x="59923" y="51119"/>
                      <a:pt x="60363" y="50861"/>
                    </a:cubicBezTo>
                    <a:cubicBezTo>
                      <a:pt x="61575" y="50164"/>
                      <a:pt x="61918" y="48915"/>
                      <a:pt x="62102" y="47874"/>
                    </a:cubicBezTo>
                    <a:cubicBezTo>
                      <a:pt x="62335" y="46527"/>
                      <a:pt x="62567" y="45180"/>
                      <a:pt x="62775" y="43858"/>
                    </a:cubicBezTo>
                    <a:cubicBezTo>
                      <a:pt x="62886" y="43209"/>
                      <a:pt x="62996" y="42536"/>
                      <a:pt x="63106" y="41874"/>
                    </a:cubicBezTo>
                    <a:cubicBezTo>
                      <a:pt x="63412" y="40038"/>
                      <a:pt x="63718" y="38140"/>
                      <a:pt x="63926" y="36230"/>
                    </a:cubicBezTo>
                    <a:cubicBezTo>
                      <a:pt x="64232" y="33365"/>
                      <a:pt x="64306" y="30279"/>
                      <a:pt x="64171" y="2682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dashDot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3" name="Google Shape;363;p14"/>
          <p:cNvSpPr txBox="1">
            <a:spLocks noGrp="1"/>
          </p:cNvSpPr>
          <p:nvPr>
            <p:ph type="title"/>
          </p:nvPr>
        </p:nvSpPr>
        <p:spPr>
          <a:xfrm>
            <a:off x="2487675" y="3111750"/>
            <a:ext cx="4168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14"/>
          <p:cNvSpPr txBox="1">
            <a:spLocks noGrp="1"/>
          </p:cNvSpPr>
          <p:nvPr>
            <p:ph type="title" idx="2"/>
          </p:nvPr>
        </p:nvSpPr>
        <p:spPr>
          <a:xfrm>
            <a:off x="1751825" y="1809375"/>
            <a:ext cx="5640600" cy="15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900" b="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CUSTOM_4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15"/>
          <p:cNvGrpSpPr/>
          <p:nvPr/>
        </p:nvGrpSpPr>
        <p:grpSpPr>
          <a:xfrm>
            <a:off x="-1567387" y="-1940025"/>
            <a:ext cx="13400538" cy="7633056"/>
            <a:chOff x="-1567387" y="-1940025"/>
            <a:chExt cx="13400538" cy="7633056"/>
          </a:xfrm>
        </p:grpSpPr>
        <p:grpSp>
          <p:nvGrpSpPr>
            <p:cNvPr id="367" name="Google Shape;367;p15"/>
            <p:cNvGrpSpPr/>
            <p:nvPr/>
          </p:nvGrpSpPr>
          <p:grpSpPr>
            <a:xfrm rot="10800000">
              <a:off x="-1567387" y="-1940025"/>
              <a:ext cx="4020585" cy="3545433"/>
              <a:chOff x="-2417677" y="2452996"/>
              <a:chExt cx="5416388" cy="4776280"/>
            </a:xfrm>
          </p:grpSpPr>
          <p:grpSp>
            <p:nvGrpSpPr>
              <p:cNvPr id="368" name="Google Shape;368;p15"/>
              <p:cNvGrpSpPr/>
              <p:nvPr/>
            </p:nvGrpSpPr>
            <p:grpSpPr>
              <a:xfrm>
                <a:off x="415116" y="4353695"/>
                <a:ext cx="451070" cy="303924"/>
                <a:chOff x="5850477" y="3901125"/>
                <a:chExt cx="127450" cy="85874"/>
              </a:xfrm>
            </p:grpSpPr>
            <p:sp>
              <p:nvSpPr>
                <p:cNvPr id="369" name="Google Shape;369;p15"/>
                <p:cNvSpPr/>
                <p:nvPr/>
              </p:nvSpPr>
              <p:spPr>
                <a:xfrm>
                  <a:off x="5892700" y="3901125"/>
                  <a:ext cx="34000" cy="2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" h="1005" extrusionOk="0">
                      <a:moveTo>
                        <a:pt x="0" y="0"/>
                      </a:moveTo>
                      <a:lnTo>
                        <a:pt x="0" y="1004"/>
                      </a:lnTo>
                      <a:lnTo>
                        <a:pt x="1359" y="1004"/>
                      </a:lnTo>
                      <a:lnTo>
                        <a:pt x="135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15"/>
                <p:cNvSpPr/>
                <p:nvPr/>
              </p:nvSpPr>
              <p:spPr>
                <a:xfrm>
                  <a:off x="5935028" y="3936639"/>
                  <a:ext cx="28800" cy="2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845" extrusionOk="0">
                      <a:moveTo>
                        <a:pt x="0" y="0"/>
                      </a:moveTo>
                      <a:lnTo>
                        <a:pt x="0" y="845"/>
                      </a:lnTo>
                      <a:lnTo>
                        <a:pt x="1151" y="845"/>
                      </a:ln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15"/>
                <p:cNvSpPr/>
                <p:nvPr/>
              </p:nvSpPr>
              <p:spPr>
                <a:xfrm>
                  <a:off x="5850477" y="3936641"/>
                  <a:ext cx="14400" cy="1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" h="405" extrusionOk="0">
                      <a:moveTo>
                        <a:pt x="1" y="1"/>
                      </a:moveTo>
                      <a:lnTo>
                        <a:pt x="1" y="405"/>
                      </a:lnTo>
                      <a:lnTo>
                        <a:pt x="576" y="405"/>
                      </a:lnTo>
                      <a:lnTo>
                        <a:pt x="57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15"/>
                <p:cNvSpPr/>
                <p:nvPr/>
              </p:nvSpPr>
              <p:spPr>
                <a:xfrm>
                  <a:off x="5963827" y="3976574"/>
                  <a:ext cx="14100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7" extrusionOk="0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73;p15"/>
                <p:cNvSpPr/>
                <p:nvPr/>
              </p:nvSpPr>
              <p:spPr>
                <a:xfrm>
                  <a:off x="5898840" y="3951591"/>
                  <a:ext cx="14100" cy="1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8" extrusionOk="0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74;p15"/>
                <p:cNvSpPr/>
                <p:nvPr/>
              </p:nvSpPr>
              <p:spPr>
                <a:xfrm>
                  <a:off x="5958542" y="3908476"/>
                  <a:ext cx="14100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7" extrusionOk="0">
                      <a:moveTo>
                        <a:pt x="1" y="1"/>
                      </a:moveTo>
                      <a:lnTo>
                        <a:pt x="1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75" name="Google Shape;375;p15"/>
              <p:cNvSpPr/>
              <p:nvPr/>
            </p:nvSpPr>
            <p:spPr>
              <a:xfrm>
                <a:off x="1177375" y="4353700"/>
                <a:ext cx="186803" cy="186803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4176" extrusionOk="0">
                    <a:moveTo>
                      <a:pt x="1776" y="1"/>
                    </a:moveTo>
                    <a:lnTo>
                      <a:pt x="1776" y="1776"/>
                    </a:lnTo>
                    <a:lnTo>
                      <a:pt x="0" y="1776"/>
                    </a:lnTo>
                    <a:lnTo>
                      <a:pt x="0" y="2400"/>
                    </a:lnTo>
                    <a:lnTo>
                      <a:pt x="1776" y="2400"/>
                    </a:lnTo>
                    <a:lnTo>
                      <a:pt x="1776" y="4176"/>
                    </a:lnTo>
                    <a:lnTo>
                      <a:pt x="2400" y="4176"/>
                    </a:lnTo>
                    <a:lnTo>
                      <a:pt x="2400" y="2400"/>
                    </a:lnTo>
                    <a:lnTo>
                      <a:pt x="4175" y="2400"/>
                    </a:lnTo>
                    <a:lnTo>
                      <a:pt x="4175" y="1776"/>
                    </a:lnTo>
                    <a:lnTo>
                      <a:pt x="2400" y="1776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76" name="Google Shape;376;p15"/>
              <p:cNvGrpSpPr/>
              <p:nvPr/>
            </p:nvGrpSpPr>
            <p:grpSpPr>
              <a:xfrm>
                <a:off x="-2417677" y="2452996"/>
                <a:ext cx="5416388" cy="4776280"/>
                <a:chOff x="3141775" y="2797950"/>
                <a:chExt cx="2059150" cy="1815800"/>
              </a:xfrm>
            </p:grpSpPr>
            <p:sp>
              <p:nvSpPr>
                <p:cNvPr id="377" name="Google Shape;377;p15"/>
                <p:cNvSpPr/>
                <p:nvPr/>
              </p:nvSpPr>
              <p:spPr>
                <a:xfrm>
                  <a:off x="3202075" y="2853350"/>
                  <a:ext cx="1939775" cy="170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91" h="68151" fill="none" extrusionOk="0">
                      <a:moveTo>
                        <a:pt x="67857" y="68150"/>
                      </a:moveTo>
                      <a:cubicBezTo>
                        <a:pt x="66400" y="68150"/>
                        <a:pt x="64967" y="67575"/>
                        <a:pt x="63559" y="66987"/>
                      </a:cubicBezTo>
                      <a:cubicBezTo>
                        <a:pt x="63032" y="66779"/>
                        <a:pt x="62518" y="66558"/>
                        <a:pt x="61992" y="66375"/>
                      </a:cubicBezTo>
                      <a:cubicBezTo>
                        <a:pt x="57694" y="64881"/>
                        <a:pt x="52833" y="65481"/>
                        <a:pt x="48548" y="65995"/>
                      </a:cubicBezTo>
                      <a:cubicBezTo>
                        <a:pt x="46417" y="66252"/>
                        <a:pt x="43993" y="66558"/>
                        <a:pt x="41728" y="66056"/>
                      </a:cubicBezTo>
                      <a:cubicBezTo>
                        <a:pt x="39818" y="65640"/>
                        <a:pt x="38091" y="64697"/>
                        <a:pt x="36402" y="63779"/>
                      </a:cubicBezTo>
                      <a:lnTo>
                        <a:pt x="25003" y="57547"/>
                      </a:lnTo>
                      <a:cubicBezTo>
                        <a:pt x="23999" y="56996"/>
                        <a:pt x="23533" y="56420"/>
                        <a:pt x="23607" y="55784"/>
                      </a:cubicBezTo>
                      <a:cubicBezTo>
                        <a:pt x="23644" y="55502"/>
                        <a:pt x="23791" y="55257"/>
                        <a:pt x="23950" y="55025"/>
                      </a:cubicBezTo>
                      <a:cubicBezTo>
                        <a:pt x="24060" y="54853"/>
                        <a:pt x="24158" y="54682"/>
                        <a:pt x="24219" y="54498"/>
                      </a:cubicBezTo>
                      <a:cubicBezTo>
                        <a:pt x="24403" y="53972"/>
                        <a:pt x="24244" y="53421"/>
                        <a:pt x="24035" y="52833"/>
                      </a:cubicBezTo>
                      <a:cubicBezTo>
                        <a:pt x="23888" y="52355"/>
                        <a:pt x="23717" y="51853"/>
                        <a:pt x="23778" y="51364"/>
                      </a:cubicBezTo>
                      <a:cubicBezTo>
                        <a:pt x="23950" y="49833"/>
                        <a:pt x="25725" y="49429"/>
                        <a:pt x="27280" y="49086"/>
                      </a:cubicBezTo>
                      <a:cubicBezTo>
                        <a:pt x="27623" y="49001"/>
                        <a:pt x="27929" y="48939"/>
                        <a:pt x="28235" y="48854"/>
                      </a:cubicBezTo>
                      <a:cubicBezTo>
                        <a:pt x="29839" y="48425"/>
                        <a:pt x="31247" y="47225"/>
                        <a:pt x="32080" y="45572"/>
                      </a:cubicBezTo>
                      <a:cubicBezTo>
                        <a:pt x="32900" y="43932"/>
                        <a:pt x="33022" y="42095"/>
                        <a:pt x="32410" y="40540"/>
                      </a:cubicBezTo>
                      <a:cubicBezTo>
                        <a:pt x="32031" y="39560"/>
                        <a:pt x="31370" y="38667"/>
                        <a:pt x="30757" y="37773"/>
                      </a:cubicBezTo>
                      <a:cubicBezTo>
                        <a:pt x="29778" y="36389"/>
                        <a:pt x="28774" y="34981"/>
                        <a:pt x="28798" y="33292"/>
                      </a:cubicBezTo>
                      <a:cubicBezTo>
                        <a:pt x="28798" y="32863"/>
                        <a:pt x="28896" y="32520"/>
                        <a:pt x="29055" y="32263"/>
                      </a:cubicBezTo>
                      <a:cubicBezTo>
                        <a:pt x="29288" y="31945"/>
                        <a:pt x="29643" y="31761"/>
                        <a:pt x="29998" y="31590"/>
                      </a:cubicBezTo>
                      <a:cubicBezTo>
                        <a:pt x="30096" y="31541"/>
                        <a:pt x="30194" y="31479"/>
                        <a:pt x="30280" y="31430"/>
                      </a:cubicBezTo>
                      <a:cubicBezTo>
                        <a:pt x="32447" y="30231"/>
                        <a:pt x="32839" y="27231"/>
                        <a:pt x="32508" y="24819"/>
                      </a:cubicBezTo>
                      <a:cubicBezTo>
                        <a:pt x="32349" y="23815"/>
                        <a:pt x="32092" y="22529"/>
                        <a:pt x="31259" y="21562"/>
                      </a:cubicBezTo>
                      <a:cubicBezTo>
                        <a:pt x="30561" y="20741"/>
                        <a:pt x="29264" y="20154"/>
                        <a:pt x="28137" y="20644"/>
                      </a:cubicBezTo>
                      <a:cubicBezTo>
                        <a:pt x="27696" y="20839"/>
                        <a:pt x="27329" y="21195"/>
                        <a:pt x="26974" y="21537"/>
                      </a:cubicBezTo>
                      <a:cubicBezTo>
                        <a:pt x="26533" y="21966"/>
                        <a:pt x="26080" y="22394"/>
                        <a:pt x="25468" y="22541"/>
                      </a:cubicBezTo>
                      <a:cubicBezTo>
                        <a:pt x="24709" y="22725"/>
                        <a:pt x="23950" y="22419"/>
                        <a:pt x="23203" y="22113"/>
                      </a:cubicBezTo>
                      <a:cubicBezTo>
                        <a:pt x="22382" y="21782"/>
                        <a:pt x="21611" y="21476"/>
                        <a:pt x="20852" y="21782"/>
                      </a:cubicBezTo>
                      <a:cubicBezTo>
                        <a:pt x="20289" y="22027"/>
                        <a:pt x="19970" y="22541"/>
                        <a:pt x="19615" y="23117"/>
                      </a:cubicBezTo>
                      <a:cubicBezTo>
                        <a:pt x="19383" y="23472"/>
                        <a:pt x="19162" y="23839"/>
                        <a:pt x="18856" y="24133"/>
                      </a:cubicBezTo>
                      <a:cubicBezTo>
                        <a:pt x="17693" y="25272"/>
                        <a:pt x="15734" y="24966"/>
                        <a:pt x="14399" y="24096"/>
                      </a:cubicBezTo>
                      <a:cubicBezTo>
                        <a:pt x="13591" y="23558"/>
                        <a:pt x="12893" y="22835"/>
                        <a:pt x="12244" y="22137"/>
                      </a:cubicBezTo>
                      <a:cubicBezTo>
                        <a:pt x="11828" y="21709"/>
                        <a:pt x="11400" y="21243"/>
                        <a:pt x="10934" y="20852"/>
                      </a:cubicBezTo>
                      <a:cubicBezTo>
                        <a:pt x="10530" y="20484"/>
                        <a:pt x="9881" y="19995"/>
                        <a:pt x="9159" y="19958"/>
                      </a:cubicBezTo>
                      <a:cubicBezTo>
                        <a:pt x="8694" y="19946"/>
                        <a:pt x="8216" y="20129"/>
                        <a:pt x="7788" y="20301"/>
                      </a:cubicBezTo>
                      <a:cubicBezTo>
                        <a:pt x="7286" y="20497"/>
                        <a:pt x="6759" y="20815"/>
                        <a:pt x="6257" y="21133"/>
                      </a:cubicBezTo>
                      <a:cubicBezTo>
                        <a:pt x="5241" y="21782"/>
                        <a:pt x="4188" y="22443"/>
                        <a:pt x="3086" y="22137"/>
                      </a:cubicBezTo>
                      <a:cubicBezTo>
                        <a:pt x="1629" y="21733"/>
                        <a:pt x="1115" y="19884"/>
                        <a:pt x="686" y="18378"/>
                      </a:cubicBezTo>
                      <a:cubicBezTo>
                        <a:pt x="637" y="18195"/>
                        <a:pt x="576" y="18011"/>
                        <a:pt x="527" y="17852"/>
                      </a:cubicBezTo>
                      <a:cubicBezTo>
                        <a:pt x="0" y="16052"/>
                        <a:pt x="368" y="14215"/>
                        <a:pt x="1482" y="13162"/>
                      </a:cubicBezTo>
                      <a:cubicBezTo>
                        <a:pt x="2143" y="12538"/>
                        <a:pt x="3000" y="12220"/>
                        <a:pt x="3833" y="11889"/>
                      </a:cubicBezTo>
                      <a:cubicBezTo>
                        <a:pt x="4200" y="11754"/>
                        <a:pt x="4567" y="11620"/>
                        <a:pt x="4923" y="11448"/>
                      </a:cubicBezTo>
                      <a:cubicBezTo>
                        <a:pt x="6098" y="10897"/>
                        <a:pt x="7175" y="9795"/>
                        <a:pt x="6943" y="8583"/>
                      </a:cubicBezTo>
                      <a:cubicBezTo>
                        <a:pt x="6918" y="8436"/>
                        <a:pt x="6857" y="8265"/>
                        <a:pt x="6808" y="8118"/>
                      </a:cubicBezTo>
                      <a:cubicBezTo>
                        <a:pt x="6698" y="7787"/>
                        <a:pt x="6588" y="7457"/>
                        <a:pt x="6673" y="7114"/>
                      </a:cubicBezTo>
                      <a:cubicBezTo>
                        <a:pt x="6857" y="6281"/>
                        <a:pt x="7726" y="6245"/>
                        <a:pt x="8645" y="6232"/>
                      </a:cubicBezTo>
                      <a:cubicBezTo>
                        <a:pt x="9245" y="6220"/>
                        <a:pt x="9857" y="6196"/>
                        <a:pt x="10322" y="5951"/>
                      </a:cubicBezTo>
                      <a:cubicBezTo>
                        <a:pt x="11228" y="5498"/>
                        <a:pt x="11302" y="4420"/>
                        <a:pt x="11387" y="3294"/>
                      </a:cubicBezTo>
                      <a:cubicBezTo>
                        <a:pt x="11449" y="2278"/>
                        <a:pt x="11522" y="1237"/>
                        <a:pt x="12208" y="563"/>
                      </a:cubicBezTo>
                      <a:cubicBezTo>
                        <a:pt x="12636" y="159"/>
                        <a:pt x="13224" y="0"/>
                        <a:pt x="13873" y="110"/>
                      </a:cubicBezTo>
                      <a:cubicBezTo>
                        <a:pt x="14852" y="294"/>
                        <a:pt x="15856" y="1078"/>
                        <a:pt x="16297" y="2020"/>
                      </a:cubicBezTo>
                      <a:cubicBezTo>
                        <a:pt x="16665" y="2792"/>
                        <a:pt x="16836" y="3649"/>
                        <a:pt x="16995" y="4457"/>
                      </a:cubicBezTo>
                      <a:cubicBezTo>
                        <a:pt x="17154" y="5241"/>
                        <a:pt x="17326" y="6049"/>
                        <a:pt x="17656" y="6771"/>
                      </a:cubicBezTo>
                      <a:cubicBezTo>
                        <a:pt x="18697" y="9061"/>
                        <a:pt x="21550" y="10457"/>
                        <a:pt x="24133" y="9955"/>
                      </a:cubicBezTo>
                      <a:cubicBezTo>
                        <a:pt x="26607" y="9477"/>
                        <a:pt x="28749" y="7408"/>
                        <a:pt x="29472" y="4812"/>
                      </a:cubicBezTo>
                      <a:cubicBezTo>
                        <a:pt x="29508" y="4702"/>
                        <a:pt x="29533" y="4579"/>
                        <a:pt x="29570" y="4469"/>
                      </a:cubicBezTo>
                      <a:cubicBezTo>
                        <a:pt x="29729" y="3796"/>
                        <a:pt x="29913" y="3098"/>
                        <a:pt x="30463" y="2669"/>
                      </a:cubicBezTo>
                      <a:cubicBezTo>
                        <a:pt x="31406" y="1910"/>
                        <a:pt x="32827" y="2437"/>
                        <a:pt x="33720" y="3318"/>
                      </a:cubicBezTo>
                      <a:cubicBezTo>
                        <a:pt x="34002" y="3600"/>
                        <a:pt x="34259" y="3894"/>
                        <a:pt x="34504" y="4175"/>
                      </a:cubicBezTo>
                      <a:cubicBezTo>
                        <a:pt x="35030" y="4775"/>
                        <a:pt x="35557" y="5400"/>
                        <a:pt x="36267" y="5755"/>
                      </a:cubicBezTo>
                      <a:cubicBezTo>
                        <a:pt x="36745" y="5988"/>
                        <a:pt x="37283" y="6098"/>
                        <a:pt x="37785" y="6196"/>
                      </a:cubicBezTo>
                      <a:cubicBezTo>
                        <a:pt x="38447" y="6318"/>
                        <a:pt x="39108" y="6465"/>
                        <a:pt x="39671" y="6857"/>
                      </a:cubicBezTo>
                      <a:cubicBezTo>
                        <a:pt x="41030" y="7824"/>
                        <a:pt x="40993" y="9857"/>
                        <a:pt x="40553" y="11314"/>
                      </a:cubicBezTo>
                      <a:cubicBezTo>
                        <a:pt x="40418" y="11754"/>
                        <a:pt x="40246" y="12195"/>
                        <a:pt x="40087" y="12624"/>
                      </a:cubicBezTo>
                      <a:cubicBezTo>
                        <a:pt x="39695" y="13689"/>
                        <a:pt x="39291" y="14766"/>
                        <a:pt x="39340" y="15893"/>
                      </a:cubicBezTo>
                      <a:cubicBezTo>
                        <a:pt x="39389" y="17154"/>
                        <a:pt x="40014" y="18354"/>
                        <a:pt x="40614" y="19517"/>
                      </a:cubicBezTo>
                      <a:cubicBezTo>
                        <a:pt x="41336" y="20913"/>
                        <a:pt x="42083" y="22345"/>
                        <a:pt x="41801" y="23876"/>
                      </a:cubicBezTo>
                      <a:cubicBezTo>
                        <a:pt x="41765" y="24170"/>
                        <a:pt x="41667" y="24464"/>
                        <a:pt x="41581" y="24733"/>
                      </a:cubicBezTo>
                      <a:cubicBezTo>
                        <a:pt x="41483" y="25039"/>
                        <a:pt x="41373" y="25357"/>
                        <a:pt x="41336" y="25688"/>
                      </a:cubicBezTo>
                      <a:cubicBezTo>
                        <a:pt x="41214" y="26521"/>
                        <a:pt x="41422" y="27463"/>
                        <a:pt x="42010" y="28590"/>
                      </a:cubicBezTo>
                      <a:cubicBezTo>
                        <a:pt x="43087" y="30720"/>
                        <a:pt x="44752" y="32030"/>
                        <a:pt x="46430" y="32116"/>
                      </a:cubicBezTo>
                      <a:cubicBezTo>
                        <a:pt x="47972" y="32177"/>
                        <a:pt x="48340" y="30867"/>
                        <a:pt x="48768" y="29373"/>
                      </a:cubicBezTo>
                      <a:cubicBezTo>
                        <a:pt x="48878" y="28994"/>
                        <a:pt x="48989" y="28590"/>
                        <a:pt x="49123" y="28210"/>
                      </a:cubicBezTo>
                      <a:cubicBezTo>
                        <a:pt x="49809" y="26264"/>
                        <a:pt x="50703" y="24917"/>
                        <a:pt x="51719" y="23374"/>
                      </a:cubicBezTo>
                      <a:cubicBezTo>
                        <a:pt x="52013" y="22933"/>
                        <a:pt x="52319" y="22468"/>
                        <a:pt x="52625" y="21978"/>
                      </a:cubicBezTo>
                      <a:cubicBezTo>
                        <a:pt x="53286" y="20937"/>
                        <a:pt x="54890" y="21354"/>
                        <a:pt x="56200" y="21684"/>
                      </a:cubicBezTo>
                      <a:cubicBezTo>
                        <a:pt x="56360" y="21733"/>
                        <a:pt x="56519" y="21770"/>
                        <a:pt x="56653" y="21807"/>
                      </a:cubicBezTo>
                      <a:cubicBezTo>
                        <a:pt x="57841" y="22101"/>
                        <a:pt x="59212" y="23056"/>
                        <a:pt x="59372" y="24488"/>
                      </a:cubicBezTo>
                      <a:cubicBezTo>
                        <a:pt x="59420" y="24917"/>
                        <a:pt x="59359" y="25345"/>
                        <a:pt x="59298" y="25774"/>
                      </a:cubicBezTo>
                      <a:cubicBezTo>
                        <a:pt x="59286" y="25933"/>
                        <a:pt x="59261" y="26080"/>
                        <a:pt x="59237" y="26251"/>
                      </a:cubicBezTo>
                      <a:cubicBezTo>
                        <a:pt x="58992" y="28541"/>
                        <a:pt x="59959" y="30794"/>
                        <a:pt x="60816" y="32765"/>
                      </a:cubicBezTo>
                      <a:cubicBezTo>
                        <a:pt x="61024" y="33279"/>
                        <a:pt x="61294" y="33855"/>
                        <a:pt x="61735" y="34234"/>
                      </a:cubicBezTo>
                      <a:cubicBezTo>
                        <a:pt x="62151" y="34589"/>
                        <a:pt x="62714" y="34761"/>
                        <a:pt x="63216" y="34883"/>
                      </a:cubicBezTo>
                      <a:cubicBezTo>
                        <a:pt x="64024" y="35079"/>
                        <a:pt x="64930" y="35116"/>
                        <a:pt x="65800" y="35153"/>
                      </a:cubicBezTo>
                      <a:cubicBezTo>
                        <a:pt x="67306" y="35214"/>
                        <a:pt x="68861" y="35275"/>
                        <a:pt x="69999" y="36157"/>
                      </a:cubicBezTo>
                      <a:cubicBezTo>
                        <a:pt x="71946" y="37638"/>
                        <a:pt x="73256" y="40099"/>
                        <a:pt x="74419" y="42291"/>
                      </a:cubicBezTo>
                      <a:cubicBezTo>
                        <a:pt x="74579" y="42560"/>
                        <a:pt x="74713" y="42842"/>
                        <a:pt x="74872" y="43111"/>
                      </a:cubicBezTo>
                      <a:cubicBezTo>
                        <a:pt x="75815" y="44862"/>
                        <a:pt x="76795" y="46662"/>
                        <a:pt x="77162" y="48670"/>
                      </a:cubicBezTo>
                      <a:cubicBezTo>
                        <a:pt x="77591" y="51045"/>
                        <a:pt x="77101" y="53457"/>
                        <a:pt x="76611" y="55331"/>
                      </a:cubicBezTo>
                      <a:cubicBezTo>
                        <a:pt x="75889" y="58086"/>
                        <a:pt x="74897" y="60767"/>
                        <a:pt x="73648" y="63301"/>
                      </a:cubicBezTo>
                      <a:cubicBezTo>
                        <a:pt x="72730" y="65175"/>
                        <a:pt x="71383" y="67391"/>
                        <a:pt x="69118" y="67991"/>
                      </a:cubicBezTo>
                      <a:cubicBezTo>
                        <a:pt x="68701" y="68113"/>
                        <a:pt x="68285" y="68150"/>
                        <a:pt x="67857" y="6815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15"/>
                <p:cNvSpPr/>
                <p:nvPr/>
              </p:nvSpPr>
              <p:spPr>
                <a:xfrm>
                  <a:off x="3291150" y="3022000"/>
                  <a:ext cx="1763775" cy="145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51" h="58013" fill="none" extrusionOk="0">
                      <a:moveTo>
                        <a:pt x="64294" y="58013"/>
                      </a:moveTo>
                      <a:lnTo>
                        <a:pt x="64294" y="58013"/>
                      </a:lnTo>
                      <a:cubicBezTo>
                        <a:pt x="63510" y="58013"/>
                        <a:pt x="62371" y="57547"/>
                        <a:pt x="61269" y="57094"/>
                      </a:cubicBezTo>
                      <a:cubicBezTo>
                        <a:pt x="60718" y="56862"/>
                        <a:pt x="60143" y="56629"/>
                        <a:pt x="59555" y="56433"/>
                      </a:cubicBezTo>
                      <a:cubicBezTo>
                        <a:pt x="57339" y="55649"/>
                        <a:pt x="54890" y="55282"/>
                        <a:pt x="52086" y="55282"/>
                      </a:cubicBezTo>
                      <a:cubicBezTo>
                        <a:pt x="49478" y="55282"/>
                        <a:pt x="46858" y="55600"/>
                        <a:pt x="44569" y="55894"/>
                      </a:cubicBezTo>
                      <a:cubicBezTo>
                        <a:pt x="43405" y="56041"/>
                        <a:pt x="42071" y="56200"/>
                        <a:pt x="40883" y="56200"/>
                      </a:cubicBezTo>
                      <a:cubicBezTo>
                        <a:pt x="40124" y="56200"/>
                        <a:pt x="39475" y="56139"/>
                        <a:pt x="38887" y="56017"/>
                      </a:cubicBezTo>
                      <a:cubicBezTo>
                        <a:pt x="37455" y="55711"/>
                        <a:pt x="35998" y="54915"/>
                        <a:pt x="34467" y="54070"/>
                      </a:cubicBezTo>
                      <a:cubicBezTo>
                        <a:pt x="33684" y="53654"/>
                        <a:pt x="32508" y="53188"/>
                        <a:pt x="31272" y="52711"/>
                      </a:cubicBezTo>
                      <a:cubicBezTo>
                        <a:pt x="28419" y="51621"/>
                        <a:pt x="24905" y="50262"/>
                        <a:pt x="24023" y="48364"/>
                      </a:cubicBezTo>
                      <a:cubicBezTo>
                        <a:pt x="23619" y="47446"/>
                        <a:pt x="23570" y="46405"/>
                        <a:pt x="23950" y="45793"/>
                      </a:cubicBezTo>
                      <a:cubicBezTo>
                        <a:pt x="24023" y="45671"/>
                        <a:pt x="24182" y="45671"/>
                        <a:pt x="24317" y="45671"/>
                      </a:cubicBezTo>
                      <a:cubicBezTo>
                        <a:pt x="24378" y="45671"/>
                        <a:pt x="24439" y="45671"/>
                        <a:pt x="24476" y="45658"/>
                      </a:cubicBezTo>
                      <a:lnTo>
                        <a:pt x="24488" y="45658"/>
                      </a:lnTo>
                      <a:cubicBezTo>
                        <a:pt x="24819" y="45585"/>
                        <a:pt x="25186" y="45499"/>
                        <a:pt x="25541" y="45401"/>
                      </a:cubicBezTo>
                      <a:cubicBezTo>
                        <a:pt x="28088" y="44703"/>
                        <a:pt x="30268" y="42891"/>
                        <a:pt x="31541" y="40357"/>
                      </a:cubicBezTo>
                      <a:cubicBezTo>
                        <a:pt x="32814" y="37847"/>
                        <a:pt x="32986" y="35006"/>
                        <a:pt x="32006" y="32545"/>
                      </a:cubicBezTo>
                      <a:cubicBezTo>
                        <a:pt x="31467" y="31174"/>
                        <a:pt x="30659" y="30047"/>
                        <a:pt x="29949" y="29056"/>
                      </a:cubicBezTo>
                      <a:cubicBezTo>
                        <a:pt x="29827" y="28872"/>
                        <a:pt x="29655" y="28700"/>
                        <a:pt x="29496" y="28517"/>
                      </a:cubicBezTo>
                      <a:cubicBezTo>
                        <a:pt x="29104" y="28113"/>
                        <a:pt x="28762" y="27745"/>
                        <a:pt x="28860" y="27354"/>
                      </a:cubicBezTo>
                      <a:cubicBezTo>
                        <a:pt x="29166" y="26178"/>
                        <a:pt x="29778" y="25137"/>
                        <a:pt x="30439" y="24011"/>
                      </a:cubicBezTo>
                      <a:cubicBezTo>
                        <a:pt x="31541" y="22162"/>
                        <a:pt x="32680" y="20252"/>
                        <a:pt x="32288" y="17571"/>
                      </a:cubicBezTo>
                      <a:cubicBezTo>
                        <a:pt x="32092" y="16224"/>
                        <a:pt x="31676" y="14240"/>
                        <a:pt x="30292" y="12600"/>
                      </a:cubicBezTo>
                      <a:cubicBezTo>
                        <a:pt x="29068" y="11155"/>
                        <a:pt x="27256" y="10298"/>
                        <a:pt x="25456" y="10298"/>
                      </a:cubicBezTo>
                      <a:cubicBezTo>
                        <a:pt x="24660" y="10298"/>
                        <a:pt x="23888" y="10469"/>
                        <a:pt x="23166" y="10788"/>
                      </a:cubicBezTo>
                      <a:cubicBezTo>
                        <a:pt x="22713" y="11008"/>
                        <a:pt x="22358" y="11339"/>
                        <a:pt x="22040" y="11632"/>
                      </a:cubicBezTo>
                      <a:cubicBezTo>
                        <a:pt x="21697" y="11951"/>
                        <a:pt x="21427" y="12220"/>
                        <a:pt x="21072" y="12294"/>
                      </a:cubicBezTo>
                      <a:cubicBezTo>
                        <a:pt x="21023" y="12306"/>
                        <a:pt x="20987" y="12281"/>
                        <a:pt x="20938" y="12245"/>
                      </a:cubicBezTo>
                      <a:cubicBezTo>
                        <a:pt x="20925" y="12232"/>
                        <a:pt x="20901" y="12232"/>
                        <a:pt x="20889" y="12220"/>
                      </a:cubicBezTo>
                      <a:cubicBezTo>
                        <a:pt x="20154" y="11914"/>
                        <a:pt x="19150" y="11498"/>
                        <a:pt x="17938" y="11498"/>
                      </a:cubicBezTo>
                      <a:cubicBezTo>
                        <a:pt x="17228" y="11498"/>
                        <a:pt x="16554" y="11632"/>
                        <a:pt x="15930" y="11914"/>
                      </a:cubicBezTo>
                      <a:cubicBezTo>
                        <a:pt x="14387" y="12563"/>
                        <a:pt x="13604" y="13824"/>
                        <a:pt x="13150" y="14559"/>
                      </a:cubicBezTo>
                      <a:cubicBezTo>
                        <a:pt x="13150" y="14571"/>
                        <a:pt x="13126" y="14571"/>
                        <a:pt x="13126" y="14583"/>
                      </a:cubicBezTo>
                      <a:cubicBezTo>
                        <a:pt x="13114" y="14620"/>
                        <a:pt x="13102" y="14644"/>
                        <a:pt x="13065" y="14669"/>
                      </a:cubicBezTo>
                      <a:cubicBezTo>
                        <a:pt x="12967" y="14706"/>
                        <a:pt x="12857" y="14620"/>
                        <a:pt x="12746" y="14546"/>
                      </a:cubicBezTo>
                      <a:cubicBezTo>
                        <a:pt x="12722" y="14522"/>
                        <a:pt x="12697" y="14497"/>
                        <a:pt x="12673" y="14485"/>
                      </a:cubicBezTo>
                      <a:cubicBezTo>
                        <a:pt x="12183" y="14155"/>
                        <a:pt x="11657" y="13604"/>
                        <a:pt x="11106" y="13028"/>
                      </a:cubicBezTo>
                      <a:cubicBezTo>
                        <a:pt x="10665" y="12563"/>
                        <a:pt x="10163" y="12036"/>
                        <a:pt x="9600" y="11522"/>
                      </a:cubicBezTo>
                      <a:cubicBezTo>
                        <a:pt x="9134" y="11118"/>
                        <a:pt x="7714" y="9882"/>
                        <a:pt x="5694" y="9796"/>
                      </a:cubicBezTo>
                      <a:lnTo>
                        <a:pt x="5510" y="9796"/>
                      </a:lnTo>
                      <a:cubicBezTo>
                        <a:pt x="4408" y="9796"/>
                        <a:pt x="3539" y="10139"/>
                        <a:pt x="2951" y="10371"/>
                      </a:cubicBezTo>
                      <a:cubicBezTo>
                        <a:pt x="2143" y="10690"/>
                        <a:pt x="1470" y="11118"/>
                        <a:pt x="858" y="11485"/>
                      </a:cubicBezTo>
                      <a:lnTo>
                        <a:pt x="809" y="11522"/>
                      </a:lnTo>
                      <a:cubicBezTo>
                        <a:pt x="760" y="11571"/>
                        <a:pt x="723" y="11620"/>
                        <a:pt x="662" y="11608"/>
                      </a:cubicBezTo>
                      <a:cubicBezTo>
                        <a:pt x="429" y="11510"/>
                        <a:pt x="417" y="11216"/>
                        <a:pt x="392" y="10971"/>
                      </a:cubicBezTo>
                      <a:cubicBezTo>
                        <a:pt x="392" y="10873"/>
                        <a:pt x="380" y="10763"/>
                        <a:pt x="368" y="10690"/>
                      </a:cubicBezTo>
                      <a:cubicBezTo>
                        <a:pt x="307" y="10494"/>
                        <a:pt x="258" y="10286"/>
                        <a:pt x="196" y="10102"/>
                      </a:cubicBezTo>
                      <a:cubicBezTo>
                        <a:pt x="0" y="9453"/>
                        <a:pt x="135" y="8939"/>
                        <a:pt x="233" y="8853"/>
                      </a:cubicBezTo>
                      <a:cubicBezTo>
                        <a:pt x="368" y="8694"/>
                        <a:pt x="882" y="8510"/>
                        <a:pt x="1335" y="8327"/>
                      </a:cubicBezTo>
                      <a:lnTo>
                        <a:pt x="1457" y="8290"/>
                      </a:lnTo>
                      <a:cubicBezTo>
                        <a:pt x="1849" y="8131"/>
                        <a:pt x="2315" y="7959"/>
                        <a:pt x="2780" y="7739"/>
                      </a:cubicBezTo>
                      <a:cubicBezTo>
                        <a:pt x="4212" y="7065"/>
                        <a:pt x="4849" y="5853"/>
                        <a:pt x="5474" y="4678"/>
                      </a:cubicBezTo>
                      <a:cubicBezTo>
                        <a:pt x="5865" y="3955"/>
                        <a:pt x="6233" y="3258"/>
                        <a:pt x="6759" y="2694"/>
                      </a:cubicBezTo>
                      <a:cubicBezTo>
                        <a:pt x="6967" y="2486"/>
                        <a:pt x="7273" y="2437"/>
                        <a:pt x="7579" y="2376"/>
                      </a:cubicBezTo>
                      <a:cubicBezTo>
                        <a:pt x="7800" y="2327"/>
                        <a:pt x="8045" y="2302"/>
                        <a:pt x="8265" y="2192"/>
                      </a:cubicBezTo>
                      <a:cubicBezTo>
                        <a:pt x="8755" y="1947"/>
                        <a:pt x="9061" y="1445"/>
                        <a:pt x="9318" y="1005"/>
                      </a:cubicBezTo>
                      <a:cubicBezTo>
                        <a:pt x="9636" y="466"/>
                        <a:pt x="9918" y="1"/>
                        <a:pt x="10432" y="50"/>
                      </a:cubicBezTo>
                      <a:cubicBezTo>
                        <a:pt x="10738" y="86"/>
                        <a:pt x="10787" y="429"/>
                        <a:pt x="10824" y="796"/>
                      </a:cubicBezTo>
                      <a:cubicBezTo>
                        <a:pt x="10849" y="1017"/>
                        <a:pt x="10861" y="1225"/>
                        <a:pt x="10947" y="1396"/>
                      </a:cubicBezTo>
                      <a:cubicBezTo>
                        <a:pt x="12367" y="4568"/>
                        <a:pt x="15783" y="6686"/>
                        <a:pt x="19419" y="6686"/>
                      </a:cubicBezTo>
                      <a:cubicBezTo>
                        <a:pt x="20007" y="6686"/>
                        <a:pt x="20583" y="6625"/>
                        <a:pt x="21146" y="6527"/>
                      </a:cubicBezTo>
                      <a:cubicBezTo>
                        <a:pt x="22774" y="6196"/>
                        <a:pt x="23815" y="4776"/>
                        <a:pt x="24819" y="3380"/>
                      </a:cubicBezTo>
                      <a:cubicBezTo>
                        <a:pt x="25884" y="1947"/>
                        <a:pt x="26962" y="441"/>
                        <a:pt x="28725" y="135"/>
                      </a:cubicBezTo>
                      <a:cubicBezTo>
                        <a:pt x="29227" y="50"/>
                        <a:pt x="29582" y="490"/>
                        <a:pt x="30010" y="992"/>
                      </a:cubicBezTo>
                      <a:cubicBezTo>
                        <a:pt x="30329" y="1384"/>
                        <a:pt x="30684" y="1813"/>
                        <a:pt x="31125" y="2033"/>
                      </a:cubicBezTo>
                      <a:cubicBezTo>
                        <a:pt x="32006" y="2462"/>
                        <a:pt x="32827" y="2633"/>
                        <a:pt x="33488" y="2756"/>
                      </a:cubicBezTo>
                      <a:lnTo>
                        <a:pt x="33573" y="2756"/>
                      </a:lnTo>
                      <a:cubicBezTo>
                        <a:pt x="33659" y="2756"/>
                        <a:pt x="33745" y="2756"/>
                        <a:pt x="33794" y="2817"/>
                      </a:cubicBezTo>
                      <a:cubicBezTo>
                        <a:pt x="33880" y="2939"/>
                        <a:pt x="33818" y="3135"/>
                        <a:pt x="33745" y="3355"/>
                      </a:cubicBezTo>
                      <a:cubicBezTo>
                        <a:pt x="33720" y="3417"/>
                        <a:pt x="33696" y="3490"/>
                        <a:pt x="33684" y="3551"/>
                      </a:cubicBezTo>
                      <a:cubicBezTo>
                        <a:pt x="33573" y="3894"/>
                        <a:pt x="33439" y="4262"/>
                        <a:pt x="33304" y="4653"/>
                      </a:cubicBezTo>
                      <a:lnTo>
                        <a:pt x="33304" y="4666"/>
                      </a:lnTo>
                      <a:cubicBezTo>
                        <a:pt x="32839" y="5914"/>
                        <a:pt x="32276" y="7445"/>
                        <a:pt x="32337" y="9245"/>
                      </a:cubicBezTo>
                      <a:cubicBezTo>
                        <a:pt x="32410" y="11265"/>
                        <a:pt x="33292" y="12955"/>
                        <a:pt x="33990" y="14314"/>
                      </a:cubicBezTo>
                      <a:cubicBezTo>
                        <a:pt x="34406" y="15110"/>
                        <a:pt x="34920" y="16114"/>
                        <a:pt x="34847" y="16518"/>
                      </a:cubicBezTo>
                      <a:cubicBezTo>
                        <a:pt x="34835" y="16591"/>
                        <a:pt x="34773" y="16787"/>
                        <a:pt x="34724" y="16959"/>
                      </a:cubicBezTo>
                      <a:cubicBezTo>
                        <a:pt x="34602" y="17363"/>
                        <a:pt x="34455" y="17852"/>
                        <a:pt x="34357" y="18440"/>
                      </a:cubicBezTo>
                      <a:cubicBezTo>
                        <a:pt x="34124" y="20007"/>
                        <a:pt x="34467" y="21611"/>
                        <a:pt x="35386" y="23387"/>
                      </a:cubicBezTo>
                      <a:cubicBezTo>
                        <a:pt x="37063" y="26668"/>
                        <a:pt x="39708" y="28627"/>
                        <a:pt x="42683" y="28749"/>
                      </a:cubicBezTo>
                      <a:lnTo>
                        <a:pt x="42940" y="28749"/>
                      </a:lnTo>
                      <a:cubicBezTo>
                        <a:pt x="46956" y="28749"/>
                        <a:pt x="47997" y="25089"/>
                        <a:pt x="48438" y="23521"/>
                      </a:cubicBezTo>
                      <a:cubicBezTo>
                        <a:pt x="48548" y="23178"/>
                        <a:pt x="48634" y="22848"/>
                        <a:pt x="48732" y="22566"/>
                      </a:cubicBezTo>
                      <a:cubicBezTo>
                        <a:pt x="49282" y="21011"/>
                        <a:pt x="49980" y="19946"/>
                        <a:pt x="50960" y="18477"/>
                      </a:cubicBezTo>
                      <a:cubicBezTo>
                        <a:pt x="50997" y="18428"/>
                        <a:pt x="51009" y="18379"/>
                        <a:pt x="51021" y="18342"/>
                      </a:cubicBezTo>
                      <a:cubicBezTo>
                        <a:pt x="51070" y="18232"/>
                        <a:pt x="51119" y="18122"/>
                        <a:pt x="51229" y="18073"/>
                      </a:cubicBezTo>
                      <a:cubicBezTo>
                        <a:pt x="51364" y="18011"/>
                        <a:pt x="51499" y="18097"/>
                        <a:pt x="51621" y="18134"/>
                      </a:cubicBezTo>
                      <a:cubicBezTo>
                        <a:pt x="51670" y="18171"/>
                        <a:pt x="51731" y="18183"/>
                        <a:pt x="51756" y="18195"/>
                      </a:cubicBezTo>
                      <a:lnTo>
                        <a:pt x="51780" y="18195"/>
                      </a:lnTo>
                      <a:cubicBezTo>
                        <a:pt x="51939" y="18244"/>
                        <a:pt x="52111" y="18293"/>
                        <a:pt x="52282" y="18318"/>
                      </a:cubicBezTo>
                      <a:lnTo>
                        <a:pt x="52294" y="18318"/>
                      </a:lnTo>
                      <a:cubicBezTo>
                        <a:pt x="52307" y="18318"/>
                        <a:pt x="52343" y="18318"/>
                        <a:pt x="52368" y="18354"/>
                      </a:cubicBezTo>
                      <a:cubicBezTo>
                        <a:pt x="52380" y="18379"/>
                        <a:pt x="52368" y="18428"/>
                        <a:pt x="52368" y="18465"/>
                      </a:cubicBezTo>
                      <a:cubicBezTo>
                        <a:pt x="52368" y="18477"/>
                        <a:pt x="52368" y="18477"/>
                        <a:pt x="52356" y="18489"/>
                      </a:cubicBezTo>
                      <a:cubicBezTo>
                        <a:pt x="52343" y="18648"/>
                        <a:pt x="52307" y="18856"/>
                        <a:pt x="52282" y="19089"/>
                      </a:cubicBezTo>
                      <a:cubicBezTo>
                        <a:pt x="51927" y="22285"/>
                        <a:pt x="53201" y="25199"/>
                        <a:pt x="54119" y="27317"/>
                      </a:cubicBezTo>
                      <a:cubicBezTo>
                        <a:pt x="54413" y="27990"/>
                        <a:pt x="54890" y="29129"/>
                        <a:pt x="55955" y="30011"/>
                      </a:cubicBezTo>
                      <a:cubicBezTo>
                        <a:pt x="56886" y="30806"/>
                        <a:pt x="57927" y="31149"/>
                        <a:pt x="58821" y="31357"/>
                      </a:cubicBezTo>
                      <a:cubicBezTo>
                        <a:pt x="59959" y="31639"/>
                        <a:pt x="61086" y="31688"/>
                        <a:pt x="62090" y="31725"/>
                      </a:cubicBezTo>
                      <a:cubicBezTo>
                        <a:pt x="62824" y="31761"/>
                        <a:pt x="64061" y="31810"/>
                        <a:pt x="64355" y="32019"/>
                      </a:cubicBezTo>
                      <a:cubicBezTo>
                        <a:pt x="65714" y="33059"/>
                        <a:pt x="66853" y="35190"/>
                        <a:pt x="67844" y="37051"/>
                      </a:cubicBezTo>
                      <a:cubicBezTo>
                        <a:pt x="68004" y="37345"/>
                        <a:pt x="68150" y="37626"/>
                        <a:pt x="68310" y="37896"/>
                      </a:cubicBezTo>
                      <a:cubicBezTo>
                        <a:pt x="69130" y="39414"/>
                        <a:pt x="69975" y="40969"/>
                        <a:pt x="70244" y="42438"/>
                      </a:cubicBezTo>
                      <a:cubicBezTo>
                        <a:pt x="70550" y="44152"/>
                        <a:pt x="70146" y="46111"/>
                        <a:pt x="69754" y="47630"/>
                      </a:cubicBezTo>
                      <a:cubicBezTo>
                        <a:pt x="69105" y="50152"/>
                        <a:pt x="68187" y="52625"/>
                        <a:pt x="67036" y="54964"/>
                      </a:cubicBezTo>
                      <a:cubicBezTo>
                        <a:pt x="65959" y="57131"/>
                        <a:pt x="65151" y="57743"/>
                        <a:pt x="64661" y="57866"/>
                      </a:cubicBezTo>
                      <a:cubicBezTo>
                        <a:pt x="64575" y="58000"/>
                        <a:pt x="64428" y="58013"/>
                        <a:pt x="64294" y="5801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15"/>
                <p:cNvSpPr/>
                <p:nvPr/>
              </p:nvSpPr>
              <p:spPr>
                <a:xfrm>
                  <a:off x="3494700" y="3128825"/>
                  <a:ext cx="1476050" cy="12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42" h="50104" fill="none" extrusionOk="0">
                      <a:moveTo>
                        <a:pt x="55454" y="50103"/>
                      </a:moveTo>
                      <a:lnTo>
                        <a:pt x="55417" y="50091"/>
                      </a:lnTo>
                      <a:cubicBezTo>
                        <a:pt x="55062" y="49956"/>
                        <a:pt x="54682" y="49797"/>
                        <a:pt x="54413" y="49699"/>
                      </a:cubicBezTo>
                      <a:lnTo>
                        <a:pt x="54388" y="49699"/>
                      </a:lnTo>
                      <a:cubicBezTo>
                        <a:pt x="53825" y="49466"/>
                        <a:pt x="53201" y="49209"/>
                        <a:pt x="52515" y="48977"/>
                      </a:cubicBezTo>
                      <a:cubicBezTo>
                        <a:pt x="49944" y="48071"/>
                        <a:pt x="47140" y="47642"/>
                        <a:pt x="43944" y="47642"/>
                      </a:cubicBezTo>
                      <a:cubicBezTo>
                        <a:pt x="41128" y="47642"/>
                        <a:pt x="38410" y="47985"/>
                        <a:pt x="36010" y="48266"/>
                      </a:cubicBezTo>
                      <a:cubicBezTo>
                        <a:pt x="34945" y="48413"/>
                        <a:pt x="33733" y="48548"/>
                        <a:pt x="32741" y="48548"/>
                      </a:cubicBezTo>
                      <a:cubicBezTo>
                        <a:pt x="32227" y="48548"/>
                        <a:pt x="31823" y="48511"/>
                        <a:pt x="31468" y="48438"/>
                      </a:cubicBezTo>
                      <a:cubicBezTo>
                        <a:pt x="30500" y="48230"/>
                        <a:pt x="29252" y="47556"/>
                        <a:pt x="27929" y="46834"/>
                      </a:cubicBezTo>
                      <a:cubicBezTo>
                        <a:pt x="26950" y="46295"/>
                        <a:pt x="25676" y="45805"/>
                        <a:pt x="24329" y="45291"/>
                      </a:cubicBezTo>
                      <a:cubicBezTo>
                        <a:pt x="23044" y="44801"/>
                        <a:pt x="21734" y="44287"/>
                        <a:pt x="20632" y="43724"/>
                      </a:cubicBezTo>
                      <a:cubicBezTo>
                        <a:pt x="20620" y="43712"/>
                        <a:pt x="20583" y="43712"/>
                        <a:pt x="20558" y="43712"/>
                      </a:cubicBezTo>
                      <a:cubicBezTo>
                        <a:pt x="20497" y="43699"/>
                        <a:pt x="20411" y="43675"/>
                        <a:pt x="20411" y="43602"/>
                      </a:cubicBezTo>
                      <a:cubicBezTo>
                        <a:pt x="20436" y="42034"/>
                        <a:pt x="21856" y="41189"/>
                        <a:pt x="23350" y="40283"/>
                      </a:cubicBezTo>
                      <a:cubicBezTo>
                        <a:pt x="24562" y="39549"/>
                        <a:pt x="25823" y="38802"/>
                        <a:pt x="26411" y="37614"/>
                      </a:cubicBezTo>
                      <a:cubicBezTo>
                        <a:pt x="28113" y="34247"/>
                        <a:pt x="28333" y="30390"/>
                        <a:pt x="27011" y="27048"/>
                      </a:cubicBezTo>
                      <a:cubicBezTo>
                        <a:pt x="26325" y="25297"/>
                        <a:pt x="25358" y="23938"/>
                        <a:pt x="24574" y="22848"/>
                      </a:cubicBezTo>
                      <a:cubicBezTo>
                        <a:pt x="24574" y="22836"/>
                        <a:pt x="24562" y="22836"/>
                        <a:pt x="24562" y="22824"/>
                      </a:cubicBezTo>
                      <a:cubicBezTo>
                        <a:pt x="24550" y="22799"/>
                        <a:pt x="24513" y="22775"/>
                        <a:pt x="24513" y="22738"/>
                      </a:cubicBezTo>
                      <a:cubicBezTo>
                        <a:pt x="24501" y="22542"/>
                        <a:pt x="24562" y="22236"/>
                        <a:pt x="24721" y="22064"/>
                      </a:cubicBezTo>
                      <a:cubicBezTo>
                        <a:pt x="24795" y="21991"/>
                        <a:pt x="24868" y="21942"/>
                        <a:pt x="24966" y="21942"/>
                      </a:cubicBezTo>
                      <a:lnTo>
                        <a:pt x="25040" y="21942"/>
                      </a:lnTo>
                      <a:cubicBezTo>
                        <a:pt x="27256" y="21942"/>
                        <a:pt x="28701" y="23521"/>
                        <a:pt x="30084" y="25052"/>
                      </a:cubicBezTo>
                      <a:cubicBezTo>
                        <a:pt x="31394" y="26472"/>
                        <a:pt x="32631" y="27844"/>
                        <a:pt x="34431" y="27917"/>
                      </a:cubicBezTo>
                      <a:cubicBezTo>
                        <a:pt x="34578" y="27917"/>
                        <a:pt x="34712" y="27929"/>
                        <a:pt x="34847" y="27929"/>
                      </a:cubicBezTo>
                      <a:cubicBezTo>
                        <a:pt x="36500" y="27929"/>
                        <a:pt x="37529" y="26754"/>
                        <a:pt x="38508" y="25615"/>
                      </a:cubicBezTo>
                      <a:cubicBezTo>
                        <a:pt x="39500" y="24476"/>
                        <a:pt x="40541" y="23289"/>
                        <a:pt x="42230" y="23289"/>
                      </a:cubicBezTo>
                      <a:lnTo>
                        <a:pt x="42414" y="23289"/>
                      </a:lnTo>
                      <a:cubicBezTo>
                        <a:pt x="42732" y="23313"/>
                        <a:pt x="42793" y="23693"/>
                        <a:pt x="42842" y="24048"/>
                      </a:cubicBezTo>
                      <a:cubicBezTo>
                        <a:pt x="42867" y="24207"/>
                        <a:pt x="42879" y="24366"/>
                        <a:pt x="42928" y="24489"/>
                      </a:cubicBezTo>
                      <a:cubicBezTo>
                        <a:pt x="43283" y="25309"/>
                        <a:pt x="44030" y="27011"/>
                        <a:pt x="45671" y="28407"/>
                      </a:cubicBezTo>
                      <a:cubicBezTo>
                        <a:pt x="47152" y="29656"/>
                        <a:pt x="48720" y="30170"/>
                        <a:pt x="49907" y="30452"/>
                      </a:cubicBezTo>
                      <a:cubicBezTo>
                        <a:pt x="51376" y="30819"/>
                        <a:pt x="52760" y="30868"/>
                        <a:pt x="53862" y="30917"/>
                      </a:cubicBezTo>
                      <a:cubicBezTo>
                        <a:pt x="54009" y="30917"/>
                        <a:pt x="54327" y="30929"/>
                        <a:pt x="54621" y="30941"/>
                      </a:cubicBezTo>
                      <a:lnTo>
                        <a:pt x="54633" y="30941"/>
                      </a:lnTo>
                      <a:lnTo>
                        <a:pt x="54658" y="30966"/>
                      </a:lnTo>
                      <a:cubicBezTo>
                        <a:pt x="55356" y="31798"/>
                        <a:pt x="56188" y="33353"/>
                        <a:pt x="56776" y="34468"/>
                      </a:cubicBezTo>
                      <a:cubicBezTo>
                        <a:pt x="56935" y="34761"/>
                        <a:pt x="57082" y="35043"/>
                        <a:pt x="57241" y="35325"/>
                      </a:cubicBezTo>
                      <a:cubicBezTo>
                        <a:pt x="57927" y="36610"/>
                        <a:pt x="58649" y="37920"/>
                        <a:pt x="58833" y="38863"/>
                      </a:cubicBezTo>
                      <a:cubicBezTo>
                        <a:pt x="59041" y="40051"/>
                        <a:pt x="58576" y="41912"/>
                        <a:pt x="58392" y="42598"/>
                      </a:cubicBezTo>
                      <a:cubicBezTo>
                        <a:pt x="57792" y="44887"/>
                        <a:pt x="56947" y="47140"/>
                        <a:pt x="55894" y="49270"/>
                      </a:cubicBezTo>
                      <a:cubicBezTo>
                        <a:pt x="55735" y="49577"/>
                        <a:pt x="55588" y="49846"/>
                        <a:pt x="55454" y="50079"/>
                      </a:cubicBezTo>
                      <a:close/>
                      <a:moveTo>
                        <a:pt x="4739" y="5645"/>
                      </a:moveTo>
                      <a:lnTo>
                        <a:pt x="4666" y="5645"/>
                      </a:lnTo>
                      <a:cubicBezTo>
                        <a:pt x="4396" y="5633"/>
                        <a:pt x="4225" y="5388"/>
                        <a:pt x="4041" y="5143"/>
                      </a:cubicBezTo>
                      <a:cubicBezTo>
                        <a:pt x="3943" y="5009"/>
                        <a:pt x="3845" y="4874"/>
                        <a:pt x="3723" y="4776"/>
                      </a:cubicBezTo>
                      <a:cubicBezTo>
                        <a:pt x="3233" y="4347"/>
                        <a:pt x="2584" y="4115"/>
                        <a:pt x="1960" y="3907"/>
                      </a:cubicBezTo>
                      <a:cubicBezTo>
                        <a:pt x="1127" y="3613"/>
                        <a:pt x="356" y="3343"/>
                        <a:pt x="62" y="2621"/>
                      </a:cubicBezTo>
                      <a:cubicBezTo>
                        <a:pt x="1" y="2462"/>
                        <a:pt x="123" y="2327"/>
                        <a:pt x="233" y="2217"/>
                      </a:cubicBezTo>
                      <a:cubicBezTo>
                        <a:pt x="270" y="2156"/>
                        <a:pt x="331" y="2119"/>
                        <a:pt x="356" y="2058"/>
                      </a:cubicBezTo>
                      <a:cubicBezTo>
                        <a:pt x="393" y="1972"/>
                        <a:pt x="429" y="1886"/>
                        <a:pt x="454" y="1813"/>
                      </a:cubicBezTo>
                      <a:cubicBezTo>
                        <a:pt x="539" y="1629"/>
                        <a:pt x="601" y="1458"/>
                        <a:pt x="735" y="1360"/>
                      </a:cubicBezTo>
                      <a:cubicBezTo>
                        <a:pt x="980" y="1176"/>
                        <a:pt x="1188" y="1103"/>
                        <a:pt x="1360" y="1152"/>
                      </a:cubicBezTo>
                      <a:cubicBezTo>
                        <a:pt x="3111" y="1592"/>
                        <a:pt x="6049" y="2645"/>
                        <a:pt x="6086" y="4751"/>
                      </a:cubicBezTo>
                      <a:cubicBezTo>
                        <a:pt x="6086" y="4935"/>
                        <a:pt x="6013" y="5094"/>
                        <a:pt x="5866" y="5241"/>
                      </a:cubicBezTo>
                      <a:cubicBezTo>
                        <a:pt x="5584" y="5511"/>
                        <a:pt x="5094" y="5645"/>
                        <a:pt x="4739" y="5645"/>
                      </a:cubicBezTo>
                      <a:close/>
                      <a:moveTo>
                        <a:pt x="20020" y="3625"/>
                      </a:moveTo>
                      <a:cubicBezTo>
                        <a:pt x="19762" y="3625"/>
                        <a:pt x="19481" y="3588"/>
                        <a:pt x="19224" y="3490"/>
                      </a:cubicBezTo>
                      <a:cubicBezTo>
                        <a:pt x="18758" y="3343"/>
                        <a:pt x="18428" y="3062"/>
                        <a:pt x="18281" y="2731"/>
                      </a:cubicBezTo>
                      <a:cubicBezTo>
                        <a:pt x="18097" y="2278"/>
                        <a:pt x="18550" y="1948"/>
                        <a:pt x="18954" y="1629"/>
                      </a:cubicBezTo>
                      <a:cubicBezTo>
                        <a:pt x="19163" y="1470"/>
                        <a:pt x="19358" y="1323"/>
                        <a:pt x="19481" y="1164"/>
                      </a:cubicBezTo>
                      <a:cubicBezTo>
                        <a:pt x="19554" y="1054"/>
                        <a:pt x="19616" y="919"/>
                        <a:pt x="19689" y="772"/>
                      </a:cubicBezTo>
                      <a:cubicBezTo>
                        <a:pt x="19848" y="429"/>
                        <a:pt x="20020" y="62"/>
                        <a:pt x="20350" y="38"/>
                      </a:cubicBezTo>
                      <a:cubicBezTo>
                        <a:pt x="20779" y="1"/>
                        <a:pt x="21330" y="368"/>
                        <a:pt x="21526" y="833"/>
                      </a:cubicBezTo>
                      <a:cubicBezTo>
                        <a:pt x="21856" y="1580"/>
                        <a:pt x="21771" y="2927"/>
                        <a:pt x="20962" y="3405"/>
                      </a:cubicBezTo>
                      <a:lnTo>
                        <a:pt x="20950" y="3368"/>
                      </a:lnTo>
                      <a:lnTo>
                        <a:pt x="20962" y="3405"/>
                      </a:lnTo>
                      <a:cubicBezTo>
                        <a:pt x="20693" y="3552"/>
                        <a:pt x="20350" y="3625"/>
                        <a:pt x="20020" y="36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15"/>
                <p:cNvSpPr/>
                <p:nvPr/>
              </p:nvSpPr>
              <p:spPr>
                <a:xfrm>
                  <a:off x="4150375" y="3826750"/>
                  <a:ext cx="732825" cy="44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938" fill="none" extrusionOk="0">
                      <a:moveTo>
                        <a:pt x="27488" y="17925"/>
                      </a:moveTo>
                      <a:cubicBezTo>
                        <a:pt x="27464" y="17925"/>
                        <a:pt x="27451" y="17913"/>
                        <a:pt x="27427" y="17888"/>
                      </a:cubicBezTo>
                      <a:cubicBezTo>
                        <a:pt x="27415" y="17888"/>
                        <a:pt x="27415" y="17876"/>
                        <a:pt x="27402" y="17876"/>
                      </a:cubicBezTo>
                      <a:lnTo>
                        <a:pt x="27402" y="17876"/>
                      </a:lnTo>
                      <a:cubicBezTo>
                        <a:pt x="24464" y="16848"/>
                        <a:pt x="21293" y="16346"/>
                        <a:pt x="17705" y="16346"/>
                      </a:cubicBezTo>
                      <a:cubicBezTo>
                        <a:pt x="14693" y="16346"/>
                        <a:pt x="11865" y="16701"/>
                        <a:pt x="9367" y="17007"/>
                      </a:cubicBezTo>
                      <a:cubicBezTo>
                        <a:pt x="8387" y="17129"/>
                        <a:pt x="7285" y="17264"/>
                        <a:pt x="6502" y="17264"/>
                      </a:cubicBezTo>
                      <a:cubicBezTo>
                        <a:pt x="6135" y="17264"/>
                        <a:pt x="5975" y="17239"/>
                        <a:pt x="5951" y="17239"/>
                      </a:cubicBezTo>
                      <a:cubicBezTo>
                        <a:pt x="5461" y="17129"/>
                        <a:pt x="4224" y="16456"/>
                        <a:pt x="3318" y="15966"/>
                      </a:cubicBezTo>
                      <a:cubicBezTo>
                        <a:pt x="2988" y="15782"/>
                        <a:pt x="2486" y="15709"/>
                        <a:pt x="2008" y="15623"/>
                      </a:cubicBezTo>
                      <a:cubicBezTo>
                        <a:pt x="1102" y="15489"/>
                        <a:pt x="184" y="15342"/>
                        <a:pt x="98" y="14509"/>
                      </a:cubicBezTo>
                      <a:cubicBezTo>
                        <a:pt x="0" y="13725"/>
                        <a:pt x="735" y="13260"/>
                        <a:pt x="1519" y="12746"/>
                      </a:cubicBezTo>
                      <a:cubicBezTo>
                        <a:pt x="2180" y="12317"/>
                        <a:pt x="2865" y="11877"/>
                        <a:pt x="3196" y="11203"/>
                      </a:cubicBezTo>
                      <a:cubicBezTo>
                        <a:pt x="3796" y="10028"/>
                        <a:pt x="3747" y="8546"/>
                        <a:pt x="3686" y="7114"/>
                      </a:cubicBezTo>
                      <a:cubicBezTo>
                        <a:pt x="3625" y="5240"/>
                        <a:pt x="3576" y="3441"/>
                        <a:pt x="4984" y="2522"/>
                      </a:cubicBezTo>
                      <a:cubicBezTo>
                        <a:pt x="5473" y="2204"/>
                        <a:pt x="6024" y="2510"/>
                        <a:pt x="6612" y="2828"/>
                      </a:cubicBezTo>
                      <a:cubicBezTo>
                        <a:pt x="7077" y="3073"/>
                        <a:pt x="7530" y="3343"/>
                        <a:pt x="8045" y="3355"/>
                      </a:cubicBezTo>
                      <a:cubicBezTo>
                        <a:pt x="8228" y="3367"/>
                        <a:pt x="8424" y="3367"/>
                        <a:pt x="8608" y="3367"/>
                      </a:cubicBezTo>
                      <a:cubicBezTo>
                        <a:pt x="10285" y="3367"/>
                        <a:pt x="11412" y="2314"/>
                        <a:pt x="12391" y="1396"/>
                      </a:cubicBezTo>
                      <a:cubicBezTo>
                        <a:pt x="13187" y="649"/>
                        <a:pt x="13873" y="0"/>
                        <a:pt x="14693" y="61"/>
                      </a:cubicBezTo>
                      <a:cubicBezTo>
                        <a:pt x="15342" y="110"/>
                        <a:pt x="15709" y="771"/>
                        <a:pt x="16138" y="1506"/>
                      </a:cubicBezTo>
                      <a:cubicBezTo>
                        <a:pt x="16456" y="2057"/>
                        <a:pt x="16775" y="2632"/>
                        <a:pt x="17264" y="3049"/>
                      </a:cubicBezTo>
                      <a:cubicBezTo>
                        <a:pt x="19309" y="4775"/>
                        <a:pt x="21452" y="5449"/>
                        <a:pt x="22884" y="5804"/>
                      </a:cubicBezTo>
                      <a:cubicBezTo>
                        <a:pt x="23472" y="5938"/>
                        <a:pt x="24060" y="5951"/>
                        <a:pt x="24635" y="5975"/>
                      </a:cubicBezTo>
                      <a:cubicBezTo>
                        <a:pt x="25370" y="5987"/>
                        <a:pt x="26056" y="6000"/>
                        <a:pt x="26570" y="6318"/>
                      </a:cubicBezTo>
                      <a:cubicBezTo>
                        <a:pt x="27023" y="6599"/>
                        <a:pt x="27206" y="7138"/>
                        <a:pt x="27366" y="7628"/>
                      </a:cubicBezTo>
                      <a:cubicBezTo>
                        <a:pt x="27427" y="7824"/>
                        <a:pt x="27513" y="8008"/>
                        <a:pt x="27574" y="8142"/>
                      </a:cubicBezTo>
                      <a:cubicBezTo>
                        <a:pt x="27733" y="8448"/>
                        <a:pt x="27892" y="8742"/>
                        <a:pt x="28039" y="9024"/>
                      </a:cubicBezTo>
                      <a:cubicBezTo>
                        <a:pt x="28100" y="9134"/>
                        <a:pt x="28161" y="9244"/>
                        <a:pt x="28223" y="9367"/>
                      </a:cubicBezTo>
                      <a:cubicBezTo>
                        <a:pt x="28639" y="10114"/>
                        <a:pt x="29202" y="11142"/>
                        <a:pt x="29263" y="11571"/>
                      </a:cubicBezTo>
                      <a:cubicBezTo>
                        <a:pt x="29288" y="11693"/>
                        <a:pt x="29312" y="12195"/>
                        <a:pt x="28884" y="13860"/>
                      </a:cubicBezTo>
                      <a:cubicBezTo>
                        <a:pt x="28774" y="14264"/>
                        <a:pt x="28737" y="14754"/>
                        <a:pt x="28688" y="15207"/>
                      </a:cubicBezTo>
                      <a:cubicBezTo>
                        <a:pt x="28566" y="16346"/>
                        <a:pt x="28455" y="17521"/>
                        <a:pt x="27525" y="17937"/>
                      </a:cubicBezTo>
                      <a:cubicBezTo>
                        <a:pt x="27513" y="17925"/>
                        <a:pt x="27513" y="17925"/>
                        <a:pt x="27488" y="179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15"/>
                <p:cNvSpPr/>
                <p:nvPr/>
              </p:nvSpPr>
              <p:spPr>
                <a:xfrm>
                  <a:off x="4294225" y="3936625"/>
                  <a:ext cx="503275" cy="24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31" h="9870" fill="none" extrusionOk="0">
                      <a:moveTo>
                        <a:pt x="18098" y="9869"/>
                      </a:moveTo>
                      <a:cubicBezTo>
                        <a:pt x="17204" y="9869"/>
                        <a:pt x="16249" y="9563"/>
                        <a:pt x="15232" y="9257"/>
                      </a:cubicBezTo>
                      <a:cubicBezTo>
                        <a:pt x="14155" y="8914"/>
                        <a:pt x="13053" y="8584"/>
                        <a:pt x="11976" y="8584"/>
                      </a:cubicBezTo>
                      <a:cubicBezTo>
                        <a:pt x="8743" y="8584"/>
                        <a:pt x="5817" y="8951"/>
                        <a:pt x="3233" y="9257"/>
                      </a:cubicBezTo>
                      <a:cubicBezTo>
                        <a:pt x="3001" y="9294"/>
                        <a:pt x="2756" y="9330"/>
                        <a:pt x="2511" y="9367"/>
                      </a:cubicBezTo>
                      <a:cubicBezTo>
                        <a:pt x="1936" y="9477"/>
                        <a:pt x="1323" y="9563"/>
                        <a:pt x="907" y="9490"/>
                      </a:cubicBezTo>
                      <a:cubicBezTo>
                        <a:pt x="883" y="9490"/>
                        <a:pt x="834" y="9477"/>
                        <a:pt x="797" y="9477"/>
                      </a:cubicBezTo>
                      <a:cubicBezTo>
                        <a:pt x="527" y="9428"/>
                        <a:pt x="111" y="9355"/>
                        <a:pt x="50" y="9049"/>
                      </a:cubicBezTo>
                      <a:cubicBezTo>
                        <a:pt x="1" y="8865"/>
                        <a:pt x="136" y="8718"/>
                        <a:pt x="283" y="8571"/>
                      </a:cubicBezTo>
                      <a:cubicBezTo>
                        <a:pt x="356" y="8498"/>
                        <a:pt x="430" y="8400"/>
                        <a:pt x="478" y="8314"/>
                      </a:cubicBezTo>
                      <a:cubicBezTo>
                        <a:pt x="1458" y="6355"/>
                        <a:pt x="1397" y="4274"/>
                        <a:pt x="1336" y="2584"/>
                      </a:cubicBezTo>
                      <a:cubicBezTo>
                        <a:pt x="1336" y="2560"/>
                        <a:pt x="1323" y="2511"/>
                        <a:pt x="1299" y="2474"/>
                      </a:cubicBezTo>
                      <a:cubicBezTo>
                        <a:pt x="1274" y="2388"/>
                        <a:pt x="1238" y="2278"/>
                        <a:pt x="1336" y="2217"/>
                      </a:cubicBezTo>
                      <a:cubicBezTo>
                        <a:pt x="1470" y="2107"/>
                        <a:pt x="1654" y="2168"/>
                        <a:pt x="1838" y="2229"/>
                      </a:cubicBezTo>
                      <a:cubicBezTo>
                        <a:pt x="1948" y="2266"/>
                        <a:pt x="2058" y="2315"/>
                        <a:pt x="2156" y="2315"/>
                      </a:cubicBezTo>
                      <a:cubicBezTo>
                        <a:pt x="2401" y="2327"/>
                        <a:pt x="2646" y="2327"/>
                        <a:pt x="2878" y="2327"/>
                      </a:cubicBezTo>
                      <a:cubicBezTo>
                        <a:pt x="4213" y="2327"/>
                        <a:pt x="5217" y="1617"/>
                        <a:pt x="6111" y="1005"/>
                      </a:cubicBezTo>
                      <a:cubicBezTo>
                        <a:pt x="6894" y="478"/>
                        <a:pt x="7568" y="1"/>
                        <a:pt x="8278" y="74"/>
                      </a:cubicBezTo>
                      <a:cubicBezTo>
                        <a:pt x="8572" y="111"/>
                        <a:pt x="8755" y="380"/>
                        <a:pt x="8927" y="674"/>
                      </a:cubicBezTo>
                      <a:cubicBezTo>
                        <a:pt x="9049" y="858"/>
                        <a:pt x="9172" y="1054"/>
                        <a:pt x="9319" y="1188"/>
                      </a:cubicBezTo>
                      <a:cubicBezTo>
                        <a:pt x="11914" y="3380"/>
                        <a:pt x="14559" y="4225"/>
                        <a:pt x="16322" y="4653"/>
                      </a:cubicBezTo>
                      <a:cubicBezTo>
                        <a:pt x="16702" y="4739"/>
                        <a:pt x="17081" y="4739"/>
                        <a:pt x="17461" y="4727"/>
                      </a:cubicBezTo>
                      <a:cubicBezTo>
                        <a:pt x="17926" y="4715"/>
                        <a:pt x="18355" y="4715"/>
                        <a:pt x="18673" y="4910"/>
                      </a:cubicBezTo>
                      <a:cubicBezTo>
                        <a:pt x="18747" y="4959"/>
                        <a:pt x="18783" y="5045"/>
                        <a:pt x="18808" y="5143"/>
                      </a:cubicBezTo>
                      <a:cubicBezTo>
                        <a:pt x="18832" y="5192"/>
                        <a:pt x="18844" y="5229"/>
                        <a:pt x="18869" y="5278"/>
                      </a:cubicBezTo>
                      <a:cubicBezTo>
                        <a:pt x="19040" y="5584"/>
                        <a:pt x="19200" y="5890"/>
                        <a:pt x="19359" y="6184"/>
                      </a:cubicBezTo>
                      <a:cubicBezTo>
                        <a:pt x="19432" y="6294"/>
                        <a:pt x="19481" y="6392"/>
                        <a:pt x="19555" y="6514"/>
                      </a:cubicBezTo>
                      <a:cubicBezTo>
                        <a:pt x="19591" y="6600"/>
                        <a:pt x="19653" y="6686"/>
                        <a:pt x="19714" y="6784"/>
                      </a:cubicBezTo>
                      <a:cubicBezTo>
                        <a:pt x="19885" y="7004"/>
                        <a:pt x="20081" y="7310"/>
                        <a:pt x="20118" y="7592"/>
                      </a:cubicBezTo>
                      <a:cubicBezTo>
                        <a:pt x="20130" y="7739"/>
                        <a:pt x="20081" y="7947"/>
                        <a:pt x="20008" y="8167"/>
                      </a:cubicBezTo>
                      <a:cubicBezTo>
                        <a:pt x="19971" y="8277"/>
                        <a:pt x="19934" y="8400"/>
                        <a:pt x="19897" y="8535"/>
                      </a:cubicBezTo>
                      <a:cubicBezTo>
                        <a:pt x="19873" y="8633"/>
                        <a:pt x="19873" y="8731"/>
                        <a:pt x="19873" y="8841"/>
                      </a:cubicBezTo>
                      <a:cubicBezTo>
                        <a:pt x="19873" y="9037"/>
                        <a:pt x="19873" y="9245"/>
                        <a:pt x="19714" y="9343"/>
                      </a:cubicBezTo>
                      <a:cubicBezTo>
                        <a:pt x="19212" y="9747"/>
                        <a:pt x="18661" y="9869"/>
                        <a:pt x="18098" y="98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15"/>
                <p:cNvSpPr/>
                <p:nvPr/>
              </p:nvSpPr>
              <p:spPr>
                <a:xfrm>
                  <a:off x="4404425" y="4038250"/>
                  <a:ext cx="119400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6" h="2438" fill="none" extrusionOk="0">
                      <a:moveTo>
                        <a:pt x="1752" y="2437"/>
                      </a:moveTo>
                      <a:cubicBezTo>
                        <a:pt x="968" y="2437"/>
                        <a:pt x="246" y="2290"/>
                        <a:pt x="74" y="1984"/>
                      </a:cubicBezTo>
                      <a:cubicBezTo>
                        <a:pt x="1" y="1837"/>
                        <a:pt x="38" y="1690"/>
                        <a:pt x="172" y="1519"/>
                      </a:cubicBezTo>
                      <a:lnTo>
                        <a:pt x="172" y="1519"/>
                      </a:lnTo>
                      <a:cubicBezTo>
                        <a:pt x="1042" y="454"/>
                        <a:pt x="2278" y="1"/>
                        <a:pt x="3135" y="50"/>
                      </a:cubicBezTo>
                      <a:cubicBezTo>
                        <a:pt x="3625" y="62"/>
                        <a:pt x="4335" y="343"/>
                        <a:pt x="4629" y="735"/>
                      </a:cubicBezTo>
                      <a:cubicBezTo>
                        <a:pt x="4751" y="894"/>
                        <a:pt x="4776" y="1066"/>
                        <a:pt x="4739" y="1225"/>
                      </a:cubicBezTo>
                      <a:cubicBezTo>
                        <a:pt x="4580" y="1813"/>
                        <a:pt x="3747" y="2253"/>
                        <a:pt x="2523" y="2413"/>
                      </a:cubicBezTo>
                      <a:cubicBezTo>
                        <a:pt x="2266" y="2425"/>
                        <a:pt x="2009" y="2437"/>
                        <a:pt x="1752" y="243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15"/>
                <p:cNvSpPr/>
                <p:nvPr/>
              </p:nvSpPr>
              <p:spPr>
                <a:xfrm>
                  <a:off x="4278025" y="3400650"/>
                  <a:ext cx="161025" cy="19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1" h="7727" fill="none" extrusionOk="0">
                      <a:moveTo>
                        <a:pt x="2535" y="7726"/>
                      </a:moveTo>
                      <a:cubicBezTo>
                        <a:pt x="2228" y="7726"/>
                        <a:pt x="1959" y="7592"/>
                        <a:pt x="1726" y="7347"/>
                      </a:cubicBezTo>
                      <a:lnTo>
                        <a:pt x="1714" y="7322"/>
                      </a:lnTo>
                      <a:cubicBezTo>
                        <a:pt x="1286" y="6833"/>
                        <a:pt x="465" y="5914"/>
                        <a:pt x="282" y="5510"/>
                      </a:cubicBezTo>
                      <a:cubicBezTo>
                        <a:pt x="0" y="4861"/>
                        <a:pt x="184" y="4127"/>
                        <a:pt x="331" y="3490"/>
                      </a:cubicBezTo>
                      <a:cubicBezTo>
                        <a:pt x="380" y="3282"/>
                        <a:pt x="429" y="3098"/>
                        <a:pt x="453" y="2914"/>
                      </a:cubicBezTo>
                      <a:lnTo>
                        <a:pt x="453" y="2914"/>
                      </a:lnTo>
                      <a:cubicBezTo>
                        <a:pt x="576" y="2229"/>
                        <a:pt x="490" y="1604"/>
                        <a:pt x="404" y="1102"/>
                      </a:cubicBezTo>
                      <a:cubicBezTo>
                        <a:pt x="343" y="625"/>
                        <a:pt x="282" y="270"/>
                        <a:pt x="465" y="135"/>
                      </a:cubicBezTo>
                      <a:cubicBezTo>
                        <a:pt x="649" y="0"/>
                        <a:pt x="1065" y="74"/>
                        <a:pt x="1861" y="404"/>
                      </a:cubicBezTo>
                      <a:cubicBezTo>
                        <a:pt x="2963" y="870"/>
                        <a:pt x="3685" y="882"/>
                        <a:pt x="4261" y="882"/>
                      </a:cubicBezTo>
                      <a:cubicBezTo>
                        <a:pt x="4714" y="882"/>
                        <a:pt x="5081" y="894"/>
                        <a:pt x="5449" y="1115"/>
                      </a:cubicBezTo>
                      <a:cubicBezTo>
                        <a:pt x="6440" y="1690"/>
                        <a:pt x="6159" y="3331"/>
                        <a:pt x="5791" y="4078"/>
                      </a:cubicBezTo>
                      <a:cubicBezTo>
                        <a:pt x="5632" y="4408"/>
                        <a:pt x="5449" y="4592"/>
                        <a:pt x="5265" y="4788"/>
                      </a:cubicBezTo>
                      <a:cubicBezTo>
                        <a:pt x="4959" y="5082"/>
                        <a:pt x="4616" y="5412"/>
                        <a:pt x="4236" y="6380"/>
                      </a:cubicBezTo>
                      <a:cubicBezTo>
                        <a:pt x="4016" y="6930"/>
                        <a:pt x="3379" y="7592"/>
                        <a:pt x="2718" y="7714"/>
                      </a:cubicBezTo>
                      <a:cubicBezTo>
                        <a:pt x="2669" y="7726"/>
                        <a:pt x="2596" y="7726"/>
                        <a:pt x="2535" y="7726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15"/>
                <p:cNvSpPr/>
                <p:nvPr/>
              </p:nvSpPr>
              <p:spPr>
                <a:xfrm>
                  <a:off x="4693700" y="3373700"/>
                  <a:ext cx="139900" cy="24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6" h="9723" fill="none" extrusionOk="0">
                      <a:moveTo>
                        <a:pt x="4825" y="9723"/>
                      </a:moveTo>
                      <a:lnTo>
                        <a:pt x="4800" y="9723"/>
                      </a:lnTo>
                      <a:cubicBezTo>
                        <a:pt x="4604" y="9710"/>
                        <a:pt x="4494" y="9551"/>
                        <a:pt x="4371" y="9417"/>
                      </a:cubicBezTo>
                      <a:lnTo>
                        <a:pt x="4347" y="9404"/>
                      </a:lnTo>
                      <a:cubicBezTo>
                        <a:pt x="4004" y="8988"/>
                        <a:pt x="3527" y="8670"/>
                        <a:pt x="3025" y="8510"/>
                      </a:cubicBezTo>
                      <a:lnTo>
                        <a:pt x="2841" y="8462"/>
                      </a:lnTo>
                      <a:cubicBezTo>
                        <a:pt x="2670" y="8425"/>
                        <a:pt x="2510" y="8376"/>
                        <a:pt x="2363" y="8302"/>
                      </a:cubicBezTo>
                      <a:cubicBezTo>
                        <a:pt x="2229" y="8217"/>
                        <a:pt x="2106" y="8119"/>
                        <a:pt x="1959" y="7960"/>
                      </a:cubicBezTo>
                      <a:cubicBezTo>
                        <a:pt x="1653" y="7629"/>
                        <a:pt x="1457" y="7213"/>
                        <a:pt x="1249" y="6809"/>
                      </a:cubicBezTo>
                      <a:cubicBezTo>
                        <a:pt x="1127" y="6588"/>
                        <a:pt x="1004" y="6343"/>
                        <a:pt x="955" y="6062"/>
                      </a:cubicBezTo>
                      <a:cubicBezTo>
                        <a:pt x="906" y="5805"/>
                        <a:pt x="919" y="5523"/>
                        <a:pt x="943" y="5266"/>
                      </a:cubicBezTo>
                      <a:cubicBezTo>
                        <a:pt x="943" y="5217"/>
                        <a:pt x="943" y="5180"/>
                        <a:pt x="955" y="5131"/>
                      </a:cubicBezTo>
                      <a:cubicBezTo>
                        <a:pt x="1029" y="4054"/>
                        <a:pt x="882" y="3123"/>
                        <a:pt x="515" y="2364"/>
                      </a:cubicBezTo>
                      <a:cubicBezTo>
                        <a:pt x="466" y="2278"/>
                        <a:pt x="429" y="2193"/>
                        <a:pt x="392" y="2119"/>
                      </a:cubicBezTo>
                      <a:cubicBezTo>
                        <a:pt x="282" y="1911"/>
                        <a:pt x="184" y="1715"/>
                        <a:pt x="111" y="1507"/>
                      </a:cubicBezTo>
                      <a:cubicBezTo>
                        <a:pt x="0" y="1152"/>
                        <a:pt x="49" y="809"/>
                        <a:pt x="221" y="589"/>
                      </a:cubicBezTo>
                      <a:cubicBezTo>
                        <a:pt x="466" y="246"/>
                        <a:pt x="906" y="197"/>
                        <a:pt x="1323" y="160"/>
                      </a:cubicBezTo>
                      <a:cubicBezTo>
                        <a:pt x="1433" y="136"/>
                        <a:pt x="1519" y="136"/>
                        <a:pt x="1629" y="123"/>
                      </a:cubicBezTo>
                      <a:lnTo>
                        <a:pt x="1898" y="74"/>
                      </a:lnTo>
                      <a:cubicBezTo>
                        <a:pt x="2070" y="50"/>
                        <a:pt x="2253" y="1"/>
                        <a:pt x="2437" y="1"/>
                      </a:cubicBezTo>
                      <a:lnTo>
                        <a:pt x="2437" y="1"/>
                      </a:lnTo>
                      <a:cubicBezTo>
                        <a:pt x="2792" y="1"/>
                        <a:pt x="3147" y="136"/>
                        <a:pt x="3453" y="258"/>
                      </a:cubicBezTo>
                      <a:lnTo>
                        <a:pt x="4298" y="601"/>
                      </a:lnTo>
                      <a:cubicBezTo>
                        <a:pt x="4347" y="613"/>
                        <a:pt x="4408" y="625"/>
                        <a:pt x="4469" y="662"/>
                      </a:cubicBezTo>
                      <a:cubicBezTo>
                        <a:pt x="4629" y="711"/>
                        <a:pt x="4812" y="772"/>
                        <a:pt x="4910" y="870"/>
                      </a:cubicBezTo>
                      <a:cubicBezTo>
                        <a:pt x="5155" y="1140"/>
                        <a:pt x="5131" y="1642"/>
                        <a:pt x="5118" y="2058"/>
                      </a:cubicBezTo>
                      <a:cubicBezTo>
                        <a:pt x="5118" y="2156"/>
                        <a:pt x="5106" y="2254"/>
                        <a:pt x="5106" y="2340"/>
                      </a:cubicBezTo>
                      <a:cubicBezTo>
                        <a:pt x="5106" y="2768"/>
                        <a:pt x="5167" y="3197"/>
                        <a:pt x="5241" y="3625"/>
                      </a:cubicBezTo>
                      <a:cubicBezTo>
                        <a:pt x="5302" y="4017"/>
                        <a:pt x="5363" y="4409"/>
                        <a:pt x="5375" y="4813"/>
                      </a:cubicBezTo>
                      <a:cubicBezTo>
                        <a:pt x="5375" y="5082"/>
                        <a:pt x="5363" y="5364"/>
                        <a:pt x="5351" y="5633"/>
                      </a:cubicBezTo>
                      <a:cubicBezTo>
                        <a:pt x="5327" y="5952"/>
                        <a:pt x="5302" y="6307"/>
                        <a:pt x="5327" y="6625"/>
                      </a:cubicBezTo>
                      <a:cubicBezTo>
                        <a:pt x="5351" y="6894"/>
                        <a:pt x="5388" y="7139"/>
                        <a:pt x="5437" y="7396"/>
                      </a:cubicBezTo>
                      <a:cubicBezTo>
                        <a:pt x="5473" y="7604"/>
                        <a:pt x="5510" y="7837"/>
                        <a:pt x="5535" y="8057"/>
                      </a:cubicBezTo>
                      <a:cubicBezTo>
                        <a:pt x="5596" y="8633"/>
                        <a:pt x="5498" y="9110"/>
                        <a:pt x="5253" y="9466"/>
                      </a:cubicBezTo>
                      <a:cubicBezTo>
                        <a:pt x="5180" y="9551"/>
                        <a:pt x="5020" y="9723"/>
                        <a:pt x="4825" y="972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15"/>
                <p:cNvSpPr/>
                <p:nvPr/>
              </p:nvSpPr>
              <p:spPr>
                <a:xfrm>
                  <a:off x="3141775" y="2797950"/>
                  <a:ext cx="2059150" cy="181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66" h="72632" fill="none" extrusionOk="0">
                      <a:moveTo>
                        <a:pt x="81851" y="50470"/>
                      </a:moveTo>
                      <a:cubicBezTo>
                        <a:pt x="81423" y="48119"/>
                        <a:pt x="80309" y="46050"/>
                        <a:pt x="79317" y="44225"/>
                      </a:cubicBezTo>
                      <a:cubicBezTo>
                        <a:pt x="79182" y="43980"/>
                        <a:pt x="79035" y="43723"/>
                        <a:pt x="78901" y="43466"/>
                      </a:cubicBezTo>
                      <a:lnTo>
                        <a:pt x="78876" y="43417"/>
                      </a:lnTo>
                      <a:cubicBezTo>
                        <a:pt x="77603" y="41030"/>
                        <a:pt x="76146" y="38336"/>
                        <a:pt x="73819" y="36548"/>
                      </a:cubicBezTo>
                      <a:cubicBezTo>
                        <a:pt x="72105" y="35226"/>
                        <a:pt x="70011" y="35152"/>
                        <a:pt x="68310" y="35079"/>
                      </a:cubicBezTo>
                      <a:cubicBezTo>
                        <a:pt x="67930" y="35067"/>
                        <a:pt x="67550" y="35042"/>
                        <a:pt x="67183" y="35018"/>
                      </a:cubicBezTo>
                      <a:cubicBezTo>
                        <a:pt x="67979" y="34920"/>
                        <a:pt x="68689" y="34479"/>
                        <a:pt x="69203" y="33757"/>
                      </a:cubicBezTo>
                      <a:cubicBezTo>
                        <a:pt x="69742" y="32961"/>
                        <a:pt x="69975" y="31969"/>
                        <a:pt x="69877" y="30843"/>
                      </a:cubicBezTo>
                      <a:cubicBezTo>
                        <a:pt x="69840" y="30536"/>
                        <a:pt x="69791" y="30243"/>
                        <a:pt x="69754" y="29998"/>
                      </a:cubicBezTo>
                      <a:cubicBezTo>
                        <a:pt x="69718" y="29802"/>
                        <a:pt x="69693" y="29618"/>
                        <a:pt x="69669" y="29471"/>
                      </a:cubicBezTo>
                      <a:cubicBezTo>
                        <a:pt x="69656" y="29288"/>
                        <a:pt x="69669" y="29043"/>
                        <a:pt x="69693" y="28786"/>
                      </a:cubicBezTo>
                      <a:cubicBezTo>
                        <a:pt x="69705" y="28492"/>
                        <a:pt x="69730" y="28124"/>
                        <a:pt x="69718" y="27745"/>
                      </a:cubicBezTo>
                      <a:cubicBezTo>
                        <a:pt x="69705" y="27194"/>
                        <a:pt x="69632" y="26704"/>
                        <a:pt x="69546" y="26263"/>
                      </a:cubicBezTo>
                      <a:cubicBezTo>
                        <a:pt x="69485" y="25908"/>
                        <a:pt x="69448" y="25590"/>
                        <a:pt x="69448" y="25345"/>
                      </a:cubicBezTo>
                      <a:cubicBezTo>
                        <a:pt x="69448" y="25296"/>
                        <a:pt x="69448" y="25247"/>
                        <a:pt x="69460" y="25186"/>
                      </a:cubicBezTo>
                      <a:cubicBezTo>
                        <a:pt x="69485" y="24574"/>
                        <a:pt x="69571" y="23313"/>
                        <a:pt x="68665" y="22333"/>
                      </a:cubicBezTo>
                      <a:cubicBezTo>
                        <a:pt x="68163" y="21782"/>
                        <a:pt x="67526" y="21574"/>
                        <a:pt x="67220" y="21488"/>
                      </a:cubicBezTo>
                      <a:lnTo>
                        <a:pt x="67195" y="21476"/>
                      </a:lnTo>
                      <a:lnTo>
                        <a:pt x="66363" y="21145"/>
                      </a:lnTo>
                      <a:cubicBezTo>
                        <a:pt x="65934" y="20986"/>
                        <a:pt x="65298" y="20717"/>
                        <a:pt x="64502" y="20717"/>
                      </a:cubicBezTo>
                      <a:lnTo>
                        <a:pt x="64477" y="20717"/>
                      </a:lnTo>
                      <a:cubicBezTo>
                        <a:pt x="64073" y="20717"/>
                        <a:pt x="63730" y="20803"/>
                        <a:pt x="63485" y="20839"/>
                      </a:cubicBezTo>
                      <a:cubicBezTo>
                        <a:pt x="63436" y="20864"/>
                        <a:pt x="63400" y="20864"/>
                        <a:pt x="63339" y="20876"/>
                      </a:cubicBezTo>
                      <a:cubicBezTo>
                        <a:pt x="63277" y="20888"/>
                        <a:pt x="63192" y="20888"/>
                        <a:pt x="63130" y="20900"/>
                      </a:cubicBezTo>
                      <a:cubicBezTo>
                        <a:pt x="62555" y="20962"/>
                        <a:pt x="61367" y="21109"/>
                        <a:pt x="60522" y="22125"/>
                      </a:cubicBezTo>
                      <a:cubicBezTo>
                        <a:pt x="60229" y="22027"/>
                        <a:pt x="59922" y="21917"/>
                        <a:pt x="59604" y="21843"/>
                      </a:cubicBezTo>
                      <a:cubicBezTo>
                        <a:pt x="59482" y="21807"/>
                        <a:pt x="59335" y="21782"/>
                        <a:pt x="59188" y="21733"/>
                      </a:cubicBezTo>
                      <a:lnTo>
                        <a:pt x="59176" y="21733"/>
                      </a:lnTo>
                      <a:cubicBezTo>
                        <a:pt x="58404" y="21537"/>
                        <a:pt x="57461" y="21305"/>
                        <a:pt x="56506" y="21305"/>
                      </a:cubicBezTo>
                      <a:cubicBezTo>
                        <a:pt x="54511" y="21305"/>
                        <a:pt x="53519" y="22394"/>
                        <a:pt x="53115" y="23031"/>
                      </a:cubicBezTo>
                      <a:cubicBezTo>
                        <a:pt x="52956" y="23264"/>
                        <a:pt x="52821" y="23496"/>
                        <a:pt x="52686" y="23704"/>
                      </a:cubicBezTo>
                      <a:cubicBezTo>
                        <a:pt x="52503" y="23533"/>
                        <a:pt x="52294" y="23398"/>
                        <a:pt x="52074" y="23264"/>
                      </a:cubicBezTo>
                      <a:cubicBezTo>
                        <a:pt x="51180" y="22737"/>
                        <a:pt x="50372" y="22725"/>
                        <a:pt x="49772" y="22725"/>
                      </a:cubicBezTo>
                      <a:cubicBezTo>
                        <a:pt x="49307" y="22725"/>
                        <a:pt x="48915" y="22713"/>
                        <a:pt x="48229" y="22419"/>
                      </a:cubicBezTo>
                      <a:cubicBezTo>
                        <a:pt x="47360" y="22051"/>
                        <a:pt x="46760" y="21904"/>
                        <a:pt x="46197" y="21904"/>
                      </a:cubicBezTo>
                      <a:cubicBezTo>
                        <a:pt x="46013" y="21904"/>
                        <a:pt x="45830" y="21917"/>
                        <a:pt x="45658" y="21941"/>
                      </a:cubicBezTo>
                      <a:cubicBezTo>
                        <a:pt x="45462" y="21513"/>
                        <a:pt x="45266" y="21121"/>
                        <a:pt x="45058" y="20741"/>
                      </a:cubicBezTo>
                      <a:cubicBezTo>
                        <a:pt x="44556" y="19762"/>
                        <a:pt x="44079" y="18819"/>
                        <a:pt x="44054" y="18072"/>
                      </a:cubicBezTo>
                      <a:cubicBezTo>
                        <a:pt x="44018" y="17411"/>
                        <a:pt x="44324" y="16591"/>
                        <a:pt x="44666" y="15697"/>
                      </a:cubicBezTo>
                      <a:cubicBezTo>
                        <a:pt x="44838" y="15256"/>
                        <a:pt x="45022" y="14754"/>
                        <a:pt x="45168" y="14252"/>
                      </a:cubicBezTo>
                      <a:cubicBezTo>
                        <a:pt x="45830" y="12060"/>
                        <a:pt x="45756" y="8926"/>
                        <a:pt x="43405" y="7248"/>
                      </a:cubicBezTo>
                      <a:cubicBezTo>
                        <a:pt x="42463" y="6575"/>
                        <a:pt x="41410" y="6367"/>
                        <a:pt x="40638" y="6208"/>
                      </a:cubicBezTo>
                      <a:cubicBezTo>
                        <a:pt x="40271" y="6134"/>
                        <a:pt x="39891" y="6061"/>
                        <a:pt x="39695" y="5963"/>
                      </a:cubicBezTo>
                      <a:cubicBezTo>
                        <a:pt x="39402" y="5828"/>
                        <a:pt x="39034" y="5387"/>
                        <a:pt x="38667" y="4959"/>
                      </a:cubicBezTo>
                      <a:cubicBezTo>
                        <a:pt x="38410" y="4653"/>
                        <a:pt x="38104" y="4285"/>
                        <a:pt x="37749" y="3943"/>
                      </a:cubicBezTo>
                      <a:cubicBezTo>
                        <a:pt x="36659" y="2877"/>
                        <a:pt x="35263" y="2265"/>
                        <a:pt x="33941" y="2265"/>
                      </a:cubicBezTo>
                      <a:cubicBezTo>
                        <a:pt x="32998" y="2265"/>
                        <a:pt x="32141" y="2559"/>
                        <a:pt x="31443" y="3122"/>
                      </a:cubicBezTo>
                      <a:cubicBezTo>
                        <a:pt x="30292" y="4041"/>
                        <a:pt x="29974" y="5314"/>
                        <a:pt x="29753" y="6147"/>
                      </a:cubicBezTo>
                      <a:cubicBezTo>
                        <a:pt x="29729" y="6257"/>
                        <a:pt x="29717" y="6355"/>
                        <a:pt x="29680" y="6453"/>
                      </a:cubicBezTo>
                      <a:cubicBezTo>
                        <a:pt x="29202" y="8204"/>
                        <a:pt x="27733" y="9636"/>
                        <a:pt x="26117" y="9942"/>
                      </a:cubicBezTo>
                      <a:cubicBezTo>
                        <a:pt x="25896" y="9991"/>
                        <a:pt x="25688" y="10003"/>
                        <a:pt x="25468" y="10003"/>
                      </a:cubicBezTo>
                      <a:cubicBezTo>
                        <a:pt x="24060" y="10003"/>
                        <a:pt x="22676" y="9195"/>
                        <a:pt x="22162" y="8057"/>
                      </a:cubicBezTo>
                      <a:cubicBezTo>
                        <a:pt x="21942" y="7567"/>
                        <a:pt x="21819" y="6918"/>
                        <a:pt x="21672" y="6220"/>
                      </a:cubicBezTo>
                      <a:cubicBezTo>
                        <a:pt x="21489" y="5326"/>
                        <a:pt x="21280" y="4285"/>
                        <a:pt x="20791" y="3257"/>
                      </a:cubicBezTo>
                      <a:cubicBezTo>
                        <a:pt x="20019" y="1629"/>
                        <a:pt x="18415" y="392"/>
                        <a:pt x="16701" y="74"/>
                      </a:cubicBezTo>
                      <a:cubicBezTo>
                        <a:pt x="16432" y="25"/>
                        <a:pt x="16150" y="0"/>
                        <a:pt x="15881" y="0"/>
                      </a:cubicBezTo>
                      <a:cubicBezTo>
                        <a:pt x="14803" y="0"/>
                        <a:pt x="13812" y="392"/>
                        <a:pt x="13040" y="1126"/>
                      </a:cubicBezTo>
                      <a:cubicBezTo>
                        <a:pt x="11718" y="2412"/>
                        <a:pt x="11595" y="4114"/>
                        <a:pt x="11510" y="5351"/>
                      </a:cubicBezTo>
                      <a:cubicBezTo>
                        <a:pt x="11497" y="5583"/>
                        <a:pt x="11485" y="5889"/>
                        <a:pt x="11449" y="6122"/>
                      </a:cubicBezTo>
                      <a:cubicBezTo>
                        <a:pt x="11302" y="6134"/>
                        <a:pt x="11142" y="6134"/>
                        <a:pt x="11008" y="6134"/>
                      </a:cubicBezTo>
                      <a:cubicBezTo>
                        <a:pt x="10432" y="6147"/>
                        <a:pt x="9771" y="6171"/>
                        <a:pt x="9110" y="6379"/>
                      </a:cubicBezTo>
                      <a:cubicBezTo>
                        <a:pt x="7947" y="6759"/>
                        <a:pt x="7126" y="7653"/>
                        <a:pt x="6857" y="8816"/>
                      </a:cubicBezTo>
                      <a:cubicBezTo>
                        <a:pt x="6649" y="9771"/>
                        <a:pt x="6906" y="10554"/>
                        <a:pt x="7077" y="11032"/>
                      </a:cubicBezTo>
                      <a:cubicBezTo>
                        <a:pt x="7077" y="11044"/>
                        <a:pt x="7077" y="11044"/>
                        <a:pt x="7090" y="11069"/>
                      </a:cubicBezTo>
                      <a:cubicBezTo>
                        <a:pt x="6979" y="11203"/>
                        <a:pt x="6735" y="11399"/>
                        <a:pt x="6404" y="11571"/>
                      </a:cubicBezTo>
                      <a:cubicBezTo>
                        <a:pt x="6122" y="11693"/>
                        <a:pt x="5792" y="11828"/>
                        <a:pt x="5473" y="11950"/>
                      </a:cubicBezTo>
                      <a:cubicBezTo>
                        <a:pt x="4518" y="12317"/>
                        <a:pt x="3343" y="12758"/>
                        <a:pt x="2363" y="13701"/>
                      </a:cubicBezTo>
                      <a:cubicBezTo>
                        <a:pt x="637" y="15329"/>
                        <a:pt x="0" y="18084"/>
                        <a:pt x="784" y="20705"/>
                      </a:cubicBezTo>
                      <a:cubicBezTo>
                        <a:pt x="833" y="20876"/>
                        <a:pt x="882" y="21047"/>
                        <a:pt x="943" y="21219"/>
                      </a:cubicBezTo>
                      <a:cubicBezTo>
                        <a:pt x="1433" y="22933"/>
                        <a:pt x="2241" y="25810"/>
                        <a:pt x="4935" y="26545"/>
                      </a:cubicBezTo>
                      <a:cubicBezTo>
                        <a:pt x="5314" y="26655"/>
                        <a:pt x="5718" y="26704"/>
                        <a:pt x="6110" y="26704"/>
                      </a:cubicBezTo>
                      <a:cubicBezTo>
                        <a:pt x="7653" y="26704"/>
                        <a:pt x="8914" y="25921"/>
                        <a:pt x="9918" y="25284"/>
                      </a:cubicBezTo>
                      <a:cubicBezTo>
                        <a:pt x="10334" y="25014"/>
                        <a:pt x="10763" y="24757"/>
                        <a:pt x="11069" y="24635"/>
                      </a:cubicBezTo>
                      <a:cubicBezTo>
                        <a:pt x="11191" y="24586"/>
                        <a:pt x="11363" y="24512"/>
                        <a:pt x="11485" y="24488"/>
                      </a:cubicBezTo>
                      <a:cubicBezTo>
                        <a:pt x="11559" y="24525"/>
                        <a:pt x="11681" y="24610"/>
                        <a:pt x="11865" y="24770"/>
                      </a:cubicBezTo>
                      <a:cubicBezTo>
                        <a:pt x="12244" y="25112"/>
                        <a:pt x="12612" y="25492"/>
                        <a:pt x="13016" y="25921"/>
                      </a:cubicBezTo>
                      <a:cubicBezTo>
                        <a:pt x="13738" y="26667"/>
                        <a:pt x="14546" y="27524"/>
                        <a:pt x="15575" y="28198"/>
                      </a:cubicBezTo>
                      <a:cubicBezTo>
                        <a:pt x="16701" y="28957"/>
                        <a:pt x="18036" y="29361"/>
                        <a:pt x="19321" y="29361"/>
                      </a:cubicBezTo>
                      <a:cubicBezTo>
                        <a:pt x="20717" y="29361"/>
                        <a:pt x="21954" y="28896"/>
                        <a:pt x="22884" y="27990"/>
                      </a:cubicBezTo>
                      <a:cubicBezTo>
                        <a:pt x="23386" y="27500"/>
                        <a:pt x="23729" y="26961"/>
                        <a:pt x="23999" y="26520"/>
                      </a:cubicBezTo>
                      <a:cubicBezTo>
                        <a:pt x="24060" y="26423"/>
                        <a:pt x="24121" y="26325"/>
                        <a:pt x="24207" y="26214"/>
                      </a:cubicBezTo>
                      <a:cubicBezTo>
                        <a:pt x="24390" y="26276"/>
                        <a:pt x="24599" y="26361"/>
                        <a:pt x="24770" y="26423"/>
                      </a:cubicBezTo>
                      <a:cubicBezTo>
                        <a:pt x="25492" y="26716"/>
                        <a:pt x="26374" y="27084"/>
                        <a:pt x="27415" y="27084"/>
                      </a:cubicBezTo>
                      <a:cubicBezTo>
                        <a:pt x="27770" y="27084"/>
                        <a:pt x="28100" y="27035"/>
                        <a:pt x="28443" y="26961"/>
                      </a:cubicBezTo>
                      <a:cubicBezTo>
                        <a:pt x="29631" y="26667"/>
                        <a:pt x="30414" y="25921"/>
                        <a:pt x="30978" y="25382"/>
                      </a:cubicBezTo>
                      <a:cubicBezTo>
                        <a:pt x="31137" y="25235"/>
                        <a:pt x="31369" y="25014"/>
                        <a:pt x="31467" y="24941"/>
                      </a:cubicBezTo>
                      <a:cubicBezTo>
                        <a:pt x="31578" y="24953"/>
                        <a:pt x="31798" y="25063"/>
                        <a:pt x="31933" y="25235"/>
                      </a:cubicBezTo>
                      <a:cubicBezTo>
                        <a:pt x="32373" y="25749"/>
                        <a:pt x="32545" y="26692"/>
                        <a:pt x="32655" y="27329"/>
                      </a:cubicBezTo>
                      <a:cubicBezTo>
                        <a:pt x="32900" y="28982"/>
                        <a:pt x="32667" y="31014"/>
                        <a:pt x="31590" y="31614"/>
                      </a:cubicBezTo>
                      <a:cubicBezTo>
                        <a:pt x="31516" y="31663"/>
                        <a:pt x="31455" y="31687"/>
                        <a:pt x="31382" y="31724"/>
                      </a:cubicBezTo>
                      <a:cubicBezTo>
                        <a:pt x="30916" y="31957"/>
                        <a:pt x="30157" y="32336"/>
                        <a:pt x="29594" y="33144"/>
                      </a:cubicBezTo>
                      <a:cubicBezTo>
                        <a:pt x="29166" y="33769"/>
                        <a:pt x="28933" y="34553"/>
                        <a:pt x="28921" y="35446"/>
                      </a:cubicBezTo>
                      <a:cubicBezTo>
                        <a:pt x="28884" y="37871"/>
                        <a:pt x="30231" y="39768"/>
                        <a:pt x="31308" y="41287"/>
                      </a:cubicBezTo>
                      <a:cubicBezTo>
                        <a:pt x="31871" y="42083"/>
                        <a:pt x="32410" y="42854"/>
                        <a:pt x="32692" y="43564"/>
                      </a:cubicBezTo>
                      <a:cubicBezTo>
                        <a:pt x="33059" y="44519"/>
                        <a:pt x="32973" y="45670"/>
                        <a:pt x="32435" y="46735"/>
                      </a:cubicBezTo>
                      <a:cubicBezTo>
                        <a:pt x="31896" y="47813"/>
                        <a:pt x="31027" y="48560"/>
                        <a:pt x="30047" y="48841"/>
                      </a:cubicBezTo>
                      <a:cubicBezTo>
                        <a:pt x="29790" y="48902"/>
                        <a:pt x="29496" y="48976"/>
                        <a:pt x="29190" y="49037"/>
                      </a:cubicBezTo>
                      <a:cubicBezTo>
                        <a:pt x="27464" y="49417"/>
                        <a:pt x="24268" y="50139"/>
                        <a:pt x="23901" y="53286"/>
                      </a:cubicBezTo>
                      <a:cubicBezTo>
                        <a:pt x="23790" y="54278"/>
                        <a:pt x="24048" y="55122"/>
                        <a:pt x="24243" y="55735"/>
                      </a:cubicBezTo>
                      <a:cubicBezTo>
                        <a:pt x="24280" y="55845"/>
                        <a:pt x="24329" y="55967"/>
                        <a:pt x="24354" y="56053"/>
                      </a:cubicBezTo>
                      <a:cubicBezTo>
                        <a:pt x="24146" y="56408"/>
                        <a:pt x="23815" y="56947"/>
                        <a:pt x="23729" y="57694"/>
                      </a:cubicBezTo>
                      <a:cubicBezTo>
                        <a:pt x="23570" y="58832"/>
                        <a:pt x="23913" y="60461"/>
                        <a:pt x="26300" y="61771"/>
                      </a:cubicBezTo>
                      <a:lnTo>
                        <a:pt x="37700" y="67991"/>
                      </a:lnTo>
                      <a:cubicBezTo>
                        <a:pt x="39426" y="68946"/>
                        <a:pt x="41410" y="70011"/>
                        <a:pt x="43638" y="70501"/>
                      </a:cubicBezTo>
                      <a:cubicBezTo>
                        <a:pt x="44630" y="70721"/>
                        <a:pt x="45670" y="70831"/>
                        <a:pt x="46858" y="70831"/>
                      </a:cubicBezTo>
                      <a:cubicBezTo>
                        <a:pt x="48401" y="70831"/>
                        <a:pt x="49895" y="70648"/>
                        <a:pt x="51229" y="70476"/>
                      </a:cubicBezTo>
                      <a:cubicBezTo>
                        <a:pt x="53445" y="70195"/>
                        <a:pt x="55759" y="69913"/>
                        <a:pt x="58025" y="69913"/>
                      </a:cubicBezTo>
                      <a:cubicBezTo>
                        <a:pt x="60216" y="69913"/>
                        <a:pt x="62053" y="70182"/>
                        <a:pt x="63645" y="70733"/>
                      </a:cubicBezTo>
                      <a:cubicBezTo>
                        <a:pt x="64098" y="70905"/>
                        <a:pt x="64612" y="71101"/>
                        <a:pt x="65102" y="71297"/>
                      </a:cubicBezTo>
                      <a:cubicBezTo>
                        <a:pt x="66632" y="71933"/>
                        <a:pt x="68371" y="72631"/>
                        <a:pt x="70269" y="72631"/>
                      </a:cubicBezTo>
                      <a:cubicBezTo>
                        <a:pt x="70918" y="72631"/>
                        <a:pt x="71530" y="72558"/>
                        <a:pt x="72117" y="72386"/>
                      </a:cubicBezTo>
                      <a:cubicBezTo>
                        <a:pt x="73648" y="71982"/>
                        <a:pt x="75938" y="70917"/>
                        <a:pt x="78117" y="66497"/>
                      </a:cubicBezTo>
                      <a:cubicBezTo>
                        <a:pt x="79452" y="63803"/>
                        <a:pt x="80505" y="60975"/>
                        <a:pt x="81264" y="58085"/>
                      </a:cubicBezTo>
                      <a:cubicBezTo>
                        <a:pt x="81815" y="56028"/>
                        <a:pt x="82366" y="53274"/>
                        <a:pt x="81851" y="504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dashDot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86" name="Google Shape;386;p15"/>
            <p:cNvSpPr/>
            <p:nvPr/>
          </p:nvSpPr>
          <p:spPr>
            <a:xfrm rot="-9900105">
              <a:off x="7380690" y="-662896"/>
              <a:ext cx="3312080" cy="1945135"/>
            </a:xfrm>
            <a:custGeom>
              <a:avLst/>
              <a:gdLst/>
              <a:ahLst/>
              <a:cxnLst/>
              <a:rect l="l" t="t" r="r" b="b"/>
              <a:pathLst>
                <a:path w="80237" h="47122" extrusionOk="0">
                  <a:moveTo>
                    <a:pt x="75580" y="0"/>
                  </a:moveTo>
                  <a:cubicBezTo>
                    <a:pt x="74446" y="0"/>
                    <a:pt x="73347" y="432"/>
                    <a:pt x="72272" y="651"/>
                  </a:cubicBezTo>
                  <a:cubicBezTo>
                    <a:pt x="71533" y="794"/>
                    <a:pt x="70783" y="866"/>
                    <a:pt x="70033" y="890"/>
                  </a:cubicBezTo>
                  <a:cubicBezTo>
                    <a:pt x="68402" y="961"/>
                    <a:pt x="66938" y="1461"/>
                    <a:pt x="65330" y="1544"/>
                  </a:cubicBezTo>
                  <a:cubicBezTo>
                    <a:pt x="65747" y="1449"/>
                    <a:pt x="65937" y="1068"/>
                    <a:pt x="66283" y="878"/>
                  </a:cubicBezTo>
                  <a:lnTo>
                    <a:pt x="66283" y="878"/>
                  </a:lnTo>
                  <a:cubicBezTo>
                    <a:pt x="65390" y="1116"/>
                    <a:pt x="64485" y="1402"/>
                    <a:pt x="63580" y="1628"/>
                  </a:cubicBezTo>
                  <a:cubicBezTo>
                    <a:pt x="62497" y="1866"/>
                    <a:pt x="61342" y="1818"/>
                    <a:pt x="60294" y="2164"/>
                  </a:cubicBezTo>
                  <a:cubicBezTo>
                    <a:pt x="59246" y="2497"/>
                    <a:pt x="58222" y="2926"/>
                    <a:pt x="57127" y="3211"/>
                  </a:cubicBezTo>
                  <a:cubicBezTo>
                    <a:pt x="56043" y="3509"/>
                    <a:pt x="54936" y="3640"/>
                    <a:pt x="53876" y="3961"/>
                  </a:cubicBezTo>
                  <a:cubicBezTo>
                    <a:pt x="52352" y="4414"/>
                    <a:pt x="50924" y="5021"/>
                    <a:pt x="49388" y="5473"/>
                  </a:cubicBezTo>
                  <a:cubicBezTo>
                    <a:pt x="47364" y="6045"/>
                    <a:pt x="45375" y="6747"/>
                    <a:pt x="43435" y="7569"/>
                  </a:cubicBezTo>
                  <a:cubicBezTo>
                    <a:pt x="42208" y="8105"/>
                    <a:pt x="40994" y="8486"/>
                    <a:pt x="39720" y="8938"/>
                  </a:cubicBezTo>
                  <a:cubicBezTo>
                    <a:pt x="39505" y="9013"/>
                    <a:pt x="38737" y="9352"/>
                    <a:pt x="38217" y="9352"/>
                  </a:cubicBezTo>
                  <a:cubicBezTo>
                    <a:pt x="37989" y="9352"/>
                    <a:pt x="37809" y="9286"/>
                    <a:pt x="37743" y="9105"/>
                  </a:cubicBezTo>
                  <a:cubicBezTo>
                    <a:pt x="37612" y="8712"/>
                    <a:pt x="38875" y="7998"/>
                    <a:pt x="39196" y="7700"/>
                  </a:cubicBezTo>
                  <a:lnTo>
                    <a:pt x="39196" y="7700"/>
                  </a:lnTo>
                  <a:cubicBezTo>
                    <a:pt x="37279" y="8069"/>
                    <a:pt x="35624" y="8902"/>
                    <a:pt x="33862" y="9569"/>
                  </a:cubicBezTo>
                  <a:cubicBezTo>
                    <a:pt x="31850" y="10331"/>
                    <a:pt x="29719" y="10927"/>
                    <a:pt x="27802" y="11843"/>
                  </a:cubicBezTo>
                  <a:cubicBezTo>
                    <a:pt x="25480" y="12951"/>
                    <a:pt x="23027" y="14201"/>
                    <a:pt x="20991" y="15594"/>
                  </a:cubicBezTo>
                  <a:cubicBezTo>
                    <a:pt x="20036" y="16249"/>
                    <a:pt x="18376" y="17495"/>
                    <a:pt x="16901" y="17495"/>
                  </a:cubicBezTo>
                  <a:cubicBezTo>
                    <a:pt x="16795" y="17495"/>
                    <a:pt x="16690" y="17489"/>
                    <a:pt x="16586" y="17475"/>
                  </a:cubicBezTo>
                  <a:cubicBezTo>
                    <a:pt x="17098" y="16987"/>
                    <a:pt x="19372" y="15201"/>
                    <a:pt x="17503" y="15165"/>
                  </a:cubicBezTo>
                  <a:cubicBezTo>
                    <a:pt x="17476" y="15165"/>
                    <a:pt x="17450" y="15164"/>
                    <a:pt x="17424" y="15164"/>
                  </a:cubicBezTo>
                  <a:cubicBezTo>
                    <a:pt x="16284" y="15164"/>
                    <a:pt x="15420" y="15662"/>
                    <a:pt x="14407" y="16034"/>
                  </a:cubicBezTo>
                  <a:cubicBezTo>
                    <a:pt x="13550" y="16344"/>
                    <a:pt x="12800" y="16773"/>
                    <a:pt x="11978" y="17130"/>
                  </a:cubicBezTo>
                  <a:cubicBezTo>
                    <a:pt x="10454" y="17785"/>
                    <a:pt x="8907" y="18285"/>
                    <a:pt x="7442" y="19035"/>
                  </a:cubicBezTo>
                  <a:cubicBezTo>
                    <a:pt x="4870" y="20344"/>
                    <a:pt x="2406" y="21702"/>
                    <a:pt x="1" y="23154"/>
                  </a:cubicBezTo>
                  <a:cubicBezTo>
                    <a:pt x="1" y="25345"/>
                    <a:pt x="751" y="28072"/>
                    <a:pt x="1120" y="30238"/>
                  </a:cubicBezTo>
                  <a:cubicBezTo>
                    <a:pt x="1739" y="33858"/>
                    <a:pt x="2072" y="37585"/>
                    <a:pt x="2263" y="41240"/>
                  </a:cubicBezTo>
                  <a:cubicBezTo>
                    <a:pt x="2358" y="42895"/>
                    <a:pt x="2608" y="44562"/>
                    <a:pt x="3573" y="46062"/>
                  </a:cubicBezTo>
                  <a:cubicBezTo>
                    <a:pt x="3875" y="46526"/>
                    <a:pt x="4216" y="47117"/>
                    <a:pt x="4969" y="47117"/>
                  </a:cubicBezTo>
                  <a:cubicBezTo>
                    <a:pt x="5047" y="47117"/>
                    <a:pt x="5129" y="47111"/>
                    <a:pt x="5216" y="47098"/>
                  </a:cubicBezTo>
                  <a:lnTo>
                    <a:pt x="5311" y="47110"/>
                  </a:lnTo>
                  <a:cubicBezTo>
                    <a:pt x="5351" y="47118"/>
                    <a:pt x="5395" y="47122"/>
                    <a:pt x="5443" y="47122"/>
                  </a:cubicBezTo>
                  <a:cubicBezTo>
                    <a:pt x="5955" y="47122"/>
                    <a:pt x="6885" y="46692"/>
                    <a:pt x="7287" y="46562"/>
                  </a:cubicBezTo>
                  <a:cubicBezTo>
                    <a:pt x="7847" y="46383"/>
                    <a:pt x="8395" y="46026"/>
                    <a:pt x="8954" y="45883"/>
                  </a:cubicBezTo>
                  <a:cubicBezTo>
                    <a:pt x="9514" y="45740"/>
                    <a:pt x="9954" y="45776"/>
                    <a:pt x="10490" y="45538"/>
                  </a:cubicBezTo>
                  <a:cubicBezTo>
                    <a:pt x="14121" y="43966"/>
                    <a:pt x="17872" y="42597"/>
                    <a:pt x="21265" y="40716"/>
                  </a:cubicBezTo>
                  <a:cubicBezTo>
                    <a:pt x="21765" y="40442"/>
                    <a:pt x="22039" y="40156"/>
                    <a:pt x="22444" y="39811"/>
                  </a:cubicBezTo>
                  <a:cubicBezTo>
                    <a:pt x="23123" y="39228"/>
                    <a:pt x="23896" y="39013"/>
                    <a:pt x="24742" y="38620"/>
                  </a:cubicBezTo>
                  <a:cubicBezTo>
                    <a:pt x="26575" y="37751"/>
                    <a:pt x="28468" y="36918"/>
                    <a:pt x="30207" y="35965"/>
                  </a:cubicBezTo>
                  <a:cubicBezTo>
                    <a:pt x="31326" y="35358"/>
                    <a:pt x="32136" y="34525"/>
                    <a:pt x="33029" y="33763"/>
                  </a:cubicBezTo>
                  <a:cubicBezTo>
                    <a:pt x="33433" y="33417"/>
                    <a:pt x="33862" y="33096"/>
                    <a:pt x="34314" y="32810"/>
                  </a:cubicBezTo>
                  <a:cubicBezTo>
                    <a:pt x="34612" y="32608"/>
                    <a:pt x="35029" y="32465"/>
                    <a:pt x="35255" y="32215"/>
                  </a:cubicBezTo>
                  <a:cubicBezTo>
                    <a:pt x="35188" y="32211"/>
                    <a:pt x="35121" y="32209"/>
                    <a:pt x="35053" y="32209"/>
                  </a:cubicBezTo>
                  <a:cubicBezTo>
                    <a:pt x="33641" y="32209"/>
                    <a:pt x="32064" y="33091"/>
                    <a:pt x="30632" y="33091"/>
                  </a:cubicBezTo>
                  <a:cubicBezTo>
                    <a:pt x="30399" y="33091"/>
                    <a:pt x="30169" y="33067"/>
                    <a:pt x="29945" y="33013"/>
                  </a:cubicBezTo>
                  <a:cubicBezTo>
                    <a:pt x="29885" y="32667"/>
                    <a:pt x="30647" y="32298"/>
                    <a:pt x="30933" y="32084"/>
                  </a:cubicBezTo>
                  <a:cubicBezTo>
                    <a:pt x="31505" y="31655"/>
                    <a:pt x="32124" y="31274"/>
                    <a:pt x="32755" y="30929"/>
                  </a:cubicBezTo>
                  <a:cubicBezTo>
                    <a:pt x="34231" y="30143"/>
                    <a:pt x="35565" y="29238"/>
                    <a:pt x="36922" y="28333"/>
                  </a:cubicBezTo>
                  <a:cubicBezTo>
                    <a:pt x="37803" y="27750"/>
                    <a:pt x="38505" y="27131"/>
                    <a:pt x="39541" y="26678"/>
                  </a:cubicBezTo>
                  <a:cubicBezTo>
                    <a:pt x="40220" y="26381"/>
                    <a:pt x="40946" y="26178"/>
                    <a:pt x="41625" y="25893"/>
                  </a:cubicBezTo>
                  <a:cubicBezTo>
                    <a:pt x="41881" y="25781"/>
                    <a:pt x="42157" y="25483"/>
                    <a:pt x="42455" y="25483"/>
                  </a:cubicBezTo>
                  <a:cubicBezTo>
                    <a:pt x="42476" y="25483"/>
                    <a:pt x="42497" y="25485"/>
                    <a:pt x="42518" y="25488"/>
                  </a:cubicBezTo>
                  <a:cubicBezTo>
                    <a:pt x="42667" y="25906"/>
                    <a:pt x="42476" y="26340"/>
                    <a:pt x="42984" y="26340"/>
                  </a:cubicBezTo>
                  <a:cubicBezTo>
                    <a:pt x="43085" y="26340"/>
                    <a:pt x="43212" y="26323"/>
                    <a:pt x="43375" y="26286"/>
                  </a:cubicBezTo>
                  <a:cubicBezTo>
                    <a:pt x="43673" y="26143"/>
                    <a:pt x="43970" y="26000"/>
                    <a:pt x="44268" y="25857"/>
                  </a:cubicBezTo>
                  <a:cubicBezTo>
                    <a:pt x="44804" y="25631"/>
                    <a:pt x="45340" y="25416"/>
                    <a:pt x="45887" y="25238"/>
                  </a:cubicBezTo>
                  <a:cubicBezTo>
                    <a:pt x="47102" y="24773"/>
                    <a:pt x="48292" y="24238"/>
                    <a:pt x="49435" y="23642"/>
                  </a:cubicBezTo>
                  <a:cubicBezTo>
                    <a:pt x="50686" y="22976"/>
                    <a:pt x="51829" y="22357"/>
                    <a:pt x="53222" y="21856"/>
                  </a:cubicBezTo>
                  <a:cubicBezTo>
                    <a:pt x="55293" y="21106"/>
                    <a:pt x="57353" y="20428"/>
                    <a:pt x="59341" y="19570"/>
                  </a:cubicBezTo>
                  <a:cubicBezTo>
                    <a:pt x="61306" y="18737"/>
                    <a:pt x="63104" y="17868"/>
                    <a:pt x="64806" y="16749"/>
                  </a:cubicBezTo>
                  <a:cubicBezTo>
                    <a:pt x="65402" y="16356"/>
                    <a:pt x="66092" y="15999"/>
                    <a:pt x="66676" y="15594"/>
                  </a:cubicBezTo>
                  <a:cubicBezTo>
                    <a:pt x="66926" y="15427"/>
                    <a:pt x="67200" y="15237"/>
                    <a:pt x="67235" y="14963"/>
                  </a:cubicBezTo>
                  <a:cubicBezTo>
                    <a:pt x="67272" y="14608"/>
                    <a:pt x="66956" y="14503"/>
                    <a:pt x="66542" y="14503"/>
                  </a:cubicBezTo>
                  <a:cubicBezTo>
                    <a:pt x="66025" y="14503"/>
                    <a:pt x="65356" y="14666"/>
                    <a:pt x="65033" y="14713"/>
                  </a:cubicBezTo>
                  <a:cubicBezTo>
                    <a:pt x="64437" y="14784"/>
                    <a:pt x="63854" y="14856"/>
                    <a:pt x="63282" y="14975"/>
                  </a:cubicBezTo>
                  <a:cubicBezTo>
                    <a:pt x="62990" y="15030"/>
                    <a:pt x="62528" y="15211"/>
                    <a:pt x="62157" y="15211"/>
                  </a:cubicBezTo>
                  <a:cubicBezTo>
                    <a:pt x="62045" y="15211"/>
                    <a:pt x="61942" y="15195"/>
                    <a:pt x="61854" y="15153"/>
                  </a:cubicBezTo>
                  <a:cubicBezTo>
                    <a:pt x="60913" y="14713"/>
                    <a:pt x="62866" y="14189"/>
                    <a:pt x="63151" y="13963"/>
                  </a:cubicBezTo>
                  <a:cubicBezTo>
                    <a:pt x="62996" y="13932"/>
                    <a:pt x="62840" y="13924"/>
                    <a:pt x="62685" y="13924"/>
                  </a:cubicBezTo>
                  <a:cubicBezTo>
                    <a:pt x="62496" y="13924"/>
                    <a:pt x="62307" y="13936"/>
                    <a:pt x="62118" y="13936"/>
                  </a:cubicBezTo>
                  <a:cubicBezTo>
                    <a:pt x="62034" y="13936"/>
                    <a:pt x="61950" y="13934"/>
                    <a:pt x="61866" y="13927"/>
                  </a:cubicBezTo>
                  <a:cubicBezTo>
                    <a:pt x="61592" y="13891"/>
                    <a:pt x="61318" y="13832"/>
                    <a:pt x="61044" y="13760"/>
                  </a:cubicBezTo>
                  <a:cubicBezTo>
                    <a:pt x="60874" y="13725"/>
                    <a:pt x="60700" y="13717"/>
                    <a:pt x="60525" y="13717"/>
                  </a:cubicBezTo>
                  <a:cubicBezTo>
                    <a:pt x="60361" y="13717"/>
                    <a:pt x="60196" y="13724"/>
                    <a:pt x="60033" y="13724"/>
                  </a:cubicBezTo>
                  <a:cubicBezTo>
                    <a:pt x="59834" y="13724"/>
                    <a:pt x="59638" y="13713"/>
                    <a:pt x="59449" y="13665"/>
                  </a:cubicBezTo>
                  <a:cubicBezTo>
                    <a:pt x="59699" y="13439"/>
                    <a:pt x="60270" y="13355"/>
                    <a:pt x="60615" y="13201"/>
                  </a:cubicBezTo>
                  <a:cubicBezTo>
                    <a:pt x="61068" y="12986"/>
                    <a:pt x="61485" y="12724"/>
                    <a:pt x="61937" y="12510"/>
                  </a:cubicBezTo>
                  <a:cubicBezTo>
                    <a:pt x="63461" y="11784"/>
                    <a:pt x="65116" y="11248"/>
                    <a:pt x="66664" y="10569"/>
                  </a:cubicBezTo>
                  <a:cubicBezTo>
                    <a:pt x="67402" y="10248"/>
                    <a:pt x="67902" y="9760"/>
                    <a:pt x="68593" y="9403"/>
                  </a:cubicBezTo>
                  <a:cubicBezTo>
                    <a:pt x="69366" y="8998"/>
                    <a:pt x="70200" y="8652"/>
                    <a:pt x="70974" y="8248"/>
                  </a:cubicBezTo>
                  <a:cubicBezTo>
                    <a:pt x="71807" y="7831"/>
                    <a:pt x="72748" y="7557"/>
                    <a:pt x="73593" y="7152"/>
                  </a:cubicBezTo>
                  <a:cubicBezTo>
                    <a:pt x="74272" y="6831"/>
                    <a:pt x="74891" y="6450"/>
                    <a:pt x="75605" y="6152"/>
                  </a:cubicBezTo>
                  <a:cubicBezTo>
                    <a:pt x="76582" y="5747"/>
                    <a:pt x="77487" y="5331"/>
                    <a:pt x="78296" y="4747"/>
                  </a:cubicBezTo>
                  <a:cubicBezTo>
                    <a:pt x="78677" y="4473"/>
                    <a:pt x="79058" y="4211"/>
                    <a:pt x="79451" y="3961"/>
                  </a:cubicBezTo>
                  <a:cubicBezTo>
                    <a:pt x="79642" y="3890"/>
                    <a:pt x="79820" y="3807"/>
                    <a:pt x="79975" y="3688"/>
                  </a:cubicBezTo>
                  <a:cubicBezTo>
                    <a:pt x="80237" y="3259"/>
                    <a:pt x="79415" y="3295"/>
                    <a:pt x="78987" y="3211"/>
                  </a:cubicBezTo>
                  <a:cubicBezTo>
                    <a:pt x="78046" y="3045"/>
                    <a:pt x="77106" y="2890"/>
                    <a:pt x="76236" y="2580"/>
                  </a:cubicBezTo>
                  <a:cubicBezTo>
                    <a:pt x="75534" y="2318"/>
                    <a:pt x="74939" y="2509"/>
                    <a:pt x="74236" y="2342"/>
                  </a:cubicBezTo>
                  <a:cubicBezTo>
                    <a:pt x="74319" y="1402"/>
                    <a:pt x="76296" y="1056"/>
                    <a:pt x="76439" y="92"/>
                  </a:cubicBezTo>
                  <a:cubicBezTo>
                    <a:pt x="76150" y="27"/>
                    <a:pt x="75864" y="0"/>
                    <a:pt x="75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7" name="Google Shape;387;p15"/>
            <p:cNvGrpSpPr/>
            <p:nvPr/>
          </p:nvGrpSpPr>
          <p:grpSpPr>
            <a:xfrm>
              <a:off x="8171500" y="2487362"/>
              <a:ext cx="3661651" cy="3205669"/>
              <a:chOff x="1057550" y="3474725"/>
              <a:chExt cx="1831100" cy="1603075"/>
            </a:xfrm>
          </p:grpSpPr>
          <p:sp>
            <p:nvSpPr>
              <p:cNvPr id="388" name="Google Shape;388;p15"/>
              <p:cNvSpPr/>
              <p:nvPr/>
            </p:nvSpPr>
            <p:spPr>
              <a:xfrm>
                <a:off x="1057550" y="3474725"/>
                <a:ext cx="1831100" cy="1603075"/>
              </a:xfrm>
              <a:custGeom>
                <a:avLst/>
                <a:gdLst/>
                <a:ahLst/>
                <a:cxnLst/>
                <a:rect l="l" t="t" r="r" b="b"/>
                <a:pathLst>
                  <a:path w="73244" h="64123" fill="none" extrusionOk="0">
                    <a:moveTo>
                      <a:pt x="38152" y="64122"/>
                    </a:moveTo>
                    <a:cubicBezTo>
                      <a:pt x="36940" y="64122"/>
                      <a:pt x="35655" y="63987"/>
                      <a:pt x="34320" y="63816"/>
                    </a:cubicBezTo>
                    <a:lnTo>
                      <a:pt x="16285" y="61526"/>
                    </a:lnTo>
                    <a:cubicBezTo>
                      <a:pt x="13371" y="61159"/>
                      <a:pt x="10040" y="60730"/>
                      <a:pt x="7322" y="59114"/>
                    </a:cubicBezTo>
                    <a:cubicBezTo>
                      <a:pt x="1065" y="55368"/>
                      <a:pt x="208" y="46944"/>
                      <a:pt x="123" y="43479"/>
                    </a:cubicBezTo>
                    <a:cubicBezTo>
                      <a:pt x="0" y="38336"/>
                      <a:pt x="906" y="33071"/>
                      <a:pt x="2731" y="28260"/>
                    </a:cubicBezTo>
                    <a:cubicBezTo>
                      <a:pt x="3233" y="26937"/>
                      <a:pt x="3722" y="25884"/>
                      <a:pt x="4518" y="25039"/>
                    </a:cubicBezTo>
                    <a:cubicBezTo>
                      <a:pt x="5694" y="23803"/>
                      <a:pt x="7371" y="23215"/>
                      <a:pt x="9097" y="22701"/>
                    </a:cubicBezTo>
                    <a:lnTo>
                      <a:pt x="9244" y="22652"/>
                    </a:lnTo>
                    <a:cubicBezTo>
                      <a:pt x="10836" y="22174"/>
                      <a:pt x="12513" y="21672"/>
                      <a:pt x="13750" y="20570"/>
                    </a:cubicBezTo>
                    <a:cubicBezTo>
                      <a:pt x="14975" y="19481"/>
                      <a:pt x="15721" y="17485"/>
                      <a:pt x="14852" y="16016"/>
                    </a:cubicBezTo>
                    <a:cubicBezTo>
                      <a:pt x="14619" y="15624"/>
                      <a:pt x="14301" y="15305"/>
                      <a:pt x="13995" y="14999"/>
                    </a:cubicBezTo>
                    <a:cubicBezTo>
                      <a:pt x="13836" y="14852"/>
                      <a:pt x="13677" y="14681"/>
                      <a:pt x="13517" y="14510"/>
                    </a:cubicBezTo>
                    <a:cubicBezTo>
                      <a:pt x="11252" y="11938"/>
                      <a:pt x="11742" y="8094"/>
                      <a:pt x="12599" y="4323"/>
                    </a:cubicBezTo>
                    <a:cubicBezTo>
                      <a:pt x="12771" y="3588"/>
                      <a:pt x="13003" y="2559"/>
                      <a:pt x="13701" y="1959"/>
                    </a:cubicBezTo>
                    <a:cubicBezTo>
                      <a:pt x="14840" y="992"/>
                      <a:pt x="16578" y="1470"/>
                      <a:pt x="17815" y="2253"/>
                    </a:cubicBezTo>
                    <a:cubicBezTo>
                      <a:pt x="18097" y="2425"/>
                      <a:pt x="18366" y="2608"/>
                      <a:pt x="18648" y="2792"/>
                    </a:cubicBezTo>
                    <a:cubicBezTo>
                      <a:pt x="19578" y="3417"/>
                      <a:pt x="20533" y="4078"/>
                      <a:pt x="21647" y="4163"/>
                    </a:cubicBezTo>
                    <a:cubicBezTo>
                      <a:pt x="21954" y="4200"/>
                      <a:pt x="22284" y="4163"/>
                      <a:pt x="22590" y="4151"/>
                    </a:cubicBezTo>
                    <a:cubicBezTo>
                      <a:pt x="23080" y="4114"/>
                      <a:pt x="23607" y="4090"/>
                      <a:pt x="24084" y="4225"/>
                    </a:cubicBezTo>
                    <a:cubicBezTo>
                      <a:pt x="24598" y="4384"/>
                      <a:pt x="25027" y="4727"/>
                      <a:pt x="25443" y="5069"/>
                    </a:cubicBezTo>
                    <a:cubicBezTo>
                      <a:pt x="25676" y="5253"/>
                      <a:pt x="25896" y="5437"/>
                      <a:pt x="26141" y="5584"/>
                    </a:cubicBezTo>
                    <a:cubicBezTo>
                      <a:pt x="28039" y="6796"/>
                      <a:pt x="30549" y="6061"/>
                      <a:pt x="32263" y="5400"/>
                    </a:cubicBezTo>
                    <a:cubicBezTo>
                      <a:pt x="34491" y="4543"/>
                      <a:pt x="36659" y="3490"/>
                      <a:pt x="38691" y="2253"/>
                    </a:cubicBezTo>
                    <a:lnTo>
                      <a:pt x="38973" y="2082"/>
                    </a:lnTo>
                    <a:cubicBezTo>
                      <a:pt x="40038" y="1421"/>
                      <a:pt x="41140" y="747"/>
                      <a:pt x="42401" y="649"/>
                    </a:cubicBezTo>
                    <a:cubicBezTo>
                      <a:pt x="43099" y="588"/>
                      <a:pt x="43797" y="711"/>
                      <a:pt x="44483" y="833"/>
                    </a:cubicBezTo>
                    <a:cubicBezTo>
                      <a:pt x="44923" y="907"/>
                      <a:pt x="45389" y="992"/>
                      <a:pt x="45829" y="1017"/>
                    </a:cubicBezTo>
                    <a:lnTo>
                      <a:pt x="45829" y="1017"/>
                    </a:lnTo>
                    <a:cubicBezTo>
                      <a:pt x="46307" y="1041"/>
                      <a:pt x="46870" y="809"/>
                      <a:pt x="47421" y="600"/>
                    </a:cubicBezTo>
                    <a:cubicBezTo>
                      <a:pt x="48156" y="307"/>
                      <a:pt x="48915" y="0"/>
                      <a:pt x="49503" y="319"/>
                    </a:cubicBezTo>
                    <a:cubicBezTo>
                      <a:pt x="51033" y="1139"/>
                      <a:pt x="50127" y="3404"/>
                      <a:pt x="49637" y="4629"/>
                    </a:cubicBezTo>
                    <a:lnTo>
                      <a:pt x="49552" y="4849"/>
                    </a:lnTo>
                    <a:cubicBezTo>
                      <a:pt x="48829" y="6686"/>
                      <a:pt x="48462" y="8694"/>
                      <a:pt x="48486" y="10665"/>
                    </a:cubicBezTo>
                    <a:cubicBezTo>
                      <a:pt x="48511" y="11179"/>
                      <a:pt x="48548" y="11693"/>
                      <a:pt x="48854" y="12061"/>
                    </a:cubicBezTo>
                    <a:cubicBezTo>
                      <a:pt x="49184" y="12428"/>
                      <a:pt x="49698" y="12551"/>
                      <a:pt x="50200" y="12624"/>
                    </a:cubicBezTo>
                    <a:cubicBezTo>
                      <a:pt x="50666" y="12710"/>
                      <a:pt x="51143" y="12746"/>
                      <a:pt x="51584" y="12795"/>
                    </a:cubicBezTo>
                    <a:cubicBezTo>
                      <a:pt x="53188" y="12979"/>
                      <a:pt x="54853" y="13163"/>
                      <a:pt x="56176" y="14093"/>
                    </a:cubicBezTo>
                    <a:cubicBezTo>
                      <a:pt x="57045" y="14705"/>
                      <a:pt x="57694" y="15611"/>
                      <a:pt x="58318" y="16469"/>
                    </a:cubicBezTo>
                    <a:cubicBezTo>
                      <a:pt x="59139" y="17620"/>
                      <a:pt x="59934" y="18709"/>
                      <a:pt x="61196" y="19199"/>
                    </a:cubicBezTo>
                    <a:cubicBezTo>
                      <a:pt x="61771" y="19419"/>
                      <a:pt x="62469" y="19530"/>
                      <a:pt x="63118" y="19628"/>
                    </a:cubicBezTo>
                    <a:cubicBezTo>
                      <a:pt x="64452" y="19823"/>
                      <a:pt x="65714" y="20007"/>
                      <a:pt x="66228" y="21158"/>
                    </a:cubicBezTo>
                    <a:cubicBezTo>
                      <a:pt x="66460" y="21660"/>
                      <a:pt x="66460" y="22235"/>
                      <a:pt x="66448" y="22750"/>
                    </a:cubicBezTo>
                    <a:cubicBezTo>
                      <a:pt x="66424" y="23558"/>
                      <a:pt x="66265" y="24427"/>
                      <a:pt x="66105" y="25272"/>
                    </a:cubicBezTo>
                    <a:cubicBezTo>
                      <a:pt x="65787" y="26937"/>
                      <a:pt x="65444" y="28664"/>
                      <a:pt x="66363" y="29937"/>
                    </a:cubicBezTo>
                    <a:cubicBezTo>
                      <a:pt x="66938" y="30721"/>
                      <a:pt x="67881" y="30990"/>
                      <a:pt x="68897" y="31296"/>
                    </a:cubicBezTo>
                    <a:cubicBezTo>
                      <a:pt x="69766" y="31565"/>
                      <a:pt x="70685" y="31822"/>
                      <a:pt x="71309" y="32459"/>
                    </a:cubicBezTo>
                    <a:cubicBezTo>
                      <a:pt x="72607" y="33782"/>
                      <a:pt x="73244" y="36071"/>
                      <a:pt x="72044" y="37626"/>
                    </a:cubicBezTo>
                    <a:cubicBezTo>
                      <a:pt x="71591" y="38214"/>
                      <a:pt x="70930" y="38606"/>
                      <a:pt x="70305" y="38985"/>
                    </a:cubicBezTo>
                    <a:lnTo>
                      <a:pt x="70256" y="39010"/>
                    </a:lnTo>
                    <a:cubicBezTo>
                      <a:pt x="67342" y="40761"/>
                      <a:pt x="64085" y="42964"/>
                      <a:pt x="61979" y="46136"/>
                    </a:cubicBezTo>
                    <a:cubicBezTo>
                      <a:pt x="61257" y="47213"/>
                      <a:pt x="60657" y="48425"/>
                      <a:pt x="60081" y="49601"/>
                    </a:cubicBezTo>
                    <a:cubicBezTo>
                      <a:pt x="59053" y="51682"/>
                      <a:pt x="58000" y="53825"/>
                      <a:pt x="56188" y="55331"/>
                    </a:cubicBezTo>
                    <a:cubicBezTo>
                      <a:pt x="54731" y="56543"/>
                      <a:pt x="52919" y="57192"/>
                      <a:pt x="51155" y="57841"/>
                    </a:cubicBezTo>
                    <a:cubicBezTo>
                      <a:pt x="49613" y="58404"/>
                      <a:pt x="48021" y="58992"/>
                      <a:pt x="46674" y="59922"/>
                    </a:cubicBezTo>
                    <a:cubicBezTo>
                      <a:pt x="46086" y="60339"/>
                      <a:pt x="45548" y="60804"/>
                      <a:pt x="45021" y="61269"/>
                    </a:cubicBezTo>
                    <a:cubicBezTo>
                      <a:pt x="44287" y="61906"/>
                      <a:pt x="43515" y="62579"/>
                      <a:pt x="42646" y="63069"/>
                    </a:cubicBezTo>
                    <a:cubicBezTo>
                      <a:pt x="41287" y="63865"/>
                      <a:pt x="39769" y="64122"/>
                      <a:pt x="38152" y="6412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3"/>
                </a:solidFill>
                <a:prstDash val="dashDot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5"/>
              <p:cNvSpPr/>
              <p:nvPr/>
            </p:nvSpPr>
            <p:spPr>
              <a:xfrm>
                <a:off x="1142950" y="3575725"/>
                <a:ext cx="1648975" cy="1416975"/>
              </a:xfrm>
              <a:custGeom>
                <a:avLst/>
                <a:gdLst/>
                <a:ahLst/>
                <a:cxnLst/>
                <a:rect l="l" t="t" r="r" b="b"/>
                <a:pathLst>
                  <a:path w="65959" h="56679" fill="none" extrusionOk="0">
                    <a:moveTo>
                      <a:pt x="34700" y="56678"/>
                    </a:moveTo>
                    <a:lnTo>
                      <a:pt x="34700" y="56678"/>
                    </a:lnTo>
                    <a:cubicBezTo>
                      <a:pt x="33647" y="56678"/>
                      <a:pt x="32496" y="56531"/>
                      <a:pt x="31333" y="56397"/>
                    </a:cubicBezTo>
                    <a:lnTo>
                      <a:pt x="13297" y="54107"/>
                    </a:lnTo>
                    <a:cubicBezTo>
                      <a:pt x="10579" y="53752"/>
                      <a:pt x="7763" y="53397"/>
                      <a:pt x="5645" y="52148"/>
                    </a:cubicBezTo>
                    <a:cubicBezTo>
                      <a:pt x="845" y="49283"/>
                      <a:pt x="172" y="42255"/>
                      <a:pt x="110" y="39365"/>
                    </a:cubicBezTo>
                    <a:cubicBezTo>
                      <a:pt x="0" y="34651"/>
                      <a:pt x="833" y="29827"/>
                      <a:pt x="2486" y="25407"/>
                    </a:cubicBezTo>
                    <a:cubicBezTo>
                      <a:pt x="2792" y="24599"/>
                      <a:pt x="3122" y="23791"/>
                      <a:pt x="3551" y="23326"/>
                    </a:cubicBezTo>
                    <a:cubicBezTo>
                      <a:pt x="4163" y="22689"/>
                      <a:pt x="5424" y="22273"/>
                      <a:pt x="6649" y="21905"/>
                    </a:cubicBezTo>
                    <a:lnTo>
                      <a:pt x="6796" y="21856"/>
                    </a:lnTo>
                    <a:cubicBezTo>
                      <a:pt x="8571" y="21318"/>
                      <a:pt x="10763" y="20669"/>
                      <a:pt x="12563" y="19077"/>
                    </a:cubicBezTo>
                    <a:cubicBezTo>
                      <a:pt x="14864" y="17032"/>
                      <a:pt x="16199" y="13347"/>
                      <a:pt x="14326" y="10225"/>
                    </a:cubicBezTo>
                    <a:cubicBezTo>
                      <a:pt x="13885" y="9490"/>
                      <a:pt x="13346" y="8951"/>
                      <a:pt x="12967" y="8559"/>
                    </a:cubicBezTo>
                    <a:lnTo>
                      <a:pt x="12636" y="8217"/>
                    </a:lnTo>
                    <a:cubicBezTo>
                      <a:pt x="11754" y="7225"/>
                      <a:pt x="10750" y="4605"/>
                      <a:pt x="11142" y="2768"/>
                    </a:cubicBezTo>
                    <a:cubicBezTo>
                      <a:pt x="11326" y="1936"/>
                      <a:pt x="11791" y="1348"/>
                      <a:pt x="12489" y="1042"/>
                    </a:cubicBezTo>
                    <a:cubicBezTo>
                      <a:pt x="12526" y="1029"/>
                      <a:pt x="12550" y="1054"/>
                      <a:pt x="12587" y="1078"/>
                    </a:cubicBezTo>
                    <a:lnTo>
                      <a:pt x="12599" y="1091"/>
                    </a:lnTo>
                    <a:cubicBezTo>
                      <a:pt x="12820" y="1225"/>
                      <a:pt x="13065" y="1385"/>
                      <a:pt x="13309" y="1544"/>
                    </a:cubicBezTo>
                    <a:cubicBezTo>
                      <a:pt x="14424" y="2303"/>
                      <a:pt x="15942" y="3344"/>
                      <a:pt x="17925" y="3490"/>
                    </a:cubicBezTo>
                    <a:cubicBezTo>
                      <a:pt x="18121" y="3503"/>
                      <a:pt x="18305" y="3527"/>
                      <a:pt x="18525" y="3527"/>
                    </a:cubicBezTo>
                    <a:cubicBezTo>
                      <a:pt x="18844" y="3527"/>
                      <a:pt x="19125" y="3503"/>
                      <a:pt x="19370" y="3490"/>
                    </a:cubicBezTo>
                    <a:cubicBezTo>
                      <a:pt x="19395" y="3490"/>
                      <a:pt x="19431" y="3490"/>
                      <a:pt x="19456" y="3478"/>
                    </a:cubicBezTo>
                    <a:cubicBezTo>
                      <a:pt x="19517" y="3466"/>
                      <a:pt x="19578" y="3466"/>
                      <a:pt x="19640" y="3478"/>
                    </a:cubicBezTo>
                    <a:cubicBezTo>
                      <a:pt x="19713" y="3490"/>
                      <a:pt x="19762" y="3552"/>
                      <a:pt x="19811" y="3601"/>
                    </a:cubicBezTo>
                    <a:lnTo>
                      <a:pt x="19872" y="3662"/>
                    </a:lnTo>
                    <a:cubicBezTo>
                      <a:pt x="20142" y="3870"/>
                      <a:pt x="20484" y="4152"/>
                      <a:pt x="20901" y="4409"/>
                    </a:cubicBezTo>
                    <a:cubicBezTo>
                      <a:pt x="22125" y="5192"/>
                      <a:pt x="23545" y="5584"/>
                      <a:pt x="25125" y="5584"/>
                    </a:cubicBezTo>
                    <a:cubicBezTo>
                      <a:pt x="26606" y="5584"/>
                      <a:pt x="28186" y="5254"/>
                      <a:pt x="30059" y="4531"/>
                    </a:cubicBezTo>
                    <a:cubicBezTo>
                      <a:pt x="32496" y="3601"/>
                      <a:pt x="34834" y="2450"/>
                      <a:pt x="37038" y="1115"/>
                    </a:cubicBezTo>
                    <a:lnTo>
                      <a:pt x="37320" y="956"/>
                    </a:lnTo>
                    <a:cubicBezTo>
                      <a:pt x="38018" y="527"/>
                      <a:pt x="38814" y="38"/>
                      <a:pt x="39267" y="1"/>
                    </a:cubicBezTo>
                    <a:lnTo>
                      <a:pt x="39352" y="1"/>
                    </a:lnTo>
                    <a:cubicBezTo>
                      <a:pt x="39634" y="1"/>
                      <a:pt x="40026" y="74"/>
                      <a:pt x="40454" y="160"/>
                    </a:cubicBezTo>
                    <a:cubicBezTo>
                      <a:pt x="40956" y="246"/>
                      <a:pt x="41544" y="356"/>
                      <a:pt x="42181" y="381"/>
                    </a:cubicBezTo>
                    <a:cubicBezTo>
                      <a:pt x="42291" y="381"/>
                      <a:pt x="42401" y="405"/>
                      <a:pt x="42511" y="405"/>
                    </a:cubicBezTo>
                    <a:lnTo>
                      <a:pt x="42536" y="405"/>
                    </a:lnTo>
                    <a:cubicBezTo>
                      <a:pt x="42573" y="381"/>
                      <a:pt x="42609" y="381"/>
                      <a:pt x="42646" y="417"/>
                    </a:cubicBezTo>
                    <a:cubicBezTo>
                      <a:pt x="43405" y="1458"/>
                      <a:pt x="42903" y="2731"/>
                      <a:pt x="42352" y="4090"/>
                    </a:cubicBezTo>
                    <a:cubicBezTo>
                      <a:pt x="41997" y="4960"/>
                      <a:pt x="41630" y="5878"/>
                      <a:pt x="41654" y="6723"/>
                    </a:cubicBezTo>
                    <a:cubicBezTo>
                      <a:pt x="41666" y="7335"/>
                      <a:pt x="41679" y="8939"/>
                      <a:pt x="42842" y="10274"/>
                    </a:cubicBezTo>
                    <a:cubicBezTo>
                      <a:pt x="44017" y="11633"/>
                      <a:pt x="45646" y="11890"/>
                      <a:pt x="46258" y="11988"/>
                    </a:cubicBezTo>
                    <a:cubicBezTo>
                      <a:pt x="46772" y="12061"/>
                      <a:pt x="47286" y="12122"/>
                      <a:pt x="47776" y="12184"/>
                    </a:cubicBezTo>
                    <a:cubicBezTo>
                      <a:pt x="49013" y="12318"/>
                      <a:pt x="50176" y="12465"/>
                      <a:pt x="50788" y="12894"/>
                    </a:cubicBezTo>
                    <a:cubicBezTo>
                      <a:pt x="51205" y="13175"/>
                      <a:pt x="51658" y="13824"/>
                      <a:pt x="52147" y="14498"/>
                    </a:cubicBezTo>
                    <a:cubicBezTo>
                      <a:pt x="53127" y="15845"/>
                      <a:pt x="54351" y="17522"/>
                      <a:pt x="56531" y="18379"/>
                    </a:cubicBezTo>
                    <a:cubicBezTo>
                      <a:pt x="57461" y="18746"/>
                      <a:pt x="58428" y="18906"/>
                      <a:pt x="59188" y="19016"/>
                    </a:cubicBezTo>
                    <a:lnTo>
                      <a:pt x="59200" y="19016"/>
                    </a:lnTo>
                    <a:lnTo>
                      <a:pt x="59322" y="19016"/>
                    </a:lnTo>
                    <a:cubicBezTo>
                      <a:pt x="59432" y="19016"/>
                      <a:pt x="59543" y="18991"/>
                      <a:pt x="59616" y="19089"/>
                    </a:cubicBezTo>
                    <a:cubicBezTo>
                      <a:pt x="59812" y="19334"/>
                      <a:pt x="59677" y="19701"/>
                      <a:pt x="59543" y="20093"/>
                    </a:cubicBezTo>
                    <a:cubicBezTo>
                      <a:pt x="59481" y="20277"/>
                      <a:pt x="59408" y="20461"/>
                      <a:pt x="59371" y="20644"/>
                    </a:cubicBezTo>
                    <a:cubicBezTo>
                      <a:pt x="58979" y="22689"/>
                      <a:pt x="58428" y="25481"/>
                      <a:pt x="60216" y="27966"/>
                    </a:cubicBezTo>
                    <a:cubicBezTo>
                      <a:pt x="61465" y="29693"/>
                      <a:pt x="63326" y="30244"/>
                      <a:pt x="64550" y="30599"/>
                    </a:cubicBezTo>
                    <a:cubicBezTo>
                      <a:pt x="64624" y="30611"/>
                      <a:pt x="64710" y="30648"/>
                      <a:pt x="64808" y="30672"/>
                    </a:cubicBezTo>
                    <a:cubicBezTo>
                      <a:pt x="65101" y="30746"/>
                      <a:pt x="65420" y="30843"/>
                      <a:pt x="65554" y="30929"/>
                    </a:cubicBezTo>
                    <a:cubicBezTo>
                      <a:pt x="65799" y="31113"/>
                      <a:pt x="65959" y="31468"/>
                      <a:pt x="65897" y="31639"/>
                    </a:cubicBezTo>
                    <a:cubicBezTo>
                      <a:pt x="65836" y="31786"/>
                      <a:pt x="65616" y="31884"/>
                      <a:pt x="65408" y="31994"/>
                    </a:cubicBezTo>
                    <a:cubicBezTo>
                      <a:pt x="65310" y="32031"/>
                      <a:pt x="65236" y="32068"/>
                      <a:pt x="65175" y="32117"/>
                    </a:cubicBezTo>
                    <a:lnTo>
                      <a:pt x="65126" y="32141"/>
                    </a:lnTo>
                    <a:cubicBezTo>
                      <a:pt x="61894" y="34076"/>
                      <a:pt x="58245" y="36549"/>
                      <a:pt x="55759" y="40284"/>
                    </a:cubicBezTo>
                    <a:cubicBezTo>
                      <a:pt x="54914" y="41557"/>
                      <a:pt x="54266" y="42867"/>
                      <a:pt x="53653" y="44140"/>
                    </a:cubicBezTo>
                    <a:cubicBezTo>
                      <a:pt x="52698" y="46050"/>
                      <a:pt x="51890" y="47728"/>
                      <a:pt x="50654" y="48744"/>
                    </a:cubicBezTo>
                    <a:cubicBezTo>
                      <a:pt x="49637" y="49577"/>
                      <a:pt x="48168" y="50115"/>
                      <a:pt x="46625" y="50679"/>
                    </a:cubicBezTo>
                    <a:cubicBezTo>
                      <a:pt x="44960" y="51291"/>
                      <a:pt x="43075" y="51977"/>
                      <a:pt x="41360" y="53176"/>
                    </a:cubicBezTo>
                    <a:cubicBezTo>
                      <a:pt x="40626" y="53691"/>
                      <a:pt x="39977" y="54254"/>
                      <a:pt x="39414" y="54768"/>
                    </a:cubicBezTo>
                    <a:cubicBezTo>
                      <a:pt x="38789" y="55319"/>
                      <a:pt x="38201" y="55833"/>
                      <a:pt x="37650" y="56140"/>
                    </a:cubicBezTo>
                    <a:cubicBezTo>
                      <a:pt x="36879" y="56495"/>
                      <a:pt x="35961" y="56678"/>
                      <a:pt x="34700" y="5667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3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5"/>
              <p:cNvSpPr/>
              <p:nvPr/>
            </p:nvSpPr>
            <p:spPr>
              <a:xfrm>
                <a:off x="1227425" y="3650125"/>
                <a:ext cx="1399200" cy="1258400"/>
              </a:xfrm>
              <a:custGeom>
                <a:avLst/>
                <a:gdLst/>
                <a:ahLst/>
                <a:cxnLst/>
                <a:rect l="l" t="t" r="r" b="b"/>
                <a:pathLst>
                  <a:path w="55968" h="50336" fill="none" extrusionOk="0">
                    <a:moveTo>
                      <a:pt x="31321" y="50335"/>
                    </a:moveTo>
                    <a:cubicBezTo>
                      <a:pt x="30451" y="50335"/>
                      <a:pt x="29435" y="50213"/>
                      <a:pt x="28382" y="50066"/>
                    </a:cubicBezTo>
                    <a:lnTo>
                      <a:pt x="10359" y="47776"/>
                    </a:lnTo>
                    <a:cubicBezTo>
                      <a:pt x="7959" y="47470"/>
                      <a:pt x="5510" y="47164"/>
                      <a:pt x="4004" y="46258"/>
                    </a:cubicBezTo>
                    <a:cubicBezTo>
                      <a:pt x="539" y="44189"/>
                      <a:pt x="147" y="38116"/>
                      <a:pt x="98" y="36291"/>
                    </a:cubicBezTo>
                    <a:cubicBezTo>
                      <a:pt x="1" y="32006"/>
                      <a:pt x="735" y="27623"/>
                      <a:pt x="2253" y="23607"/>
                    </a:cubicBezTo>
                    <a:cubicBezTo>
                      <a:pt x="2302" y="23472"/>
                      <a:pt x="2351" y="23349"/>
                      <a:pt x="2400" y="23239"/>
                    </a:cubicBezTo>
                    <a:cubicBezTo>
                      <a:pt x="2486" y="22970"/>
                      <a:pt x="2547" y="22798"/>
                      <a:pt x="2645" y="22701"/>
                    </a:cubicBezTo>
                    <a:cubicBezTo>
                      <a:pt x="2804" y="22541"/>
                      <a:pt x="3172" y="22443"/>
                      <a:pt x="3661" y="22309"/>
                    </a:cubicBezTo>
                    <a:cubicBezTo>
                      <a:pt x="3845" y="22260"/>
                      <a:pt x="4053" y="22199"/>
                      <a:pt x="4261" y="22137"/>
                    </a:cubicBezTo>
                    <a:lnTo>
                      <a:pt x="4408" y="22101"/>
                    </a:lnTo>
                    <a:cubicBezTo>
                      <a:pt x="6392" y="21501"/>
                      <a:pt x="9098" y="20680"/>
                      <a:pt x="11461" y="18611"/>
                    </a:cubicBezTo>
                    <a:cubicBezTo>
                      <a:pt x="14791" y="15648"/>
                      <a:pt x="16677" y="10199"/>
                      <a:pt x="13861" y="5510"/>
                    </a:cubicBezTo>
                    <a:cubicBezTo>
                      <a:pt x="13653" y="5167"/>
                      <a:pt x="13322" y="4873"/>
                      <a:pt x="13016" y="4616"/>
                    </a:cubicBezTo>
                    <a:cubicBezTo>
                      <a:pt x="12575" y="4237"/>
                      <a:pt x="12171" y="3894"/>
                      <a:pt x="12379" y="3563"/>
                    </a:cubicBezTo>
                    <a:cubicBezTo>
                      <a:pt x="12587" y="3208"/>
                      <a:pt x="13016" y="3404"/>
                      <a:pt x="13493" y="3624"/>
                    </a:cubicBezTo>
                    <a:cubicBezTo>
                      <a:pt x="13763" y="3747"/>
                      <a:pt x="14044" y="3869"/>
                      <a:pt x="14302" y="3894"/>
                    </a:cubicBezTo>
                    <a:cubicBezTo>
                      <a:pt x="14595" y="3931"/>
                      <a:pt x="14865" y="3931"/>
                      <a:pt x="15171" y="3931"/>
                    </a:cubicBezTo>
                    <a:lnTo>
                      <a:pt x="15195" y="3931"/>
                    </a:lnTo>
                    <a:cubicBezTo>
                      <a:pt x="15318" y="3980"/>
                      <a:pt x="15416" y="4053"/>
                      <a:pt x="15538" y="4139"/>
                    </a:cubicBezTo>
                    <a:cubicBezTo>
                      <a:pt x="15599" y="4188"/>
                      <a:pt x="15685" y="4249"/>
                      <a:pt x="15746" y="4298"/>
                    </a:cubicBezTo>
                    <a:cubicBezTo>
                      <a:pt x="17522" y="5424"/>
                      <a:pt x="19542" y="6000"/>
                      <a:pt x="21770" y="6000"/>
                    </a:cubicBezTo>
                    <a:cubicBezTo>
                      <a:pt x="23680" y="6000"/>
                      <a:pt x="25627" y="5596"/>
                      <a:pt x="27905" y="4726"/>
                    </a:cubicBezTo>
                    <a:cubicBezTo>
                      <a:pt x="28860" y="4359"/>
                      <a:pt x="29839" y="3526"/>
                      <a:pt x="30782" y="2731"/>
                    </a:cubicBezTo>
                    <a:cubicBezTo>
                      <a:pt x="32459" y="1323"/>
                      <a:pt x="34014" y="0"/>
                      <a:pt x="35398" y="1102"/>
                    </a:cubicBezTo>
                    <a:cubicBezTo>
                      <a:pt x="35802" y="1421"/>
                      <a:pt x="35557" y="1984"/>
                      <a:pt x="35300" y="2571"/>
                    </a:cubicBezTo>
                    <a:cubicBezTo>
                      <a:pt x="35116" y="2976"/>
                      <a:pt x="34933" y="3404"/>
                      <a:pt x="34933" y="3808"/>
                    </a:cubicBezTo>
                    <a:cubicBezTo>
                      <a:pt x="34945" y="4665"/>
                      <a:pt x="34982" y="7236"/>
                      <a:pt x="36941" y="9514"/>
                    </a:cubicBezTo>
                    <a:cubicBezTo>
                      <a:pt x="38924" y="11828"/>
                      <a:pt x="41532" y="12220"/>
                      <a:pt x="42389" y="12342"/>
                    </a:cubicBezTo>
                    <a:cubicBezTo>
                      <a:pt x="42989" y="12440"/>
                      <a:pt x="43552" y="12501"/>
                      <a:pt x="44042" y="12563"/>
                    </a:cubicBezTo>
                    <a:cubicBezTo>
                      <a:pt x="44177" y="12575"/>
                      <a:pt x="44336" y="12575"/>
                      <a:pt x="44483" y="12587"/>
                    </a:cubicBezTo>
                    <a:cubicBezTo>
                      <a:pt x="44862" y="12612"/>
                      <a:pt x="45279" y="12624"/>
                      <a:pt x="45511" y="12758"/>
                    </a:cubicBezTo>
                    <a:cubicBezTo>
                      <a:pt x="45683" y="12869"/>
                      <a:pt x="45805" y="13065"/>
                      <a:pt x="45903" y="13260"/>
                    </a:cubicBezTo>
                    <a:cubicBezTo>
                      <a:pt x="45952" y="13358"/>
                      <a:pt x="46001" y="13432"/>
                      <a:pt x="46062" y="13493"/>
                    </a:cubicBezTo>
                    <a:cubicBezTo>
                      <a:pt x="47164" y="15011"/>
                      <a:pt x="48830" y="17301"/>
                      <a:pt x="51927" y="18525"/>
                    </a:cubicBezTo>
                    <a:cubicBezTo>
                      <a:pt x="51964" y="18550"/>
                      <a:pt x="52025" y="18562"/>
                      <a:pt x="52086" y="18562"/>
                    </a:cubicBezTo>
                    <a:cubicBezTo>
                      <a:pt x="52197" y="18574"/>
                      <a:pt x="52319" y="18611"/>
                      <a:pt x="52380" y="18697"/>
                    </a:cubicBezTo>
                    <a:cubicBezTo>
                      <a:pt x="52919" y="19566"/>
                      <a:pt x="52919" y="20717"/>
                      <a:pt x="52919" y="21929"/>
                    </a:cubicBezTo>
                    <a:cubicBezTo>
                      <a:pt x="52919" y="23521"/>
                      <a:pt x="52919" y="25308"/>
                      <a:pt x="54094" y="26937"/>
                    </a:cubicBezTo>
                    <a:cubicBezTo>
                      <a:pt x="54327" y="27255"/>
                      <a:pt x="54682" y="27488"/>
                      <a:pt x="55013" y="27733"/>
                    </a:cubicBezTo>
                    <a:cubicBezTo>
                      <a:pt x="55503" y="28063"/>
                      <a:pt x="55968" y="28369"/>
                      <a:pt x="55968" y="28871"/>
                    </a:cubicBezTo>
                    <a:cubicBezTo>
                      <a:pt x="55943" y="30561"/>
                      <a:pt x="54401" y="31590"/>
                      <a:pt x="52748" y="32667"/>
                    </a:cubicBezTo>
                    <a:cubicBezTo>
                      <a:pt x="51560" y="33463"/>
                      <a:pt x="50299" y="34283"/>
                      <a:pt x="49552" y="35410"/>
                    </a:cubicBezTo>
                    <a:cubicBezTo>
                      <a:pt x="48585" y="36867"/>
                      <a:pt x="47850" y="38348"/>
                      <a:pt x="47213" y="39646"/>
                    </a:cubicBezTo>
                    <a:cubicBezTo>
                      <a:pt x="46479" y="41164"/>
                      <a:pt x="45769" y="42572"/>
                      <a:pt x="45083" y="43136"/>
                    </a:cubicBezTo>
                    <a:cubicBezTo>
                      <a:pt x="44532" y="43601"/>
                      <a:pt x="43271" y="44054"/>
                      <a:pt x="42046" y="44507"/>
                    </a:cubicBezTo>
                    <a:cubicBezTo>
                      <a:pt x="40271" y="45144"/>
                      <a:pt x="38067" y="45952"/>
                      <a:pt x="36010" y="47409"/>
                    </a:cubicBezTo>
                    <a:cubicBezTo>
                      <a:pt x="35116" y="48033"/>
                      <a:pt x="34369" y="48694"/>
                      <a:pt x="33757" y="49233"/>
                    </a:cubicBezTo>
                    <a:cubicBezTo>
                      <a:pt x="33390" y="49564"/>
                      <a:pt x="32827" y="50054"/>
                      <a:pt x="32606" y="50176"/>
                    </a:cubicBezTo>
                    <a:cubicBezTo>
                      <a:pt x="32557" y="50200"/>
                      <a:pt x="32276" y="50335"/>
                      <a:pt x="31321" y="5033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3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5"/>
              <p:cNvSpPr/>
              <p:nvPr/>
            </p:nvSpPr>
            <p:spPr>
              <a:xfrm>
                <a:off x="1302725" y="3801025"/>
                <a:ext cx="1217375" cy="1025150"/>
              </a:xfrm>
              <a:custGeom>
                <a:avLst/>
                <a:gdLst/>
                <a:ahLst/>
                <a:cxnLst/>
                <a:rect l="l" t="t" r="r" b="b"/>
                <a:pathLst>
                  <a:path w="48695" h="41006" fill="none" extrusionOk="0">
                    <a:moveTo>
                      <a:pt x="27696" y="41006"/>
                    </a:moveTo>
                    <a:cubicBezTo>
                      <a:pt x="27366" y="41006"/>
                      <a:pt x="26999" y="40932"/>
                      <a:pt x="26594" y="40859"/>
                    </a:cubicBezTo>
                    <a:cubicBezTo>
                      <a:pt x="26337" y="40785"/>
                      <a:pt x="26056" y="40748"/>
                      <a:pt x="25786" y="40712"/>
                    </a:cubicBezTo>
                    <a:lnTo>
                      <a:pt x="7751" y="38422"/>
                    </a:lnTo>
                    <a:cubicBezTo>
                      <a:pt x="5902" y="38189"/>
                      <a:pt x="3600" y="37896"/>
                      <a:pt x="2706" y="37345"/>
                    </a:cubicBezTo>
                    <a:cubicBezTo>
                      <a:pt x="1482" y="36610"/>
                      <a:pt x="515" y="33610"/>
                      <a:pt x="441" y="30194"/>
                    </a:cubicBezTo>
                    <a:cubicBezTo>
                      <a:pt x="417" y="29582"/>
                      <a:pt x="392" y="28957"/>
                      <a:pt x="356" y="28296"/>
                    </a:cubicBezTo>
                    <a:cubicBezTo>
                      <a:pt x="196" y="25113"/>
                      <a:pt x="1" y="21501"/>
                      <a:pt x="2180" y="19358"/>
                    </a:cubicBezTo>
                    <a:lnTo>
                      <a:pt x="2302" y="19321"/>
                    </a:lnTo>
                    <a:lnTo>
                      <a:pt x="2351" y="19297"/>
                    </a:lnTo>
                    <a:cubicBezTo>
                      <a:pt x="4494" y="18660"/>
                      <a:pt x="7739" y="17681"/>
                      <a:pt x="10641" y="15110"/>
                    </a:cubicBezTo>
                    <a:cubicBezTo>
                      <a:pt x="12196" y="13750"/>
                      <a:pt x="12538" y="11620"/>
                      <a:pt x="12918" y="9367"/>
                    </a:cubicBezTo>
                    <a:cubicBezTo>
                      <a:pt x="13298" y="7041"/>
                      <a:pt x="13689" y="4641"/>
                      <a:pt x="15501" y="3000"/>
                    </a:cubicBezTo>
                    <a:cubicBezTo>
                      <a:pt x="16003" y="2559"/>
                      <a:pt x="16689" y="2792"/>
                      <a:pt x="17424" y="3037"/>
                    </a:cubicBezTo>
                    <a:cubicBezTo>
                      <a:pt x="17865" y="3184"/>
                      <a:pt x="18318" y="3319"/>
                      <a:pt x="18746" y="3319"/>
                    </a:cubicBezTo>
                    <a:cubicBezTo>
                      <a:pt x="21072" y="3319"/>
                      <a:pt x="23411" y="2853"/>
                      <a:pt x="26092" y="1825"/>
                    </a:cubicBezTo>
                    <a:cubicBezTo>
                      <a:pt x="26472" y="1666"/>
                      <a:pt x="26827" y="1335"/>
                      <a:pt x="27182" y="992"/>
                    </a:cubicBezTo>
                    <a:cubicBezTo>
                      <a:pt x="27696" y="490"/>
                      <a:pt x="28186" y="1"/>
                      <a:pt x="28786" y="233"/>
                    </a:cubicBezTo>
                    <a:cubicBezTo>
                      <a:pt x="29913" y="662"/>
                      <a:pt x="30182" y="1849"/>
                      <a:pt x="30439" y="3123"/>
                    </a:cubicBezTo>
                    <a:cubicBezTo>
                      <a:pt x="30623" y="4041"/>
                      <a:pt x="30819" y="4996"/>
                      <a:pt x="31382" y="5645"/>
                    </a:cubicBezTo>
                    <a:cubicBezTo>
                      <a:pt x="33255" y="7812"/>
                      <a:pt x="35765" y="9135"/>
                      <a:pt x="38875" y="9612"/>
                    </a:cubicBezTo>
                    <a:cubicBezTo>
                      <a:pt x="39120" y="9649"/>
                      <a:pt x="39365" y="9661"/>
                      <a:pt x="39585" y="9661"/>
                    </a:cubicBezTo>
                    <a:cubicBezTo>
                      <a:pt x="39989" y="9673"/>
                      <a:pt x="40369" y="9673"/>
                      <a:pt x="40651" y="9845"/>
                    </a:cubicBezTo>
                    <a:cubicBezTo>
                      <a:pt x="42059" y="10653"/>
                      <a:pt x="44667" y="12171"/>
                      <a:pt x="46528" y="15097"/>
                    </a:cubicBezTo>
                    <a:cubicBezTo>
                      <a:pt x="46626" y="15256"/>
                      <a:pt x="46601" y="15465"/>
                      <a:pt x="46564" y="15648"/>
                    </a:cubicBezTo>
                    <a:cubicBezTo>
                      <a:pt x="46552" y="15734"/>
                      <a:pt x="46540" y="15807"/>
                      <a:pt x="46540" y="15869"/>
                    </a:cubicBezTo>
                    <a:cubicBezTo>
                      <a:pt x="46540" y="17644"/>
                      <a:pt x="46552" y="20338"/>
                      <a:pt x="48352" y="22848"/>
                    </a:cubicBezTo>
                    <a:cubicBezTo>
                      <a:pt x="48389" y="22897"/>
                      <a:pt x="48450" y="22946"/>
                      <a:pt x="48499" y="22995"/>
                    </a:cubicBezTo>
                    <a:cubicBezTo>
                      <a:pt x="48585" y="23068"/>
                      <a:pt x="48695" y="23154"/>
                      <a:pt x="48683" y="23264"/>
                    </a:cubicBezTo>
                    <a:cubicBezTo>
                      <a:pt x="48646" y="23497"/>
                      <a:pt x="48389" y="23607"/>
                      <a:pt x="48181" y="23680"/>
                    </a:cubicBezTo>
                    <a:cubicBezTo>
                      <a:pt x="48070" y="23729"/>
                      <a:pt x="47972" y="23754"/>
                      <a:pt x="47899" y="23803"/>
                    </a:cubicBezTo>
                    <a:cubicBezTo>
                      <a:pt x="46552" y="24684"/>
                      <a:pt x="44887" y="25786"/>
                      <a:pt x="43748" y="27488"/>
                    </a:cubicBezTo>
                    <a:cubicBezTo>
                      <a:pt x="42671" y="29129"/>
                      <a:pt x="41850" y="30782"/>
                      <a:pt x="41202" y="32092"/>
                    </a:cubicBezTo>
                    <a:cubicBezTo>
                      <a:pt x="41091" y="32300"/>
                      <a:pt x="40993" y="32545"/>
                      <a:pt x="40871" y="32765"/>
                    </a:cubicBezTo>
                    <a:cubicBezTo>
                      <a:pt x="40553" y="33475"/>
                      <a:pt x="40234" y="34210"/>
                      <a:pt x="39916" y="34467"/>
                    </a:cubicBezTo>
                    <a:cubicBezTo>
                      <a:pt x="39634" y="34700"/>
                      <a:pt x="39010" y="34896"/>
                      <a:pt x="38459" y="35079"/>
                    </a:cubicBezTo>
                    <a:cubicBezTo>
                      <a:pt x="38263" y="35141"/>
                      <a:pt x="38055" y="35202"/>
                      <a:pt x="37908" y="35263"/>
                    </a:cubicBezTo>
                    <a:cubicBezTo>
                      <a:pt x="36047" y="35937"/>
                      <a:pt x="33512" y="36867"/>
                      <a:pt x="31076" y="38569"/>
                    </a:cubicBezTo>
                    <a:cubicBezTo>
                      <a:pt x="30035" y="39304"/>
                      <a:pt x="29178" y="40075"/>
                      <a:pt x="28541" y="40626"/>
                    </a:cubicBezTo>
                    <a:lnTo>
                      <a:pt x="28517" y="40638"/>
                    </a:lnTo>
                    <a:cubicBezTo>
                      <a:pt x="28505" y="40650"/>
                      <a:pt x="28480" y="40687"/>
                      <a:pt x="28456" y="40712"/>
                    </a:cubicBezTo>
                    <a:cubicBezTo>
                      <a:pt x="28394" y="40773"/>
                      <a:pt x="28333" y="40871"/>
                      <a:pt x="28235" y="40895"/>
                    </a:cubicBezTo>
                    <a:lnTo>
                      <a:pt x="28235" y="40895"/>
                    </a:lnTo>
                    <a:cubicBezTo>
                      <a:pt x="28052" y="40993"/>
                      <a:pt x="27880" y="41006"/>
                      <a:pt x="27696" y="4100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3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5"/>
              <p:cNvSpPr/>
              <p:nvPr/>
            </p:nvSpPr>
            <p:spPr>
              <a:xfrm>
                <a:off x="1384750" y="3924375"/>
                <a:ext cx="1036500" cy="814250"/>
              </a:xfrm>
              <a:custGeom>
                <a:avLst/>
                <a:gdLst/>
                <a:ahLst/>
                <a:cxnLst/>
                <a:rect l="l" t="t" r="r" b="b"/>
                <a:pathLst>
                  <a:path w="41460" h="32570" fill="none" extrusionOk="0">
                    <a:moveTo>
                      <a:pt x="23730" y="32570"/>
                    </a:moveTo>
                    <a:lnTo>
                      <a:pt x="23730" y="32570"/>
                    </a:lnTo>
                    <a:cubicBezTo>
                      <a:pt x="23534" y="32521"/>
                      <a:pt x="23240" y="32472"/>
                      <a:pt x="22934" y="32435"/>
                    </a:cubicBezTo>
                    <a:lnTo>
                      <a:pt x="4899" y="30133"/>
                    </a:lnTo>
                    <a:cubicBezTo>
                      <a:pt x="4654" y="30109"/>
                      <a:pt x="4323" y="30084"/>
                      <a:pt x="3980" y="30072"/>
                    </a:cubicBezTo>
                    <a:cubicBezTo>
                      <a:pt x="3037" y="30023"/>
                      <a:pt x="1862" y="29962"/>
                      <a:pt x="1360" y="29570"/>
                    </a:cubicBezTo>
                    <a:cubicBezTo>
                      <a:pt x="870" y="29166"/>
                      <a:pt x="601" y="27684"/>
                      <a:pt x="540" y="25187"/>
                    </a:cubicBezTo>
                    <a:cubicBezTo>
                      <a:pt x="527" y="24538"/>
                      <a:pt x="491" y="23840"/>
                      <a:pt x="442" y="23191"/>
                    </a:cubicBezTo>
                    <a:cubicBezTo>
                      <a:pt x="417" y="22738"/>
                      <a:pt x="393" y="22273"/>
                      <a:pt x="344" y="21795"/>
                    </a:cubicBezTo>
                    <a:cubicBezTo>
                      <a:pt x="172" y="19971"/>
                      <a:pt x="1" y="18085"/>
                      <a:pt x="895" y="17338"/>
                    </a:cubicBezTo>
                    <a:cubicBezTo>
                      <a:pt x="1691" y="16677"/>
                      <a:pt x="2805" y="16236"/>
                      <a:pt x="4103" y="15734"/>
                    </a:cubicBezTo>
                    <a:cubicBezTo>
                      <a:pt x="5866" y="15049"/>
                      <a:pt x="7862" y="14265"/>
                      <a:pt x="9612" y="12686"/>
                    </a:cubicBezTo>
                    <a:cubicBezTo>
                      <a:pt x="12049" y="10531"/>
                      <a:pt x="12551" y="7457"/>
                      <a:pt x="12967" y="4984"/>
                    </a:cubicBezTo>
                    <a:cubicBezTo>
                      <a:pt x="13029" y="4592"/>
                      <a:pt x="13065" y="4176"/>
                      <a:pt x="13078" y="3760"/>
                    </a:cubicBezTo>
                    <a:cubicBezTo>
                      <a:pt x="13126" y="2768"/>
                      <a:pt x="13163" y="1837"/>
                      <a:pt x="13824" y="1531"/>
                    </a:cubicBezTo>
                    <a:cubicBezTo>
                      <a:pt x="14082" y="1409"/>
                      <a:pt x="14388" y="1495"/>
                      <a:pt x="14730" y="1605"/>
                    </a:cubicBezTo>
                    <a:cubicBezTo>
                      <a:pt x="14975" y="1678"/>
                      <a:pt x="15220" y="1764"/>
                      <a:pt x="15477" y="1764"/>
                    </a:cubicBezTo>
                    <a:cubicBezTo>
                      <a:pt x="18232" y="1764"/>
                      <a:pt x="20950" y="1213"/>
                      <a:pt x="24011" y="50"/>
                    </a:cubicBezTo>
                    <a:cubicBezTo>
                      <a:pt x="24011" y="50"/>
                      <a:pt x="24036" y="50"/>
                      <a:pt x="24036" y="25"/>
                    </a:cubicBezTo>
                    <a:cubicBezTo>
                      <a:pt x="24048" y="13"/>
                      <a:pt x="24073" y="1"/>
                      <a:pt x="24109" y="13"/>
                    </a:cubicBezTo>
                    <a:cubicBezTo>
                      <a:pt x="24587" y="258"/>
                      <a:pt x="24746" y="821"/>
                      <a:pt x="24905" y="1433"/>
                    </a:cubicBezTo>
                    <a:cubicBezTo>
                      <a:pt x="25040" y="1960"/>
                      <a:pt x="25199" y="2511"/>
                      <a:pt x="25542" y="2927"/>
                    </a:cubicBezTo>
                    <a:cubicBezTo>
                      <a:pt x="27954" y="5707"/>
                      <a:pt x="31150" y="7421"/>
                      <a:pt x="35068" y="8021"/>
                    </a:cubicBezTo>
                    <a:cubicBezTo>
                      <a:pt x="35251" y="8045"/>
                      <a:pt x="35435" y="8045"/>
                      <a:pt x="35606" y="8045"/>
                    </a:cubicBezTo>
                    <a:cubicBezTo>
                      <a:pt x="35802" y="8045"/>
                      <a:pt x="35986" y="8045"/>
                      <a:pt x="36121" y="8094"/>
                    </a:cubicBezTo>
                    <a:cubicBezTo>
                      <a:pt x="36806" y="8290"/>
                      <a:pt x="39145" y="9123"/>
                      <a:pt x="39867" y="11229"/>
                    </a:cubicBezTo>
                    <a:cubicBezTo>
                      <a:pt x="39953" y="11473"/>
                      <a:pt x="40063" y="11743"/>
                      <a:pt x="40173" y="12024"/>
                    </a:cubicBezTo>
                    <a:cubicBezTo>
                      <a:pt x="40724" y="13408"/>
                      <a:pt x="41459" y="15294"/>
                      <a:pt x="40896" y="17326"/>
                    </a:cubicBezTo>
                    <a:cubicBezTo>
                      <a:pt x="40688" y="18073"/>
                      <a:pt x="40014" y="18587"/>
                      <a:pt x="39280" y="19126"/>
                    </a:cubicBezTo>
                    <a:cubicBezTo>
                      <a:pt x="38680" y="19579"/>
                      <a:pt x="38067" y="20044"/>
                      <a:pt x="37639" y="20693"/>
                    </a:cubicBezTo>
                    <a:cubicBezTo>
                      <a:pt x="36427" y="22517"/>
                      <a:pt x="35557" y="24268"/>
                      <a:pt x="34872" y="25676"/>
                    </a:cubicBezTo>
                    <a:lnTo>
                      <a:pt x="34504" y="26460"/>
                    </a:lnTo>
                    <a:lnTo>
                      <a:pt x="34504" y="26460"/>
                    </a:lnTo>
                    <a:cubicBezTo>
                      <a:pt x="34480" y="26485"/>
                      <a:pt x="34468" y="26533"/>
                      <a:pt x="34456" y="26582"/>
                    </a:cubicBezTo>
                    <a:cubicBezTo>
                      <a:pt x="34419" y="26693"/>
                      <a:pt x="34394" y="26815"/>
                      <a:pt x="34296" y="26889"/>
                    </a:cubicBezTo>
                    <a:cubicBezTo>
                      <a:pt x="34272" y="26913"/>
                      <a:pt x="34223" y="26938"/>
                      <a:pt x="34186" y="26938"/>
                    </a:cubicBezTo>
                    <a:cubicBezTo>
                      <a:pt x="34162" y="26938"/>
                      <a:pt x="34149" y="26938"/>
                      <a:pt x="34137" y="26950"/>
                    </a:cubicBezTo>
                    <a:cubicBezTo>
                      <a:pt x="33917" y="27011"/>
                      <a:pt x="33672" y="27084"/>
                      <a:pt x="33452" y="27182"/>
                    </a:cubicBezTo>
                    <a:cubicBezTo>
                      <a:pt x="31529" y="27880"/>
                      <a:pt x="28640" y="28921"/>
                      <a:pt x="25824" y="30892"/>
                    </a:cubicBezTo>
                    <a:cubicBezTo>
                      <a:pt x="25162" y="31394"/>
                      <a:pt x="24477" y="31921"/>
                      <a:pt x="23730" y="3257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3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5"/>
              <p:cNvSpPr/>
              <p:nvPr/>
            </p:nvSpPr>
            <p:spPr>
              <a:xfrm>
                <a:off x="1468325" y="4007950"/>
                <a:ext cx="866300" cy="648650"/>
              </a:xfrm>
              <a:custGeom>
                <a:avLst/>
                <a:gdLst/>
                <a:ahLst/>
                <a:cxnLst/>
                <a:rect l="l" t="t" r="r" b="b"/>
                <a:pathLst>
                  <a:path w="34652" h="25946" fill="none" extrusionOk="0">
                    <a:moveTo>
                      <a:pt x="16922" y="25945"/>
                    </a:moveTo>
                    <a:cubicBezTo>
                      <a:pt x="13971" y="25945"/>
                      <a:pt x="10151" y="25125"/>
                      <a:pt x="6918" y="24415"/>
                    </a:cubicBezTo>
                    <a:cubicBezTo>
                      <a:pt x="5070" y="24023"/>
                      <a:pt x="3306" y="23644"/>
                      <a:pt x="1984" y="23472"/>
                    </a:cubicBezTo>
                    <a:lnTo>
                      <a:pt x="1984" y="23472"/>
                    </a:lnTo>
                    <a:cubicBezTo>
                      <a:pt x="1592" y="23423"/>
                      <a:pt x="1176" y="23399"/>
                      <a:pt x="796" y="23374"/>
                    </a:cubicBezTo>
                    <a:lnTo>
                      <a:pt x="760" y="23374"/>
                    </a:lnTo>
                    <a:cubicBezTo>
                      <a:pt x="735" y="23374"/>
                      <a:pt x="686" y="23399"/>
                      <a:pt x="637" y="23362"/>
                    </a:cubicBezTo>
                    <a:cubicBezTo>
                      <a:pt x="441" y="23178"/>
                      <a:pt x="478" y="22823"/>
                      <a:pt x="515" y="22419"/>
                    </a:cubicBezTo>
                    <a:cubicBezTo>
                      <a:pt x="539" y="22199"/>
                      <a:pt x="564" y="22003"/>
                      <a:pt x="552" y="21770"/>
                    </a:cubicBezTo>
                    <a:cubicBezTo>
                      <a:pt x="539" y="21048"/>
                      <a:pt x="490" y="20350"/>
                      <a:pt x="454" y="19664"/>
                    </a:cubicBezTo>
                    <a:cubicBezTo>
                      <a:pt x="429" y="19150"/>
                      <a:pt x="380" y="18636"/>
                      <a:pt x="331" y="18146"/>
                    </a:cubicBezTo>
                    <a:cubicBezTo>
                      <a:pt x="319" y="17987"/>
                      <a:pt x="270" y="17803"/>
                      <a:pt x="233" y="17607"/>
                    </a:cubicBezTo>
                    <a:cubicBezTo>
                      <a:pt x="123" y="17130"/>
                      <a:pt x="1" y="16615"/>
                      <a:pt x="209" y="16273"/>
                    </a:cubicBezTo>
                    <a:cubicBezTo>
                      <a:pt x="417" y="15954"/>
                      <a:pt x="882" y="15832"/>
                      <a:pt x="1347" y="15709"/>
                    </a:cubicBezTo>
                    <a:cubicBezTo>
                      <a:pt x="1556" y="15648"/>
                      <a:pt x="1776" y="15599"/>
                      <a:pt x="1972" y="15526"/>
                    </a:cubicBezTo>
                    <a:cubicBezTo>
                      <a:pt x="3882" y="14779"/>
                      <a:pt x="6269" y="13824"/>
                      <a:pt x="8473" y="11865"/>
                    </a:cubicBezTo>
                    <a:cubicBezTo>
                      <a:pt x="11804" y="8914"/>
                      <a:pt x="12477" y="4874"/>
                      <a:pt x="12918" y="2192"/>
                    </a:cubicBezTo>
                    <a:lnTo>
                      <a:pt x="12918" y="2057"/>
                    </a:lnTo>
                    <a:cubicBezTo>
                      <a:pt x="12918" y="1959"/>
                      <a:pt x="12893" y="1862"/>
                      <a:pt x="12979" y="1776"/>
                    </a:cubicBezTo>
                    <a:cubicBezTo>
                      <a:pt x="14461" y="417"/>
                      <a:pt x="17020" y="0"/>
                      <a:pt x="18942" y="821"/>
                    </a:cubicBezTo>
                    <a:cubicBezTo>
                      <a:pt x="19162" y="906"/>
                      <a:pt x="19248" y="1127"/>
                      <a:pt x="19371" y="1347"/>
                    </a:cubicBezTo>
                    <a:cubicBezTo>
                      <a:pt x="19456" y="1506"/>
                      <a:pt x="19505" y="1653"/>
                      <a:pt x="19615" y="1776"/>
                    </a:cubicBezTo>
                    <a:cubicBezTo>
                      <a:pt x="22554" y="5180"/>
                      <a:pt x="26448" y="7273"/>
                      <a:pt x="31174" y="8008"/>
                    </a:cubicBezTo>
                    <a:cubicBezTo>
                      <a:pt x="31357" y="8045"/>
                      <a:pt x="31529" y="8045"/>
                      <a:pt x="31676" y="8057"/>
                    </a:cubicBezTo>
                    <a:cubicBezTo>
                      <a:pt x="31823" y="8057"/>
                      <a:pt x="31945" y="8069"/>
                      <a:pt x="32043" y="8081"/>
                    </a:cubicBezTo>
                    <a:cubicBezTo>
                      <a:pt x="32741" y="8228"/>
                      <a:pt x="33206" y="8718"/>
                      <a:pt x="33304" y="9000"/>
                    </a:cubicBezTo>
                    <a:cubicBezTo>
                      <a:pt x="33414" y="9306"/>
                      <a:pt x="33537" y="9612"/>
                      <a:pt x="33659" y="9943"/>
                    </a:cubicBezTo>
                    <a:cubicBezTo>
                      <a:pt x="33733" y="10151"/>
                      <a:pt x="33843" y="10371"/>
                      <a:pt x="33929" y="10579"/>
                    </a:cubicBezTo>
                    <a:cubicBezTo>
                      <a:pt x="34284" y="11363"/>
                      <a:pt x="34651" y="12159"/>
                      <a:pt x="34320" y="12771"/>
                    </a:cubicBezTo>
                    <a:cubicBezTo>
                      <a:pt x="34271" y="12881"/>
                      <a:pt x="34137" y="12955"/>
                      <a:pt x="34014" y="13028"/>
                    </a:cubicBezTo>
                    <a:cubicBezTo>
                      <a:pt x="33965" y="13065"/>
                      <a:pt x="33916" y="13089"/>
                      <a:pt x="33867" y="13126"/>
                    </a:cubicBezTo>
                    <a:cubicBezTo>
                      <a:pt x="33157" y="13652"/>
                      <a:pt x="32178" y="14375"/>
                      <a:pt x="31455" y="15514"/>
                    </a:cubicBezTo>
                    <a:cubicBezTo>
                      <a:pt x="30868" y="16383"/>
                      <a:pt x="30476" y="17264"/>
                      <a:pt x="30084" y="18146"/>
                    </a:cubicBezTo>
                    <a:cubicBezTo>
                      <a:pt x="29594" y="19260"/>
                      <a:pt x="29166" y="20240"/>
                      <a:pt x="28456" y="20864"/>
                    </a:cubicBezTo>
                    <a:cubicBezTo>
                      <a:pt x="27635" y="21587"/>
                      <a:pt x="26448" y="22064"/>
                      <a:pt x="25052" y="22591"/>
                    </a:cubicBezTo>
                    <a:cubicBezTo>
                      <a:pt x="23631" y="23142"/>
                      <a:pt x="22003" y="23778"/>
                      <a:pt x="20497" y="24831"/>
                    </a:cubicBezTo>
                    <a:cubicBezTo>
                      <a:pt x="20350" y="24917"/>
                      <a:pt x="20252" y="25027"/>
                      <a:pt x="20130" y="25150"/>
                    </a:cubicBezTo>
                    <a:cubicBezTo>
                      <a:pt x="19897" y="25370"/>
                      <a:pt x="19664" y="25590"/>
                      <a:pt x="19346" y="25676"/>
                    </a:cubicBezTo>
                    <a:cubicBezTo>
                      <a:pt x="18697" y="25872"/>
                      <a:pt x="17865" y="25945"/>
                      <a:pt x="16922" y="2594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3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5"/>
              <p:cNvSpPr/>
              <p:nvPr/>
            </p:nvSpPr>
            <p:spPr>
              <a:xfrm>
                <a:off x="1559250" y="4101300"/>
                <a:ext cx="676175" cy="471425"/>
              </a:xfrm>
              <a:custGeom>
                <a:avLst/>
                <a:gdLst/>
                <a:ahLst/>
                <a:cxnLst/>
                <a:rect l="l" t="t" r="r" b="b"/>
                <a:pathLst>
                  <a:path w="27047" h="18857" fill="none" extrusionOk="0">
                    <a:moveTo>
                      <a:pt x="13885" y="18857"/>
                    </a:moveTo>
                    <a:lnTo>
                      <a:pt x="13615" y="18857"/>
                    </a:lnTo>
                    <a:lnTo>
                      <a:pt x="13272" y="18857"/>
                    </a:lnTo>
                    <a:cubicBezTo>
                      <a:pt x="10714" y="18857"/>
                      <a:pt x="7138" y="18085"/>
                      <a:pt x="3979" y="17412"/>
                    </a:cubicBezTo>
                    <a:cubicBezTo>
                      <a:pt x="3526" y="17314"/>
                      <a:pt x="3037" y="17289"/>
                      <a:pt x="2547" y="17265"/>
                    </a:cubicBezTo>
                    <a:cubicBezTo>
                      <a:pt x="1616" y="17240"/>
                      <a:pt x="735" y="17204"/>
                      <a:pt x="233" y="16628"/>
                    </a:cubicBezTo>
                    <a:cubicBezTo>
                      <a:pt x="98" y="16469"/>
                      <a:pt x="122" y="16261"/>
                      <a:pt x="159" y="16040"/>
                    </a:cubicBezTo>
                    <a:cubicBezTo>
                      <a:pt x="171" y="15955"/>
                      <a:pt x="184" y="15845"/>
                      <a:pt x="184" y="15759"/>
                    </a:cubicBezTo>
                    <a:cubicBezTo>
                      <a:pt x="184" y="15636"/>
                      <a:pt x="159" y="15514"/>
                      <a:pt x="122" y="15391"/>
                    </a:cubicBezTo>
                    <a:cubicBezTo>
                      <a:pt x="61" y="15159"/>
                      <a:pt x="0" y="14914"/>
                      <a:pt x="122" y="14718"/>
                    </a:cubicBezTo>
                    <a:cubicBezTo>
                      <a:pt x="710" y="13763"/>
                      <a:pt x="1898" y="13286"/>
                      <a:pt x="3281" y="12735"/>
                    </a:cubicBezTo>
                    <a:cubicBezTo>
                      <a:pt x="4518" y="12245"/>
                      <a:pt x="5938" y="11682"/>
                      <a:pt x="7102" y="10641"/>
                    </a:cubicBezTo>
                    <a:cubicBezTo>
                      <a:pt x="9269" y="8731"/>
                      <a:pt x="10016" y="6233"/>
                      <a:pt x="10689" y="4041"/>
                    </a:cubicBezTo>
                    <a:cubicBezTo>
                      <a:pt x="11167" y="2450"/>
                      <a:pt x="11595" y="1078"/>
                      <a:pt x="12452" y="148"/>
                    </a:cubicBezTo>
                    <a:cubicBezTo>
                      <a:pt x="12575" y="1"/>
                      <a:pt x="12795" y="25"/>
                      <a:pt x="13015" y="38"/>
                    </a:cubicBezTo>
                    <a:cubicBezTo>
                      <a:pt x="13077" y="38"/>
                      <a:pt x="13138" y="50"/>
                      <a:pt x="13199" y="50"/>
                    </a:cubicBezTo>
                    <a:lnTo>
                      <a:pt x="13224" y="50"/>
                    </a:lnTo>
                    <a:lnTo>
                      <a:pt x="13309" y="50"/>
                    </a:lnTo>
                    <a:cubicBezTo>
                      <a:pt x="13370" y="87"/>
                      <a:pt x="13395" y="123"/>
                      <a:pt x="13432" y="184"/>
                    </a:cubicBezTo>
                    <a:cubicBezTo>
                      <a:pt x="13444" y="221"/>
                      <a:pt x="13456" y="233"/>
                      <a:pt x="13468" y="270"/>
                    </a:cubicBezTo>
                    <a:cubicBezTo>
                      <a:pt x="15366" y="2474"/>
                      <a:pt x="17925" y="3417"/>
                      <a:pt x="20619" y="4409"/>
                    </a:cubicBezTo>
                    <a:cubicBezTo>
                      <a:pt x="22798" y="5229"/>
                      <a:pt x="25027" y="6049"/>
                      <a:pt x="27010" y="7617"/>
                    </a:cubicBezTo>
                    <a:cubicBezTo>
                      <a:pt x="27035" y="7629"/>
                      <a:pt x="27047" y="7653"/>
                      <a:pt x="27047" y="7690"/>
                    </a:cubicBezTo>
                    <a:cubicBezTo>
                      <a:pt x="26937" y="8168"/>
                      <a:pt x="26508" y="8535"/>
                      <a:pt x="26067" y="8914"/>
                    </a:cubicBezTo>
                    <a:cubicBezTo>
                      <a:pt x="25712" y="9221"/>
                      <a:pt x="25345" y="9527"/>
                      <a:pt x="25088" y="9918"/>
                    </a:cubicBezTo>
                    <a:cubicBezTo>
                      <a:pt x="24353" y="11020"/>
                      <a:pt x="23851" y="12159"/>
                      <a:pt x="23447" y="13065"/>
                    </a:cubicBezTo>
                    <a:lnTo>
                      <a:pt x="23386" y="13200"/>
                    </a:lnTo>
                    <a:cubicBezTo>
                      <a:pt x="23141" y="13763"/>
                      <a:pt x="22835" y="14473"/>
                      <a:pt x="22639" y="14657"/>
                    </a:cubicBezTo>
                    <a:cubicBezTo>
                      <a:pt x="22345" y="14938"/>
                      <a:pt x="21366" y="15330"/>
                      <a:pt x="20509" y="15649"/>
                    </a:cubicBezTo>
                    <a:lnTo>
                      <a:pt x="20301" y="15722"/>
                    </a:lnTo>
                    <a:cubicBezTo>
                      <a:pt x="18770" y="16322"/>
                      <a:pt x="16872" y="17057"/>
                      <a:pt x="15036" y="18342"/>
                    </a:cubicBezTo>
                    <a:cubicBezTo>
                      <a:pt x="14938" y="18404"/>
                      <a:pt x="14864" y="18477"/>
                      <a:pt x="14779" y="18550"/>
                    </a:cubicBezTo>
                    <a:cubicBezTo>
                      <a:pt x="14668" y="18648"/>
                      <a:pt x="14570" y="18734"/>
                      <a:pt x="14472" y="18783"/>
                    </a:cubicBezTo>
                    <a:cubicBezTo>
                      <a:pt x="14289" y="18844"/>
                      <a:pt x="14105" y="18857"/>
                      <a:pt x="13885" y="1885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3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5"/>
              <p:cNvSpPr/>
              <p:nvPr/>
            </p:nvSpPr>
            <p:spPr>
              <a:xfrm>
                <a:off x="1739825" y="4215475"/>
                <a:ext cx="374400" cy="287450"/>
              </a:xfrm>
              <a:custGeom>
                <a:avLst/>
                <a:gdLst/>
                <a:ahLst/>
                <a:cxnLst/>
                <a:rect l="l" t="t" r="r" b="b"/>
                <a:pathLst>
                  <a:path w="14976" h="11498" fill="none" extrusionOk="0">
                    <a:moveTo>
                      <a:pt x="2548" y="11498"/>
                    </a:moveTo>
                    <a:cubicBezTo>
                      <a:pt x="1862" y="11498"/>
                      <a:pt x="1213" y="11388"/>
                      <a:pt x="760" y="11094"/>
                    </a:cubicBezTo>
                    <a:cubicBezTo>
                      <a:pt x="368" y="10849"/>
                      <a:pt x="148" y="10518"/>
                      <a:pt x="87" y="10078"/>
                    </a:cubicBezTo>
                    <a:cubicBezTo>
                      <a:pt x="1" y="9563"/>
                      <a:pt x="552" y="9355"/>
                      <a:pt x="1140" y="9123"/>
                    </a:cubicBezTo>
                    <a:cubicBezTo>
                      <a:pt x="1507" y="8988"/>
                      <a:pt x="1874" y="8829"/>
                      <a:pt x="2119" y="8596"/>
                    </a:cubicBezTo>
                    <a:cubicBezTo>
                      <a:pt x="3552" y="7335"/>
                      <a:pt x="4103" y="5511"/>
                      <a:pt x="4617" y="3907"/>
                    </a:cubicBezTo>
                    <a:cubicBezTo>
                      <a:pt x="5107" y="2290"/>
                      <a:pt x="5535" y="907"/>
                      <a:pt x="6698" y="478"/>
                    </a:cubicBezTo>
                    <a:cubicBezTo>
                      <a:pt x="7996" y="1"/>
                      <a:pt x="9172" y="907"/>
                      <a:pt x="10323" y="1788"/>
                    </a:cubicBezTo>
                    <a:cubicBezTo>
                      <a:pt x="10959" y="2290"/>
                      <a:pt x="11572" y="2768"/>
                      <a:pt x="12220" y="3001"/>
                    </a:cubicBezTo>
                    <a:cubicBezTo>
                      <a:pt x="12490" y="3111"/>
                      <a:pt x="12833" y="3148"/>
                      <a:pt x="13151" y="3197"/>
                    </a:cubicBezTo>
                    <a:cubicBezTo>
                      <a:pt x="13824" y="3307"/>
                      <a:pt x="14510" y="3417"/>
                      <a:pt x="14694" y="3980"/>
                    </a:cubicBezTo>
                    <a:cubicBezTo>
                      <a:pt x="14975" y="4862"/>
                      <a:pt x="14326" y="5596"/>
                      <a:pt x="13763" y="6245"/>
                    </a:cubicBezTo>
                    <a:cubicBezTo>
                      <a:pt x="13494" y="6551"/>
                      <a:pt x="13249" y="6845"/>
                      <a:pt x="13127" y="7115"/>
                    </a:cubicBezTo>
                    <a:cubicBezTo>
                      <a:pt x="13102" y="7151"/>
                      <a:pt x="13090" y="7188"/>
                      <a:pt x="13078" y="7249"/>
                    </a:cubicBezTo>
                    <a:cubicBezTo>
                      <a:pt x="13029" y="7372"/>
                      <a:pt x="12980" y="7531"/>
                      <a:pt x="12906" y="7592"/>
                    </a:cubicBezTo>
                    <a:cubicBezTo>
                      <a:pt x="12735" y="7739"/>
                      <a:pt x="12490" y="7800"/>
                      <a:pt x="12282" y="7861"/>
                    </a:cubicBezTo>
                    <a:cubicBezTo>
                      <a:pt x="12184" y="7886"/>
                      <a:pt x="12110" y="7910"/>
                      <a:pt x="12037" y="7947"/>
                    </a:cubicBezTo>
                    <a:lnTo>
                      <a:pt x="11816" y="8021"/>
                    </a:lnTo>
                    <a:cubicBezTo>
                      <a:pt x="11192" y="8266"/>
                      <a:pt x="10506" y="8657"/>
                      <a:pt x="9784" y="9086"/>
                    </a:cubicBezTo>
                    <a:cubicBezTo>
                      <a:pt x="8682" y="9735"/>
                      <a:pt x="7445" y="10469"/>
                      <a:pt x="5976" y="10922"/>
                    </a:cubicBezTo>
                    <a:lnTo>
                      <a:pt x="5964" y="10898"/>
                    </a:lnTo>
                    <a:lnTo>
                      <a:pt x="5976" y="10922"/>
                    </a:lnTo>
                    <a:cubicBezTo>
                      <a:pt x="5547" y="11033"/>
                      <a:pt x="3968" y="11498"/>
                      <a:pt x="2548" y="1149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3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6" name="Google Shape;396;p15"/>
          <p:cNvSpPr txBox="1">
            <a:spLocks noGrp="1"/>
          </p:cNvSpPr>
          <p:nvPr>
            <p:ph type="title"/>
          </p:nvPr>
        </p:nvSpPr>
        <p:spPr>
          <a:xfrm>
            <a:off x="4248200" y="1177913"/>
            <a:ext cx="3732000" cy="164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7" name="Google Shape;397;p15"/>
          <p:cNvSpPr txBox="1">
            <a:spLocks noGrp="1"/>
          </p:cNvSpPr>
          <p:nvPr>
            <p:ph type="subTitle" idx="1"/>
          </p:nvPr>
        </p:nvSpPr>
        <p:spPr>
          <a:xfrm>
            <a:off x="4808725" y="2836100"/>
            <a:ext cx="3171600" cy="11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 2">
  <p:cSld name="CUSTOM_13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16"/>
          <p:cNvGrpSpPr/>
          <p:nvPr/>
        </p:nvGrpSpPr>
        <p:grpSpPr>
          <a:xfrm>
            <a:off x="-4470013" y="-661145"/>
            <a:ext cx="15512646" cy="7395473"/>
            <a:chOff x="-4470013" y="-661145"/>
            <a:chExt cx="15512646" cy="7395473"/>
          </a:xfrm>
        </p:grpSpPr>
        <p:sp>
          <p:nvSpPr>
            <p:cNvPr id="400" name="Google Shape;400;p16"/>
            <p:cNvSpPr/>
            <p:nvPr/>
          </p:nvSpPr>
          <p:spPr>
            <a:xfrm rot="9794316">
              <a:off x="-4339544" y="4242932"/>
              <a:ext cx="5568199" cy="1725146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1" name="Google Shape;401;p16"/>
            <p:cNvGrpSpPr/>
            <p:nvPr/>
          </p:nvGrpSpPr>
          <p:grpSpPr>
            <a:xfrm>
              <a:off x="7038990" y="4015723"/>
              <a:ext cx="2795340" cy="1885492"/>
              <a:chOff x="965100" y="1428788"/>
              <a:chExt cx="1354200" cy="913425"/>
            </a:xfrm>
          </p:grpSpPr>
          <p:sp>
            <p:nvSpPr>
              <p:cNvPr id="402" name="Google Shape;402;p16"/>
              <p:cNvSpPr/>
              <p:nvPr/>
            </p:nvSpPr>
            <p:spPr>
              <a:xfrm>
                <a:off x="1024800" y="1480513"/>
                <a:ext cx="1238800" cy="803850"/>
              </a:xfrm>
              <a:custGeom>
                <a:avLst/>
                <a:gdLst/>
                <a:ahLst/>
                <a:cxnLst/>
                <a:rect l="l" t="t" r="r" b="b"/>
                <a:pathLst>
                  <a:path w="49552" h="32154" fill="none" extrusionOk="0">
                    <a:moveTo>
                      <a:pt x="4579" y="32153"/>
                    </a:moveTo>
                    <a:cubicBezTo>
                      <a:pt x="3894" y="32153"/>
                      <a:pt x="3122" y="31957"/>
                      <a:pt x="2229" y="31541"/>
                    </a:cubicBezTo>
                    <a:cubicBezTo>
                      <a:pt x="1078" y="31027"/>
                      <a:pt x="416" y="30414"/>
                      <a:pt x="208" y="29668"/>
                    </a:cubicBezTo>
                    <a:cubicBezTo>
                      <a:pt x="0" y="28970"/>
                      <a:pt x="208" y="28284"/>
                      <a:pt x="392" y="27598"/>
                    </a:cubicBezTo>
                    <a:cubicBezTo>
                      <a:pt x="429" y="27439"/>
                      <a:pt x="465" y="27304"/>
                      <a:pt x="514" y="27170"/>
                    </a:cubicBezTo>
                    <a:cubicBezTo>
                      <a:pt x="600" y="26815"/>
                      <a:pt x="661" y="26447"/>
                      <a:pt x="735" y="26092"/>
                    </a:cubicBezTo>
                    <a:cubicBezTo>
                      <a:pt x="894" y="25260"/>
                      <a:pt x="1065" y="24366"/>
                      <a:pt x="1518" y="23631"/>
                    </a:cubicBezTo>
                    <a:cubicBezTo>
                      <a:pt x="2388" y="22235"/>
                      <a:pt x="4041" y="21685"/>
                      <a:pt x="5632" y="21170"/>
                    </a:cubicBezTo>
                    <a:cubicBezTo>
                      <a:pt x="5914" y="21072"/>
                      <a:pt x="6208" y="20987"/>
                      <a:pt x="6477" y="20876"/>
                    </a:cubicBezTo>
                    <a:cubicBezTo>
                      <a:pt x="8240" y="20252"/>
                      <a:pt x="10199" y="18868"/>
                      <a:pt x="9967" y="16995"/>
                    </a:cubicBezTo>
                    <a:cubicBezTo>
                      <a:pt x="9918" y="16603"/>
                      <a:pt x="9783" y="16224"/>
                      <a:pt x="9648" y="15856"/>
                    </a:cubicBezTo>
                    <a:cubicBezTo>
                      <a:pt x="9489" y="15465"/>
                      <a:pt x="9342" y="15048"/>
                      <a:pt x="9306" y="14620"/>
                    </a:cubicBezTo>
                    <a:cubicBezTo>
                      <a:pt x="9220" y="13481"/>
                      <a:pt x="9906" y="12538"/>
                      <a:pt x="10579" y="11620"/>
                    </a:cubicBezTo>
                    <a:cubicBezTo>
                      <a:pt x="11203" y="10763"/>
                      <a:pt x="11865" y="9857"/>
                      <a:pt x="11865" y="8828"/>
                    </a:cubicBezTo>
                    <a:cubicBezTo>
                      <a:pt x="11865" y="8571"/>
                      <a:pt x="11816" y="8326"/>
                      <a:pt x="11791" y="8069"/>
                    </a:cubicBezTo>
                    <a:cubicBezTo>
                      <a:pt x="11754" y="7837"/>
                      <a:pt x="11718" y="7592"/>
                      <a:pt x="11718" y="7359"/>
                    </a:cubicBezTo>
                    <a:cubicBezTo>
                      <a:pt x="11669" y="5510"/>
                      <a:pt x="13469" y="4163"/>
                      <a:pt x="15170" y="3674"/>
                    </a:cubicBezTo>
                    <a:cubicBezTo>
                      <a:pt x="16823" y="3196"/>
                      <a:pt x="18574" y="3233"/>
                      <a:pt x="20252" y="3257"/>
                    </a:cubicBezTo>
                    <a:cubicBezTo>
                      <a:pt x="21696" y="3294"/>
                      <a:pt x="23178" y="3306"/>
                      <a:pt x="24586" y="3025"/>
                    </a:cubicBezTo>
                    <a:cubicBezTo>
                      <a:pt x="25921" y="2768"/>
                      <a:pt x="27206" y="2229"/>
                      <a:pt x="28443" y="1715"/>
                    </a:cubicBezTo>
                    <a:cubicBezTo>
                      <a:pt x="29116" y="1421"/>
                      <a:pt x="29814" y="1127"/>
                      <a:pt x="30537" y="882"/>
                    </a:cubicBezTo>
                    <a:cubicBezTo>
                      <a:pt x="33047" y="13"/>
                      <a:pt x="35128" y="0"/>
                      <a:pt x="36757" y="845"/>
                    </a:cubicBezTo>
                    <a:cubicBezTo>
                      <a:pt x="37797" y="1372"/>
                      <a:pt x="38605" y="2278"/>
                      <a:pt x="39365" y="3135"/>
                    </a:cubicBezTo>
                    <a:cubicBezTo>
                      <a:pt x="40013" y="3857"/>
                      <a:pt x="40687" y="4604"/>
                      <a:pt x="41495" y="5143"/>
                    </a:cubicBezTo>
                    <a:cubicBezTo>
                      <a:pt x="42413" y="5755"/>
                      <a:pt x="43491" y="6098"/>
                      <a:pt x="44531" y="6416"/>
                    </a:cubicBezTo>
                    <a:cubicBezTo>
                      <a:pt x="44972" y="6551"/>
                      <a:pt x="45425" y="6698"/>
                      <a:pt x="45878" y="6857"/>
                    </a:cubicBezTo>
                    <a:cubicBezTo>
                      <a:pt x="47899" y="7604"/>
                      <a:pt x="49552" y="9722"/>
                      <a:pt x="49343" y="11277"/>
                    </a:cubicBezTo>
                    <a:cubicBezTo>
                      <a:pt x="49209" y="12306"/>
                      <a:pt x="48303" y="12967"/>
                      <a:pt x="46772" y="13114"/>
                    </a:cubicBezTo>
                    <a:lnTo>
                      <a:pt x="46503" y="13150"/>
                    </a:lnTo>
                    <a:cubicBezTo>
                      <a:pt x="45046" y="13285"/>
                      <a:pt x="42609" y="13518"/>
                      <a:pt x="42095" y="15024"/>
                    </a:cubicBezTo>
                    <a:cubicBezTo>
                      <a:pt x="41850" y="15734"/>
                      <a:pt x="42083" y="16456"/>
                      <a:pt x="42328" y="17215"/>
                    </a:cubicBezTo>
                    <a:cubicBezTo>
                      <a:pt x="42670" y="18293"/>
                      <a:pt x="43025" y="19407"/>
                      <a:pt x="42058" y="20558"/>
                    </a:cubicBezTo>
                    <a:lnTo>
                      <a:pt x="42058" y="20558"/>
                    </a:lnTo>
                    <a:cubicBezTo>
                      <a:pt x="41838" y="20827"/>
                      <a:pt x="41544" y="21060"/>
                      <a:pt x="41262" y="21268"/>
                    </a:cubicBezTo>
                    <a:cubicBezTo>
                      <a:pt x="40956" y="21513"/>
                      <a:pt x="40638" y="21758"/>
                      <a:pt x="40405" y="22064"/>
                    </a:cubicBezTo>
                    <a:cubicBezTo>
                      <a:pt x="39977" y="22640"/>
                      <a:pt x="39854" y="23374"/>
                      <a:pt x="39720" y="24097"/>
                    </a:cubicBezTo>
                    <a:cubicBezTo>
                      <a:pt x="39585" y="24819"/>
                      <a:pt x="39462" y="25590"/>
                      <a:pt x="38985" y="26190"/>
                    </a:cubicBezTo>
                    <a:cubicBezTo>
                      <a:pt x="38165" y="27243"/>
                      <a:pt x="36659" y="27378"/>
                      <a:pt x="35324" y="27427"/>
                    </a:cubicBezTo>
                    <a:cubicBezTo>
                      <a:pt x="33794" y="27476"/>
                      <a:pt x="31896" y="27537"/>
                      <a:pt x="30402" y="26643"/>
                    </a:cubicBezTo>
                    <a:cubicBezTo>
                      <a:pt x="30169" y="26509"/>
                      <a:pt x="29961" y="26362"/>
                      <a:pt x="29741" y="26203"/>
                    </a:cubicBezTo>
                    <a:cubicBezTo>
                      <a:pt x="29447" y="25994"/>
                      <a:pt x="29141" y="25774"/>
                      <a:pt x="28810" y="25603"/>
                    </a:cubicBezTo>
                    <a:cubicBezTo>
                      <a:pt x="26986" y="24745"/>
                      <a:pt x="24880" y="25872"/>
                      <a:pt x="23778" y="26631"/>
                    </a:cubicBezTo>
                    <a:cubicBezTo>
                      <a:pt x="23423" y="26876"/>
                      <a:pt x="23080" y="27121"/>
                      <a:pt x="22749" y="27378"/>
                    </a:cubicBezTo>
                    <a:cubicBezTo>
                      <a:pt x="21635" y="28211"/>
                      <a:pt x="20472" y="29068"/>
                      <a:pt x="19101" y="29374"/>
                    </a:cubicBezTo>
                    <a:cubicBezTo>
                      <a:pt x="17668" y="29692"/>
                      <a:pt x="16138" y="29386"/>
                      <a:pt x="14656" y="29080"/>
                    </a:cubicBezTo>
                    <a:cubicBezTo>
                      <a:pt x="12771" y="28700"/>
                      <a:pt x="10995" y="28333"/>
                      <a:pt x="9404" y="29190"/>
                    </a:cubicBezTo>
                    <a:cubicBezTo>
                      <a:pt x="8791" y="29508"/>
                      <a:pt x="8265" y="29998"/>
                      <a:pt x="7751" y="30476"/>
                    </a:cubicBezTo>
                    <a:cubicBezTo>
                      <a:pt x="7065" y="31112"/>
                      <a:pt x="6343" y="31786"/>
                      <a:pt x="5412" y="32031"/>
                    </a:cubicBezTo>
                    <a:cubicBezTo>
                      <a:pt x="5130" y="32129"/>
                      <a:pt x="4861" y="32153"/>
                      <a:pt x="4579" y="321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6"/>
              <p:cNvSpPr/>
              <p:nvPr/>
            </p:nvSpPr>
            <p:spPr>
              <a:xfrm>
                <a:off x="1115700" y="1572038"/>
                <a:ext cx="1019650" cy="629350"/>
              </a:xfrm>
              <a:custGeom>
                <a:avLst/>
                <a:gdLst/>
                <a:ahLst/>
                <a:cxnLst/>
                <a:rect l="l" t="t" r="r" b="b"/>
                <a:pathLst>
                  <a:path w="40786" h="25174" fill="none" extrusionOk="0">
                    <a:moveTo>
                      <a:pt x="576" y="25149"/>
                    </a:moveTo>
                    <a:cubicBezTo>
                      <a:pt x="392" y="25149"/>
                      <a:pt x="184" y="25088"/>
                      <a:pt x="37" y="24807"/>
                    </a:cubicBezTo>
                    <a:cubicBezTo>
                      <a:pt x="1" y="24696"/>
                      <a:pt x="37" y="24599"/>
                      <a:pt x="99" y="24488"/>
                    </a:cubicBezTo>
                    <a:cubicBezTo>
                      <a:pt x="135" y="24439"/>
                      <a:pt x="148" y="24378"/>
                      <a:pt x="160" y="24329"/>
                    </a:cubicBezTo>
                    <a:cubicBezTo>
                      <a:pt x="282" y="23876"/>
                      <a:pt x="368" y="23435"/>
                      <a:pt x="441" y="23031"/>
                    </a:cubicBezTo>
                    <a:cubicBezTo>
                      <a:pt x="527" y="22578"/>
                      <a:pt x="637" y="21942"/>
                      <a:pt x="760" y="21746"/>
                    </a:cubicBezTo>
                    <a:cubicBezTo>
                      <a:pt x="992" y="21391"/>
                      <a:pt x="2229" y="20987"/>
                      <a:pt x="3062" y="20705"/>
                    </a:cubicBezTo>
                    <a:cubicBezTo>
                      <a:pt x="3331" y="20619"/>
                      <a:pt x="3649" y="20509"/>
                      <a:pt x="3955" y="20399"/>
                    </a:cubicBezTo>
                    <a:cubicBezTo>
                      <a:pt x="7837" y="19040"/>
                      <a:pt x="10077" y="16089"/>
                      <a:pt x="9698" y="12906"/>
                    </a:cubicBezTo>
                    <a:cubicBezTo>
                      <a:pt x="9600" y="12097"/>
                      <a:pt x="9367" y="11449"/>
                      <a:pt x="9184" y="10971"/>
                    </a:cubicBezTo>
                    <a:cubicBezTo>
                      <a:pt x="9184" y="10959"/>
                      <a:pt x="9159" y="10934"/>
                      <a:pt x="9147" y="10922"/>
                    </a:cubicBezTo>
                    <a:cubicBezTo>
                      <a:pt x="9122" y="10885"/>
                      <a:pt x="9098" y="10836"/>
                      <a:pt x="9098" y="10787"/>
                    </a:cubicBezTo>
                    <a:cubicBezTo>
                      <a:pt x="9122" y="10591"/>
                      <a:pt x="9306" y="10396"/>
                      <a:pt x="9490" y="10187"/>
                    </a:cubicBezTo>
                    <a:cubicBezTo>
                      <a:pt x="9563" y="10114"/>
                      <a:pt x="9624" y="10040"/>
                      <a:pt x="9686" y="9967"/>
                    </a:cubicBezTo>
                    <a:cubicBezTo>
                      <a:pt x="10494" y="8841"/>
                      <a:pt x="11608" y="7310"/>
                      <a:pt x="11632" y="5192"/>
                    </a:cubicBezTo>
                    <a:cubicBezTo>
                      <a:pt x="11632" y="4665"/>
                      <a:pt x="11547" y="4225"/>
                      <a:pt x="11510" y="3906"/>
                    </a:cubicBezTo>
                    <a:lnTo>
                      <a:pt x="11510" y="3882"/>
                    </a:lnTo>
                    <a:cubicBezTo>
                      <a:pt x="11510" y="3869"/>
                      <a:pt x="11485" y="3845"/>
                      <a:pt x="11510" y="3821"/>
                    </a:cubicBezTo>
                    <a:cubicBezTo>
                      <a:pt x="11571" y="3637"/>
                      <a:pt x="11877" y="3478"/>
                      <a:pt x="12465" y="3306"/>
                    </a:cubicBezTo>
                    <a:cubicBezTo>
                      <a:pt x="13383" y="3049"/>
                      <a:pt x="14461" y="3012"/>
                      <a:pt x="15391" y="3012"/>
                    </a:cubicBezTo>
                    <a:cubicBezTo>
                      <a:pt x="15771" y="3012"/>
                      <a:pt x="16163" y="3012"/>
                      <a:pt x="16542" y="3025"/>
                    </a:cubicBezTo>
                    <a:lnTo>
                      <a:pt x="16567" y="3025"/>
                    </a:lnTo>
                    <a:cubicBezTo>
                      <a:pt x="16983" y="3025"/>
                      <a:pt x="17412" y="3049"/>
                      <a:pt x="17852" y="3049"/>
                    </a:cubicBezTo>
                    <a:cubicBezTo>
                      <a:pt x="18881" y="3049"/>
                      <a:pt x="20228" y="3012"/>
                      <a:pt x="21623" y="2743"/>
                    </a:cubicBezTo>
                    <a:cubicBezTo>
                      <a:pt x="23289" y="2400"/>
                      <a:pt x="24807" y="1776"/>
                      <a:pt x="26129" y="1225"/>
                    </a:cubicBezTo>
                    <a:cubicBezTo>
                      <a:pt x="26790" y="943"/>
                      <a:pt x="27415" y="686"/>
                      <a:pt x="28027" y="478"/>
                    </a:cubicBezTo>
                    <a:cubicBezTo>
                      <a:pt x="28921" y="172"/>
                      <a:pt x="29753" y="0"/>
                      <a:pt x="30402" y="0"/>
                    </a:cubicBezTo>
                    <a:cubicBezTo>
                      <a:pt x="30868" y="0"/>
                      <a:pt x="31247" y="74"/>
                      <a:pt x="31541" y="233"/>
                    </a:cubicBezTo>
                    <a:cubicBezTo>
                      <a:pt x="32043" y="490"/>
                      <a:pt x="32606" y="1115"/>
                      <a:pt x="33206" y="1788"/>
                    </a:cubicBezTo>
                    <a:cubicBezTo>
                      <a:pt x="33953" y="2621"/>
                      <a:pt x="34810" y="3563"/>
                      <a:pt x="35973" y="4347"/>
                    </a:cubicBezTo>
                    <a:cubicBezTo>
                      <a:pt x="37296" y="5216"/>
                      <a:pt x="38667" y="5657"/>
                      <a:pt x="39879" y="6024"/>
                    </a:cubicBezTo>
                    <a:cubicBezTo>
                      <a:pt x="39965" y="6061"/>
                      <a:pt x="40112" y="6073"/>
                      <a:pt x="40247" y="6073"/>
                    </a:cubicBezTo>
                    <a:cubicBezTo>
                      <a:pt x="40455" y="6086"/>
                      <a:pt x="40638" y="6110"/>
                      <a:pt x="40736" y="6196"/>
                    </a:cubicBezTo>
                    <a:cubicBezTo>
                      <a:pt x="40773" y="6233"/>
                      <a:pt x="40785" y="6269"/>
                      <a:pt x="40785" y="6331"/>
                    </a:cubicBezTo>
                    <a:cubicBezTo>
                      <a:pt x="40700" y="7335"/>
                      <a:pt x="39659" y="7665"/>
                      <a:pt x="38459" y="8045"/>
                    </a:cubicBezTo>
                    <a:cubicBezTo>
                      <a:pt x="37186" y="8449"/>
                      <a:pt x="35741" y="8902"/>
                      <a:pt x="35275" y="10285"/>
                    </a:cubicBezTo>
                    <a:cubicBezTo>
                      <a:pt x="34663" y="12061"/>
                      <a:pt x="35153" y="13603"/>
                      <a:pt x="35471" y="14632"/>
                    </a:cubicBezTo>
                    <a:lnTo>
                      <a:pt x="35520" y="14718"/>
                    </a:lnTo>
                    <a:cubicBezTo>
                      <a:pt x="35557" y="14803"/>
                      <a:pt x="35594" y="14877"/>
                      <a:pt x="35582" y="14963"/>
                    </a:cubicBezTo>
                    <a:cubicBezTo>
                      <a:pt x="35582" y="14987"/>
                      <a:pt x="35557" y="14987"/>
                      <a:pt x="35557" y="14999"/>
                    </a:cubicBezTo>
                    <a:cubicBezTo>
                      <a:pt x="35178" y="15305"/>
                      <a:pt x="34602" y="15746"/>
                      <a:pt x="34088" y="16420"/>
                    </a:cubicBezTo>
                    <a:cubicBezTo>
                      <a:pt x="33170" y="17632"/>
                      <a:pt x="32949" y="18930"/>
                      <a:pt x="32778" y="19885"/>
                    </a:cubicBezTo>
                    <a:cubicBezTo>
                      <a:pt x="32778" y="19921"/>
                      <a:pt x="32765" y="19970"/>
                      <a:pt x="32765" y="20019"/>
                    </a:cubicBezTo>
                    <a:cubicBezTo>
                      <a:pt x="32765" y="20129"/>
                      <a:pt x="32765" y="20252"/>
                      <a:pt x="32680" y="20325"/>
                    </a:cubicBezTo>
                    <a:cubicBezTo>
                      <a:pt x="32582" y="20436"/>
                      <a:pt x="32361" y="20436"/>
                      <a:pt x="32055" y="20411"/>
                    </a:cubicBezTo>
                    <a:cubicBezTo>
                      <a:pt x="31921" y="20411"/>
                      <a:pt x="31761" y="20399"/>
                      <a:pt x="31615" y="20411"/>
                    </a:cubicBezTo>
                    <a:cubicBezTo>
                      <a:pt x="31272" y="20436"/>
                      <a:pt x="30929" y="20436"/>
                      <a:pt x="30574" y="20436"/>
                    </a:cubicBezTo>
                    <a:cubicBezTo>
                      <a:pt x="29925" y="20436"/>
                      <a:pt x="29031" y="20399"/>
                      <a:pt x="28541" y="20105"/>
                    </a:cubicBezTo>
                    <a:cubicBezTo>
                      <a:pt x="28443" y="20044"/>
                      <a:pt x="28296" y="19946"/>
                      <a:pt x="28137" y="19836"/>
                    </a:cubicBezTo>
                    <a:cubicBezTo>
                      <a:pt x="27758" y="19554"/>
                      <a:pt x="27280" y="19223"/>
                      <a:pt x="26680" y="18930"/>
                    </a:cubicBezTo>
                    <a:cubicBezTo>
                      <a:pt x="25799" y="18501"/>
                      <a:pt x="24819" y="18293"/>
                      <a:pt x="23791" y="18293"/>
                    </a:cubicBezTo>
                    <a:cubicBezTo>
                      <a:pt x="21562" y="18293"/>
                      <a:pt x="19554" y="19334"/>
                      <a:pt x="18269" y="20215"/>
                    </a:cubicBezTo>
                    <a:cubicBezTo>
                      <a:pt x="17865" y="20497"/>
                      <a:pt x="17485" y="20766"/>
                      <a:pt x="17130" y="21023"/>
                    </a:cubicBezTo>
                    <a:cubicBezTo>
                      <a:pt x="16261" y="21672"/>
                      <a:pt x="15440" y="22284"/>
                      <a:pt x="14767" y="22431"/>
                    </a:cubicBezTo>
                    <a:cubicBezTo>
                      <a:pt x="14595" y="22468"/>
                      <a:pt x="14412" y="22493"/>
                      <a:pt x="14179" y="22493"/>
                    </a:cubicBezTo>
                    <a:cubicBezTo>
                      <a:pt x="13493" y="22493"/>
                      <a:pt x="12636" y="22333"/>
                      <a:pt x="11743" y="22150"/>
                    </a:cubicBezTo>
                    <a:cubicBezTo>
                      <a:pt x="10641" y="21917"/>
                      <a:pt x="9392" y="21672"/>
                      <a:pt x="8069" y="21672"/>
                    </a:cubicBezTo>
                    <a:cubicBezTo>
                      <a:pt x="6637" y="21672"/>
                      <a:pt x="5376" y="21978"/>
                      <a:pt x="4213" y="22591"/>
                    </a:cubicBezTo>
                    <a:cubicBezTo>
                      <a:pt x="3209" y="23129"/>
                      <a:pt x="2462" y="23827"/>
                      <a:pt x="1849" y="24390"/>
                    </a:cubicBezTo>
                    <a:cubicBezTo>
                      <a:pt x="1764" y="24452"/>
                      <a:pt x="1690" y="24537"/>
                      <a:pt x="1617" y="24623"/>
                    </a:cubicBezTo>
                    <a:cubicBezTo>
                      <a:pt x="1372" y="24868"/>
                      <a:pt x="1127" y="25113"/>
                      <a:pt x="956" y="25162"/>
                    </a:cubicBezTo>
                    <a:lnTo>
                      <a:pt x="956" y="25125"/>
                    </a:lnTo>
                    <a:lnTo>
                      <a:pt x="956" y="25162"/>
                    </a:lnTo>
                    <a:cubicBezTo>
                      <a:pt x="943" y="25162"/>
                      <a:pt x="943" y="25162"/>
                      <a:pt x="931" y="25174"/>
                    </a:cubicBezTo>
                    <a:cubicBezTo>
                      <a:pt x="809" y="25113"/>
                      <a:pt x="698" y="25149"/>
                      <a:pt x="576" y="2514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6"/>
              <p:cNvSpPr/>
              <p:nvPr/>
            </p:nvSpPr>
            <p:spPr>
              <a:xfrm>
                <a:off x="1395775" y="1654988"/>
                <a:ext cx="560500" cy="394900"/>
              </a:xfrm>
              <a:custGeom>
                <a:avLst/>
                <a:gdLst/>
                <a:ahLst/>
                <a:cxnLst/>
                <a:rect l="l" t="t" r="r" b="b"/>
                <a:pathLst>
                  <a:path w="22420" h="15796" fill="none" extrusionOk="0">
                    <a:moveTo>
                      <a:pt x="2548" y="15783"/>
                    </a:moveTo>
                    <a:cubicBezTo>
                      <a:pt x="2290" y="15783"/>
                      <a:pt x="1972" y="15685"/>
                      <a:pt x="1654" y="15612"/>
                    </a:cubicBezTo>
                    <a:cubicBezTo>
                      <a:pt x="1482" y="15563"/>
                      <a:pt x="1311" y="15526"/>
                      <a:pt x="1164" y="15489"/>
                    </a:cubicBezTo>
                    <a:cubicBezTo>
                      <a:pt x="1103" y="15477"/>
                      <a:pt x="1005" y="15477"/>
                      <a:pt x="919" y="15489"/>
                    </a:cubicBezTo>
                    <a:cubicBezTo>
                      <a:pt x="735" y="15501"/>
                      <a:pt x="527" y="15501"/>
                      <a:pt x="454" y="15342"/>
                    </a:cubicBezTo>
                    <a:cubicBezTo>
                      <a:pt x="1" y="14265"/>
                      <a:pt x="503" y="13212"/>
                      <a:pt x="1042" y="12110"/>
                    </a:cubicBezTo>
                    <a:cubicBezTo>
                      <a:pt x="1482" y="11179"/>
                      <a:pt x="1960" y="10224"/>
                      <a:pt x="1837" y="9220"/>
                    </a:cubicBezTo>
                    <a:cubicBezTo>
                      <a:pt x="1813" y="9049"/>
                      <a:pt x="1776" y="8890"/>
                      <a:pt x="1727" y="8743"/>
                    </a:cubicBezTo>
                    <a:cubicBezTo>
                      <a:pt x="1654" y="8498"/>
                      <a:pt x="1593" y="8265"/>
                      <a:pt x="1629" y="8057"/>
                    </a:cubicBezTo>
                    <a:cubicBezTo>
                      <a:pt x="1666" y="7898"/>
                      <a:pt x="1690" y="7726"/>
                      <a:pt x="1727" y="7555"/>
                    </a:cubicBezTo>
                    <a:cubicBezTo>
                      <a:pt x="1960" y="6220"/>
                      <a:pt x="2266" y="4384"/>
                      <a:pt x="3711" y="3074"/>
                    </a:cubicBezTo>
                    <a:cubicBezTo>
                      <a:pt x="3821" y="2988"/>
                      <a:pt x="3956" y="3013"/>
                      <a:pt x="4066" y="3049"/>
                    </a:cubicBezTo>
                    <a:cubicBezTo>
                      <a:pt x="4115" y="3062"/>
                      <a:pt x="4139" y="3062"/>
                      <a:pt x="4176" y="3062"/>
                    </a:cubicBezTo>
                    <a:cubicBezTo>
                      <a:pt x="4543" y="3062"/>
                      <a:pt x="4923" y="3062"/>
                      <a:pt x="5266" y="3074"/>
                    </a:cubicBezTo>
                    <a:lnTo>
                      <a:pt x="5290" y="3074"/>
                    </a:lnTo>
                    <a:cubicBezTo>
                      <a:pt x="5768" y="3098"/>
                      <a:pt x="6184" y="3098"/>
                      <a:pt x="6637" y="3098"/>
                    </a:cubicBezTo>
                    <a:cubicBezTo>
                      <a:pt x="7812" y="3098"/>
                      <a:pt x="9380" y="3049"/>
                      <a:pt x="11057" y="2706"/>
                    </a:cubicBezTo>
                    <a:cubicBezTo>
                      <a:pt x="13065" y="2315"/>
                      <a:pt x="14816" y="1580"/>
                      <a:pt x="16224" y="992"/>
                    </a:cubicBezTo>
                    <a:cubicBezTo>
                      <a:pt x="16836" y="735"/>
                      <a:pt x="17412" y="490"/>
                      <a:pt x="17938" y="307"/>
                    </a:cubicBezTo>
                    <a:cubicBezTo>
                      <a:pt x="18036" y="270"/>
                      <a:pt x="18134" y="233"/>
                      <a:pt x="18220" y="196"/>
                    </a:cubicBezTo>
                    <a:cubicBezTo>
                      <a:pt x="18514" y="86"/>
                      <a:pt x="18746" y="1"/>
                      <a:pt x="18893" y="62"/>
                    </a:cubicBezTo>
                    <a:cubicBezTo>
                      <a:pt x="19077" y="123"/>
                      <a:pt x="19224" y="319"/>
                      <a:pt x="19346" y="490"/>
                    </a:cubicBezTo>
                    <a:cubicBezTo>
                      <a:pt x="19408" y="564"/>
                      <a:pt x="19444" y="637"/>
                      <a:pt x="19493" y="698"/>
                    </a:cubicBezTo>
                    <a:cubicBezTo>
                      <a:pt x="19738" y="980"/>
                      <a:pt x="20154" y="1213"/>
                      <a:pt x="20583" y="1458"/>
                    </a:cubicBezTo>
                    <a:cubicBezTo>
                      <a:pt x="21403" y="1911"/>
                      <a:pt x="22322" y="2437"/>
                      <a:pt x="22383" y="3478"/>
                    </a:cubicBezTo>
                    <a:cubicBezTo>
                      <a:pt x="22420" y="3968"/>
                      <a:pt x="22052" y="4335"/>
                      <a:pt x="21660" y="4727"/>
                    </a:cubicBezTo>
                    <a:cubicBezTo>
                      <a:pt x="21342" y="5070"/>
                      <a:pt x="21011" y="5400"/>
                      <a:pt x="20852" y="5841"/>
                    </a:cubicBezTo>
                    <a:cubicBezTo>
                      <a:pt x="20509" y="6869"/>
                      <a:pt x="20571" y="7861"/>
                      <a:pt x="20632" y="8743"/>
                    </a:cubicBezTo>
                    <a:cubicBezTo>
                      <a:pt x="20669" y="9392"/>
                      <a:pt x="20705" y="10028"/>
                      <a:pt x="20571" y="10555"/>
                    </a:cubicBezTo>
                    <a:cubicBezTo>
                      <a:pt x="20534" y="10702"/>
                      <a:pt x="20424" y="10787"/>
                      <a:pt x="20326" y="10898"/>
                    </a:cubicBezTo>
                    <a:cubicBezTo>
                      <a:pt x="20265" y="10959"/>
                      <a:pt x="20203" y="11008"/>
                      <a:pt x="20154" y="11069"/>
                    </a:cubicBezTo>
                    <a:cubicBezTo>
                      <a:pt x="19873" y="11436"/>
                      <a:pt x="19738" y="11914"/>
                      <a:pt x="19603" y="12355"/>
                    </a:cubicBezTo>
                    <a:cubicBezTo>
                      <a:pt x="19420" y="12942"/>
                      <a:pt x="19248" y="13518"/>
                      <a:pt x="18759" y="13689"/>
                    </a:cubicBezTo>
                    <a:cubicBezTo>
                      <a:pt x="18440" y="13775"/>
                      <a:pt x="18134" y="13518"/>
                      <a:pt x="17767" y="13187"/>
                    </a:cubicBezTo>
                    <a:cubicBezTo>
                      <a:pt x="17497" y="12979"/>
                      <a:pt x="17216" y="12722"/>
                      <a:pt x="16885" y="12563"/>
                    </a:cubicBezTo>
                    <a:cubicBezTo>
                      <a:pt x="15538" y="11926"/>
                      <a:pt x="14069" y="11608"/>
                      <a:pt x="12563" y="11608"/>
                    </a:cubicBezTo>
                    <a:cubicBezTo>
                      <a:pt x="9465" y="11608"/>
                      <a:pt x="6821" y="12967"/>
                      <a:pt x="5131" y="14106"/>
                    </a:cubicBezTo>
                    <a:cubicBezTo>
                      <a:pt x="4690" y="14412"/>
                      <a:pt x="4262" y="14718"/>
                      <a:pt x="3894" y="14999"/>
                    </a:cubicBezTo>
                    <a:cubicBezTo>
                      <a:pt x="3784" y="15073"/>
                      <a:pt x="3686" y="15171"/>
                      <a:pt x="3576" y="15256"/>
                    </a:cubicBezTo>
                    <a:cubicBezTo>
                      <a:pt x="3294" y="15489"/>
                      <a:pt x="3013" y="15734"/>
                      <a:pt x="2768" y="15795"/>
                    </a:cubicBezTo>
                    <a:lnTo>
                      <a:pt x="2768" y="15795"/>
                    </a:lnTo>
                    <a:cubicBezTo>
                      <a:pt x="2695" y="15783"/>
                      <a:pt x="2633" y="15783"/>
                      <a:pt x="2548" y="1578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6"/>
              <p:cNvSpPr/>
              <p:nvPr/>
            </p:nvSpPr>
            <p:spPr>
              <a:xfrm>
                <a:off x="1520375" y="1749563"/>
                <a:ext cx="329375" cy="164400"/>
              </a:xfrm>
              <a:custGeom>
                <a:avLst/>
                <a:gdLst/>
                <a:ahLst/>
                <a:cxnLst/>
                <a:rect l="l" t="t" r="r" b="b"/>
                <a:pathLst>
                  <a:path w="13175" h="6576" fill="none" extrusionOk="0">
                    <a:moveTo>
                      <a:pt x="1212" y="6576"/>
                    </a:moveTo>
                    <a:cubicBezTo>
                      <a:pt x="857" y="6576"/>
                      <a:pt x="539" y="6490"/>
                      <a:pt x="233" y="6294"/>
                    </a:cubicBezTo>
                    <a:lnTo>
                      <a:pt x="233" y="6294"/>
                    </a:lnTo>
                    <a:cubicBezTo>
                      <a:pt x="0" y="6135"/>
                      <a:pt x="61" y="5841"/>
                      <a:pt x="135" y="5535"/>
                    </a:cubicBezTo>
                    <a:cubicBezTo>
                      <a:pt x="184" y="5352"/>
                      <a:pt x="221" y="5168"/>
                      <a:pt x="196" y="5021"/>
                    </a:cubicBezTo>
                    <a:cubicBezTo>
                      <a:pt x="184" y="4886"/>
                      <a:pt x="147" y="4764"/>
                      <a:pt x="123" y="4654"/>
                    </a:cubicBezTo>
                    <a:cubicBezTo>
                      <a:pt x="98" y="4531"/>
                      <a:pt x="61" y="4409"/>
                      <a:pt x="61" y="4286"/>
                    </a:cubicBezTo>
                    <a:cubicBezTo>
                      <a:pt x="37" y="3748"/>
                      <a:pt x="0" y="2952"/>
                      <a:pt x="441" y="2646"/>
                    </a:cubicBezTo>
                    <a:cubicBezTo>
                      <a:pt x="674" y="2499"/>
                      <a:pt x="955" y="2535"/>
                      <a:pt x="1225" y="2597"/>
                    </a:cubicBezTo>
                    <a:cubicBezTo>
                      <a:pt x="1359" y="2633"/>
                      <a:pt x="1506" y="2658"/>
                      <a:pt x="1641" y="2658"/>
                    </a:cubicBezTo>
                    <a:cubicBezTo>
                      <a:pt x="2975" y="2658"/>
                      <a:pt x="4751" y="2621"/>
                      <a:pt x="6722" y="2217"/>
                    </a:cubicBezTo>
                    <a:cubicBezTo>
                      <a:pt x="9061" y="1764"/>
                      <a:pt x="11056" y="919"/>
                      <a:pt x="12526" y="307"/>
                    </a:cubicBezTo>
                    <a:cubicBezTo>
                      <a:pt x="12562" y="295"/>
                      <a:pt x="12624" y="246"/>
                      <a:pt x="12685" y="197"/>
                    </a:cubicBezTo>
                    <a:cubicBezTo>
                      <a:pt x="12807" y="111"/>
                      <a:pt x="12954" y="1"/>
                      <a:pt x="13040" y="111"/>
                    </a:cubicBezTo>
                    <a:cubicBezTo>
                      <a:pt x="13175" y="258"/>
                      <a:pt x="13028" y="442"/>
                      <a:pt x="12893" y="613"/>
                    </a:cubicBezTo>
                    <a:cubicBezTo>
                      <a:pt x="12807" y="723"/>
                      <a:pt x="12722" y="821"/>
                      <a:pt x="12685" y="931"/>
                    </a:cubicBezTo>
                    <a:cubicBezTo>
                      <a:pt x="12367" y="1850"/>
                      <a:pt x="12379" y="2744"/>
                      <a:pt x="12416" y="3515"/>
                    </a:cubicBezTo>
                    <a:cubicBezTo>
                      <a:pt x="12428" y="4152"/>
                      <a:pt x="12440" y="4703"/>
                      <a:pt x="12281" y="5156"/>
                    </a:cubicBezTo>
                    <a:cubicBezTo>
                      <a:pt x="12097" y="5682"/>
                      <a:pt x="11118" y="5352"/>
                      <a:pt x="9979" y="4972"/>
                    </a:cubicBezTo>
                    <a:cubicBezTo>
                      <a:pt x="9171" y="4703"/>
                      <a:pt x="8253" y="4409"/>
                      <a:pt x="7567" y="4409"/>
                    </a:cubicBezTo>
                    <a:cubicBezTo>
                      <a:pt x="6294" y="4409"/>
                      <a:pt x="5020" y="5045"/>
                      <a:pt x="3906" y="5609"/>
                    </a:cubicBezTo>
                    <a:cubicBezTo>
                      <a:pt x="2914" y="6123"/>
                      <a:pt x="2008" y="6576"/>
                      <a:pt x="1212" y="657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6"/>
              <p:cNvSpPr/>
              <p:nvPr/>
            </p:nvSpPr>
            <p:spPr>
              <a:xfrm>
                <a:off x="965100" y="1428788"/>
                <a:ext cx="1354200" cy="913425"/>
              </a:xfrm>
              <a:custGeom>
                <a:avLst/>
                <a:gdLst/>
                <a:ahLst/>
                <a:cxnLst/>
                <a:rect l="l" t="t" r="r" b="b"/>
                <a:pathLst>
                  <a:path w="54168" h="36537" fill="none" extrusionOk="0">
                    <a:moveTo>
                      <a:pt x="52613" y="9416"/>
                    </a:moveTo>
                    <a:cubicBezTo>
                      <a:pt x="51670" y="8228"/>
                      <a:pt x="50409" y="7285"/>
                      <a:pt x="49025" y="6783"/>
                    </a:cubicBezTo>
                    <a:cubicBezTo>
                      <a:pt x="48536" y="6600"/>
                      <a:pt x="48046" y="6441"/>
                      <a:pt x="47568" y="6294"/>
                    </a:cubicBezTo>
                    <a:cubicBezTo>
                      <a:pt x="46638" y="6000"/>
                      <a:pt x="45769" y="5730"/>
                      <a:pt x="45120" y="5302"/>
                    </a:cubicBezTo>
                    <a:cubicBezTo>
                      <a:pt x="44556" y="4910"/>
                      <a:pt x="44005" y="4322"/>
                      <a:pt x="43430" y="3673"/>
                    </a:cubicBezTo>
                    <a:cubicBezTo>
                      <a:pt x="42548" y="2706"/>
                      <a:pt x="41569" y="1629"/>
                      <a:pt x="40161" y="894"/>
                    </a:cubicBezTo>
                    <a:cubicBezTo>
                      <a:pt x="39047" y="306"/>
                      <a:pt x="37773" y="0"/>
                      <a:pt x="36390" y="0"/>
                    </a:cubicBezTo>
                    <a:cubicBezTo>
                      <a:pt x="35067" y="0"/>
                      <a:pt x="33647" y="282"/>
                      <a:pt x="32129" y="796"/>
                    </a:cubicBezTo>
                    <a:cubicBezTo>
                      <a:pt x="31370" y="1078"/>
                      <a:pt x="30635" y="1384"/>
                      <a:pt x="29913" y="1665"/>
                    </a:cubicBezTo>
                    <a:cubicBezTo>
                      <a:pt x="28713" y="2167"/>
                      <a:pt x="27598" y="2633"/>
                      <a:pt x="26497" y="2853"/>
                    </a:cubicBezTo>
                    <a:cubicBezTo>
                      <a:pt x="25590" y="3037"/>
                      <a:pt x="24586" y="3049"/>
                      <a:pt x="23815" y="3049"/>
                    </a:cubicBezTo>
                    <a:cubicBezTo>
                      <a:pt x="23423" y="3049"/>
                      <a:pt x="23019" y="3049"/>
                      <a:pt x="22640" y="3037"/>
                    </a:cubicBezTo>
                    <a:cubicBezTo>
                      <a:pt x="22248" y="3037"/>
                      <a:pt x="21819" y="3012"/>
                      <a:pt x="21391" y="3012"/>
                    </a:cubicBezTo>
                    <a:cubicBezTo>
                      <a:pt x="20056" y="3012"/>
                      <a:pt x="18477" y="3073"/>
                      <a:pt x="16885" y="3539"/>
                    </a:cubicBezTo>
                    <a:cubicBezTo>
                      <a:pt x="15612" y="3894"/>
                      <a:pt x="14436" y="4567"/>
                      <a:pt x="13555" y="5424"/>
                    </a:cubicBezTo>
                    <a:cubicBezTo>
                      <a:pt x="12367" y="6551"/>
                      <a:pt x="11730" y="8008"/>
                      <a:pt x="11779" y="9489"/>
                    </a:cubicBezTo>
                    <a:cubicBezTo>
                      <a:pt x="11792" y="9893"/>
                      <a:pt x="11840" y="10224"/>
                      <a:pt x="11877" y="10506"/>
                    </a:cubicBezTo>
                    <a:cubicBezTo>
                      <a:pt x="11902" y="10640"/>
                      <a:pt x="11926" y="10824"/>
                      <a:pt x="11926" y="10897"/>
                    </a:cubicBezTo>
                    <a:cubicBezTo>
                      <a:pt x="11926" y="11179"/>
                      <a:pt x="11424" y="11877"/>
                      <a:pt x="11081" y="12342"/>
                    </a:cubicBezTo>
                    <a:cubicBezTo>
                      <a:pt x="10285" y="13420"/>
                      <a:pt x="9208" y="14913"/>
                      <a:pt x="9367" y="16897"/>
                    </a:cubicBezTo>
                    <a:cubicBezTo>
                      <a:pt x="9428" y="17644"/>
                      <a:pt x="9673" y="18293"/>
                      <a:pt x="9857" y="18746"/>
                    </a:cubicBezTo>
                    <a:cubicBezTo>
                      <a:pt x="9943" y="18954"/>
                      <a:pt x="10041" y="19223"/>
                      <a:pt x="10065" y="19333"/>
                    </a:cubicBezTo>
                    <a:cubicBezTo>
                      <a:pt x="10090" y="19542"/>
                      <a:pt x="9453" y="20301"/>
                      <a:pt x="8082" y="20790"/>
                    </a:cubicBezTo>
                    <a:cubicBezTo>
                      <a:pt x="7824" y="20876"/>
                      <a:pt x="7567" y="20974"/>
                      <a:pt x="7286" y="21060"/>
                    </a:cubicBezTo>
                    <a:cubicBezTo>
                      <a:pt x="5498" y="21660"/>
                      <a:pt x="3270" y="22394"/>
                      <a:pt x="1947" y="24488"/>
                    </a:cubicBezTo>
                    <a:cubicBezTo>
                      <a:pt x="1262" y="25602"/>
                      <a:pt x="1029" y="26802"/>
                      <a:pt x="858" y="27770"/>
                    </a:cubicBezTo>
                    <a:cubicBezTo>
                      <a:pt x="796" y="28100"/>
                      <a:pt x="735" y="28406"/>
                      <a:pt x="674" y="28688"/>
                    </a:cubicBezTo>
                    <a:cubicBezTo>
                      <a:pt x="649" y="28810"/>
                      <a:pt x="613" y="28945"/>
                      <a:pt x="576" y="29067"/>
                    </a:cubicBezTo>
                    <a:cubicBezTo>
                      <a:pt x="331" y="29924"/>
                      <a:pt x="1" y="31088"/>
                      <a:pt x="392" y="32386"/>
                    </a:cubicBezTo>
                    <a:cubicBezTo>
                      <a:pt x="796" y="33794"/>
                      <a:pt x="1898" y="34908"/>
                      <a:pt x="3674" y="35728"/>
                    </a:cubicBezTo>
                    <a:cubicBezTo>
                      <a:pt x="4886" y="36279"/>
                      <a:pt x="5963" y="36536"/>
                      <a:pt x="6980" y="36536"/>
                    </a:cubicBezTo>
                    <a:cubicBezTo>
                      <a:pt x="7469" y="36536"/>
                      <a:pt x="7947" y="36475"/>
                      <a:pt x="8412" y="36353"/>
                    </a:cubicBezTo>
                    <a:cubicBezTo>
                      <a:pt x="9894" y="35948"/>
                      <a:pt x="10898" y="35006"/>
                      <a:pt x="11730" y="34259"/>
                    </a:cubicBezTo>
                    <a:cubicBezTo>
                      <a:pt x="12159" y="33855"/>
                      <a:pt x="12551" y="33487"/>
                      <a:pt x="12893" y="33304"/>
                    </a:cubicBezTo>
                    <a:cubicBezTo>
                      <a:pt x="13212" y="33132"/>
                      <a:pt x="13579" y="33059"/>
                      <a:pt x="14069" y="33059"/>
                    </a:cubicBezTo>
                    <a:cubicBezTo>
                      <a:pt x="14791" y="33059"/>
                      <a:pt x="15673" y="33243"/>
                      <a:pt x="16616" y="33426"/>
                    </a:cubicBezTo>
                    <a:cubicBezTo>
                      <a:pt x="17693" y="33647"/>
                      <a:pt x="18917" y="33904"/>
                      <a:pt x="20191" y="33904"/>
                    </a:cubicBezTo>
                    <a:cubicBezTo>
                      <a:pt x="20852" y="33904"/>
                      <a:pt x="21452" y="33843"/>
                      <a:pt x="22027" y="33708"/>
                    </a:cubicBezTo>
                    <a:cubicBezTo>
                      <a:pt x="23864" y="33292"/>
                      <a:pt x="25284" y="32239"/>
                      <a:pt x="26545" y="31320"/>
                    </a:cubicBezTo>
                    <a:cubicBezTo>
                      <a:pt x="26864" y="31088"/>
                      <a:pt x="27182" y="30843"/>
                      <a:pt x="27513" y="30622"/>
                    </a:cubicBezTo>
                    <a:cubicBezTo>
                      <a:pt x="28370" y="30047"/>
                      <a:pt x="29227" y="29692"/>
                      <a:pt x="29815" y="29692"/>
                    </a:cubicBezTo>
                    <a:cubicBezTo>
                      <a:pt x="29986" y="29692"/>
                      <a:pt x="30121" y="29729"/>
                      <a:pt x="30268" y="29790"/>
                    </a:cubicBezTo>
                    <a:cubicBezTo>
                      <a:pt x="30402" y="29851"/>
                      <a:pt x="30635" y="30010"/>
                      <a:pt x="30843" y="30169"/>
                    </a:cubicBezTo>
                    <a:cubicBezTo>
                      <a:pt x="31088" y="30341"/>
                      <a:pt x="31345" y="30537"/>
                      <a:pt x="31676" y="30720"/>
                    </a:cubicBezTo>
                    <a:cubicBezTo>
                      <a:pt x="33353" y="31712"/>
                      <a:pt x="35190" y="31835"/>
                      <a:pt x="36598" y="31835"/>
                    </a:cubicBezTo>
                    <a:lnTo>
                      <a:pt x="36598" y="31835"/>
                    </a:lnTo>
                    <a:cubicBezTo>
                      <a:pt x="37039" y="31835"/>
                      <a:pt x="37455" y="31822"/>
                      <a:pt x="37834" y="31810"/>
                    </a:cubicBezTo>
                    <a:cubicBezTo>
                      <a:pt x="39096" y="31761"/>
                      <a:pt x="41679" y="31688"/>
                      <a:pt x="43246" y="29692"/>
                    </a:cubicBezTo>
                    <a:cubicBezTo>
                      <a:pt x="44054" y="28651"/>
                      <a:pt x="44263" y="27463"/>
                      <a:pt x="44422" y="26582"/>
                    </a:cubicBezTo>
                    <a:cubicBezTo>
                      <a:pt x="44483" y="26251"/>
                      <a:pt x="44569" y="25700"/>
                      <a:pt x="44679" y="25541"/>
                    </a:cubicBezTo>
                    <a:cubicBezTo>
                      <a:pt x="44740" y="25468"/>
                      <a:pt x="44973" y="25284"/>
                      <a:pt x="45120" y="25162"/>
                    </a:cubicBezTo>
                    <a:cubicBezTo>
                      <a:pt x="45462" y="24904"/>
                      <a:pt x="45891" y="24562"/>
                      <a:pt x="46271" y="24109"/>
                    </a:cubicBezTo>
                    <a:cubicBezTo>
                      <a:pt x="48046" y="21990"/>
                      <a:pt x="47348" y="19774"/>
                      <a:pt x="46956" y="18599"/>
                    </a:cubicBezTo>
                    <a:cubicBezTo>
                      <a:pt x="46895" y="18403"/>
                      <a:pt x="46809" y="18134"/>
                      <a:pt x="46760" y="17938"/>
                    </a:cubicBezTo>
                    <a:cubicBezTo>
                      <a:pt x="47324" y="17681"/>
                      <a:pt x="48695" y="17546"/>
                      <a:pt x="49160" y="17497"/>
                    </a:cubicBezTo>
                    <a:lnTo>
                      <a:pt x="49442" y="17460"/>
                    </a:lnTo>
                    <a:cubicBezTo>
                      <a:pt x="52062" y="17203"/>
                      <a:pt x="53788" y="15770"/>
                      <a:pt x="54045" y="13640"/>
                    </a:cubicBezTo>
                    <a:cubicBezTo>
                      <a:pt x="54168" y="12281"/>
                      <a:pt x="53678" y="10775"/>
                      <a:pt x="52613" y="941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dashDot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7" name="Google Shape;407;p16"/>
            <p:cNvGrpSpPr/>
            <p:nvPr/>
          </p:nvGrpSpPr>
          <p:grpSpPr>
            <a:xfrm>
              <a:off x="-2865847" y="-394875"/>
              <a:ext cx="4020585" cy="3545433"/>
              <a:chOff x="-2417677" y="2452996"/>
              <a:chExt cx="5416388" cy="4776280"/>
            </a:xfrm>
          </p:grpSpPr>
          <p:grpSp>
            <p:nvGrpSpPr>
              <p:cNvPr id="408" name="Google Shape;408;p16"/>
              <p:cNvGrpSpPr/>
              <p:nvPr/>
            </p:nvGrpSpPr>
            <p:grpSpPr>
              <a:xfrm>
                <a:off x="415116" y="4353695"/>
                <a:ext cx="451070" cy="303924"/>
                <a:chOff x="5850477" y="3901125"/>
                <a:chExt cx="127450" cy="85874"/>
              </a:xfrm>
            </p:grpSpPr>
            <p:sp>
              <p:nvSpPr>
                <p:cNvPr id="409" name="Google Shape;409;p16"/>
                <p:cNvSpPr/>
                <p:nvPr/>
              </p:nvSpPr>
              <p:spPr>
                <a:xfrm>
                  <a:off x="5892700" y="3901125"/>
                  <a:ext cx="34000" cy="2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" h="1005" extrusionOk="0">
                      <a:moveTo>
                        <a:pt x="0" y="0"/>
                      </a:moveTo>
                      <a:lnTo>
                        <a:pt x="0" y="1004"/>
                      </a:lnTo>
                      <a:lnTo>
                        <a:pt x="1359" y="1004"/>
                      </a:lnTo>
                      <a:lnTo>
                        <a:pt x="135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16"/>
                <p:cNvSpPr/>
                <p:nvPr/>
              </p:nvSpPr>
              <p:spPr>
                <a:xfrm>
                  <a:off x="5935028" y="3936639"/>
                  <a:ext cx="28800" cy="2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845" extrusionOk="0">
                      <a:moveTo>
                        <a:pt x="0" y="0"/>
                      </a:moveTo>
                      <a:lnTo>
                        <a:pt x="0" y="845"/>
                      </a:lnTo>
                      <a:lnTo>
                        <a:pt x="1151" y="845"/>
                      </a:ln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16"/>
                <p:cNvSpPr/>
                <p:nvPr/>
              </p:nvSpPr>
              <p:spPr>
                <a:xfrm>
                  <a:off x="5850477" y="3936641"/>
                  <a:ext cx="14400" cy="1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" h="405" extrusionOk="0">
                      <a:moveTo>
                        <a:pt x="1" y="1"/>
                      </a:moveTo>
                      <a:lnTo>
                        <a:pt x="1" y="405"/>
                      </a:lnTo>
                      <a:lnTo>
                        <a:pt x="576" y="405"/>
                      </a:lnTo>
                      <a:lnTo>
                        <a:pt x="57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412;p16"/>
                <p:cNvSpPr/>
                <p:nvPr/>
              </p:nvSpPr>
              <p:spPr>
                <a:xfrm>
                  <a:off x="5963827" y="3976574"/>
                  <a:ext cx="14100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7" extrusionOk="0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413;p16"/>
                <p:cNvSpPr/>
                <p:nvPr/>
              </p:nvSpPr>
              <p:spPr>
                <a:xfrm>
                  <a:off x="5898840" y="3951591"/>
                  <a:ext cx="14100" cy="1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8" extrusionOk="0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16"/>
                <p:cNvSpPr/>
                <p:nvPr/>
              </p:nvSpPr>
              <p:spPr>
                <a:xfrm>
                  <a:off x="5958542" y="3908476"/>
                  <a:ext cx="14100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7" extrusionOk="0">
                      <a:moveTo>
                        <a:pt x="1" y="1"/>
                      </a:moveTo>
                      <a:lnTo>
                        <a:pt x="1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15" name="Google Shape;415;p16"/>
              <p:cNvSpPr/>
              <p:nvPr/>
            </p:nvSpPr>
            <p:spPr>
              <a:xfrm>
                <a:off x="1177375" y="4353700"/>
                <a:ext cx="186803" cy="186803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4176" extrusionOk="0">
                    <a:moveTo>
                      <a:pt x="1776" y="1"/>
                    </a:moveTo>
                    <a:lnTo>
                      <a:pt x="1776" y="1776"/>
                    </a:lnTo>
                    <a:lnTo>
                      <a:pt x="0" y="1776"/>
                    </a:lnTo>
                    <a:lnTo>
                      <a:pt x="0" y="2400"/>
                    </a:lnTo>
                    <a:lnTo>
                      <a:pt x="1776" y="2400"/>
                    </a:lnTo>
                    <a:lnTo>
                      <a:pt x="1776" y="4176"/>
                    </a:lnTo>
                    <a:lnTo>
                      <a:pt x="2400" y="4176"/>
                    </a:lnTo>
                    <a:lnTo>
                      <a:pt x="2400" y="2400"/>
                    </a:lnTo>
                    <a:lnTo>
                      <a:pt x="4175" y="2400"/>
                    </a:lnTo>
                    <a:lnTo>
                      <a:pt x="4175" y="1776"/>
                    </a:lnTo>
                    <a:lnTo>
                      <a:pt x="2400" y="1776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6" name="Google Shape;416;p16"/>
              <p:cNvGrpSpPr/>
              <p:nvPr/>
            </p:nvGrpSpPr>
            <p:grpSpPr>
              <a:xfrm>
                <a:off x="-2417677" y="2452996"/>
                <a:ext cx="5416388" cy="4776280"/>
                <a:chOff x="3141775" y="2797950"/>
                <a:chExt cx="2059150" cy="1815800"/>
              </a:xfrm>
            </p:grpSpPr>
            <p:sp>
              <p:nvSpPr>
                <p:cNvPr id="417" name="Google Shape;417;p16"/>
                <p:cNvSpPr/>
                <p:nvPr/>
              </p:nvSpPr>
              <p:spPr>
                <a:xfrm>
                  <a:off x="3202075" y="2853350"/>
                  <a:ext cx="1939775" cy="170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91" h="68151" fill="none" extrusionOk="0">
                      <a:moveTo>
                        <a:pt x="67857" y="68150"/>
                      </a:moveTo>
                      <a:cubicBezTo>
                        <a:pt x="66400" y="68150"/>
                        <a:pt x="64967" y="67575"/>
                        <a:pt x="63559" y="66987"/>
                      </a:cubicBezTo>
                      <a:cubicBezTo>
                        <a:pt x="63032" y="66779"/>
                        <a:pt x="62518" y="66558"/>
                        <a:pt x="61992" y="66375"/>
                      </a:cubicBezTo>
                      <a:cubicBezTo>
                        <a:pt x="57694" y="64881"/>
                        <a:pt x="52833" y="65481"/>
                        <a:pt x="48548" y="65995"/>
                      </a:cubicBezTo>
                      <a:cubicBezTo>
                        <a:pt x="46417" y="66252"/>
                        <a:pt x="43993" y="66558"/>
                        <a:pt x="41728" y="66056"/>
                      </a:cubicBezTo>
                      <a:cubicBezTo>
                        <a:pt x="39818" y="65640"/>
                        <a:pt x="38091" y="64697"/>
                        <a:pt x="36402" y="63779"/>
                      </a:cubicBezTo>
                      <a:lnTo>
                        <a:pt x="25003" y="57547"/>
                      </a:lnTo>
                      <a:cubicBezTo>
                        <a:pt x="23999" y="56996"/>
                        <a:pt x="23533" y="56420"/>
                        <a:pt x="23607" y="55784"/>
                      </a:cubicBezTo>
                      <a:cubicBezTo>
                        <a:pt x="23644" y="55502"/>
                        <a:pt x="23791" y="55257"/>
                        <a:pt x="23950" y="55025"/>
                      </a:cubicBezTo>
                      <a:cubicBezTo>
                        <a:pt x="24060" y="54853"/>
                        <a:pt x="24158" y="54682"/>
                        <a:pt x="24219" y="54498"/>
                      </a:cubicBezTo>
                      <a:cubicBezTo>
                        <a:pt x="24403" y="53972"/>
                        <a:pt x="24244" y="53421"/>
                        <a:pt x="24035" y="52833"/>
                      </a:cubicBezTo>
                      <a:cubicBezTo>
                        <a:pt x="23888" y="52355"/>
                        <a:pt x="23717" y="51853"/>
                        <a:pt x="23778" y="51364"/>
                      </a:cubicBezTo>
                      <a:cubicBezTo>
                        <a:pt x="23950" y="49833"/>
                        <a:pt x="25725" y="49429"/>
                        <a:pt x="27280" y="49086"/>
                      </a:cubicBezTo>
                      <a:cubicBezTo>
                        <a:pt x="27623" y="49001"/>
                        <a:pt x="27929" y="48939"/>
                        <a:pt x="28235" y="48854"/>
                      </a:cubicBezTo>
                      <a:cubicBezTo>
                        <a:pt x="29839" y="48425"/>
                        <a:pt x="31247" y="47225"/>
                        <a:pt x="32080" y="45572"/>
                      </a:cubicBezTo>
                      <a:cubicBezTo>
                        <a:pt x="32900" y="43932"/>
                        <a:pt x="33022" y="42095"/>
                        <a:pt x="32410" y="40540"/>
                      </a:cubicBezTo>
                      <a:cubicBezTo>
                        <a:pt x="32031" y="39560"/>
                        <a:pt x="31370" y="38667"/>
                        <a:pt x="30757" y="37773"/>
                      </a:cubicBezTo>
                      <a:cubicBezTo>
                        <a:pt x="29778" y="36389"/>
                        <a:pt x="28774" y="34981"/>
                        <a:pt x="28798" y="33292"/>
                      </a:cubicBezTo>
                      <a:cubicBezTo>
                        <a:pt x="28798" y="32863"/>
                        <a:pt x="28896" y="32520"/>
                        <a:pt x="29055" y="32263"/>
                      </a:cubicBezTo>
                      <a:cubicBezTo>
                        <a:pt x="29288" y="31945"/>
                        <a:pt x="29643" y="31761"/>
                        <a:pt x="29998" y="31590"/>
                      </a:cubicBezTo>
                      <a:cubicBezTo>
                        <a:pt x="30096" y="31541"/>
                        <a:pt x="30194" y="31479"/>
                        <a:pt x="30280" y="31430"/>
                      </a:cubicBezTo>
                      <a:cubicBezTo>
                        <a:pt x="32447" y="30231"/>
                        <a:pt x="32839" y="27231"/>
                        <a:pt x="32508" y="24819"/>
                      </a:cubicBezTo>
                      <a:cubicBezTo>
                        <a:pt x="32349" y="23815"/>
                        <a:pt x="32092" y="22529"/>
                        <a:pt x="31259" y="21562"/>
                      </a:cubicBezTo>
                      <a:cubicBezTo>
                        <a:pt x="30561" y="20741"/>
                        <a:pt x="29264" y="20154"/>
                        <a:pt x="28137" y="20644"/>
                      </a:cubicBezTo>
                      <a:cubicBezTo>
                        <a:pt x="27696" y="20839"/>
                        <a:pt x="27329" y="21195"/>
                        <a:pt x="26974" y="21537"/>
                      </a:cubicBezTo>
                      <a:cubicBezTo>
                        <a:pt x="26533" y="21966"/>
                        <a:pt x="26080" y="22394"/>
                        <a:pt x="25468" y="22541"/>
                      </a:cubicBezTo>
                      <a:cubicBezTo>
                        <a:pt x="24709" y="22725"/>
                        <a:pt x="23950" y="22419"/>
                        <a:pt x="23203" y="22113"/>
                      </a:cubicBezTo>
                      <a:cubicBezTo>
                        <a:pt x="22382" y="21782"/>
                        <a:pt x="21611" y="21476"/>
                        <a:pt x="20852" y="21782"/>
                      </a:cubicBezTo>
                      <a:cubicBezTo>
                        <a:pt x="20289" y="22027"/>
                        <a:pt x="19970" y="22541"/>
                        <a:pt x="19615" y="23117"/>
                      </a:cubicBezTo>
                      <a:cubicBezTo>
                        <a:pt x="19383" y="23472"/>
                        <a:pt x="19162" y="23839"/>
                        <a:pt x="18856" y="24133"/>
                      </a:cubicBezTo>
                      <a:cubicBezTo>
                        <a:pt x="17693" y="25272"/>
                        <a:pt x="15734" y="24966"/>
                        <a:pt x="14399" y="24096"/>
                      </a:cubicBezTo>
                      <a:cubicBezTo>
                        <a:pt x="13591" y="23558"/>
                        <a:pt x="12893" y="22835"/>
                        <a:pt x="12244" y="22137"/>
                      </a:cubicBezTo>
                      <a:cubicBezTo>
                        <a:pt x="11828" y="21709"/>
                        <a:pt x="11400" y="21243"/>
                        <a:pt x="10934" y="20852"/>
                      </a:cubicBezTo>
                      <a:cubicBezTo>
                        <a:pt x="10530" y="20484"/>
                        <a:pt x="9881" y="19995"/>
                        <a:pt x="9159" y="19958"/>
                      </a:cubicBezTo>
                      <a:cubicBezTo>
                        <a:pt x="8694" y="19946"/>
                        <a:pt x="8216" y="20129"/>
                        <a:pt x="7788" y="20301"/>
                      </a:cubicBezTo>
                      <a:cubicBezTo>
                        <a:pt x="7286" y="20497"/>
                        <a:pt x="6759" y="20815"/>
                        <a:pt x="6257" y="21133"/>
                      </a:cubicBezTo>
                      <a:cubicBezTo>
                        <a:pt x="5241" y="21782"/>
                        <a:pt x="4188" y="22443"/>
                        <a:pt x="3086" y="22137"/>
                      </a:cubicBezTo>
                      <a:cubicBezTo>
                        <a:pt x="1629" y="21733"/>
                        <a:pt x="1115" y="19884"/>
                        <a:pt x="686" y="18378"/>
                      </a:cubicBezTo>
                      <a:cubicBezTo>
                        <a:pt x="637" y="18195"/>
                        <a:pt x="576" y="18011"/>
                        <a:pt x="527" y="17852"/>
                      </a:cubicBezTo>
                      <a:cubicBezTo>
                        <a:pt x="0" y="16052"/>
                        <a:pt x="368" y="14215"/>
                        <a:pt x="1482" y="13162"/>
                      </a:cubicBezTo>
                      <a:cubicBezTo>
                        <a:pt x="2143" y="12538"/>
                        <a:pt x="3000" y="12220"/>
                        <a:pt x="3833" y="11889"/>
                      </a:cubicBezTo>
                      <a:cubicBezTo>
                        <a:pt x="4200" y="11754"/>
                        <a:pt x="4567" y="11620"/>
                        <a:pt x="4923" y="11448"/>
                      </a:cubicBezTo>
                      <a:cubicBezTo>
                        <a:pt x="6098" y="10897"/>
                        <a:pt x="7175" y="9795"/>
                        <a:pt x="6943" y="8583"/>
                      </a:cubicBezTo>
                      <a:cubicBezTo>
                        <a:pt x="6918" y="8436"/>
                        <a:pt x="6857" y="8265"/>
                        <a:pt x="6808" y="8118"/>
                      </a:cubicBezTo>
                      <a:cubicBezTo>
                        <a:pt x="6698" y="7787"/>
                        <a:pt x="6588" y="7457"/>
                        <a:pt x="6673" y="7114"/>
                      </a:cubicBezTo>
                      <a:cubicBezTo>
                        <a:pt x="6857" y="6281"/>
                        <a:pt x="7726" y="6245"/>
                        <a:pt x="8645" y="6232"/>
                      </a:cubicBezTo>
                      <a:cubicBezTo>
                        <a:pt x="9245" y="6220"/>
                        <a:pt x="9857" y="6196"/>
                        <a:pt x="10322" y="5951"/>
                      </a:cubicBezTo>
                      <a:cubicBezTo>
                        <a:pt x="11228" y="5498"/>
                        <a:pt x="11302" y="4420"/>
                        <a:pt x="11387" y="3294"/>
                      </a:cubicBezTo>
                      <a:cubicBezTo>
                        <a:pt x="11449" y="2278"/>
                        <a:pt x="11522" y="1237"/>
                        <a:pt x="12208" y="563"/>
                      </a:cubicBezTo>
                      <a:cubicBezTo>
                        <a:pt x="12636" y="159"/>
                        <a:pt x="13224" y="0"/>
                        <a:pt x="13873" y="110"/>
                      </a:cubicBezTo>
                      <a:cubicBezTo>
                        <a:pt x="14852" y="294"/>
                        <a:pt x="15856" y="1078"/>
                        <a:pt x="16297" y="2020"/>
                      </a:cubicBezTo>
                      <a:cubicBezTo>
                        <a:pt x="16665" y="2792"/>
                        <a:pt x="16836" y="3649"/>
                        <a:pt x="16995" y="4457"/>
                      </a:cubicBezTo>
                      <a:cubicBezTo>
                        <a:pt x="17154" y="5241"/>
                        <a:pt x="17326" y="6049"/>
                        <a:pt x="17656" y="6771"/>
                      </a:cubicBezTo>
                      <a:cubicBezTo>
                        <a:pt x="18697" y="9061"/>
                        <a:pt x="21550" y="10457"/>
                        <a:pt x="24133" y="9955"/>
                      </a:cubicBezTo>
                      <a:cubicBezTo>
                        <a:pt x="26607" y="9477"/>
                        <a:pt x="28749" y="7408"/>
                        <a:pt x="29472" y="4812"/>
                      </a:cubicBezTo>
                      <a:cubicBezTo>
                        <a:pt x="29508" y="4702"/>
                        <a:pt x="29533" y="4579"/>
                        <a:pt x="29570" y="4469"/>
                      </a:cubicBezTo>
                      <a:cubicBezTo>
                        <a:pt x="29729" y="3796"/>
                        <a:pt x="29913" y="3098"/>
                        <a:pt x="30463" y="2669"/>
                      </a:cubicBezTo>
                      <a:cubicBezTo>
                        <a:pt x="31406" y="1910"/>
                        <a:pt x="32827" y="2437"/>
                        <a:pt x="33720" y="3318"/>
                      </a:cubicBezTo>
                      <a:cubicBezTo>
                        <a:pt x="34002" y="3600"/>
                        <a:pt x="34259" y="3894"/>
                        <a:pt x="34504" y="4175"/>
                      </a:cubicBezTo>
                      <a:cubicBezTo>
                        <a:pt x="35030" y="4775"/>
                        <a:pt x="35557" y="5400"/>
                        <a:pt x="36267" y="5755"/>
                      </a:cubicBezTo>
                      <a:cubicBezTo>
                        <a:pt x="36745" y="5988"/>
                        <a:pt x="37283" y="6098"/>
                        <a:pt x="37785" y="6196"/>
                      </a:cubicBezTo>
                      <a:cubicBezTo>
                        <a:pt x="38447" y="6318"/>
                        <a:pt x="39108" y="6465"/>
                        <a:pt x="39671" y="6857"/>
                      </a:cubicBezTo>
                      <a:cubicBezTo>
                        <a:pt x="41030" y="7824"/>
                        <a:pt x="40993" y="9857"/>
                        <a:pt x="40553" y="11314"/>
                      </a:cubicBezTo>
                      <a:cubicBezTo>
                        <a:pt x="40418" y="11754"/>
                        <a:pt x="40246" y="12195"/>
                        <a:pt x="40087" y="12624"/>
                      </a:cubicBezTo>
                      <a:cubicBezTo>
                        <a:pt x="39695" y="13689"/>
                        <a:pt x="39291" y="14766"/>
                        <a:pt x="39340" y="15893"/>
                      </a:cubicBezTo>
                      <a:cubicBezTo>
                        <a:pt x="39389" y="17154"/>
                        <a:pt x="40014" y="18354"/>
                        <a:pt x="40614" y="19517"/>
                      </a:cubicBezTo>
                      <a:cubicBezTo>
                        <a:pt x="41336" y="20913"/>
                        <a:pt x="42083" y="22345"/>
                        <a:pt x="41801" y="23876"/>
                      </a:cubicBezTo>
                      <a:cubicBezTo>
                        <a:pt x="41765" y="24170"/>
                        <a:pt x="41667" y="24464"/>
                        <a:pt x="41581" y="24733"/>
                      </a:cubicBezTo>
                      <a:cubicBezTo>
                        <a:pt x="41483" y="25039"/>
                        <a:pt x="41373" y="25357"/>
                        <a:pt x="41336" y="25688"/>
                      </a:cubicBezTo>
                      <a:cubicBezTo>
                        <a:pt x="41214" y="26521"/>
                        <a:pt x="41422" y="27463"/>
                        <a:pt x="42010" y="28590"/>
                      </a:cubicBezTo>
                      <a:cubicBezTo>
                        <a:pt x="43087" y="30720"/>
                        <a:pt x="44752" y="32030"/>
                        <a:pt x="46430" y="32116"/>
                      </a:cubicBezTo>
                      <a:cubicBezTo>
                        <a:pt x="47972" y="32177"/>
                        <a:pt x="48340" y="30867"/>
                        <a:pt x="48768" y="29373"/>
                      </a:cubicBezTo>
                      <a:cubicBezTo>
                        <a:pt x="48878" y="28994"/>
                        <a:pt x="48989" y="28590"/>
                        <a:pt x="49123" y="28210"/>
                      </a:cubicBezTo>
                      <a:cubicBezTo>
                        <a:pt x="49809" y="26264"/>
                        <a:pt x="50703" y="24917"/>
                        <a:pt x="51719" y="23374"/>
                      </a:cubicBezTo>
                      <a:cubicBezTo>
                        <a:pt x="52013" y="22933"/>
                        <a:pt x="52319" y="22468"/>
                        <a:pt x="52625" y="21978"/>
                      </a:cubicBezTo>
                      <a:cubicBezTo>
                        <a:pt x="53286" y="20937"/>
                        <a:pt x="54890" y="21354"/>
                        <a:pt x="56200" y="21684"/>
                      </a:cubicBezTo>
                      <a:cubicBezTo>
                        <a:pt x="56360" y="21733"/>
                        <a:pt x="56519" y="21770"/>
                        <a:pt x="56653" y="21807"/>
                      </a:cubicBezTo>
                      <a:cubicBezTo>
                        <a:pt x="57841" y="22101"/>
                        <a:pt x="59212" y="23056"/>
                        <a:pt x="59372" y="24488"/>
                      </a:cubicBezTo>
                      <a:cubicBezTo>
                        <a:pt x="59420" y="24917"/>
                        <a:pt x="59359" y="25345"/>
                        <a:pt x="59298" y="25774"/>
                      </a:cubicBezTo>
                      <a:cubicBezTo>
                        <a:pt x="59286" y="25933"/>
                        <a:pt x="59261" y="26080"/>
                        <a:pt x="59237" y="26251"/>
                      </a:cubicBezTo>
                      <a:cubicBezTo>
                        <a:pt x="58992" y="28541"/>
                        <a:pt x="59959" y="30794"/>
                        <a:pt x="60816" y="32765"/>
                      </a:cubicBezTo>
                      <a:cubicBezTo>
                        <a:pt x="61024" y="33279"/>
                        <a:pt x="61294" y="33855"/>
                        <a:pt x="61735" y="34234"/>
                      </a:cubicBezTo>
                      <a:cubicBezTo>
                        <a:pt x="62151" y="34589"/>
                        <a:pt x="62714" y="34761"/>
                        <a:pt x="63216" y="34883"/>
                      </a:cubicBezTo>
                      <a:cubicBezTo>
                        <a:pt x="64024" y="35079"/>
                        <a:pt x="64930" y="35116"/>
                        <a:pt x="65800" y="35153"/>
                      </a:cubicBezTo>
                      <a:cubicBezTo>
                        <a:pt x="67306" y="35214"/>
                        <a:pt x="68861" y="35275"/>
                        <a:pt x="69999" y="36157"/>
                      </a:cubicBezTo>
                      <a:cubicBezTo>
                        <a:pt x="71946" y="37638"/>
                        <a:pt x="73256" y="40099"/>
                        <a:pt x="74419" y="42291"/>
                      </a:cubicBezTo>
                      <a:cubicBezTo>
                        <a:pt x="74579" y="42560"/>
                        <a:pt x="74713" y="42842"/>
                        <a:pt x="74872" y="43111"/>
                      </a:cubicBezTo>
                      <a:cubicBezTo>
                        <a:pt x="75815" y="44862"/>
                        <a:pt x="76795" y="46662"/>
                        <a:pt x="77162" y="48670"/>
                      </a:cubicBezTo>
                      <a:cubicBezTo>
                        <a:pt x="77591" y="51045"/>
                        <a:pt x="77101" y="53457"/>
                        <a:pt x="76611" y="55331"/>
                      </a:cubicBezTo>
                      <a:cubicBezTo>
                        <a:pt x="75889" y="58086"/>
                        <a:pt x="74897" y="60767"/>
                        <a:pt x="73648" y="63301"/>
                      </a:cubicBezTo>
                      <a:cubicBezTo>
                        <a:pt x="72730" y="65175"/>
                        <a:pt x="71383" y="67391"/>
                        <a:pt x="69118" y="67991"/>
                      </a:cubicBezTo>
                      <a:cubicBezTo>
                        <a:pt x="68701" y="68113"/>
                        <a:pt x="68285" y="68150"/>
                        <a:pt x="67857" y="6815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16"/>
                <p:cNvSpPr/>
                <p:nvPr/>
              </p:nvSpPr>
              <p:spPr>
                <a:xfrm>
                  <a:off x="3291150" y="3022000"/>
                  <a:ext cx="1763775" cy="145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51" h="58013" fill="none" extrusionOk="0">
                      <a:moveTo>
                        <a:pt x="64294" y="58013"/>
                      </a:moveTo>
                      <a:lnTo>
                        <a:pt x="64294" y="58013"/>
                      </a:lnTo>
                      <a:cubicBezTo>
                        <a:pt x="63510" y="58013"/>
                        <a:pt x="62371" y="57547"/>
                        <a:pt x="61269" y="57094"/>
                      </a:cubicBezTo>
                      <a:cubicBezTo>
                        <a:pt x="60718" y="56862"/>
                        <a:pt x="60143" y="56629"/>
                        <a:pt x="59555" y="56433"/>
                      </a:cubicBezTo>
                      <a:cubicBezTo>
                        <a:pt x="57339" y="55649"/>
                        <a:pt x="54890" y="55282"/>
                        <a:pt x="52086" y="55282"/>
                      </a:cubicBezTo>
                      <a:cubicBezTo>
                        <a:pt x="49478" y="55282"/>
                        <a:pt x="46858" y="55600"/>
                        <a:pt x="44569" y="55894"/>
                      </a:cubicBezTo>
                      <a:cubicBezTo>
                        <a:pt x="43405" y="56041"/>
                        <a:pt x="42071" y="56200"/>
                        <a:pt x="40883" y="56200"/>
                      </a:cubicBezTo>
                      <a:cubicBezTo>
                        <a:pt x="40124" y="56200"/>
                        <a:pt x="39475" y="56139"/>
                        <a:pt x="38887" y="56017"/>
                      </a:cubicBezTo>
                      <a:cubicBezTo>
                        <a:pt x="37455" y="55711"/>
                        <a:pt x="35998" y="54915"/>
                        <a:pt x="34467" y="54070"/>
                      </a:cubicBezTo>
                      <a:cubicBezTo>
                        <a:pt x="33684" y="53654"/>
                        <a:pt x="32508" y="53188"/>
                        <a:pt x="31272" y="52711"/>
                      </a:cubicBezTo>
                      <a:cubicBezTo>
                        <a:pt x="28419" y="51621"/>
                        <a:pt x="24905" y="50262"/>
                        <a:pt x="24023" y="48364"/>
                      </a:cubicBezTo>
                      <a:cubicBezTo>
                        <a:pt x="23619" y="47446"/>
                        <a:pt x="23570" y="46405"/>
                        <a:pt x="23950" y="45793"/>
                      </a:cubicBezTo>
                      <a:cubicBezTo>
                        <a:pt x="24023" y="45671"/>
                        <a:pt x="24182" y="45671"/>
                        <a:pt x="24317" y="45671"/>
                      </a:cubicBezTo>
                      <a:cubicBezTo>
                        <a:pt x="24378" y="45671"/>
                        <a:pt x="24439" y="45671"/>
                        <a:pt x="24476" y="45658"/>
                      </a:cubicBezTo>
                      <a:lnTo>
                        <a:pt x="24488" y="45658"/>
                      </a:lnTo>
                      <a:cubicBezTo>
                        <a:pt x="24819" y="45585"/>
                        <a:pt x="25186" y="45499"/>
                        <a:pt x="25541" y="45401"/>
                      </a:cubicBezTo>
                      <a:cubicBezTo>
                        <a:pt x="28088" y="44703"/>
                        <a:pt x="30268" y="42891"/>
                        <a:pt x="31541" y="40357"/>
                      </a:cubicBezTo>
                      <a:cubicBezTo>
                        <a:pt x="32814" y="37847"/>
                        <a:pt x="32986" y="35006"/>
                        <a:pt x="32006" y="32545"/>
                      </a:cubicBezTo>
                      <a:cubicBezTo>
                        <a:pt x="31467" y="31174"/>
                        <a:pt x="30659" y="30047"/>
                        <a:pt x="29949" y="29056"/>
                      </a:cubicBezTo>
                      <a:cubicBezTo>
                        <a:pt x="29827" y="28872"/>
                        <a:pt x="29655" y="28700"/>
                        <a:pt x="29496" y="28517"/>
                      </a:cubicBezTo>
                      <a:cubicBezTo>
                        <a:pt x="29104" y="28113"/>
                        <a:pt x="28762" y="27745"/>
                        <a:pt x="28860" y="27354"/>
                      </a:cubicBezTo>
                      <a:cubicBezTo>
                        <a:pt x="29166" y="26178"/>
                        <a:pt x="29778" y="25137"/>
                        <a:pt x="30439" y="24011"/>
                      </a:cubicBezTo>
                      <a:cubicBezTo>
                        <a:pt x="31541" y="22162"/>
                        <a:pt x="32680" y="20252"/>
                        <a:pt x="32288" y="17571"/>
                      </a:cubicBezTo>
                      <a:cubicBezTo>
                        <a:pt x="32092" y="16224"/>
                        <a:pt x="31676" y="14240"/>
                        <a:pt x="30292" y="12600"/>
                      </a:cubicBezTo>
                      <a:cubicBezTo>
                        <a:pt x="29068" y="11155"/>
                        <a:pt x="27256" y="10298"/>
                        <a:pt x="25456" y="10298"/>
                      </a:cubicBezTo>
                      <a:cubicBezTo>
                        <a:pt x="24660" y="10298"/>
                        <a:pt x="23888" y="10469"/>
                        <a:pt x="23166" y="10788"/>
                      </a:cubicBezTo>
                      <a:cubicBezTo>
                        <a:pt x="22713" y="11008"/>
                        <a:pt x="22358" y="11339"/>
                        <a:pt x="22040" y="11632"/>
                      </a:cubicBezTo>
                      <a:cubicBezTo>
                        <a:pt x="21697" y="11951"/>
                        <a:pt x="21427" y="12220"/>
                        <a:pt x="21072" y="12294"/>
                      </a:cubicBezTo>
                      <a:cubicBezTo>
                        <a:pt x="21023" y="12306"/>
                        <a:pt x="20987" y="12281"/>
                        <a:pt x="20938" y="12245"/>
                      </a:cubicBezTo>
                      <a:cubicBezTo>
                        <a:pt x="20925" y="12232"/>
                        <a:pt x="20901" y="12232"/>
                        <a:pt x="20889" y="12220"/>
                      </a:cubicBezTo>
                      <a:cubicBezTo>
                        <a:pt x="20154" y="11914"/>
                        <a:pt x="19150" y="11498"/>
                        <a:pt x="17938" y="11498"/>
                      </a:cubicBezTo>
                      <a:cubicBezTo>
                        <a:pt x="17228" y="11498"/>
                        <a:pt x="16554" y="11632"/>
                        <a:pt x="15930" y="11914"/>
                      </a:cubicBezTo>
                      <a:cubicBezTo>
                        <a:pt x="14387" y="12563"/>
                        <a:pt x="13604" y="13824"/>
                        <a:pt x="13150" y="14559"/>
                      </a:cubicBezTo>
                      <a:cubicBezTo>
                        <a:pt x="13150" y="14571"/>
                        <a:pt x="13126" y="14571"/>
                        <a:pt x="13126" y="14583"/>
                      </a:cubicBezTo>
                      <a:cubicBezTo>
                        <a:pt x="13114" y="14620"/>
                        <a:pt x="13102" y="14644"/>
                        <a:pt x="13065" y="14669"/>
                      </a:cubicBezTo>
                      <a:cubicBezTo>
                        <a:pt x="12967" y="14706"/>
                        <a:pt x="12857" y="14620"/>
                        <a:pt x="12746" y="14546"/>
                      </a:cubicBezTo>
                      <a:cubicBezTo>
                        <a:pt x="12722" y="14522"/>
                        <a:pt x="12697" y="14497"/>
                        <a:pt x="12673" y="14485"/>
                      </a:cubicBezTo>
                      <a:cubicBezTo>
                        <a:pt x="12183" y="14155"/>
                        <a:pt x="11657" y="13604"/>
                        <a:pt x="11106" y="13028"/>
                      </a:cubicBezTo>
                      <a:cubicBezTo>
                        <a:pt x="10665" y="12563"/>
                        <a:pt x="10163" y="12036"/>
                        <a:pt x="9600" y="11522"/>
                      </a:cubicBezTo>
                      <a:cubicBezTo>
                        <a:pt x="9134" y="11118"/>
                        <a:pt x="7714" y="9882"/>
                        <a:pt x="5694" y="9796"/>
                      </a:cubicBezTo>
                      <a:lnTo>
                        <a:pt x="5510" y="9796"/>
                      </a:lnTo>
                      <a:cubicBezTo>
                        <a:pt x="4408" y="9796"/>
                        <a:pt x="3539" y="10139"/>
                        <a:pt x="2951" y="10371"/>
                      </a:cubicBezTo>
                      <a:cubicBezTo>
                        <a:pt x="2143" y="10690"/>
                        <a:pt x="1470" y="11118"/>
                        <a:pt x="858" y="11485"/>
                      </a:cubicBezTo>
                      <a:lnTo>
                        <a:pt x="809" y="11522"/>
                      </a:lnTo>
                      <a:cubicBezTo>
                        <a:pt x="760" y="11571"/>
                        <a:pt x="723" y="11620"/>
                        <a:pt x="662" y="11608"/>
                      </a:cubicBezTo>
                      <a:cubicBezTo>
                        <a:pt x="429" y="11510"/>
                        <a:pt x="417" y="11216"/>
                        <a:pt x="392" y="10971"/>
                      </a:cubicBezTo>
                      <a:cubicBezTo>
                        <a:pt x="392" y="10873"/>
                        <a:pt x="380" y="10763"/>
                        <a:pt x="368" y="10690"/>
                      </a:cubicBezTo>
                      <a:cubicBezTo>
                        <a:pt x="307" y="10494"/>
                        <a:pt x="258" y="10286"/>
                        <a:pt x="196" y="10102"/>
                      </a:cubicBezTo>
                      <a:cubicBezTo>
                        <a:pt x="0" y="9453"/>
                        <a:pt x="135" y="8939"/>
                        <a:pt x="233" y="8853"/>
                      </a:cubicBezTo>
                      <a:cubicBezTo>
                        <a:pt x="368" y="8694"/>
                        <a:pt x="882" y="8510"/>
                        <a:pt x="1335" y="8327"/>
                      </a:cubicBezTo>
                      <a:lnTo>
                        <a:pt x="1457" y="8290"/>
                      </a:lnTo>
                      <a:cubicBezTo>
                        <a:pt x="1849" y="8131"/>
                        <a:pt x="2315" y="7959"/>
                        <a:pt x="2780" y="7739"/>
                      </a:cubicBezTo>
                      <a:cubicBezTo>
                        <a:pt x="4212" y="7065"/>
                        <a:pt x="4849" y="5853"/>
                        <a:pt x="5474" y="4678"/>
                      </a:cubicBezTo>
                      <a:cubicBezTo>
                        <a:pt x="5865" y="3955"/>
                        <a:pt x="6233" y="3258"/>
                        <a:pt x="6759" y="2694"/>
                      </a:cubicBezTo>
                      <a:cubicBezTo>
                        <a:pt x="6967" y="2486"/>
                        <a:pt x="7273" y="2437"/>
                        <a:pt x="7579" y="2376"/>
                      </a:cubicBezTo>
                      <a:cubicBezTo>
                        <a:pt x="7800" y="2327"/>
                        <a:pt x="8045" y="2302"/>
                        <a:pt x="8265" y="2192"/>
                      </a:cubicBezTo>
                      <a:cubicBezTo>
                        <a:pt x="8755" y="1947"/>
                        <a:pt x="9061" y="1445"/>
                        <a:pt x="9318" y="1005"/>
                      </a:cubicBezTo>
                      <a:cubicBezTo>
                        <a:pt x="9636" y="466"/>
                        <a:pt x="9918" y="1"/>
                        <a:pt x="10432" y="50"/>
                      </a:cubicBezTo>
                      <a:cubicBezTo>
                        <a:pt x="10738" y="86"/>
                        <a:pt x="10787" y="429"/>
                        <a:pt x="10824" y="796"/>
                      </a:cubicBezTo>
                      <a:cubicBezTo>
                        <a:pt x="10849" y="1017"/>
                        <a:pt x="10861" y="1225"/>
                        <a:pt x="10947" y="1396"/>
                      </a:cubicBezTo>
                      <a:cubicBezTo>
                        <a:pt x="12367" y="4568"/>
                        <a:pt x="15783" y="6686"/>
                        <a:pt x="19419" y="6686"/>
                      </a:cubicBezTo>
                      <a:cubicBezTo>
                        <a:pt x="20007" y="6686"/>
                        <a:pt x="20583" y="6625"/>
                        <a:pt x="21146" y="6527"/>
                      </a:cubicBezTo>
                      <a:cubicBezTo>
                        <a:pt x="22774" y="6196"/>
                        <a:pt x="23815" y="4776"/>
                        <a:pt x="24819" y="3380"/>
                      </a:cubicBezTo>
                      <a:cubicBezTo>
                        <a:pt x="25884" y="1947"/>
                        <a:pt x="26962" y="441"/>
                        <a:pt x="28725" y="135"/>
                      </a:cubicBezTo>
                      <a:cubicBezTo>
                        <a:pt x="29227" y="50"/>
                        <a:pt x="29582" y="490"/>
                        <a:pt x="30010" y="992"/>
                      </a:cubicBezTo>
                      <a:cubicBezTo>
                        <a:pt x="30329" y="1384"/>
                        <a:pt x="30684" y="1813"/>
                        <a:pt x="31125" y="2033"/>
                      </a:cubicBezTo>
                      <a:cubicBezTo>
                        <a:pt x="32006" y="2462"/>
                        <a:pt x="32827" y="2633"/>
                        <a:pt x="33488" y="2756"/>
                      </a:cubicBezTo>
                      <a:lnTo>
                        <a:pt x="33573" y="2756"/>
                      </a:lnTo>
                      <a:cubicBezTo>
                        <a:pt x="33659" y="2756"/>
                        <a:pt x="33745" y="2756"/>
                        <a:pt x="33794" y="2817"/>
                      </a:cubicBezTo>
                      <a:cubicBezTo>
                        <a:pt x="33880" y="2939"/>
                        <a:pt x="33818" y="3135"/>
                        <a:pt x="33745" y="3355"/>
                      </a:cubicBezTo>
                      <a:cubicBezTo>
                        <a:pt x="33720" y="3417"/>
                        <a:pt x="33696" y="3490"/>
                        <a:pt x="33684" y="3551"/>
                      </a:cubicBezTo>
                      <a:cubicBezTo>
                        <a:pt x="33573" y="3894"/>
                        <a:pt x="33439" y="4262"/>
                        <a:pt x="33304" y="4653"/>
                      </a:cubicBezTo>
                      <a:lnTo>
                        <a:pt x="33304" y="4666"/>
                      </a:lnTo>
                      <a:cubicBezTo>
                        <a:pt x="32839" y="5914"/>
                        <a:pt x="32276" y="7445"/>
                        <a:pt x="32337" y="9245"/>
                      </a:cubicBezTo>
                      <a:cubicBezTo>
                        <a:pt x="32410" y="11265"/>
                        <a:pt x="33292" y="12955"/>
                        <a:pt x="33990" y="14314"/>
                      </a:cubicBezTo>
                      <a:cubicBezTo>
                        <a:pt x="34406" y="15110"/>
                        <a:pt x="34920" y="16114"/>
                        <a:pt x="34847" y="16518"/>
                      </a:cubicBezTo>
                      <a:cubicBezTo>
                        <a:pt x="34835" y="16591"/>
                        <a:pt x="34773" y="16787"/>
                        <a:pt x="34724" y="16959"/>
                      </a:cubicBezTo>
                      <a:cubicBezTo>
                        <a:pt x="34602" y="17363"/>
                        <a:pt x="34455" y="17852"/>
                        <a:pt x="34357" y="18440"/>
                      </a:cubicBezTo>
                      <a:cubicBezTo>
                        <a:pt x="34124" y="20007"/>
                        <a:pt x="34467" y="21611"/>
                        <a:pt x="35386" y="23387"/>
                      </a:cubicBezTo>
                      <a:cubicBezTo>
                        <a:pt x="37063" y="26668"/>
                        <a:pt x="39708" y="28627"/>
                        <a:pt x="42683" y="28749"/>
                      </a:cubicBezTo>
                      <a:lnTo>
                        <a:pt x="42940" y="28749"/>
                      </a:lnTo>
                      <a:cubicBezTo>
                        <a:pt x="46956" y="28749"/>
                        <a:pt x="47997" y="25089"/>
                        <a:pt x="48438" y="23521"/>
                      </a:cubicBezTo>
                      <a:cubicBezTo>
                        <a:pt x="48548" y="23178"/>
                        <a:pt x="48634" y="22848"/>
                        <a:pt x="48732" y="22566"/>
                      </a:cubicBezTo>
                      <a:cubicBezTo>
                        <a:pt x="49282" y="21011"/>
                        <a:pt x="49980" y="19946"/>
                        <a:pt x="50960" y="18477"/>
                      </a:cubicBezTo>
                      <a:cubicBezTo>
                        <a:pt x="50997" y="18428"/>
                        <a:pt x="51009" y="18379"/>
                        <a:pt x="51021" y="18342"/>
                      </a:cubicBezTo>
                      <a:cubicBezTo>
                        <a:pt x="51070" y="18232"/>
                        <a:pt x="51119" y="18122"/>
                        <a:pt x="51229" y="18073"/>
                      </a:cubicBezTo>
                      <a:cubicBezTo>
                        <a:pt x="51364" y="18011"/>
                        <a:pt x="51499" y="18097"/>
                        <a:pt x="51621" y="18134"/>
                      </a:cubicBezTo>
                      <a:cubicBezTo>
                        <a:pt x="51670" y="18171"/>
                        <a:pt x="51731" y="18183"/>
                        <a:pt x="51756" y="18195"/>
                      </a:cubicBezTo>
                      <a:lnTo>
                        <a:pt x="51780" y="18195"/>
                      </a:lnTo>
                      <a:cubicBezTo>
                        <a:pt x="51939" y="18244"/>
                        <a:pt x="52111" y="18293"/>
                        <a:pt x="52282" y="18318"/>
                      </a:cubicBezTo>
                      <a:lnTo>
                        <a:pt x="52294" y="18318"/>
                      </a:lnTo>
                      <a:cubicBezTo>
                        <a:pt x="52307" y="18318"/>
                        <a:pt x="52343" y="18318"/>
                        <a:pt x="52368" y="18354"/>
                      </a:cubicBezTo>
                      <a:cubicBezTo>
                        <a:pt x="52380" y="18379"/>
                        <a:pt x="52368" y="18428"/>
                        <a:pt x="52368" y="18465"/>
                      </a:cubicBezTo>
                      <a:cubicBezTo>
                        <a:pt x="52368" y="18477"/>
                        <a:pt x="52368" y="18477"/>
                        <a:pt x="52356" y="18489"/>
                      </a:cubicBezTo>
                      <a:cubicBezTo>
                        <a:pt x="52343" y="18648"/>
                        <a:pt x="52307" y="18856"/>
                        <a:pt x="52282" y="19089"/>
                      </a:cubicBezTo>
                      <a:cubicBezTo>
                        <a:pt x="51927" y="22285"/>
                        <a:pt x="53201" y="25199"/>
                        <a:pt x="54119" y="27317"/>
                      </a:cubicBezTo>
                      <a:cubicBezTo>
                        <a:pt x="54413" y="27990"/>
                        <a:pt x="54890" y="29129"/>
                        <a:pt x="55955" y="30011"/>
                      </a:cubicBezTo>
                      <a:cubicBezTo>
                        <a:pt x="56886" y="30806"/>
                        <a:pt x="57927" y="31149"/>
                        <a:pt x="58821" y="31357"/>
                      </a:cubicBezTo>
                      <a:cubicBezTo>
                        <a:pt x="59959" y="31639"/>
                        <a:pt x="61086" y="31688"/>
                        <a:pt x="62090" y="31725"/>
                      </a:cubicBezTo>
                      <a:cubicBezTo>
                        <a:pt x="62824" y="31761"/>
                        <a:pt x="64061" y="31810"/>
                        <a:pt x="64355" y="32019"/>
                      </a:cubicBezTo>
                      <a:cubicBezTo>
                        <a:pt x="65714" y="33059"/>
                        <a:pt x="66853" y="35190"/>
                        <a:pt x="67844" y="37051"/>
                      </a:cubicBezTo>
                      <a:cubicBezTo>
                        <a:pt x="68004" y="37345"/>
                        <a:pt x="68150" y="37626"/>
                        <a:pt x="68310" y="37896"/>
                      </a:cubicBezTo>
                      <a:cubicBezTo>
                        <a:pt x="69130" y="39414"/>
                        <a:pt x="69975" y="40969"/>
                        <a:pt x="70244" y="42438"/>
                      </a:cubicBezTo>
                      <a:cubicBezTo>
                        <a:pt x="70550" y="44152"/>
                        <a:pt x="70146" y="46111"/>
                        <a:pt x="69754" y="47630"/>
                      </a:cubicBezTo>
                      <a:cubicBezTo>
                        <a:pt x="69105" y="50152"/>
                        <a:pt x="68187" y="52625"/>
                        <a:pt x="67036" y="54964"/>
                      </a:cubicBezTo>
                      <a:cubicBezTo>
                        <a:pt x="65959" y="57131"/>
                        <a:pt x="65151" y="57743"/>
                        <a:pt x="64661" y="57866"/>
                      </a:cubicBezTo>
                      <a:cubicBezTo>
                        <a:pt x="64575" y="58000"/>
                        <a:pt x="64428" y="58013"/>
                        <a:pt x="64294" y="5801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16"/>
                <p:cNvSpPr/>
                <p:nvPr/>
              </p:nvSpPr>
              <p:spPr>
                <a:xfrm>
                  <a:off x="3494700" y="3128825"/>
                  <a:ext cx="1476050" cy="12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42" h="50104" fill="none" extrusionOk="0">
                      <a:moveTo>
                        <a:pt x="55454" y="50103"/>
                      </a:moveTo>
                      <a:lnTo>
                        <a:pt x="55417" y="50091"/>
                      </a:lnTo>
                      <a:cubicBezTo>
                        <a:pt x="55062" y="49956"/>
                        <a:pt x="54682" y="49797"/>
                        <a:pt x="54413" y="49699"/>
                      </a:cubicBezTo>
                      <a:lnTo>
                        <a:pt x="54388" y="49699"/>
                      </a:lnTo>
                      <a:cubicBezTo>
                        <a:pt x="53825" y="49466"/>
                        <a:pt x="53201" y="49209"/>
                        <a:pt x="52515" y="48977"/>
                      </a:cubicBezTo>
                      <a:cubicBezTo>
                        <a:pt x="49944" y="48071"/>
                        <a:pt x="47140" y="47642"/>
                        <a:pt x="43944" y="47642"/>
                      </a:cubicBezTo>
                      <a:cubicBezTo>
                        <a:pt x="41128" y="47642"/>
                        <a:pt x="38410" y="47985"/>
                        <a:pt x="36010" y="48266"/>
                      </a:cubicBezTo>
                      <a:cubicBezTo>
                        <a:pt x="34945" y="48413"/>
                        <a:pt x="33733" y="48548"/>
                        <a:pt x="32741" y="48548"/>
                      </a:cubicBezTo>
                      <a:cubicBezTo>
                        <a:pt x="32227" y="48548"/>
                        <a:pt x="31823" y="48511"/>
                        <a:pt x="31468" y="48438"/>
                      </a:cubicBezTo>
                      <a:cubicBezTo>
                        <a:pt x="30500" y="48230"/>
                        <a:pt x="29252" y="47556"/>
                        <a:pt x="27929" y="46834"/>
                      </a:cubicBezTo>
                      <a:cubicBezTo>
                        <a:pt x="26950" y="46295"/>
                        <a:pt x="25676" y="45805"/>
                        <a:pt x="24329" y="45291"/>
                      </a:cubicBezTo>
                      <a:cubicBezTo>
                        <a:pt x="23044" y="44801"/>
                        <a:pt x="21734" y="44287"/>
                        <a:pt x="20632" y="43724"/>
                      </a:cubicBezTo>
                      <a:cubicBezTo>
                        <a:pt x="20620" y="43712"/>
                        <a:pt x="20583" y="43712"/>
                        <a:pt x="20558" y="43712"/>
                      </a:cubicBezTo>
                      <a:cubicBezTo>
                        <a:pt x="20497" y="43699"/>
                        <a:pt x="20411" y="43675"/>
                        <a:pt x="20411" y="43602"/>
                      </a:cubicBezTo>
                      <a:cubicBezTo>
                        <a:pt x="20436" y="42034"/>
                        <a:pt x="21856" y="41189"/>
                        <a:pt x="23350" y="40283"/>
                      </a:cubicBezTo>
                      <a:cubicBezTo>
                        <a:pt x="24562" y="39549"/>
                        <a:pt x="25823" y="38802"/>
                        <a:pt x="26411" y="37614"/>
                      </a:cubicBezTo>
                      <a:cubicBezTo>
                        <a:pt x="28113" y="34247"/>
                        <a:pt x="28333" y="30390"/>
                        <a:pt x="27011" y="27048"/>
                      </a:cubicBezTo>
                      <a:cubicBezTo>
                        <a:pt x="26325" y="25297"/>
                        <a:pt x="25358" y="23938"/>
                        <a:pt x="24574" y="22848"/>
                      </a:cubicBezTo>
                      <a:cubicBezTo>
                        <a:pt x="24574" y="22836"/>
                        <a:pt x="24562" y="22836"/>
                        <a:pt x="24562" y="22824"/>
                      </a:cubicBezTo>
                      <a:cubicBezTo>
                        <a:pt x="24550" y="22799"/>
                        <a:pt x="24513" y="22775"/>
                        <a:pt x="24513" y="22738"/>
                      </a:cubicBezTo>
                      <a:cubicBezTo>
                        <a:pt x="24501" y="22542"/>
                        <a:pt x="24562" y="22236"/>
                        <a:pt x="24721" y="22064"/>
                      </a:cubicBezTo>
                      <a:cubicBezTo>
                        <a:pt x="24795" y="21991"/>
                        <a:pt x="24868" y="21942"/>
                        <a:pt x="24966" y="21942"/>
                      </a:cubicBezTo>
                      <a:lnTo>
                        <a:pt x="25040" y="21942"/>
                      </a:lnTo>
                      <a:cubicBezTo>
                        <a:pt x="27256" y="21942"/>
                        <a:pt x="28701" y="23521"/>
                        <a:pt x="30084" y="25052"/>
                      </a:cubicBezTo>
                      <a:cubicBezTo>
                        <a:pt x="31394" y="26472"/>
                        <a:pt x="32631" y="27844"/>
                        <a:pt x="34431" y="27917"/>
                      </a:cubicBezTo>
                      <a:cubicBezTo>
                        <a:pt x="34578" y="27917"/>
                        <a:pt x="34712" y="27929"/>
                        <a:pt x="34847" y="27929"/>
                      </a:cubicBezTo>
                      <a:cubicBezTo>
                        <a:pt x="36500" y="27929"/>
                        <a:pt x="37529" y="26754"/>
                        <a:pt x="38508" y="25615"/>
                      </a:cubicBezTo>
                      <a:cubicBezTo>
                        <a:pt x="39500" y="24476"/>
                        <a:pt x="40541" y="23289"/>
                        <a:pt x="42230" y="23289"/>
                      </a:cubicBezTo>
                      <a:lnTo>
                        <a:pt x="42414" y="23289"/>
                      </a:lnTo>
                      <a:cubicBezTo>
                        <a:pt x="42732" y="23313"/>
                        <a:pt x="42793" y="23693"/>
                        <a:pt x="42842" y="24048"/>
                      </a:cubicBezTo>
                      <a:cubicBezTo>
                        <a:pt x="42867" y="24207"/>
                        <a:pt x="42879" y="24366"/>
                        <a:pt x="42928" y="24489"/>
                      </a:cubicBezTo>
                      <a:cubicBezTo>
                        <a:pt x="43283" y="25309"/>
                        <a:pt x="44030" y="27011"/>
                        <a:pt x="45671" y="28407"/>
                      </a:cubicBezTo>
                      <a:cubicBezTo>
                        <a:pt x="47152" y="29656"/>
                        <a:pt x="48720" y="30170"/>
                        <a:pt x="49907" y="30452"/>
                      </a:cubicBezTo>
                      <a:cubicBezTo>
                        <a:pt x="51376" y="30819"/>
                        <a:pt x="52760" y="30868"/>
                        <a:pt x="53862" y="30917"/>
                      </a:cubicBezTo>
                      <a:cubicBezTo>
                        <a:pt x="54009" y="30917"/>
                        <a:pt x="54327" y="30929"/>
                        <a:pt x="54621" y="30941"/>
                      </a:cubicBezTo>
                      <a:lnTo>
                        <a:pt x="54633" y="30941"/>
                      </a:lnTo>
                      <a:lnTo>
                        <a:pt x="54658" y="30966"/>
                      </a:lnTo>
                      <a:cubicBezTo>
                        <a:pt x="55356" y="31798"/>
                        <a:pt x="56188" y="33353"/>
                        <a:pt x="56776" y="34468"/>
                      </a:cubicBezTo>
                      <a:cubicBezTo>
                        <a:pt x="56935" y="34761"/>
                        <a:pt x="57082" y="35043"/>
                        <a:pt x="57241" y="35325"/>
                      </a:cubicBezTo>
                      <a:cubicBezTo>
                        <a:pt x="57927" y="36610"/>
                        <a:pt x="58649" y="37920"/>
                        <a:pt x="58833" y="38863"/>
                      </a:cubicBezTo>
                      <a:cubicBezTo>
                        <a:pt x="59041" y="40051"/>
                        <a:pt x="58576" y="41912"/>
                        <a:pt x="58392" y="42598"/>
                      </a:cubicBezTo>
                      <a:cubicBezTo>
                        <a:pt x="57792" y="44887"/>
                        <a:pt x="56947" y="47140"/>
                        <a:pt x="55894" y="49270"/>
                      </a:cubicBezTo>
                      <a:cubicBezTo>
                        <a:pt x="55735" y="49577"/>
                        <a:pt x="55588" y="49846"/>
                        <a:pt x="55454" y="50079"/>
                      </a:cubicBezTo>
                      <a:close/>
                      <a:moveTo>
                        <a:pt x="4739" y="5645"/>
                      </a:moveTo>
                      <a:lnTo>
                        <a:pt x="4666" y="5645"/>
                      </a:lnTo>
                      <a:cubicBezTo>
                        <a:pt x="4396" y="5633"/>
                        <a:pt x="4225" y="5388"/>
                        <a:pt x="4041" y="5143"/>
                      </a:cubicBezTo>
                      <a:cubicBezTo>
                        <a:pt x="3943" y="5009"/>
                        <a:pt x="3845" y="4874"/>
                        <a:pt x="3723" y="4776"/>
                      </a:cubicBezTo>
                      <a:cubicBezTo>
                        <a:pt x="3233" y="4347"/>
                        <a:pt x="2584" y="4115"/>
                        <a:pt x="1960" y="3907"/>
                      </a:cubicBezTo>
                      <a:cubicBezTo>
                        <a:pt x="1127" y="3613"/>
                        <a:pt x="356" y="3343"/>
                        <a:pt x="62" y="2621"/>
                      </a:cubicBezTo>
                      <a:cubicBezTo>
                        <a:pt x="1" y="2462"/>
                        <a:pt x="123" y="2327"/>
                        <a:pt x="233" y="2217"/>
                      </a:cubicBezTo>
                      <a:cubicBezTo>
                        <a:pt x="270" y="2156"/>
                        <a:pt x="331" y="2119"/>
                        <a:pt x="356" y="2058"/>
                      </a:cubicBezTo>
                      <a:cubicBezTo>
                        <a:pt x="393" y="1972"/>
                        <a:pt x="429" y="1886"/>
                        <a:pt x="454" y="1813"/>
                      </a:cubicBezTo>
                      <a:cubicBezTo>
                        <a:pt x="539" y="1629"/>
                        <a:pt x="601" y="1458"/>
                        <a:pt x="735" y="1360"/>
                      </a:cubicBezTo>
                      <a:cubicBezTo>
                        <a:pt x="980" y="1176"/>
                        <a:pt x="1188" y="1103"/>
                        <a:pt x="1360" y="1152"/>
                      </a:cubicBezTo>
                      <a:cubicBezTo>
                        <a:pt x="3111" y="1592"/>
                        <a:pt x="6049" y="2645"/>
                        <a:pt x="6086" y="4751"/>
                      </a:cubicBezTo>
                      <a:cubicBezTo>
                        <a:pt x="6086" y="4935"/>
                        <a:pt x="6013" y="5094"/>
                        <a:pt x="5866" y="5241"/>
                      </a:cubicBezTo>
                      <a:cubicBezTo>
                        <a:pt x="5584" y="5511"/>
                        <a:pt x="5094" y="5645"/>
                        <a:pt x="4739" y="5645"/>
                      </a:cubicBezTo>
                      <a:close/>
                      <a:moveTo>
                        <a:pt x="20020" y="3625"/>
                      </a:moveTo>
                      <a:cubicBezTo>
                        <a:pt x="19762" y="3625"/>
                        <a:pt x="19481" y="3588"/>
                        <a:pt x="19224" y="3490"/>
                      </a:cubicBezTo>
                      <a:cubicBezTo>
                        <a:pt x="18758" y="3343"/>
                        <a:pt x="18428" y="3062"/>
                        <a:pt x="18281" y="2731"/>
                      </a:cubicBezTo>
                      <a:cubicBezTo>
                        <a:pt x="18097" y="2278"/>
                        <a:pt x="18550" y="1948"/>
                        <a:pt x="18954" y="1629"/>
                      </a:cubicBezTo>
                      <a:cubicBezTo>
                        <a:pt x="19163" y="1470"/>
                        <a:pt x="19358" y="1323"/>
                        <a:pt x="19481" y="1164"/>
                      </a:cubicBezTo>
                      <a:cubicBezTo>
                        <a:pt x="19554" y="1054"/>
                        <a:pt x="19616" y="919"/>
                        <a:pt x="19689" y="772"/>
                      </a:cubicBezTo>
                      <a:cubicBezTo>
                        <a:pt x="19848" y="429"/>
                        <a:pt x="20020" y="62"/>
                        <a:pt x="20350" y="38"/>
                      </a:cubicBezTo>
                      <a:cubicBezTo>
                        <a:pt x="20779" y="1"/>
                        <a:pt x="21330" y="368"/>
                        <a:pt x="21526" y="833"/>
                      </a:cubicBezTo>
                      <a:cubicBezTo>
                        <a:pt x="21856" y="1580"/>
                        <a:pt x="21771" y="2927"/>
                        <a:pt x="20962" y="3405"/>
                      </a:cubicBezTo>
                      <a:lnTo>
                        <a:pt x="20950" y="3368"/>
                      </a:lnTo>
                      <a:lnTo>
                        <a:pt x="20962" y="3405"/>
                      </a:lnTo>
                      <a:cubicBezTo>
                        <a:pt x="20693" y="3552"/>
                        <a:pt x="20350" y="3625"/>
                        <a:pt x="20020" y="36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16"/>
                <p:cNvSpPr/>
                <p:nvPr/>
              </p:nvSpPr>
              <p:spPr>
                <a:xfrm>
                  <a:off x="4150375" y="3826750"/>
                  <a:ext cx="732825" cy="44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938" fill="none" extrusionOk="0">
                      <a:moveTo>
                        <a:pt x="27488" y="17925"/>
                      </a:moveTo>
                      <a:cubicBezTo>
                        <a:pt x="27464" y="17925"/>
                        <a:pt x="27451" y="17913"/>
                        <a:pt x="27427" y="17888"/>
                      </a:cubicBezTo>
                      <a:cubicBezTo>
                        <a:pt x="27415" y="17888"/>
                        <a:pt x="27415" y="17876"/>
                        <a:pt x="27402" y="17876"/>
                      </a:cubicBezTo>
                      <a:lnTo>
                        <a:pt x="27402" y="17876"/>
                      </a:lnTo>
                      <a:cubicBezTo>
                        <a:pt x="24464" y="16848"/>
                        <a:pt x="21293" y="16346"/>
                        <a:pt x="17705" y="16346"/>
                      </a:cubicBezTo>
                      <a:cubicBezTo>
                        <a:pt x="14693" y="16346"/>
                        <a:pt x="11865" y="16701"/>
                        <a:pt x="9367" y="17007"/>
                      </a:cubicBezTo>
                      <a:cubicBezTo>
                        <a:pt x="8387" y="17129"/>
                        <a:pt x="7285" y="17264"/>
                        <a:pt x="6502" y="17264"/>
                      </a:cubicBezTo>
                      <a:cubicBezTo>
                        <a:pt x="6135" y="17264"/>
                        <a:pt x="5975" y="17239"/>
                        <a:pt x="5951" y="17239"/>
                      </a:cubicBezTo>
                      <a:cubicBezTo>
                        <a:pt x="5461" y="17129"/>
                        <a:pt x="4224" y="16456"/>
                        <a:pt x="3318" y="15966"/>
                      </a:cubicBezTo>
                      <a:cubicBezTo>
                        <a:pt x="2988" y="15782"/>
                        <a:pt x="2486" y="15709"/>
                        <a:pt x="2008" y="15623"/>
                      </a:cubicBezTo>
                      <a:cubicBezTo>
                        <a:pt x="1102" y="15489"/>
                        <a:pt x="184" y="15342"/>
                        <a:pt x="98" y="14509"/>
                      </a:cubicBezTo>
                      <a:cubicBezTo>
                        <a:pt x="0" y="13725"/>
                        <a:pt x="735" y="13260"/>
                        <a:pt x="1519" y="12746"/>
                      </a:cubicBezTo>
                      <a:cubicBezTo>
                        <a:pt x="2180" y="12317"/>
                        <a:pt x="2865" y="11877"/>
                        <a:pt x="3196" y="11203"/>
                      </a:cubicBezTo>
                      <a:cubicBezTo>
                        <a:pt x="3796" y="10028"/>
                        <a:pt x="3747" y="8546"/>
                        <a:pt x="3686" y="7114"/>
                      </a:cubicBezTo>
                      <a:cubicBezTo>
                        <a:pt x="3625" y="5240"/>
                        <a:pt x="3576" y="3441"/>
                        <a:pt x="4984" y="2522"/>
                      </a:cubicBezTo>
                      <a:cubicBezTo>
                        <a:pt x="5473" y="2204"/>
                        <a:pt x="6024" y="2510"/>
                        <a:pt x="6612" y="2828"/>
                      </a:cubicBezTo>
                      <a:cubicBezTo>
                        <a:pt x="7077" y="3073"/>
                        <a:pt x="7530" y="3343"/>
                        <a:pt x="8045" y="3355"/>
                      </a:cubicBezTo>
                      <a:cubicBezTo>
                        <a:pt x="8228" y="3367"/>
                        <a:pt x="8424" y="3367"/>
                        <a:pt x="8608" y="3367"/>
                      </a:cubicBezTo>
                      <a:cubicBezTo>
                        <a:pt x="10285" y="3367"/>
                        <a:pt x="11412" y="2314"/>
                        <a:pt x="12391" y="1396"/>
                      </a:cubicBezTo>
                      <a:cubicBezTo>
                        <a:pt x="13187" y="649"/>
                        <a:pt x="13873" y="0"/>
                        <a:pt x="14693" y="61"/>
                      </a:cubicBezTo>
                      <a:cubicBezTo>
                        <a:pt x="15342" y="110"/>
                        <a:pt x="15709" y="771"/>
                        <a:pt x="16138" y="1506"/>
                      </a:cubicBezTo>
                      <a:cubicBezTo>
                        <a:pt x="16456" y="2057"/>
                        <a:pt x="16775" y="2632"/>
                        <a:pt x="17264" y="3049"/>
                      </a:cubicBezTo>
                      <a:cubicBezTo>
                        <a:pt x="19309" y="4775"/>
                        <a:pt x="21452" y="5449"/>
                        <a:pt x="22884" y="5804"/>
                      </a:cubicBezTo>
                      <a:cubicBezTo>
                        <a:pt x="23472" y="5938"/>
                        <a:pt x="24060" y="5951"/>
                        <a:pt x="24635" y="5975"/>
                      </a:cubicBezTo>
                      <a:cubicBezTo>
                        <a:pt x="25370" y="5987"/>
                        <a:pt x="26056" y="6000"/>
                        <a:pt x="26570" y="6318"/>
                      </a:cubicBezTo>
                      <a:cubicBezTo>
                        <a:pt x="27023" y="6599"/>
                        <a:pt x="27206" y="7138"/>
                        <a:pt x="27366" y="7628"/>
                      </a:cubicBezTo>
                      <a:cubicBezTo>
                        <a:pt x="27427" y="7824"/>
                        <a:pt x="27513" y="8008"/>
                        <a:pt x="27574" y="8142"/>
                      </a:cubicBezTo>
                      <a:cubicBezTo>
                        <a:pt x="27733" y="8448"/>
                        <a:pt x="27892" y="8742"/>
                        <a:pt x="28039" y="9024"/>
                      </a:cubicBezTo>
                      <a:cubicBezTo>
                        <a:pt x="28100" y="9134"/>
                        <a:pt x="28161" y="9244"/>
                        <a:pt x="28223" y="9367"/>
                      </a:cubicBezTo>
                      <a:cubicBezTo>
                        <a:pt x="28639" y="10114"/>
                        <a:pt x="29202" y="11142"/>
                        <a:pt x="29263" y="11571"/>
                      </a:cubicBezTo>
                      <a:cubicBezTo>
                        <a:pt x="29288" y="11693"/>
                        <a:pt x="29312" y="12195"/>
                        <a:pt x="28884" y="13860"/>
                      </a:cubicBezTo>
                      <a:cubicBezTo>
                        <a:pt x="28774" y="14264"/>
                        <a:pt x="28737" y="14754"/>
                        <a:pt x="28688" y="15207"/>
                      </a:cubicBezTo>
                      <a:cubicBezTo>
                        <a:pt x="28566" y="16346"/>
                        <a:pt x="28455" y="17521"/>
                        <a:pt x="27525" y="17937"/>
                      </a:cubicBezTo>
                      <a:cubicBezTo>
                        <a:pt x="27513" y="17925"/>
                        <a:pt x="27513" y="17925"/>
                        <a:pt x="27488" y="179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16"/>
                <p:cNvSpPr/>
                <p:nvPr/>
              </p:nvSpPr>
              <p:spPr>
                <a:xfrm>
                  <a:off x="4294225" y="3936625"/>
                  <a:ext cx="503275" cy="24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31" h="9870" fill="none" extrusionOk="0">
                      <a:moveTo>
                        <a:pt x="18098" y="9869"/>
                      </a:moveTo>
                      <a:cubicBezTo>
                        <a:pt x="17204" y="9869"/>
                        <a:pt x="16249" y="9563"/>
                        <a:pt x="15232" y="9257"/>
                      </a:cubicBezTo>
                      <a:cubicBezTo>
                        <a:pt x="14155" y="8914"/>
                        <a:pt x="13053" y="8584"/>
                        <a:pt x="11976" y="8584"/>
                      </a:cubicBezTo>
                      <a:cubicBezTo>
                        <a:pt x="8743" y="8584"/>
                        <a:pt x="5817" y="8951"/>
                        <a:pt x="3233" y="9257"/>
                      </a:cubicBezTo>
                      <a:cubicBezTo>
                        <a:pt x="3001" y="9294"/>
                        <a:pt x="2756" y="9330"/>
                        <a:pt x="2511" y="9367"/>
                      </a:cubicBezTo>
                      <a:cubicBezTo>
                        <a:pt x="1936" y="9477"/>
                        <a:pt x="1323" y="9563"/>
                        <a:pt x="907" y="9490"/>
                      </a:cubicBezTo>
                      <a:cubicBezTo>
                        <a:pt x="883" y="9490"/>
                        <a:pt x="834" y="9477"/>
                        <a:pt x="797" y="9477"/>
                      </a:cubicBezTo>
                      <a:cubicBezTo>
                        <a:pt x="527" y="9428"/>
                        <a:pt x="111" y="9355"/>
                        <a:pt x="50" y="9049"/>
                      </a:cubicBezTo>
                      <a:cubicBezTo>
                        <a:pt x="1" y="8865"/>
                        <a:pt x="136" y="8718"/>
                        <a:pt x="283" y="8571"/>
                      </a:cubicBezTo>
                      <a:cubicBezTo>
                        <a:pt x="356" y="8498"/>
                        <a:pt x="430" y="8400"/>
                        <a:pt x="478" y="8314"/>
                      </a:cubicBezTo>
                      <a:cubicBezTo>
                        <a:pt x="1458" y="6355"/>
                        <a:pt x="1397" y="4274"/>
                        <a:pt x="1336" y="2584"/>
                      </a:cubicBezTo>
                      <a:cubicBezTo>
                        <a:pt x="1336" y="2560"/>
                        <a:pt x="1323" y="2511"/>
                        <a:pt x="1299" y="2474"/>
                      </a:cubicBezTo>
                      <a:cubicBezTo>
                        <a:pt x="1274" y="2388"/>
                        <a:pt x="1238" y="2278"/>
                        <a:pt x="1336" y="2217"/>
                      </a:cubicBezTo>
                      <a:cubicBezTo>
                        <a:pt x="1470" y="2107"/>
                        <a:pt x="1654" y="2168"/>
                        <a:pt x="1838" y="2229"/>
                      </a:cubicBezTo>
                      <a:cubicBezTo>
                        <a:pt x="1948" y="2266"/>
                        <a:pt x="2058" y="2315"/>
                        <a:pt x="2156" y="2315"/>
                      </a:cubicBezTo>
                      <a:cubicBezTo>
                        <a:pt x="2401" y="2327"/>
                        <a:pt x="2646" y="2327"/>
                        <a:pt x="2878" y="2327"/>
                      </a:cubicBezTo>
                      <a:cubicBezTo>
                        <a:pt x="4213" y="2327"/>
                        <a:pt x="5217" y="1617"/>
                        <a:pt x="6111" y="1005"/>
                      </a:cubicBezTo>
                      <a:cubicBezTo>
                        <a:pt x="6894" y="478"/>
                        <a:pt x="7568" y="1"/>
                        <a:pt x="8278" y="74"/>
                      </a:cubicBezTo>
                      <a:cubicBezTo>
                        <a:pt x="8572" y="111"/>
                        <a:pt x="8755" y="380"/>
                        <a:pt x="8927" y="674"/>
                      </a:cubicBezTo>
                      <a:cubicBezTo>
                        <a:pt x="9049" y="858"/>
                        <a:pt x="9172" y="1054"/>
                        <a:pt x="9319" y="1188"/>
                      </a:cubicBezTo>
                      <a:cubicBezTo>
                        <a:pt x="11914" y="3380"/>
                        <a:pt x="14559" y="4225"/>
                        <a:pt x="16322" y="4653"/>
                      </a:cubicBezTo>
                      <a:cubicBezTo>
                        <a:pt x="16702" y="4739"/>
                        <a:pt x="17081" y="4739"/>
                        <a:pt x="17461" y="4727"/>
                      </a:cubicBezTo>
                      <a:cubicBezTo>
                        <a:pt x="17926" y="4715"/>
                        <a:pt x="18355" y="4715"/>
                        <a:pt x="18673" y="4910"/>
                      </a:cubicBezTo>
                      <a:cubicBezTo>
                        <a:pt x="18747" y="4959"/>
                        <a:pt x="18783" y="5045"/>
                        <a:pt x="18808" y="5143"/>
                      </a:cubicBezTo>
                      <a:cubicBezTo>
                        <a:pt x="18832" y="5192"/>
                        <a:pt x="18844" y="5229"/>
                        <a:pt x="18869" y="5278"/>
                      </a:cubicBezTo>
                      <a:cubicBezTo>
                        <a:pt x="19040" y="5584"/>
                        <a:pt x="19200" y="5890"/>
                        <a:pt x="19359" y="6184"/>
                      </a:cubicBezTo>
                      <a:cubicBezTo>
                        <a:pt x="19432" y="6294"/>
                        <a:pt x="19481" y="6392"/>
                        <a:pt x="19555" y="6514"/>
                      </a:cubicBezTo>
                      <a:cubicBezTo>
                        <a:pt x="19591" y="6600"/>
                        <a:pt x="19653" y="6686"/>
                        <a:pt x="19714" y="6784"/>
                      </a:cubicBezTo>
                      <a:cubicBezTo>
                        <a:pt x="19885" y="7004"/>
                        <a:pt x="20081" y="7310"/>
                        <a:pt x="20118" y="7592"/>
                      </a:cubicBezTo>
                      <a:cubicBezTo>
                        <a:pt x="20130" y="7739"/>
                        <a:pt x="20081" y="7947"/>
                        <a:pt x="20008" y="8167"/>
                      </a:cubicBezTo>
                      <a:cubicBezTo>
                        <a:pt x="19971" y="8277"/>
                        <a:pt x="19934" y="8400"/>
                        <a:pt x="19897" y="8535"/>
                      </a:cubicBezTo>
                      <a:cubicBezTo>
                        <a:pt x="19873" y="8633"/>
                        <a:pt x="19873" y="8731"/>
                        <a:pt x="19873" y="8841"/>
                      </a:cubicBezTo>
                      <a:cubicBezTo>
                        <a:pt x="19873" y="9037"/>
                        <a:pt x="19873" y="9245"/>
                        <a:pt x="19714" y="9343"/>
                      </a:cubicBezTo>
                      <a:cubicBezTo>
                        <a:pt x="19212" y="9747"/>
                        <a:pt x="18661" y="9869"/>
                        <a:pt x="18098" y="98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22;p16"/>
                <p:cNvSpPr/>
                <p:nvPr/>
              </p:nvSpPr>
              <p:spPr>
                <a:xfrm>
                  <a:off x="4404425" y="4038250"/>
                  <a:ext cx="119400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6" h="2438" fill="none" extrusionOk="0">
                      <a:moveTo>
                        <a:pt x="1752" y="2437"/>
                      </a:moveTo>
                      <a:cubicBezTo>
                        <a:pt x="968" y="2437"/>
                        <a:pt x="246" y="2290"/>
                        <a:pt x="74" y="1984"/>
                      </a:cubicBezTo>
                      <a:cubicBezTo>
                        <a:pt x="1" y="1837"/>
                        <a:pt x="38" y="1690"/>
                        <a:pt x="172" y="1519"/>
                      </a:cubicBezTo>
                      <a:lnTo>
                        <a:pt x="172" y="1519"/>
                      </a:lnTo>
                      <a:cubicBezTo>
                        <a:pt x="1042" y="454"/>
                        <a:pt x="2278" y="1"/>
                        <a:pt x="3135" y="50"/>
                      </a:cubicBezTo>
                      <a:cubicBezTo>
                        <a:pt x="3625" y="62"/>
                        <a:pt x="4335" y="343"/>
                        <a:pt x="4629" y="735"/>
                      </a:cubicBezTo>
                      <a:cubicBezTo>
                        <a:pt x="4751" y="894"/>
                        <a:pt x="4776" y="1066"/>
                        <a:pt x="4739" y="1225"/>
                      </a:cubicBezTo>
                      <a:cubicBezTo>
                        <a:pt x="4580" y="1813"/>
                        <a:pt x="3747" y="2253"/>
                        <a:pt x="2523" y="2413"/>
                      </a:cubicBezTo>
                      <a:cubicBezTo>
                        <a:pt x="2266" y="2425"/>
                        <a:pt x="2009" y="2437"/>
                        <a:pt x="1752" y="243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423;p16"/>
                <p:cNvSpPr/>
                <p:nvPr/>
              </p:nvSpPr>
              <p:spPr>
                <a:xfrm>
                  <a:off x="4278025" y="3400650"/>
                  <a:ext cx="161025" cy="19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1" h="7727" fill="none" extrusionOk="0">
                      <a:moveTo>
                        <a:pt x="2535" y="7726"/>
                      </a:moveTo>
                      <a:cubicBezTo>
                        <a:pt x="2228" y="7726"/>
                        <a:pt x="1959" y="7592"/>
                        <a:pt x="1726" y="7347"/>
                      </a:cubicBezTo>
                      <a:lnTo>
                        <a:pt x="1714" y="7322"/>
                      </a:lnTo>
                      <a:cubicBezTo>
                        <a:pt x="1286" y="6833"/>
                        <a:pt x="465" y="5914"/>
                        <a:pt x="282" y="5510"/>
                      </a:cubicBezTo>
                      <a:cubicBezTo>
                        <a:pt x="0" y="4861"/>
                        <a:pt x="184" y="4127"/>
                        <a:pt x="331" y="3490"/>
                      </a:cubicBezTo>
                      <a:cubicBezTo>
                        <a:pt x="380" y="3282"/>
                        <a:pt x="429" y="3098"/>
                        <a:pt x="453" y="2914"/>
                      </a:cubicBezTo>
                      <a:lnTo>
                        <a:pt x="453" y="2914"/>
                      </a:lnTo>
                      <a:cubicBezTo>
                        <a:pt x="576" y="2229"/>
                        <a:pt x="490" y="1604"/>
                        <a:pt x="404" y="1102"/>
                      </a:cubicBezTo>
                      <a:cubicBezTo>
                        <a:pt x="343" y="625"/>
                        <a:pt x="282" y="270"/>
                        <a:pt x="465" y="135"/>
                      </a:cubicBezTo>
                      <a:cubicBezTo>
                        <a:pt x="649" y="0"/>
                        <a:pt x="1065" y="74"/>
                        <a:pt x="1861" y="404"/>
                      </a:cubicBezTo>
                      <a:cubicBezTo>
                        <a:pt x="2963" y="870"/>
                        <a:pt x="3685" y="882"/>
                        <a:pt x="4261" y="882"/>
                      </a:cubicBezTo>
                      <a:cubicBezTo>
                        <a:pt x="4714" y="882"/>
                        <a:pt x="5081" y="894"/>
                        <a:pt x="5449" y="1115"/>
                      </a:cubicBezTo>
                      <a:cubicBezTo>
                        <a:pt x="6440" y="1690"/>
                        <a:pt x="6159" y="3331"/>
                        <a:pt x="5791" y="4078"/>
                      </a:cubicBezTo>
                      <a:cubicBezTo>
                        <a:pt x="5632" y="4408"/>
                        <a:pt x="5449" y="4592"/>
                        <a:pt x="5265" y="4788"/>
                      </a:cubicBezTo>
                      <a:cubicBezTo>
                        <a:pt x="4959" y="5082"/>
                        <a:pt x="4616" y="5412"/>
                        <a:pt x="4236" y="6380"/>
                      </a:cubicBezTo>
                      <a:cubicBezTo>
                        <a:pt x="4016" y="6930"/>
                        <a:pt x="3379" y="7592"/>
                        <a:pt x="2718" y="7714"/>
                      </a:cubicBezTo>
                      <a:cubicBezTo>
                        <a:pt x="2669" y="7726"/>
                        <a:pt x="2596" y="7726"/>
                        <a:pt x="2535" y="7726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16"/>
                <p:cNvSpPr/>
                <p:nvPr/>
              </p:nvSpPr>
              <p:spPr>
                <a:xfrm>
                  <a:off x="4693700" y="3373700"/>
                  <a:ext cx="139900" cy="24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6" h="9723" fill="none" extrusionOk="0">
                      <a:moveTo>
                        <a:pt x="4825" y="9723"/>
                      </a:moveTo>
                      <a:lnTo>
                        <a:pt x="4800" y="9723"/>
                      </a:lnTo>
                      <a:cubicBezTo>
                        <a:pt x="4604" y="9710"/>
                        <a:pt x="4494" y="9551"/>
                        <a:pt x="4371" y="9417"/>
                      </a:cubicBezTo>
                      <a:lnTo>
                        <a:pt x="4347" y="9404"/>
                      </a:lnTo>
                      <a:cubicBezTo>
                        <a:pt x="4004" y="8988"/>
                        <a:pt x="3527" y="8670"/>
                        <a:pt x="3025" y="8510"/>
                      </a:cubicBezTo>
                      <a:lnTo>
                        <a:pt x="2841" y="8462"/>
                      </a:lnTo>
                      <a:cubicBezTo>
                        <a:pt x="2670" y="8425"/>
                        <a:pt x="2510" y="8376"/>
                        <a:pt x="2363" y="8302"/>
                      </a:cubicBezTo>
                      <a:cubicBezTo>
                        <a:pt x="2229" y="8217"/>
                        <a:pt x="2106" y="8119"/>
                        <a:pt x="1959" y="7960"/>
                      </a:cubicBezTo>
                      <a:cubicBezTo>
                        <a:pt x="1653" y="7629"/>
                        <a:pt x="1457" y="7213"/>
                        <a:pt x="1249" y="6809"/>
                      </a:cubicBezTo>
                      <a:cubicBezTo>
                        <a:pt x="1127" y="6588"/>
                        <a:pt x="1004" y="6343"/>
                        <a:pt x="955" y="6062"/>
                      </a:cubicBezTo>
                      <a:cubicBezTo>
                        <a:pt x="906" y="5805"/>
                        <a:pt x="919" y="5523"/>
                        <a:pt x="943" y="5266"/>
                      </a:cubicBezTo>
                      <a:cubicBezTo>
                        <a:pt x="943" y="5217"/>
                        <a:pt x="943" y="5180"/>
                        <a:pt x="955" y="5131"/>
                      </a:cubicBezTo>
                      <a:cubicBezTo>
                        <a:pt x="1029" y="4054"/>
                        <a:pt x="882" y="3123"/>
                        <a:pt x="515" y="2364"/>
                      </a:cubicBezTo>
                      <a:cubicBezTo>
                        <a:pt x="466" y="2278"/>
                        <a:pt x="429" y="2193"/>
                        <a:pt x="392" y="2119"/>
                      </a:cubicBezTo>
                      <a:cubicBezTo>
                        <a:pt x="282" y="1911"/>
                        <a:pt x="184" y="1715"/>
                        <a:pt x="111" y="1507"/>
                      </a:cubicBezTo>
                      <a:cubicBezTo>
                        <a:pt x="0" y="1152"/>
                        <a:pt x="49" y="809"/>
                        <a:pt x="221" y="589"/>
                      </a:cubicBezTo>
                      <a:cubicBezTo>
                        <a:pt x="466" y="246"/>
                        <a:pt x="906" y="197"/>
                        <a:pt x="1323" y="160"/>
                      </a:cubicBezTo>
                      <a:cubicBezTo>
                        <a:pt x="1433" y="136"/>
                        <a:pt x="1519" y="136"/>
                        <a:pt x="1629" y="123"/>
                      </a:cubicBezTo>
                      <a:lnTo>
                        <a:pt x="1898" y="74"/>
                      </a:lnTo>
                      <a:cubicBezTo>
                        <a:pt x="2070" y="50"/>
                        <a:pt x="2253" y="1"/>
                        <a:pt x="2437" y="1"/>
                      </a:cubicBezTo>
                      <a:lnTo>
                        <a:pt x="2437" y="1"/>
                      </a:lnTo>
                      <a:cubicBezTo>
                        <a:pt x="2792" y="1"/>
                        <a:pt x="3147" y="136"/>
                        <a:pt x="3453" y="258"/>
                      </a:cubicBezTo>
                      <a:lnTo>
                        <a:pt x="4298" y="601"/>
                      </a:lnTo>
                      <a:cubicBezTo>
                        <a:pt x="4347" y="613"/>
                        <a:pt x="4408" y="625"/>
                        <a:pt x="4469" y="662"/>
                      </a:cubicBezTo>
                      <a:cubicBezTo>
                        <a:pt x="4629" y="711"/>
                        <a:pt x="4812" y="772"/>
                        <a:pt x="4910" y="870"/>
                      </a:cubicBezTo>
                      <a:cubicBezTo>
                        <a:pt x="5155" y="1140"/>
                        <a:pt x="5131" y="1642"/>
                        <a:pt x="5118" y="2058"/>
                      </a:cubicBezTo>
                      <a:cubicBezTo>
                        <a:pt x="5118" y="2156"/>
                        <a:pt x="5106" y="2254"/>
                        <a:pt x="5106" y="2340"/>
                      </a:cubicBezTo>
                      <a:cubicBezTo>
                        <a:pt x="5106" y="2768"/>
                        <a:pt x="5167" y="3197"/>
                        <a:pt x="5241" y="3625"/>
                      </a:cubicBezTo>
                      <a:cubicBezTo>
                        <a:pt x="5302" y="4017"/>
                        <a:pt x="5363" y="4409"/>
                        <a:pt x="5375" y="4813"/>
                      </a:cubicBezTo>
                      <a:cubicBezTo>
                        <a:pt x="5375" y="5082"/>
                        <a:pt x="5363" y="5364"/>
                        <a:pt x="5351" y="5633"/>
                      </a:cubicBezTo>
                      <a:cubicBezTo>
                        <a:pt x="5327" y="5952"/>
                        <a:pt x="5302" y="6307"/>
                        <a:pt x="5327" y="6625"/>
                      </a:cubicBezTo>
                      <a:cubicBezTo>
                        <a:pt x="5351" y="6894"/>
                        <a:pt x="5388" y="7139"/>
                        <a:pt x="5437" y="7396"/>
                      </a:cubicBezTo>
                      <a:cubicBezTo>
                        <a:pt x="5473" y="7604"/>
                        <a:pt x="5510" y="7837"/>
                        <a:pt x="5535" y="8057"/>
                      </a:cubicBezTo>
                      <a:cubicBezTo>
                        <a:pt x="5596" y="8633"/>
                        <a:pt x="5498" y="9110"/>
                        <a:pt x="5253" y="9466"/>
                      </a:cubicBezTo>
                      <a:cubicBezTo>
                        <a:pt x="5180" y="9551"/>
                        <a:pt x="5020" y="9723"/>
                        <a:pt x="4825" y="972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16"/>
                <p:cNvSpPr/>
                <p:nvPr/>
              </p:nvSpPr>
              <p:spPr>
                <a:xfrm>
                  <a:off x="3141775" y="2797950"/>
                  <a:ext cx="2059150" cy="181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66" h="72632" fill="none" extrusionOk="0">
                      <a:moveTo>
                        <a:pt x="81851" y="50470"/>
                      </a:moveTo>
                      <a:cubicBezTo>
                        <a:pt x="81423" y="48119"/>
                        <a:pt x="80309" y="46050"/>
                        <a:pt x="79317" y="44225"/>
                      </a:cubicBezTo>
                      <a:cubicBezTo>
                        <a:pt x="79182" y="43980"/>
                        <a:pt x="79035" y="43723"/>
                        <a:pt x="78901" y="43466"/>
                      </a:cubicBezTo>
                      <a:lnTo>
                        <a:pt x="78876" y="43417"/>
                      </a:lnTo>
                      <a:cubicBezTo>
                        <a:pt x="77603" y="41030"/>
                        <a:pt x="76146" y="38336"/>
                        <a:pt x="73819" y="36548"/>
                      </a:cubicBezTo>
                      <a:cubicBezTo>
                        <a:pt x="72105" y="35226"/>
                        <a:pt x="70011" y="35152"/>
                        <a:pt x="68310" y="35079"/>
                      </a:cubicBezTo>
                      <a:cubicBezTo>
                        <a:pt x="67930" y="35067"/>
                        <a:pt x="67550" y="35042"/>
                        <a:pt x="67183" y="35018"/>
                      </a:cubicBezTo>
                      <a:cubicBezTo>
                        <a:pt x="67979" y="34920"/>
                        <a:pt x="68689" y="34479"/>
                        <a:pt x="69203" y="33757"/>
                      </a:cubicBezTo>
                      <a:cubicBezTo>
                        <a:pt x="69742" y="32961"/>
                        <a:pt x="69975" y="31969"/>
                        <a:pt x="69877" y="30843"/>
                      </a:cubicBezTo>
                      <a:cubicBezTo>
                        <a:pt x="69840" y="30536"/>
                        <a:pt x="69791" y="30243"/>
                        <a:pt x="69754" y="29998"/>
                      </a:cubicBezTo>
                      <a:cubicBezTo>
                        <a:pt x="69718" y="29802"/>
                        <a:pt x="69693" y="29618"/>
                        <a:pt x="69669" y="29471"/>
                      </a:cubicBezTo>
                      <a:cubicBezTo>
                        <a:pt x="69656" y="29288"/>
                        <a:pt x="69669" y="29043"/>
                        <a:pt x="69693" y="28786"/>
                      </a:cubicBezTo>
                      <a:cubicBezTo>
                        <a:pt x="69705" y="28492"/>
                        <a:pt x="69730" y="28124"/>
                        <a:pt x="69718" y="27745"/>
                      </a:cubicBezTo>
                      <a:cubicBezTo>
                        <a:pt x="69705" y="27194"/>
                        <a:pt x="69632" y="26704"/>
                        <a:pt x="69546" y="26263"/>
                      </a:cubicBezTo>
                      <a:cubicBezTo>
                        <a:pt x="69485" y="25908"/>
                        <a:pt x="69448" y="25590"/>
                        <a:pt x="69448" y="25345"/>
                      </a:cubicBezTo>
                      <a:cubicBezTo>
                        <a:pt x="69448" y="25296"/>
                        <a:pt x="69448" y="25247"/>
                        <a:pt x="69460" y="25186"/>
                      </a:cubicBezTo>
                      <a:cubicBezTo>
                        <a:pt x="69485" y="24574"/>
                        <a:pt x="69571" y="23313"/>
                        <a:pt x="68665" y="22333"/>
                      </a:cubicBezTo>
                      <a:cubicBezTo>
                        <a:pt x="68163" y="21782"/>
                        <a:pt x="67526" y="21574"/>
                        <a:pt x="67220" y="21488"/>
                      </a:cubicBezTo>
                      <a:lnTo>
                        <a:pt x="67195" y="21476"/>
                      </a:lnTo>
                      <a:lnTo>
                        <a:pt x="66363" y="21145"/>
                      </a:lnTo>
                      <a:cubicBezTo>
                        <a:pt x="65934" y="20986"/>
                        <a:pt x="65298" y="20717"/>
                        <a:pt x="64502" y="20717"/>
                      </a:cubicBezTo>
                      <a:lnTo>
                        <a:pt x="64477" y="20717"/>
                      </a:lnTo>
                      <a:cubicBezTo>
                        <a:pt x="64073" y="20717"/>
                        <a:pt x="63730" y="20803"/>
                        <a:pt x="63485" y="20839"/>
                      </a:cubicBezTo>
                      <a:cubicBezTo>
                        <a:pt x="63436" y="20864"/>
                        <a:pt x="63400" y="20864"/>
                        <a:pt x="63339" y="20876"/>
                      </a:cubicBezTo>
                      <a:cubicBezTo>
                        <a:pt x="63277" y="20888"/>
                        <a:pt x="63192" y="20888"/>
                        <a:pt x="63130" y="20900"/>
                      </a:cubicBezTo>
                      <a:cubicBezTo>
                        <a:pt x="62555" y="20962"/>
                        <a:pt x="61367" y="21109"/>
                        <a:pt x="60522" y="22125"/>
                      </a:cubicBezTo>
                      <a:cubicBezTo>
                        <a:pt x="60229" y="22027"/>
                        <a:pt x="59922" y="21917"/>
                        <a:pt x="59604" y="21843"/>
                      </a:cubicBezTo>
                      <a:cubicBezTo>
                        <a:pt x="59482" y="21807"/>
                        <a:pt x="59335" y="21782"/>
                        <a:pt x="59188" y="21733"/>
                      </a:cubicBezTo>
                      <a:lnTo>
                        <a:pt x="59176" y="21733"/>
                      </a:lnTo>
                      <a:cubicBezTo>
                        <a:pt x="58404" y="21537"/>
                        <a:pt x="57461" y="21305"/>
                        <a:pt x="56506" y="21305"/>
                      </a:cubicBezTo>
                      <a:cubicBezTo>
                        <a:pt x="54511" y="21305"/>
                        <a:pt x="53519" y="22394"/>
                        <a:pt x="53115" y="23031"/>
                      </a:cubicBezTo>
                      <a:cubicBezTo>
                        <a:pt x="52956" y="23264"/>
                        <a:pt x="52821" y="23496"/>
                        <a:pt x="52686" y="23704"/>
                      </a:cubicBezTo>
                      <a:cubicBezTo>
                        <a:pt x="52503" y="23533"/>
                        <a:pt x="52294" y="23398"/>
                        <a:pt x="52074" y="23264"/>
                      </a:cubicBezTo>
                      <a:cubicBezTo>
                        <a:pt x="51180" y="22737"/>
                        <a:pt x="50372" y="22725"/>
                        <a:pt x="49772" y="22725"/>
                      </a:cubicBezTo>
                      <a:cubicBezTo>
                        <a:pt x="49307" y="22725"/>
                        <a:pt x="48915" y="22713"/>
                        <a:pt x="48229" y="22419"/>
                      </a:cubicBezTo>
                      <a:cubicBezTo>
                        <a:pt x="47360" y="22051"/>
                        <a:pt x="46760" y="21904"/>
                        <a:pt x="46197" y="21904"/>
                      </a:cubicBezTo>
                      <a:cubicBezTo>
                        <a:pt x="46013" y="21904"/>
                        <a:pt x="45830" y="21917"/>
                        <a:pt x="45658" y="21941"/>
                      </a:cubicBezTo>
                      <a:cubicBezTo>
                        <a:pt x="45462" y="21513"/>
                        <a:pt x="45266" y="21121"/>
                        <a:pt x="45058" y="20741"/>
                      </a:cubicBezTo>
                      <a:cubicBezTo>
                        <a:pt x="44556" y="19762"/>
                        <a:pt x="44079" y="18819"/>
                        <a:pt x="44054" y="18072"/>
                      </a:cubicBezTo>
                      <a:cubicBezTo>
                        <a:pt x="44018" y="17411"/>
                        <a:pt x="44324" y="16591"/>
                        <a:pt x="44666" y="15697"/>
                      </a:cubicBezTo>
                      <a:cubicBezTo>
                        <a:pt x="44838" y="15256"/>
                        <a:pt x="45022" y="14754"/>
                        <a:pt x="45168" y="14252"/>
                      </a:cubicBezTo>
                      <a:cubicBezTo>
                        <a:pt x="45830" y="12060"/>
                        <a:pt x="45756" y="8926"/>
                        <a:pt x="43405" y="7248"/>
                      </a:cubicBezTo>
                      <a:cubicBezTo>
                        <a:pt x="42463" y="6575"/>
                        <a:pt x="41410" y="6367"/>
                        <a:pt x="40638" y="6208"/>
                      </a:cubicBezTo>
                      <a:cubicBezTo>
                        <a:pt x="40271" y="6134"/>
                        <a:pt x="39891" y="6061"/>
                        <a:pt x="39695" y="5963"/>
                      </a:cubicBezTo>
                      <a:cubicBezTo>
                        <a:pt x="39402" y="5828"/>
                        <a:pt x="39034" y="5387"/>
                        <a:pt x="38667" y="4959"/>
                      </a:cubicBezTo>
                      <a:cubicBezTo>
                        <a:pt x="38410" y="4653"/>
                        <a:pt x="38104" y="4285"/>
                        <a:pt x="37749" y="3943"/>
                      </a:cubicBezTo>
                      <a:cubicBezTo>
                        <a:pt x="36659" y="2877"/>
                        <a:pt x="35263" y="2265"/>
                        <a:pt x="33941" y="2265"/>
                      </a:cubicBezTo>
                      <a:cubicBezTo>
                        <a:pt x="32998" y="2265"/>
                        <a:pt x="32141" y="2559"/>
                        <a:pt x="31443" y="3122"/>
                      </a:cubicBezTo>
                      <a:cubicBezTo>
                        <a:pt x="30292" y="4041"/>
                        <a:pt x="29974" y="5314"/>
                        <a:pt x="29753" y="6147"/>
                      </a:cubicBezTo>
                      <a:cubicBezTo>
                        <a:pt x="29729" y="6257"/>
                        <a:pt x="29717" y="6355"/>
                        <a:pt x="29680" y="6453"/>
                      </a:cubicBezTo>
                      <a:cubicBezTo>
                        <a:pt x="29202" y="8204"/>
                        <a:pt x="27733" y="9636"/>
                        <a:pt x="26117" y="9942"/>
                      </a:cubicBezTo>
                      <a:cubicBezTo>
                        <a:pt x="25896" y="9991"/>
                        <a:pt x="25688" y="10003"/>
                        <a:pt x="25468" y="10003"/>
                      </a:cubicBezTo>
                      <a:cubicBezTo>
                        <a:pt x="24060" y="10003"/>
                        <a:pt x="22676" y="9195"/>
                        <a:pt x="22162" y="8057"/>
                      </a:cubicBezTo>
                      <a:cubicBezTo>
                        <a:pt x="21942" y="7567"/>
                        <a:pt x="21819" y="6918"/>
                        <a:pt x="21672" y="6220"/>
                      </a:cubicBezTo>
                      <a:cubicBezTo>
                        <a:pt x="21489" y="5326"/>
                        <a:pt x="21280" y="4285"/>
                        <a:pt x="20791" y="3257"/>
                      </a:cubicBezTo>
                      <a:cubicBezTo>
                        <a:pt x="20019" y="1629"/>
                        <a:pt x="18415" y="392"/>
                        <a:pt x="16701" y="74"/>
                      </a:cubicBezTo>
                      <a:cubicBezTo>
                        <a:pt x="16432" y="25"/>
                        <a:pt x="16150" y="0"/>
                        <a:pt x="15881" y="0"/>
                      </a:cubicBezTo>
                      <a:cubicBezTo>
                        <a:pt x="14803" y="0"/>
                        <a:pt x="13812" y="392"/>
                        <a:pt x="13040" y="1126"/>
                      </a:cubicBezTo>
                      <a:cubicBezTo>
                        <a:pt x="11718" y="2412"/>
                        <a:pt x="11595" y="4114"/>
                        <a:pt x="11510" y="5351"/>
                      </a:cubicBezTo>
                      <a:cubicBezTo>
                        <a:pt x="11497" y="5583"/>
                        <a:pt x="11485" y="5889"/>
                        <a:pt x="11449" y="6122"/>
                      </a:cubicBezTo>
                      <a:cubicBezTo>
                        <a:pt x="11302" y="6134"/>
                        <a:pt x="11142" y="6134"/>
                        <a:pt x="11008" y="6134"/>
                      </a:cubicBezTo>
                      <a:cubicBezTo>
                        <a:pt x="10432" y="6147"/>
                        <a:pt x="9771" y="6171"/>
                        <a:pt x="9110" y="6379"/>
                      </a:cubicBezTo>
                      <a:cubicBezTo>
                        <a:pt x="7947" y="6759"/>
                        <a:pt x="7126" y="7653"/>
                        <a:pt x="6857" y="8816"/>
                      </a:cubicBezTo>
                      <a:cubicBezTo>
                        <a:pt x="6649" y="9771"/>
                        <a:pt x="6906" y="10554"/>
                        <a:pt x="7077" y="11032"/>
                      </a:cubicBezTo>
                      <a:cubicBezTo>
                        <a:pt x="7077" y="11044"/>
                        <a:pt x="7077" y="11044"/>
                        <a:pt x="7090" y="11069"/>
                      </a:cubicBezTo>
                      <a:cubicBezTo>
                        <a:pt x="6979" y="11203"/>
                        <a:pt x="6735" y="11399"/>
                        <a:pt x="6404" y="11571"/>
                      </a:cubicBezTo>
                      <a:cubicBezTo>
                        <a:pt x="6122" y="11693"/>
                        <a:pt x="5792" y="11828"/>
                        <a:pt x="5473" y="11950"/>
                      </a:cubicBezTo>
                      <a:cubicBezTo>
                        <a:pt x="4518" y="12317"/>
                        <a:pt x="3343" y="12758"/>
                        <a:pt x="2363" y="13701"/>
                      </a:cubicBezTo>
                      <a:cubicBezTo>
                        <a:pt x="637" y="15329"/>
                        <a:pt x="0" y="18084"/>
                        <a:pt x="784" y="20705"/>
                      </a:cubicBezTo>
                      <a:cubicBezTo>
                        <a:pt x="833" y="20876"/>
                        <a:pt x="882" y="21047"/>
                        <a:pt x="943" y="21219"/>
                      </a:cubicBezTo>
                      <a:cubicBezTo>
                        <a:pt x="1433" y="22933"/>
                        <a:pt x="2241" y="25810"/>
                        <a:pt x="4935" y="26545"/>
                      </a:cubicBezTo>
                      <a:cubicBezTo>
                        <a:pt x="5314" y="26655"/>
                        <a:pt x="5718" y="26704"/>
                        <a:pt x="6110" y="26704"/>
                      </a:cubicBezTo>
                      <a:cubicBezTo>
                        <a:pt x="7653" y="26704"/>
                        <a:pt x="8914" y="25921"/>
                        <a:pt x="9918" y="25284"/>
                      </a:cubicBezTo>
                      <a:cubicBezTo>
                        <a:pt x="10334" y="25014"/>
                        <a:pt x="10763" y="24757"/>
                        <a:pt x="11069" y="24635"/>
                      </a:cubicBezTo>
                      <a:cubicBezTo>
                        <a:pt x="11191" y="24586"/>
                        <a:pt x="11363" y="24512"/>
                        <a:pt x="11485" y="24488"/>
                      </a:cubicBezTo>
                      <a:cubicBezTo>
                        <a:pt x="11559" y="24525"/>
                        <a:pt x="11681" y="24610"/>
                        <a:pt x="11865" y="24770"/>
                      </a:cubicBezTo>
                      <a:cubicBezTo>
                        <a:pt x="12244" y="25112"/>
                        <a:pt x="12612" y="25492"/>
                        <a:pt x="13016" y="25921"/>
                      </a:cubicBezTo>
                      <a:cubicBezTo>
                        <a:pt x="13738" y="26667"/>
                        <a:pt x="14546" y="27524"/>
                        <a:pt x="15575" y="28198"/>
                      </a:cubicBezTo>
                      <a:cubicBezTo>
                        <a:pt x="16701" y="28957"/>
                        <a:pt x="18036" y="29361"/>
                        <a:pt x="19321" y="29361"/>
                      </a:cubicBezTo>
                      <a:cubicBezTo>
                        <a:pt x="20717" y="29361"/>
                        <a:pt x="21954" y="28896"/>
                        <a:pt x="22884" y="27990"/>
                      </a:cubicBezTo>
                      <a:cubicBezTo>
                        <a:pt x="23386" y="27500"/>
                        <a:pt x="23729" y="26961"/>
                        <a:pt x="23999" y="26520"/>
                      </a:cubicBezTo>
                      <a:cubicBezTo>
                        <a:pt x="24060" y="26423"/>
                        <a:pt x="24121" y="26325"/>
                        <a:pt x="24207" y="26214"/>
                      </a:cubicBezTo>
                      <a:cubicBezTo>
                        <a:pt x="24390" y="26276"/>
                        <a:pt x="24599" y="26361"/>
                        <a:pt x="24770" y="26423"/>
                      </a:cubicBezTo>
                      <a:cubicBezTo>
                        <a:pt x="25492" y="26716"/>
                        <a:pt x="26374" y="27084"/>
                        <a:pt x="27415" y="27084"/>
                      </a:cubicBezTo>
                      <a:cubicBezTo>
                        <a:pt x="27770" y="27084"/>
                        <a:pt x="28100" y="27035"/>
                        <a:pt x="28443" y="26961"/>
                      </a:cubicBezTo>
                      <a:cubicBezTo>
                        <a:pt x="29631" y="26667"/>
                        <a:pt x="30414" y="25921"/>
                        <a:pt x="30978" y="25382"/>
                      </a:cubicBezTo>
                      <a:cubicBezTo>
                        <a:pt x="31137" y="25235"/>
                        <a:pt x="31369" y="25014"/>
                        <a:pt x="31467" y="24941"/>
                      </a:cubicBezTo>
                      <a:cubicBezTo>
                        <a:pt x="31578" y="24953"/>
                        <a:pt x="31798" y="25063"/>
                        <a:pt x="31933" y="25235"/>
                      </a:cubicBezTo>
                      <a:cubicBezTo>
                        <a:pt x="32373" y="25749"/>
                        <a:pt x="32545" y="26692"/>
                        <a:pt x="32655" y="27329"/>
                      </a:cubicBezTo>
                      <a:cubicBezTo>
                        <a:pt x="32900" y="28982"/>
                        <a:pt x="32667" y="31014"/>
                        <a:pt x="31590" y="31614"/>
                      </a:cubicBezTo>
                      <a:cubicBezTo>
                        <a:pt x="31516" y="31663"/>
                        <a:pt x="31455" y="31687"/>
                        <a:pt x="31382" y="31724"/>
                      </a:cubicBezTo>
                      <a:cubicBezTo>
                        <a:pt x="30916" y="31957"/>
                        <a:pt x="30157" y="32336"/>
                        <a:pt x="29594" y="33144"/>
                      </a:cubicBezTo>
                      <a:cubicBezTo>
                        <a:pt x="29166" y="33769"/>
                        <a:pt x="28933" y="34553"/>
                        <a:pt x="28921" y="35446"/>
                      </a:cubicBezTo>
                      <a:cubicBezTo>
                        <a:pt x="28884" y="37871"/>
                        <a:pt x="30231" y="39768"/>
                        <a:pt x="31308" y="41287"/>
                      </a:cubicBezTo>
                      <a:cubicBezTo>
                        <a:pt x="31871" y="42083"/>
                        <a:pt x="32410" y="42854"/>
                        <a:pt x="32692" y="43564"/>
                      </a:cubicBezTo>
                      <a:cubicBezTo>
                        <a:pt x="33059" y="44519"/>
                        <a:pt x="32973" y="45670"/>
                        <a:pt x="32435" y="46735"/>
                      </a:cubicBezTo>
                      <a:cubicBezTo>
                        <a:pt x="31896" y="47813"/>
                        <a:pt x="31027" y="48560"/>
                        <a:pt x="30047" y="48841"/>
                      </a:cubicBezTo>
                      <a:cubicBezTo>
                        <a:pt x="29790" y="48902"/>
                        <a:pt x="29496" y="48976"/>
                        <a:pt x="29190" y="49037"/>
                      </a:cubicBezTo>
                      <a:cubicBezTo>
                        <a:pt x="27464" y="49417"/>
                        <a:pt x="24268" y="50139"/>
                        <a:pt x="23901" y="53286"/>
                      </a:cubicBezTo>
                      <a:cubicBezTo>
                        <a:pt x="23790" y="54278"/>
                        <a:pt x="24048" y="55122"/>
                        <a:pt x="24243" y="55735"/>
                      </a:cubicBezTo>
                      <a:cubicBezTo>
                        <a:pt x="24280" y="55845"/>
                        <a:pt x="24329" y="55967"/>
                        <a:pt x="24354" y="56053"/>
                      </a:cubicBezTo>
                      <a:cubicBezTo>
                        <a:pt x="24146" y="56408"/>
                        <a:pt x="23815" y="56947"/>
                        <a:pt x="23729" y="57694"/>
                      </a:cubicBezTo>
                      <a:cubicBezTo>
                        <a:pt x="23570" y="58832"/>
                        <a:pt x="23913" y="60461"/>
                        <a:pt x="26300" y="61771"/>
                      </a:cubicBezTo>
                      <a:lnTo>
                        <a:pt x="37700" y="67991"/>
                      </a:lnTo>
                      <a:cubicBezTo>
                        <a:pt x="39426" y="68946"/>
                        <a:pt x="41410" y="70011"/>
                        <a:pt x="43638" y="70501"/>
                      </a:cubicBezTo>
                      <a:cubicBezTo>
                        <a:pt x="44630" y="70721"/>
                        <a:pt x="45670" y="70831"/>
                        <a:pt x="46858" y="70831"/>
                      </a:cubicBezTo>
                      <a:cubicBezTo>
                        <a:pt x="48401" y="70831"/>
                        <a:pt x="49895" y="70648"/>
                        <a:pt x="51229" y="70476"/>
                      </a:cubicBezTo>
                      <a:cubicBezTo>
                        <a:pt x="53445" y="70195"/>
                        <a:pt x="55759" y="69913"/>
                        <a:pt x="58025" y="69913"/>
                      </a:cubicBezTo>
                      <a:cubicBezTo>
                        <a:pt x="60216" y="69913"/>
                        <a:pt x="62053" y="70182"/>
                        <a:pt x="63645" y="70733"/>
                      </a:cubicBezTo>
                      <a:cubicBezTo>
                        <a:pt x="64098" y="70905"/>
                        <a:pt x="64612" y="71101"/>
                        <a:pt x="65102" y="71297"/>
                      </a:cubicBezTo>
                      <a:cubicBezTo>
                        <a:pt x="66632" y="71933"/>
                        <a:pt x="68371" y="72631"/>
                        <a:pt x="70269" y="72631"/>
                      </a:cubicBezTo>
                      <a:cubicBezTo>
                        <a:pt x="70918" y="72631"/>
                        <a:pt x="71530" y="72558"/>
                        <a:pt x="72117" y="72386"/>
                      </a:cubicBezTo>
                      <a:cubicBezTo>
                        <a:pt x="73648" y="71982"/>
                        <a:pt x="75938" y="70917"/>
                        <a:pt x="78117" y="66497"/>
                      </a:cubicBezTo>
                      <a:cubicBezTo>
                        <a:pt x="79452" y="63803"/>
                        <a:pt x="80505" y="60975"/>
                        <a:pt x="81264" y="58085"/>
                      </a:cubicBezTo>
                      <a:cubicBezTo>
                        <a:pt x="81815" y="56028"/>
                        <a:pt x="82366" y="53274"/>
                        <a:pt x="81851" y="504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dashDot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26" name="Google Shape;426;p16"/>
            <p:cNvSpPr/>
            <p:nvPr/>
          </p:nvSpPr>
          <p:spPr>
            <a:xfrm rot="10620205">
              <a:off x="7501851" y="-570021"/>
              <a:ext cx="3514722" cy="1088935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" name="Google Shape;427;p16"/>
          <p:cNvSpPr txBox="1">
            <a:spLocks noGrp="1"/>
          </p:cNvSpPr>
          <p:nvPr>
            <p:ph type="title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1"/>
          </p:nvPr>
        </p:nvSpPr>
        <p:spPr>
          <a:xfrm>
            <a:off x="3515400" y="2152975"/>
            <a:ext cx="4915200" cy="23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■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2"/>
          </p:nvPr>
        </p:nvSpPr>
        <p:spPr>
          <a:xfrm>
            <a:off x="3515405" y="1758475"/>
            <a:ext cx="45129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0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17"/>
          <p:cNvGrpSpPr/>
          <p:nvPr/>
        </p:nvGrpSpPr>
        <p:grpSpPr>
          <a:xfrm>
            <a:off x="-5300489" y="2371994"/>
            <a:ext cx="8937090" cy="5454881"/>
            <a:chOff x="-5300489" y="2371994"/>
            <a:chExt cx="8937090" cy="5454881"/>
          </a:xfrm>
        </p:grpSpPr>
        <p:sp>
          <p:nvSpPr>
            <p:cNvPr id="432" name="Google Shape;432;p17"/>
            <p:cNvSpPr/>
            <p:nvPr/>
          </p:nvSpPr>
          <p:spPr>
            <a:xfrm rot="1091617">
              <a:off x="-5100947" y="3914836"/>
              <a:ext cx="8538006" cy="2645255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17"/>
            <p:cNvGrpSpPr/>
            <p:nvPr/>
          </p:nvGrpSpPr>
          <p:grpSpPr>
            <a:xfrm rot="5005473">
              <a:off x="-2620330" y="2799333"/>
              <a:ext cx="4020492" cy="3545351"/>
              <a:chOff x="-2417677" y="2452996"/>
              <a:chExt cx="5416388" cy="4776280"/>
            </a:xfrm>
          </p:grpSpPr>
          <p:grpSp>
            <p:nvGrpSpPr>
              <p:cNvPr id="434" name="Google Shape;434;p17"/>
              <p:cNvGrpSpPr/>
              <p:nvPr/>
            </p:nvGrpSpPr>
            <p:grpSpPr>
              <a:xfrm>
                <a:off x="415116" y="4353695"/>
                <a:ext cx="451070" cy="303924"/>
                <a:chOff x="5850477" y="3901125"/>
                <a:chExt cx="127450" cy="85874"/>
              </a:xfrm>
            </p:grpSpPr>
            <p:sp>
              <p:nvSpPr>
                <p:cNvPr id="435" name="Google Shape;435;p17"/>
                <p:cNvSpPr/>
                <p:nvPr/>
              </p:nvSpPr>
              <p:spPr>
                <a:xfrm>
                  <a:off x="5892700" y="3901125"/>
                  <a:ext cx="34000" cy="2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" h="1005" extrusionOk="0">
                      <a:moveTo>
                        <a:pt x="0" y="0"/>
                      </a:moveTo>
                      <a:lnTo>
                        <a:pt x="0" y="1004"/>
                      </a:lnTo>
                      <a:lnTo>
                        <a:pt x="1359" y="1004"/>
                      </a:lnTo>
                      <a:lnTo>
                        <a:pt x="135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17"/>
                <p:cNvSpPr/>
                <p:nvPr/>
              </p:nvSpPr>
              <p:spPr>
                <a:xfrm>
                  <a:off x="5935028" y="3936639"/>
                  <a:ext cx="28800" cy="2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845" extrusionOk="0">
                      <a:moveTo>
                        <a:pt x="0" y="0"/>
                      </a:moveTo>
                      <a:lnTo>
                        <a:pt x="0" y="845"/>
                      </a:lnTo>
                      <a:lnTo>
                        <a:pt x="1151" y="845"/>
                      </a:ln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17"/>
                <p:cNvSpPr/>
                <p:nvPr/>
              </p:nvSpPr>
              <p:spPr>
                <a:xfrm>
                  <a:off x="5850477" y="3936641"/>
                  <a:ext cx="14400" cy="1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" h="405" extrusionOk="0">
                      <a:moveTo>
                        <a:pt x="1" y="1"/>
                      </a:moveTo>
                      <a:lnTo>
                        <a:pt x="1" y="405"/>
                      </a:lnTo>
                      <a:lnTo>
                        <a:pt x="576" y="405"/>
                      </a:lnTo>
                      <a:lnTo>
                        <a:pt x="57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17"/>
                <p:cNvSpPr/>
                <p:nvPr/>
              </p:nvSpPr>
              <p:spPr>
                <a:xfrm>
                  <a:off x="5963827" y="3976574"/>
                  <a:ext cx="14100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7" extrusionOk="0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17"/>
                <p:cNvSpPr/>
                <p:nvPr/>
              </p:nvSpPr>
              <p:spPr>
                <a:xfrm>
                  <a:off x="5898840" y="3951591"/>
                  <a:ext cx="14100" cy="1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8" extrusionOk="0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17"/>
                <p:cNvSpPr/>
                <p:nvPr/>
              </p:nvSpPr>
              <p:spPr>
                <a:xfrm>
                  <a:off x="5958542" y="3908476"/>
                  <a:ext cx="14100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7" extrusionOk="0">
                      <a:moveTo>
                        <a:pt x="1" y="1"/>
                      </a:moveTo>
                      <a:lnTo>
                        <a:pt x="1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41" name="Google Shape;441;p17"/>
              <p:cNvSpPr/>
              <p:nvPr/>
            </p:nvSpPr>
            <p:spPr>
              <a:xfrm>
                <a:off x="1177375" y="4353700"/>
                <a:ext cx="186803" cy="186803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4176" extrusionOk="0">
                    <a:moveTo>
                      <a:pt x="1776" y="1"/>
                    </a:moveTo>
                    <a:lnTo>
                      <a:pt x="1776" y="1776"/>
                    </a:lnTo>
                    <a:lnTo>
                      <a:pt x="0" y="1776"/>
                    </a:lnTo>
                    <a:lnTo>
                      <a:pt x="0" y="2400"/>
                    </a:lnTo>
                    <a:lnTo>
                      <a:pt x="1776" y="2400"/>
                    </a:lnTo>
                    <a:lnTo>
                      <a:pt x="1776" y="4176"/>
                    </a:lnTo>
                    <a:lnTo>
                      <a:pt x="2400" y="4176"/>
                    </a:lnTo>
                    <a:lnTo>
                      <a:pt x="2400" y="2400"/>
                    </a:lnTo>
                    <a:lnTo>
                      <a:pt x="4175" y="2400"/>
                    </a:lnTo>
                    <a:lnTo>
                      <a:pt x="4175" y="1776"/>
                    </a:lnTo>
                    <a:lnTo>
                      <a:pt x="2400" y="1776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2" name="Google Shape;442;p17"/>
              <p:cNvGrpSpPr/>
              <p:nvPr/>
            </p:nvGrpSpPr>
            <p:grpSpPr>
              <a:xfrm>
                <a:off x="-2417677" y="2452996"/>
                <a:ext cx="5416388" cy="4776280"/>
                <a:chOff x="3141775" y="2797950"/>
                <a:chExt cx="2059150" cy="1815800"/>
              </a:xfrm>
            </p:grpSpPr>
            <p:sp>
              <p:nvSpPr>
                <p:cNvPr id="443" name="Google Shape;443;p17"/>
                <p:cNvSpPr/>
                <p:nvPr/>
              </p:nvSpPr>
              <p:spPr>
                <a:xfrm>
                  <a:off x="3202075" y="2853350"/>
                  <a:ext cx="1939775" cy="170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91" h="68151" fill="none" extrusionOk="0">
                      <a:moveTo>
                        <a:pt x="67857" y="68150"/>
                      </a:moveTo>
                      <a:cubicBezTo>
                        <a:pt x="66400" y="68150"/>
                        <a:pt x="64967" y="67575"/>
                        <a:pt x="63559" y="66987"/>
                      </a:cubicBezTo>
                      <a:cubicBezTo>
                        <a:pt x="63032" y="66779"/>
                        <a:pt x="62518" y="66558"/>
                        <a:pt x="61992" y="66375"/>
                      </a:cubicBezTo>
                      <a:cubicBezTo>
                        <a:pt x="57694" y="64881"/>
                        <a:pt x="52833" y="65481"/>
                        <a:pt x="48548" y="65995"/>
                      </a:cubicBezTo>
                      <a:cubicBezTo>
                        <a:pt x="46417" y="66252"/>
                        <a:pt x="43993" y="66558"/>
                        <a:pt x="41728" y="66056"/>
                      </a:cubicBezTo>
                      <a:cubicBezTo>
                        <a:pt x="39818" y="65640"/>
                        <a:pt x="38091" y="64697"/>
                        <a:pt x="36402" y="63779"/>
                      </a:cubicBezTo>
                      <a:lnTo>
                        <a:pt x="25003" y="57547"/>
                      </a:lnTo>
                      <a:cubicBezTo>
                        <a:pt x="23999" y="56996"/>
                        <a:pt x="23533" y="56420"/>
                        <a:pt x="23607" y="55784"/>
                      </a:cubicBezTo>
                      <a:cubicBezTo>
                        <a:pt x="23644" y="55502"/>
                        <a:pt x="23791" y="55257"/>
                        <a:pt x="23950" y="55025"/>
                      </a:cubicBezTo>
                      <a:cubicBezTo>
                        <a:pt x="24060" y="54853"/>
                        <a:pt x="24158" y="54682"/>
                        <a:pt x="24219" y="54498"/>
                      </a:cubicBezTo>
                      <a:cubicBezTo>
                        <a:pt x="24403" y="53972"/>
                        <a:pt x="24244" y="53421"/>
                        <a:pt x="24035" y="52833"/>
                      </a:cubicBezTo>
                      <a:cubicBezTo>
                        <a:pt x="23888" y="52355"/>
                        <a:pt x="23717" y="51853"/>
                        <a:pt x="23778" y="51364"/>
                      </a:cubicBezTo>
                      <a:cubicBezTo>
                        <a:pt x="23950" y="49833"/>
                        <a:pt x="25725" y="49429"/>
                        <a:pt x="27280" y="49086"/>
                      </a:cubicBezTo>
                      <a:cubicBezTo>
                        <a:pt x="27623" y="49001"/>
                        <a:pt x="27929" y="48939"/>
                        <a:pt x="28235" y="48854"/>
                      </a:cubicBezTo>
                      <a:cubicBezTo>
                        <a:pt x="29839" y="48425"/>
                        <a:pt x="31247" y="47225"/>
                        <a:pt x="32080" y="45572"/>
                      </a:cubicBezTo>
                      <a:cubicBezTo>
                        <a:pt x="32900" y="43932"/>
                        <a:pt x="33022" y="42095"/>
                        <a:pt x="32410" y="40540"/>
                      </a:cubicBezTo>
                      <a:cubicBezTo>
                        <a:pt x="32031" y="39560"/>
                        <a:pt x="31370" y="38667"/>
                        <a:pt x="30757" y="37773"/>
                      </a:cubicBezTo>
                      <a:cubicBezTo>
                        <a:pt x="29778" y="36389"/>
                        <a:pt x="28774" y="34981"/>
                        <a:pt x="28798" y="33292"/>
                      </a:cubicBezTo>
                      <a:cubicBezTo>
                        <a:pt x="28798" y="32863"/>
                        <a:pt x="28896" y="32520"/>
                        <a:pt x="29055" y="32263"/>
                      </a:cubicBezTo>
                      <a:cubicBezTo>
                        <a:pt x="29288" y="31945"/>
                        <a:pt x="29643" y="31761"/>
                        <a:pt x="29998" y="31590"/>
                      </a:cubicBezTo>
                      <a:cubicBezTo>
                        <a:pt x="30096" y="31541"/>
                        <a:pt x="30194" y="31479"/>
                        <a:pt x="30280" y="31430"/>
                      </a:cubicBezTo>
                      <a:cubicBezTo>
                        <a:pt x="32447" y="30231"/>
                        <a:pt x="32839" y="27231"/>
                        <a:pt x="32508" y="24819"/>
                      </a:cubicBezTo>
                      <a:cubicBezTo>
                        <a:pt x="32349" y="23815"/>
                        <a:pt x="32092" y="22529"/>
                        <a:pt x="31259" y="21562"/>
                      </a:cubicBezTo>
                      <a:cubicBezTo>
                        <a:pt x="30561" y="20741"/>
                        <a:pt x="29264" y="20154"/>
                        <a:pt x="28137" y="20644"/>
                      </a:cubicBezTo>
                      <a:cubicBezTo>
                        <a:pt x="27696" y="20839"/>
                        <a:pt x="27329" y="21195"/>
                        <a:pt x="26974" y="21537"/>
                      </a:cubicBezTo>
                      <a:cubicBezTo>
                        <a:pt x="26533" y="21966"/>
                        <a:pt x="26080" y="22394"/>
                        <a:pt x="25468" y="22541"/>
                      </a:cubicBezTo>
                      <a:cubicBezTo>
                        <a:pt x="24709" y="22725"/>
                        <a:pt x="23950" y="22419"/>
                        <a:pt x="23203" y="22113"/>
                      </a:cubicBezTo>
                      <a:cubicBezTo>
                        <a:pt x="22382" y="21782"/>
                        <a:pt x="21611" y="21476"/>
                        <a:pt x="20852" y="21782"/>
                      </a:cubicBezTo>
                      <a:cubicBezTo>
                        <a:pt x="20289" y="22027"/>
                        <a:pt x="19970" y="22541"/>
                        <a:pt x="19615" y="23117"/>
                      </a:cubicBezTo>
                      <a:cubicBezTo>
                        <a:pt x="19383" y="23472"/>
                        <a:pt x="19162" y="23839"/>
                        <a:pt x="18856" y="24133"/>
                      </a:cubicBezTo>
                      <a:cubicBezTo>
                        <a:pt x="17693" y="25272"/>
                        <a:pt x="15734" y="24966"/>
                        <a:pt x="14399" y="24096"/>
                      </a:cubicBezTo>
                      <a:cubicBezTo>
                        <a:pt x="13591" y="23558"/>
                        <a:pt x="12893" y="22835"/>
                        <a:pt x="12244" y="22137"/>
                      </a:cubicBezTo>
                      <a:cubicBezTo>
                        <a:pt x="11828" y="21709"/>
                        <a:pt x="11400" y="21243"/>
                        <a:pt x="10934" y="20852"/>
                      </a:cubicBezTo>
                      <a:cubicBezTo>
                        <a:pt x="10530" y="20484"/>
                        <a:pt x="9881" y="19995"/>
                        <a:pt x="9159" y="19958"/>
                      </a:cubicBezTo>
                      <a:cubicBezTo>
                        <a:pt x="8694" y="19946"/>
                        <a:pt x="8216" y="20129"/>
                        <a:pt x="7788" y="20301"/>
                      </a:cubicBezTo>
                      <a:cubicBezTo>
                        <a:pt x="7286" y="20497"/>
                        <a:pt x="6759" y="20815"/>
                        <a:pt x="6257" y="21133"/>
                      </a:cubicBezTo>
                      <a:cubicBezTo>
                        <a:pt x="5241" y="21782"/>
                        <a:pt x="4188" y="22443"/>
                        <a:pt x="3086" y="22137"/>
                      </a:cubicBezTo>
                      <a:cubicBezTo>
                        <a:pt x="1629" y="21733"/>
                        <a:pt x="1115" y="19884"/>
                        <a:pt x="686" y="18378"/>
                      </a:cubicBezTo>
                      <a:cubicBezTo>
                        <a:pt x="637" y="18195"/>
                        <a:pt x="576" y="18011"/>
                        <a:pt x="527" y="17852"/>
                      </a:cubicBezTo>
                      <a:cubicBezTo>
                        <a:pt x="0" y="16052"/>
                        <a:pt x="368" y="14215"/>
                        <a:pt x="1482" y="13162"/>
                      </a:cubicBezTo>
                      <a:cubicBezTo>
                        <a:pt x="2143" y="12538"/>
                        <a:pt x="3000" y="12220"/>
                        <a:pt x="3833" y="11889"/>
                      </a:cubicBezTo>
                      <a:cubicBezTo>
                        <a:pt x="4200" y="11754"/>
                        <a:pt x="4567" y="11620"/>
                        <a:pt x="4923" y="11448"/>
                      </a:cubicBezTo>
                      <a:cubicBezTo>
                        <a:pt x="6098" y="10897"/>
                        <a:pt x="7175" y="9795"/>
                        <a:pt x="6943" y="8583"/>
                      </a:cubicBezTo>
                      <a:cubicBezTo>
                        <a:pt x="6918" y="8436"/>
                        <a:pt x="6857" y="8265"/>
                        <a:pt x="6808" y="8118"/>
                      </a:cubicBezTo>
                      <a:cubicBezTo>
                        <a:pt x="6698" y="7787"/>
                        <a:pt x="6588" y="7457"/>
                        <a:pt x="6673" y="7114"/>
                      </a:cubicBezTo>
                      <a:cubicBezTo>
                        <a:pt x="6857" y="6281"/>
                        <a:pt x="7726" y="6245"/>
                        <a:pt x="8645" y="6232"/>
                      </a:cubicBezTo>
                      <a:cubicBezTo>
                        <a:pt x="9245" y="6220"/>
                        <a:pt x="9857" y="6196"/>
                        <a:pt x="10322" y="5951"/>
                      </a:cubicBezTo>
                      <a:cubicBezTo>
                        <a:pt x="11228" y="5498"/>
                        <a:pt x="11302" y="4420"/>
                        <a:pt x="11387" y="3294"/>
                      </a:cubicBezTo>
                      <a:cubicBezTo>
                        <a:pt x="11449" y="2278"/>
                        <a:pt x="11522" y="1237"/>
                        <a:pt x="12208" y="563"/>
                      </a:cubicBezTo>
                      <a:cubicBezTo>
                        <a:pt x="12636" y="159"/>
                        <a:pt x="13224" y="0"/>
                        <a:pt x="13873" y="110"/>
                      </a:cubicBezTo>
                      <a:cubicBezTo>
                        <a:pt x="14852" y="294"/>
                        <a:pt x="15856" y="1078"/>
                        <a:pt x="16297" y="2020"/>
                      </a:cubicBezTo>
                      <a:cubicBezTo>
                        <a:pt x="16665" y="2792"/>
                        <a:pt x="16836" y="3649"/>
                        <a:pt x="16995" y="4457"/>
                      </a:cubicBezTo>
                      <a:cubicBezTo>
                        <a:pt x="17154" y="5241"/>
                        <a:pt x="17326" y="6049"/>
                        <a:pt x="17656" y="6771"/>
                      </a:cubicBezTo>
                      <a:cubicBezTo>
                        <a:pt x="18697" y="9061"/>
                        <a:pt x="21550" y="10457"/>
                        <a:pt x="24133" y="9955"/>
                      </a:cubicBezTo>
                      <a:cubicBezTo>
                        <a:pt x="26607" y="9477"/>
                        <a:pt x="28749" y="7408"/>
                        <a:pt x="29472" y="4812"/>
                      </a:cubicBezTo>
                      <a:cubicBezTo>
                        <a:pt x="29508" y="4702"/>
                        <a:pt x="29533" y="4579"/>
                        <a:pt x="29570" y="4469"/>
                      </a:cubicBezTo>
                      <a:cubicBezTo>
                        <a:pt x="29729" y="3796"/>
                        <a:pt x="29913" y="3098"/>
                        <a:pt x="30463" y="2669"/>
                      </a:cubicBezTo>
                      <a:cubicBezTo>
                        <a:pt x="31406" y="1910"/>
                        <a:pt x="32827" y="2437"/>
                        <a:pt x="33720" y="3318"/>
                      </a:cubicBezTo>
                      <a:cubicBezTo>
                        <a:pt x="34002" y="3600"/>
                        <a:pt x="34259" y="3894"/>
                        <a:pt x="34504" y="4175"/>
                      </a:cubicBezTo>
                      <a:cubicBezTo>
                        <a:pt x="35030" y="4775"/>
                        <a:pt x="35557" y="5400"/>
                        <a:pt x="36267" y="5755"/>
                      </a:cubicBezTo>
                      <a:cubicBezTo>
                        <a:pt x="36745" y="5988"/>
                        <a:pt x="37283" y="6098"/>
                        <a:pt x="37785" y="6196"/>
                      </a:cubicBezTo>
                      <a:cubicBezTo>
                        <a:pt x="38447" y="6318"/>
                        <a:pt x="39108" y="6465"/>
                        <a:pt x="39671" y="6857"/>
                      </a:cubicBezTo>
                      <a:cubicBezTo>
                        <a:pt x="41030" y="7824"/>
                        <a:pt x="40993" y="9857"/>
                        <a:pt x="40553" y="11314"/>
                      </a:cubicBezTo>
                      <a:cubicBezTo>
                        <a:pt x="40418" y="11754"/>
                        <a:pt x="40246" y="12195"/>
                        <a:pt x="40087" y="12624"/>
                      </a:cubicBezTo>
                      <a:cubicBezTo>
                        <a:pt x="39695" y="13689"/>
                        <a:pt x="39291" y="14766"/>
                        <a:pt x="39340" y="15893"/>
                      </a:cubicBezTo>
                      <a:cubicBezTo>
                        <a:pt x="39389" y="17154"/>
                        <a:pt x="40014" y="18354"/>
                        <a:pt x="40614" y="19517"/>
                      </a:cubicBezTo>
                      <a:cubicBezTo>
                        <a:pt x="41336" y="20913"/>
                        <a:pt x="42083" y="22345"/>
                        <a:pt x="41801" y="23876"/>
                      </a:cubicBezTo>
                      <a:cubicBezTo>
                        <a:pt x="41765" y="24170"/>
                        <a:pt x="41667" y="24464"/>
                        <a:pt x="41581" y="24733"/>
                      </a:cubicBezTo>
                      <a:cubicBezTo>
                        <a:pt x="41483" y="25039"/>
                        <a:pt x="41373" y="25357"/>
                        <a:pt x="41336" y="25688"/>
                      </a:cubicBezTo>
                      <a:cubicBezTo>
                        <a:pt x="41214" y="26521"/>
                        <a:pt x="41422" y="27463"/>
                        <a:pt x="42010" y="28590"/>
                      </a:cubicBezTo>
                      <a:cubicBezTo>
                        <a:pt x="43087" y="30720"/>
                        <a:pt x="44752" y="32030"/>
                        <a:pt x="46430" y="32116"/>
                      </a:cubicBezTo>
                      <a:cubicBezTo>
                        <a:pt x="47972" y="32177"/>
                        <a:pt x="48340" y="30867"/>
                        <a:pt x="48768" y="29373"/>
                      </a:cubicBezTo>
                      <a:cubicBezTo>
                        <a:pt x="48878" y="28994"/>
                        <a:pt x="48989" y="28590"/>
                        <a:pt x="49123" y="28210"/>
                      </a:cubicBezTo>
                      <a:cubicBezTo>
                        <a:pt x="49809" y="26264"/>
                        <a:pt x="50703" y="24917"/>
                        <a:pt x="51719" y="23374"/>
                      </a:cubicBezTo>
                      <a:cubicBezTo>
                        <a:pt x="52013" y="22933"/>
                        <a:pt x="52319" y="22468"/>
                        <a:pt x="52625" y="21978"/>
                      </a:cubicBezTo>
                      <a:cubicBezTo>
                        <a:pt x="53286" y="20937"/>
                        <a:pt x="54890" y="21354"/>
                        <a:pt x="56200" y="21684"/>
                      </a:cubicBezTo>
                      <a:cubicBezTo>
                        <a:pt x="56360" y="21733"/>
                        <a:pt x="56519" y="21770"/>
                        <a:pt x="56653" y="21807"/>
                      </a:cubicBezTo>
                      <a:cubicBezTo>
                        <a:pt x="57841" y="22101"/>
                        <a:pt x="59212" y="23056"/>
                        <a:pt x="59372" y="24488"/>
                      </a:cubicBezTo>
                      <a:cubicBezTo>
                        <a:pt x="59420" y="24917"/>
                        <a:pt x="59359" y="25345"/>
                        <a:pt x="59298" y="25774"/>
                      </a:cubicBezTo>
                      <a:cubicBezTo>
                        <a:pt x="59286" y="25933"/>
                        <a:pt x="59261" y="26080"/>
                        <a:pt x="59237" y="26251"/>
                      </a:cubicBezTo>
                      <a:cubicBezTo>
                        <a:pt x="58992" y="28541"/>
                        <a:pt x="59959" y="30794"/>
                        <a:pt x="60816" y="32765"/>
                      </a:cubicBezTo>
                      <a:cubicBezTo>
                        <a:pt x="61024" y="33279"/>
                        <a:pt x="61294" y="33855"/>
                        <a:pt x="61735" y="34234"/>
                      </a:cubicBezTo>
                      <a:cubicBezTo>
                        <a:pt x="62151" y="34589"/>
                        <a:pt x="62714" y="34761"/>
                        <a:pt x="63216" y="34883"/>
                      </a:cubicBezTo>
                      <a:cubicBezTo>
                        <a:pt x="64024" y="35079"/>
                        <a:pt x="64930" y="35116"/>
                        <a:pt x="65800" y="35153"/>
                      </a:cubicBezTo>
                      <a:cubicBezTo>
                        <a:pt x="67306" y="35214"/>
                        <a:pt x="68861" y="35275"/>
                        <a:pt x="69999" y="36157"/>
                      </a:cubicBezTo>
                      <a:cubicBezTo>
                        <a:pt x="71946" y="37638"/>
                        <a:pt x="73256" y="40099"/>
                        <a:pt x="74419" y="42291"/>
                      </a:cubicBezTo>
                      <a:cubicBezTo>
                        <a:pt x="74579" y="42560"/>
                        <a:pt x="74713" y="42842"/>
                        <a:pt x="74872" y="43111"/>
                      </a:cubicBezTo>
                      <a:cubicBezTo>
                        <a:pt x="75815" y="44862"/>
                        <a:pt x="76795" y="46662"/>
                        <a:pt x="77162" y="48670"/>
                      </a:cubicBezTo>
                      <a:cubicBezTo>
                        <a:pt x="77591" y="51045"/>
                        <a:pt x="77101" y="53457"/>
                        <a:pt x="76611" y="55331"/>
                      </a:cubicBezTo>
                      <a:cubicBezTo>
                        <a:pt x="75889" y="58086"/>
                        <a:pt x="74897" y="60767"/>
                        <a:pt x="73648" y="63301"/>
                      </a:cubicBezTo>
                      <a:cubicBezTo>
                        <a:pt x="72730" y="65175"/>
                        <a:pt x="71383" y="67391"/>
                        <a:pt x="69118" y="67991"/>
                      </a:cubicBezTo>
                      <a:cubicBezTo>
                        <a:pt x="68701" y="68113"/>
                        <a:pt x="68285" y="68150"/>
                        <a:pt x="67857" y="6815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17"/>
                <p:cNvSpPr/>
                <p:nvPr/>
              </p:nvSpPr>
              <p:spPr>
                <a:xfrm>
                  <a:off x="3291150" y="3022000"/>
                  <a:ext cx="1763775" cy="145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51" h="58013" fill="none" extrusionOk="0">
                      <a:moveTo>
                        <a:pt x="64294" y="58013"/>
                      </a:moveTo>
                      <a:lnTo>
                        <a:pt x="64294" y="58013"/>
                      </a:lnTo>
                      <a:cubicBezTo>
                        <a:pt x="63510" y="58013"/>
                        <a:pt x="62371" y="57547"/>
                        <a:pt x="61269" y="57094"/>
                      </a:cubicBezTo>
                      <a:cubicBezTo>
                        <a:pt x="60718" y="56862"/>
                        <a:pt x="60143" y="56629"/>
                        <a:pt x="59555" y="56433"/>
                      </a:cubicBezTo>
                      <a:cubicBezTo>
                        <a:pt x="57339" y="55649"/>
                        <a:pt x="54890" y="55282"/>
                        <a:pt x="52086" y="55282"/>
                      </a:cubicBezTo>
                      <a:cubicBezTo>
                        <a:pt x="49478" y="55282"/>
                        <a:pt x="46858" y="55600"/>
                        <a:pt x="44569" y="55894"/>
                      </a:cubicBezTo>
                      <a:cubicBezTo>
                        <a:pt x="43405" y="56041"/>
                        <a:pt x="42071" y="56200"/>
                        <a:pt x="40883" y="56200"/>
                      </a:cubicBezTo>
                      <a:cubicBezTo>
                        <a:pt x="40124" y="56200"/>
                        <a:pt x="39475" y="56139"/>
                        <a:pt x="38887" y="56017"/>
                      </a:cubicBezTo>
                      <a:cubicBezTo>
                        <a:pt x="37455" y="55711"/>
                        <a:pt x="35998" y="54915"/>
                        <a:pt x="34467" y="54070"/>
                      </a:cubicBezTo>
                      <a:cubicBezTo>
                        <a:pt x="33684" y="53654"/>
                        <a:pt x="32508" y="53188"/>
                        <a:pt x="31272" y="52711"/>
                      </a:cubicBezTo>
                      <a:cubicBezTo>
                        <a:pt x="28419" y="51621"/>
                        <a:pt x="24905" y="50262"/>
                        <a:pt x="24023" y="48364"/>
                      </a:cubicBezTo>
                      <a:cubicBezTo>
                        <a:pt x="23619" y="47446"/>
                        <a:pt x="23570" y="46405"/>
                        <a:pt x="23950" y="45793"/>
                      </a:cubicBezTo>
                      <a:cubicBezTo>
                        <a:pt x="24023" y="45671"/>
                        <a:pt x="24182" y="45671"/>
                        <a:pt x="24317" y="45671"/>
                      </a:cubicBezTo>
                      <a:cubicBezTo>
                        <a:pt x="24378" y="45671"/>
                        <a:pt x="24439" y="45671"/>
                        <a:pt x="24476" y="45658"/>
                      </a:cubicBezTo>
                      <a:lnTo>
                        <a:pt x="24488" y="45658"/>
                      </a:lnTo>
                      <a:cubicBezTo>
                        <a:pt x="24819" y="45585"/>
                        <a:pt x="25186" y="45499"/>
                        <a:pt x="25541" y="45401"/>
                      </a:cubicBezTo>
                      <a:cubicBezTo>
                        <a:pt x="28088" y="44703"/>
                        <a:pt x="30268" y="42891"/>
                        <a:pt x="31541" y="40357"/>
                      </a:cubicBezTo>
                      <a:cubicBezTo>
                        <a:pt x="32814" y="37847"/>
                        <a:pt x="32986" y="35006"/>
                        <a:pt x="32006" y="32545"/>
                      </a:cubicBezTo>
                      <a:cubicBezTo>
                        <a:pt x="31467" y="31174"/>
                        <a:pt x="30659" y="30047"/>
                        <a:pt x="29949" y="29056"/>
                      </a:cubicBezTo>
                      <a:cubicBezTo>
                        <a:pt x="29827" y="28872"/>
                        <a:pt x="29655" y="28700"/>
                        <a:pt x="29496" y="28517"/>
                      </a:cubicBezTo>
                      <a:cubicBezTo>
                        <a:pt x="29104" y="28113"/>
                        <a:pt x="28762" y="27745"/>
                        <a:pt x="28860" y="27354"/>
                      </a:cubicBezTo>
                      <a:cubicBezTo>
                        <a:pt x="29166" y="26178"/>
                        <a:pt x="29778" y="25137"/>
                        <a:pt x="30439" y="24011"/>
                      </a:cubicBezTo>
                      <a:cubicBezTo>
                        <a:pt x="31541" y="22162"/>
                        <a:pt x="32680" y="20252"/>
                        <a:pt x="32288" y="17571"/>
                      </a:cubicBezTo>
                      <a:cubicBezTo>
                        <a:pt x="32092" y="16224"/>
                        <a:pt x="31676" y="14240"/>
                        <a:pt x="30292" y="12600"/>
                      </a:cubicBezTo>
                      <a:cubicBezTo>
                        <a:pt x="29068" y="11155"/>
                        <a:pt x="27256" y="10298"/>
                        <a:pt x="25456" y="10298"/>
                      </a:cubicBezTo>
                      <a:cubicBezTo>
                        <a:pt x="24660" y="10298"/>
                        <a:pt x="23888" y="10469"/>
                        <a:pt x="23166" y="10788"/>
                      </a:cubicBezTo>
                      <a:cubicBezTo>
                        <a:pt x="22713" y="11008"/>
                        <a:pt x="22358" y="11339"/>
                        <a:pt x="22040" y="11632"/>
                      </a:cubicBezTo>
                      <a:cubicBezTo>
                        <a:pt x="21697" y="11951"/>
                        <a:pt x="21427" y="12220"/>
                        <a:pt x="21072" y="12294"/>
                      </a:cubicBezTo>
                      <a:cubicBezTo>
                        <a:pt x="21023" y="12306"/>
                        <a:pt x="20987" y="12281"/>
                        <a:pt x="20938" y="12245"/>
                      </a:cubicBezTo>
                      <a:cubicBezTo>
                        <a:pt x="20925" y="12232"/>
                        <a:pt x="20901" y="12232"/>
                        <a:pt x="20889" y="12220"/>
                      </a:cubicBezTo>
                      <a:cubicBezTo>
                        <a:pt x="20154" y="11914"/>
                        <a:pt x="19150" y="11498"/>
                        <a:pt x="17938" y="11498"/>
                      </a:cubicBezTo>
                      <a:cubicBezTo>
                        <a:pt x="17228" y="11498"/>
                        <a:pt x="16554" y="11632"/>
                        <a:pt x="15930" y="11914"/>
                      </a:cubicBezTo>
                      <a:cubicBezTo>
                        <a:pt x="14387" y="12563"/>
                        <a:pt x="13604" y="13824"/>
                        <a:pt x="13150" y="14559"/>
                      </a:cubicBezTo>
                      <a:cubicBezTo>
                        <a:pt x="13150" y="14571"/>
                        <a:pt x="13126" y="14571"/>
                        <a:pt x="13126" y="14583"/>
                      </a:cubicBezTo>
                      <a:cubicBezTo>
                        <a:pt x="13114" y="14620"/>
                        <a:pt x="13102" y="14644"/>
                        <a:pt x="13065" y="14669"/>
                      </a:cubicBezTo>
                      <a:cubicBezTo>
                        <a:pt x="12967" y="14706"/>
                        <a:pt x="12857" y="14620"/>
                        <a:pt x="12746" y="14546"/>
                      </a:cubicBezTo>
                      <a:cubicBezTo>
                        <a:pt x="12722" y="14522"/>
                        <a:pt x="12697" y="14497"/>
                        <a:pt x="12673" y="14485"/>
                      </a:cubicBezTo>
                      <a:cubicBezTo>
                        <a:pt x="12183" y="14155"/>
                        <a:pt x="11657" y="13604"/>
                        <a:pt x="11106" y="13028"/>
                      </a:cubicBezTo>
                      <a:cubicBezTo>
                        <a:pt x="10665" y="12563"/>
                        <a:pt x="10163" y="12036"/>
                        <a:pt x="9600" y="11522"/>
                      </a:cubicBezTo>
                      <a:cubicBezTo>
                        <a:pt x="9134" y="11118"/>
                        <a:pt x="7714" y="9882"/>
                        <a:pt x="5694" y="9796"/>
                      </a:cubicBezTo>
                      <a:lnTo>
                        <a:pt x="5510" y="9796"/>
                      </a:lnTo>
                      <a:cubicBezTo>
                        <a:pt x="4408" y="9796"/>
                        <a:pt x="3539" y="10139"/>
                        <a:pt x="2951" y="10371"/>
                      </a:cubicBezTo>
                      <a:cubicBezTo>
                        <a:pt x="2143" y="10690"/>
                        <a:pt x="1470" y="11118"/>
                        <a:pt x="858" y="11485"/>
                      </a:cubicBezTo>
                      <a:lnTo>
                        <a:pt x="809" y="11522"/>
                      </a:lnTo>
                      <a:cubicBezTo>
                        <a:pt x="760" y="11571"/>
                        <a:pt x="723" y="11620"/>
                        <a:pt x="662" y="11608"/>
                      </a:cubicBezTo>
                      <a:cubicBezTo>
                        <a:pt x="429" y="11510"/>
                        <a:pt x="417" y="11216"/>
                        <a:pt x="392" y="10971"/>
                      </a:cubicBezTo>
                      <a:cubicBezTo>
                        <a:pt x="392" y="10873"/>
                        <a:pt x="380" y="10763"/>
                        <a:pt x="368" y="10690"/>
                      </a:cubicBezTo>
                      <a:cubicBezTo>
                        <a:pt x="307" y="10494"/>
                        <a:pt x="258" y="10286"/>
                        <a:pt x="196" y="10102"/>
                      </a:cubicBezTo>
                      <a:cubicBezTo>
                        <a:pt x="0" y="9453"/>
                        <a:pt x="135" y="8939"/>
                        <a:pt x="233" y="8853"/>
                      </a:cubicBezTo>
                      <a:cubicBezTo>
                        <a:pt x="368" y="8694"/>
                        <a:pt x="882" y="8510"/>
                        <a:pt x="1335" y="8327"/>
                      </a:cubicBezTo>
                      <a:lnTo>
                        <a:pt x="1457" y="8290"/>
                      </a:lnTo>
                      <a:cubicBezTo>
                        <a:pt x="1849" y="8131"/>
                        <a:pt x="2315" y="7959"/>
                        <a:pt x="2780" y="7739"/>
                      </a:cubicBezTo>
                      <a:cubicBezTo>
                        <a:pt x="4212" y="7065"/>
                        <a:pt x="4849" y="5853"/>
                        <a:pt x="5474" y="4678"/>
                      </a:cubicBezTo>
                      <a:cubicBezTo>
                        <a:pt x="5865" y="3955"/>
                        <a:pt x="6233" y="3258"/>
                        <a:pt x="6759" y="2694"/>
                      </a:cubicBezTo>
                      <a:cubicBezTo>
                        <a:pt x="6967" y="2486"/>
                        <a:pt x="7273" y="2437"/>
                        <a:pt x="7579" y="2376"/>
                      </a:cubicBezTo>
                      <a:cubicBezTo>
                        <a:pt x="7800" y="2327"/>
                        <a:pt x="8045" y="2302"/>
                        <a:pt x="8265" y="2192"/>
                      </a:cubicBezTo>
                      <a:cubicBezTo>
                        <a:pt x="8755" y="1947"/>
                        <a:pt x="9061" y="1445"/>
                        <a:pt x="9318" y="1005"/>
                      </a:cubicBezTo>
                      <a:cubicBezTo>
                        <a:pt x="9636" y="466"/>
                        <a:pt x="9918" y="1"/>
                        <a:pt x="10432" y="50"/>
                      </a:cubicBezTo>
                      <a:cubicBezTo>
                        <a:pt x="10738" y="86"/>
                        <a:pt x="10787" y="429"/>
                        <a:pt x="10824" y="796"/>
                      </a:cubicBezTo>
                      <a:cubicBezTo>
                        <a:pt x="10849" y="1017"/>
                        <a:pt x="10861" y="1225"/>
                        <a:pt x="10947" y="1396"/>
                      </a:cubicBezTo>
                      <a:cubicBezTo>
                        <a:pt x="12367" y="4568"/>
                        <a:pt x="15783" y="6686"/>
                        <a:pt x="19419" y="6686"/>
                      </a:cubicBezTo>
                      <a:cubicBezTo>
                        <a:pt x="20007" y="6686"/>
                        <a:pt x="20583" y="6625"/>
                        <a:pt x="21146" y="6527"/>
                      </a:cubicBezTo>
                      <a:cubicBezTo>
                        <a:pt x="22774" y="6196"/>
                        <a:pt x="23815" y="4776"/>
                        <a:pt x="24819" y="3380"/>
                      </a:cubicBezTo>
                      <a:cubicBezTo>
                        <a:pt x="25884" y="1947"/>
                        <a:pt x="26962" y="441"/>
                        <a:pt x="28725" y="135"/>
                      </a:cubicBezTo>
                      <a:cubicBezTo>
                        <a:pt x="29227" y="50"/>
                        <a:pt x="29582" y="490"/>
                        <a:pt x="30010" y="992"/>
                      </a:cubicBezTo>
                      <a:cubicBezTo>
                        <a:pt x="30329" y="1384"/>
                        <a:pt x="30684" y="1813"/>
                        <a:pt x="31125" y="2033"/>
                      </a:cubicBezTo>
                      <a:cubicBezTo>
                        <a:pt x="32006" y="2462"/>
                        <a:pt x="32827" y="2633"/>
                        <a:pt x="33488" y="2756"/>
                      </a:cubicBezTo>
                      <a:lnTo>
                        <a:pt x="33573" y="2756"/>
                      </a:lnTo>
                      <a:cubicBezTo>
                        <a:pt x="33659" y="2756"/>
                        <a:pt x="33745" y="2756"/>
                        <a:pt x="33794" y="2817"/>
                      </a:cubicBezTo>
                      <a:cubicBezTo>
                        <a:pt x="33880" y="2939"/>
                        <a:pt x="33818" y="3135"/>
                        <a:pt x="33745" y="3355"/>
                      </a:cubicBezTo>
                      <a:cubicBezTo>
                        <a:pt x="33720" y="3417"/>
                        <a:pt x="33696" y="3490"/>
                        <a:pt x="33684" y="3551"/>
                      </a:cubicBezTo>
                      <a:cubicBezTo>
                        <a:pt x="33573" y="3894"/>
                        <a:pt x="33439" y="4262"/>
                        <a:pt x="33304" y="4653"/>
                      </a:cubicBezTo>
                      <a:lnTo>
                        <a:pt x="33304" y="4666"/>
                      </a:lnTo>
                      <a:cubicBezTo>
                        <a:pt x="32839" y="5914"/>
                        <a:pt x="32276" y="7445"/>
                        <a:pt x="32337" y="9245"/>
                      </a:cubicBezTo>
                      <a:cubicBezTo>
                        <a:pt x="32410" y="11265"/>
                        <a:pt x="33292" y="12955"/>
                        <a:pt x="33990" y="14314"/>
                      </a:cubicBezTo>
                      <a:cubicBezTo>
                        <a:pt x="34406" y="15110"/>
                        <a:pt x="34920" y="16114"/>
                        <a:pt x="34847" y="16518"/>
                      </a:cubicBezTo>
                      <a:cubicBezTo>
                        <a:pt x="34835" y="16591"/>
                        <a:pt x="34773" y="16787"/>
                        <a:pt x="34724" y="16959"/>
                      </a:cubicBezTo>
                      <a:cubicBezTo>
                        <a:pt x="34602" y="17363"/>
                        <a:pt x="34455" y="17852"/>
                        <a:pt x="34357" y="18440"/>
                      </a:cubicBezTo>
                      <a:cubicBezTo>
                        <a:pt x="34124" y="20007"/>
                        <a:pt x="34467" y="21611"/>
                        <a:pt x="35386" y="23387"/>
                      </a:cubicBezTo>
                      <a:cubicBezTo>
                        <a:pt x="37063" y="26668"/>
                        <a:pt x="39708" y="28627"/>
                        <a:pt x="42683" y="28749"/>
                      </a:cubicBezTo>
                      <a:lnTo>
                        <a:pt x="42940" y="28749"/>
                      </a:lnTo>
                      <a:cubicBezTo>
                        <a:pt x="46956" y="28749"/>
                        <a:pt x="47997" y="25089"/>
                        <a:pt x="48438" y="23521"/>
                      </a:cubicBezTo>
                      <a:cubicBezTo>
                        <a:pt x="48548" y="23178"/>
                        <a:pt x="48634" y="22848"/>
                        <a:pt x="48732" y="22566"/>
                      </a:cubicBezTo>
                      <a:cubicBezTo>
                        <a:pt x="49282" y="21011"/>
                        <a:pt x="49980" y="19946"/>
                        <a:pt x="50960" y="18477"/>
                      </a:cubicBezTo>
                      <a:cubicBezTo>
                        <a:pt x="50997" y="18428"/>
                        <a:pt x="51009" y="18379"/>
                        <a:pt x="51021" y="18342"/>
                      </a:cubicBezTo>
                      <a:cubicBezTo>
                        <a:pt x="51070" y="18232"/>
                        <a:pt x="51119" y="18122"/>
                        <a:pt x="51229" y="18073"/>
                      </a:cubicBezTo>
                      <a:cubicBezTo>
                        <a:pt x="51364" y="18011"/>
                        <a:pt x="51499" y="18097"/>
                        <a:pt x="51621" y="18134"/>
                      </a:cubicBezTo>
                      <a:cubicBezTo>
                        <a:pt x="51670" y="18171"/>
                        <a:pt x="51731" y="18183"/>
                        <a:pt x="51756" y="18195"/>
                      </a:cubicBezTo>
                      <a:lnTo>
                        <a:pt x="51780" y="18195"/>
                      </a:lnTo>
                      <a:cubicBezTo>
                        <a:pt x="51939" y="18244"/>
                        <a:pt x="52111" y="18293"/>
                        <a:pt x="52282" y="18318"/>
                      </a:cubicBezTo>
                      <a:lnTo>
                        <a:pt x="52294" y="18318"/>
                      </a:lnTo>
                      <a:cubicBezTo>
                        <a:pt x="52307" y="18318"/>
                        <a:pt x="52343" y="18318"/>
                        <a:pt x="52368" y="18354"/>
                      </a:cubicBezTo>
                      <a:cubicBezTo>
                        <a:pt x="52380" y="18379"/>
                        <a:pt x="52368" y="18428"/>
                        <a:pt x="52368" y="18465"/>
                      </a:cubicBezTo>
                      <a:cubicBezTo>
                        <a:pt x="52368" y="18477"/>
                        <a:pt x="52368" y="18477"/>
                        <a:pt x="52356" y="18489"/>
                      </a:cubicBezTo>
                      <a:cubicBezTo>
                        <a:pt x="52343" y="18648"/>
                        <a:pt x="52307" y="18856"/>
                        <a:pt x="52282" y="19089"/>
                      </a:cubicBezTo>
                      <a:cubicBezTo>
                        <a:pt x="51927" y="22285"/>
                        <a:pt x="53201" y="25199"/>
                        <a:pt x="54119" y="27317"/>
                      </a:cubicBezTo>
                      <a:cubicBezTo>
                        <a:pt x="54413" y="27990"/>
                        <a:pt x="54890" y="29129"/>
                        <a:pt x="55955" y="30011"/>
                      </a:cubicBezTo>
                      <a:cubicBezTo>
                        <a:pt x="56886" y="30806"/>
                        <a:pt x="57927" y="31149"/>
                        <a:pt x="58821" y="31357"/>
                      </a:cubicBezTo>
                      <a:cubicBezTo>
                        <a:pt x="59959" y="31639"/>
                        <a:pt x="61086" y="31688"/>
                        <a:pt x="62090" y="31725"/>
                      </a:cubicBezTo>
                      <a:cubicBezTo>
                        <a:pt x="62824" y="31761"/>
                        <a:pt x="64061" y="31810"/>
                        <a:pt x="64355" y="32019"/>
                      </a:cubicBezTo>
                      <a:cubicBezTo>
                        <a:pt x="65714" y="33059"/>
                        <a:pt x="66853" y="35190"/>
                        <a:pt x="67844" y="37051"/>
                      </a:cubicBezTo>
                      <a:cubicBezTo>
                        <a:pt x="68004" y="37345"/>
                        <a:pt x="68150" y="37626"/>
                        <a:pt x="68310" y="37896"/>
                      </a:cubicBezTo>
                      <a:cubicBezTo>
                        <a:pt x="69130" y="39414"/>
                        <a:pt x="69975" y="40969"/>
                        <a:pt x="70244" y="42438"/>
                      </a:cubicBezTo>
                      <a:cubicBezTo>
                        <a:pt x="70550" y="44152"/>
                        <a:pt x="70146" y="46111"/>
                        <a:pt x="69754" y="47630"/>
                      </a:cubicBezTo>
                      <a:cubicBezTo>
                        <a:pt x="69105" y="50152"/>
                        <a:pt x="68187" y="52625"/>
                        <a:pt x="67036" y="54964"/>
                      </a:cubicBezTo>
                      <a:cubicBezTo>
                        <a:pt x="65959" y="57131"/>
                        <a:pt x="65151" y="57743"/>
                        <a:pt x="64661" y="57866"/>
                      </a:cubicBezTo>
                      <a:cubicBezTo>
                        <a:pt x="64575" y="58000"/>
                        <a:pt x="64428" y="58013"/>
                        <a:pt x="64294" y="5801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17"/>
                <p:cNvSpPr/>
                <p:nvPr/>
              </p:nvSpPr>
              <p:spPr>
                <a:xfrm>
                  <a:off x="3494700" y="3128825"/>
                  <a:ext cx="1476050" cy="12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42" h="50104" fill="none" extrusionOk="0">
                      <a:moveTo>
                        <a:pt x="55454" y="50103"/>
                      </a:moveTo>
                      <a:lnTo>
                        <a:pt x="55417" y="50091"/>
                      </a:lnTo>
                      <a:cubicBezTo>
                        <a:pt x="55062" y="49956"/>
                        <a:pt x="54682" y="49797"/>
                        <a:pt x="54413" y="49699"/>
                      </a:cubicBezTo>
                      <a:lnTo>
                        <a:pt x="54388" y="49699"/>
                      </a:lnTo>
                      <a:cubicBezTo>
                        <a:pt x="53825" y="49466"/>
                        <a:pt x="53201" y="49209"/>
                        <a:pt x="52515" y="48977"/>
                      </a:cubicBezTo>
                      <a:cubicBezTo>
                        <a:pt x="49944" y="48071"/>
                        <a:pt x="47140" y="47642"/>
                        <a:pt x="43944" y="47642"/>
                      </a:cubicBezTo>
                      <a:cubicBezTo>
                        <a:pt x="41128" y="47642"/>
                        <a:pt x="38410" y="47985"/>
                        <a:pt x="36010" y="48266"/>
                      </a:cubicBezTo>
                      <a:cubicBezTo>
                        <a:pt x="34945" y="48413"/>
                        <a:pt x="33733" y="48548"/>
                        <a:pt x="32741" y="48548"/>
                      </a:cubicBezTo>
                      <a:cubicBezTo>
                        <a:pt x="32227" y="48548"/>
                        <a:pt x="31823" y="48511"/>
                        <a:pt x="31468" y="48438"/>
                      </a:cubicBezTo>
                      <a:cubicBezTo>
                        <a:pt x="30500" y="48230"/>
                        <a:pt x="29252" y="47556"/>
                        <a:pt x="27929" y="46834"/>
                      </a:cubicBezTo>
                      <a:cubicBezTo>
                        <a:pt x="26950" y="46295"/>
                        <a:pt x="25676" y="45805"/>
                        <a:pt x="24329" y="45291"/>
                      </a:cubicBezTo>
                      <a:cubicBezTo>
                        <a:pt x="23044" y="44801"/>
                        <a:pt x="21734" y="44287"/>
                        <a:pt x="20632" y="43724"/>
                      </a:cubicBezTo>
                      <a:cubicBezTo>
                        <a:pt x="20620" y="43712"/>
                        <a:pt x="20583" y="43712"/>
                        <a:pt x="20558" y="43712"/>
                      </a:cubicBezTo>
                      <a:cubicBezTo>
                        <a:pt x="20497" y="43699"/>
                        <a:pt x="20411" y="43675"/>
                        <a:pt x="20411" y="43602"/>
                      </a:cubicBezTo>
                      <a:cubicBezTo>
                        <a:pt x="20436" y="42034"/>
                        <a:pt x="21856" y="41189"/>
                        <a:pt x="23350" y="40283"/>
                      </a:cubicBezTo>
                      <a:cubicBezTo>
                        <a:pt x="24562" y="39549"/>
                        <a:pt x="25823" y="38802"/>
                        <a:pt x="26411" y="37614"/>
                      </a:cubicBezTo>
                      <a:cubicBezTo>
                        <a:pt x="28113" y="34247"/>
                        <a:pt x="28333" y="30390"/>
                        <a:pt x="27011" y="27048"/>
                      </a:cubicBezTo>
                      <a:cubicBezTo>
                        <a:pt x="26325" y="25297"/>
                        <a:pt x="25358" y="23938"/>
                        <a:pt x="24574" y="22848"/>
                      </a:cubicBezTo>
                      <a:cubicBezTo>
                        <a:pt x="24574" y="22836"/>
                        <a:pt x="24562" y="22836"/>
                        <a:pt x="24562" y="22824"/>
                      </a:cubicBezTo>
                      <a:cubicBezTo>
                        <a:pt x="24550" y="22799"/>
                        <a:pt x="24513" y="22775"/>
                        <a:pt x="24513" y="22738"/>
                      </a:cubicBezTo>
                      <a:cubicBezTo>
                        <a:pt x="24501" y="22542"/>
                        <a:pt x="24562" y="22236"/>
                        <a:pt x="24721" y="22064"/>
                      </a:cubicBezTo>
                      <a:cubicBezTo>
                        <a:pt x="24795" y="21991"/>
                        <a:pt x="24868" y="21942"/>
                        <a:pt x="24966" y="21942"/>
                      </a:cubicBezTo>
                      <a:lnTo>
                        <a:pt x="25040" y="21942"/>
                      </a:lnTo>
                      <a:cubicBezTo>
                        <a:pt x="27256" y="21942"/>
                        <a:pt x="28701" y="23521"/>
                        <a:pt x="30084" y="25052"/>
                      </a:cubicBezTo>
                      <a:cubicBezTo>
                        <a:pt x="31394" y="26472"/>
                        <a:pt x="32631" y="27844"/>
                        <a:pt x="34431" y="27917"/>
                      </a:cubicBezTo>
                      <a:cubicBezTo>
                        <a:pt x="34578" y="27917"/>
                        <a:pt x="34712" y="27929"/>
                        <a:pt x="34847" y="27929"/>
                      </a:cubicBezTo>
                      <a:cubicBezTo>
                        <a:pt x="36500" y="27929"/>
                        <a:pt x="37529" y="26754"/>
                        <a:pt x="38508" y="25615"/>
                      </a:cubicBezTo>
                      <a:cubicBezTo>
                        <a:pt x="39500" y="24476"/>
                        <a:pt x="40541" y="23289"/>
                        <a:pt x="42230" y="23289"/>
                      </a:cubicBezTo>
                      <a:lnTo>
                        <a:pt x="42414" y="23289"/>
                      </a:lnTo>
                      <a:cubicBezTo>
                        <a:pt x="42732" y="23313"/>
                        <a:pt x="42793" y="23693"/>
                        <a:pt x="42842" y="24048"/>
                      </a:cubicBezTo>
                      <a:cubicBezTo>
                        <a:pt x="42867" y="24207"/>
                        <a:pt x="42879" y="24366"/>
                        <a:pt x="42928" y="24489"/>
                      </a:cubicBezTo>
                      <a:cubicBezTo>
                        <a:pt x="43283" y="25309"/>
                        <a:pt x="44030" y="27011"/>
                        <a:pt x="45671" y="28407"/>
                      </a:cubicBezTo>
                      <a:cubicBezTo>
                        <a:pt x="47152" y="29656"/>
                        <a:pt x="48720" y="30170"/>
                        <a:pt x="49907" y="30452"/>
                      </a:cubicBezTo>
                      <a:cubicBezTo>
                        <a:pt x="51376" y="30819"/>
                        <a:pt x="52760" y="30868"/>
                        <a:pt x="53862" y="30917"/>
                      </a:cubicBezTo>
                      <a:cubicBezTo>
                        <a:pt x="54009" y="30917"/>
                        <a:pt x="54327" y="30929"/>
                        <a:pt x="54621" y="30941"/>
                      </a:cubicBezTo>
                      <a:lnTo>
                        <a:pt x="54633" y="30941"/>
                      </a:lnTo>
                      <a:lnTo>
                        <a:pt x="54658" y="30966"/>
                      </a:lnTo>
                      <a:cubicBezTo>
                        <a:pt x="55356" y="31798"/>
                        <a:pt x="56188" y="33353"/>
                        <a:pt x="56776" y="34468"/>
                      </a:cubicBezTo>
                      <a:cubicBezTo>
                        <a:pt x="56935" y="34761"/>
                        <a:pt x="57082" y="35043"/>
                        <a:pt x="57241" y="35325"/>
                      </a:cubicBezTo>
                      <a:cubicBezTo>
                        <a:pt x="57927" y="36610"/>
                        <a:pt x="58649" y="37920"/>
                        <a:pt x="58833" y="38863"/>
                      </a:cubicBezTo>
                      <a:cubicBezTo>
                        <a:pt x="59041" y="40051"/>
                        <a:pt x="58576" y="41912"/>
                        <a:pt x="58392" y="42598"/>
                      </a:cubicBezTo>
                      <a:cubicBezTo>
                        <a:pt x="57792" y="44887"/>
                        <a:pt x="56947" y="47140"/>
                        <a:pt x="55894" y="49270"/>
                      </a:cubicBezTo>
                      <a:cubicBezTo>
                        <a:pt x="55735" y="49577"/>
                        <a:pt x="55588" y="49846"/>
                        <a:pt x="55454" y="50079"/>
                      </a:cubicBezTo>
                      <a:close/>
                      <a:moveTo>
                        <a:pt x="4739" y="5645"/>
                      </a:moveTo>
                      <a:lnTo>
                        <a:pt x="4666" y="5645"/>
                      </a:lnTo>
                      <a:cubicBezTo>
                        <a:pt x="4396" y="5633"/>
                        <a:pt x="4225" y="5388"/>
                        <a:pt x="4041" y="5143"/>
                      </a:cubicBezTo>
                      <a:cubicBezTo>
                        <a:pt x="3943" y="5009"/>
                        <a:pt x="3845" y="4874"/>
                        <a:pt x="3723" y="4776"/>
                      </a:cubicBezTo>
                      <a:cubicBezTo>
                        <a:pt x="3233" y="4347"/>
                        <a:pt x="2584" y="4115"/>
                        <a:pt x="1960" y="3907"/>
                      </a:cubicBezTo>
                      <a:cubicBezTo>
                        <a:pt x="1127" y="3613"/>
                        <a:pt x="356" y="3343"/>
                        <a:pt x="62" y="2621"/>
                      </a:cubicBezTo>
                      <a:cubicBezTo>
                        <a:pt x="1" y="2462"/>
                        <a:pt x="123" y="2327"/>
                        <a:pt x="233" y="2217"/>
                      </a:cubicBezTo>
                      <a:cubicBezTo>
                        <a:pt x="270" y="2156"/>
                        <a:pt x="331" y="2119"/>
                        <a:pt x="356" y="2058"/>
                      </a:cubicBezTo>
                      <a:cubicBezTo>
                        <a:pt x="393" y="1972"/>
                        <a:pt x="429" y="1886"/>
                        <a:pt x="454" y="1813"/>
                      </a:cubicBezTo>
                      <a:cubicBezTo>
                        <a:pt x="539" y="1629"/>
                        <a:pt x="601" y="1458"/>
                        <a:pt x="735" y="1360"/>
                      </a:cubicBezTo>
                      <a:cubicBezTo>
                        <a:pt x="980" y="1176"/>
                        <a:pt x="1188" y="1103"/>
                        <a:pt x="1360" y="1152"/>
                      </a:cubicBezTo>
                      <a:cubicBezTo>
                        <a:pt x="3111" y="1592"/>
                        <a:pt x="6049" y="2645"/>
                        <a:pt x="6086" y="4751"/>
                      </a:cubicBezTo>
                      <a:cubicBezTo>
                        <a:pt x="6086" y="4935"/>
                        <a:pt x="6013" y="5094"/>
                        <a:pt x="5866" y="5241"/>
                      </a:cubicBezTo>
                      <a:cubicBezTo>
                        <a:pt x="5584" y="5511"/>
                        <a:pt x="5094" y="5645"/>
                        <a:pt x="4739" y="5645"/>
                      </a:cubicBezTo>
                      <a:close/>
                      <a:moveTo>
                        <a:pt x="20020" y="3625"/>
                      </a:moveTo>
                      <a:cubicBezTo>
                        <a:pt x="19762" y="3625"/>
                        <a:pt x="19481" y="3588"/>
                        <a:pt x="19224" y="3490"/>
                      </a:cubicBezTo>
                      <a:cubicBezTo>
                        <a:pt x="18758" y="3343"/>
                        <a:pt x="18428" y="3062"/>
                        <a:pt x="18281" y="2731"/>
                      </a:cubicBezTo>
                      <a:cubicBezTo>
                        <a:pt x="18097" y="2278"/>
                        <a:pt x="18550" y="1948"/>
                        <a:pt x="18954" y="1629"/>
                      </a:cubicBezTo>
                      <a:cubicBezTo>
                        <a:pt x="19163" y="1470"/>
                        <a:pt x="19358" y="1323"/>
                        <a:pt x="19481" y="1164"/>
                      </a:cubicBezTo>
                      <a:cubicBezTo>
                        <a:pt x="19554" y="1054"/>
                        <a:pt x="19616" y="919"/>
                        <a:pt x="19689" y="772"/>
                      </a:cubicBezTo>
                      <a:cubicBezTo>
                        <a:pt x="19848" y="429"/>
                        <a:pt x="20020" y="62"/>
                        <a:pt x="20350" y="38"/>
                      </a:cubicBezTo>
                      <a:cubicBezTo>
                        <a:pt x="20779" y="1"/>
                        <a:pt x="21330" y="368"/>
                        <a:pt x="21526" y="833"/>
                      </a:cubicBezTo>
                      <a:cubicBezTo>
                        <a:pt x="21856" y="1580"/>
                        <a:pt x="21771" y="2927"/>
                        <a:pt x="20962" y="3405"/>
                      </a:cubicBezTo>
                      <a:lnTo>
                        <a:pt x="20950" y="3368"/>
                      </a:lnTo>
                      <a:lnTo>
                        <a:pt x="20962" y="3405"/>
                      </a:lnTo>
                      <a:cubicBezTo>
                        <a:pt x="20693" y="3552"/>
                        <a:pt x="20350" y="3625"/>
                        <a:pt x="20020" y="36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17"/>
                <p:cNvSpPr/>
                <p:nvPr/>
              </p:nvSpPr>
              <p:spPr>
                <a:xfrm>
                  <a:off x="4150375" y="3826750"/>
                  <a:ext cx="732825" cy="44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938" fill="none" extrusionOk="0">
                      <a:moveTo>
                        <a:pt x="27488" y="17925"/>
                      </a:moveTo>
                      <a:cubicBezTo>
                        <a:pt x="27464" y="17925"/>
                        <a:pt x="27451" y="17913"/>
                        <a:pt x="27427" y="17888"/>
                      </a:cubicBezTo>
                      <a:cubicBezTo>
                        <a:pt x="27415" y="17888"/>
                        <a:pt x="27415" y="17876"/>
                        <a:pt x="27402" y="17876"/>
                      </a:cubicBezTo>
                      <a:lnTo>
                        <a:pt x="27402" y="17876"/>
                      </a:lnTo>
                      <a:cubicBezTo>
                        <a:pt x="24464" y="16848"/>
                        <a:pt x="21293" y="16346"/>
                        <a:pt x="17705" y="16346"/>
                      </a:cubicBezTo>
                      <a:cubicBezTo>
                        <a:pt x="14693" y="16346"/>
                        <a:pt x="11865" y="16701"/>
                        <a:pt x="9367" y="17007"/>
                      </a:cubicBezTo>
                      <a:cubicBezTo>
                        <a:pt x="8387" y="17129"/>
                        <a:pt x="7285" y="17264"/>
                        <a:pt x="6502" y="17264"/>
                      </a:cubicBezTo>
                      <a:cubicBezTo>
                        <a:pt x="6135" y="17264"/>
                        <a:pt x="5975" y="17239"/>
                        <a:pt x="5951" y="17239"/>
                      </a:cubicBezTo>
                      <a:cubicBezTo>
                        <a:pt x="5461" y="17129"/>
                        <a:pt x="4224" y="16456"/>
                        <a:pt x="3318" y="15966"/>
                      </a:cubicBezTo>
                      <a:cubicBezTo>
                        <a:pt x="2988" y="15782"/>
                        <a:pt x="2486" y="15709"/>
                        <a:pt x="2008" y="15623"/>
                      </a:cubicBezTo>
                      <a:cubicBezTo>
                        <a:pt x="1102" y="15489"/>
                        <a:pt x="184" y="15342"/>
                        <a:pt x="98" y="14509"/>
                      </a:cubicBezTo>
                      <a:cubicBezTo>
                        <a:pt x="0" y="13725"/>
                        <a:pt x="735" y="13260"/>
                        <a:pt x="1519" y="12746"/>
                      </a:cubicBezTo>
                      <a:cubicBezTo>
                        <a:pt x="2180" y="12317"/>
                        <a:pt x="2865" y="11877"/>
                        <a:pt x="3196" y="11203"/>
                      </a:cubicBezTo>
                      <a:cubicBezTo>
                        <a:pt x="3796" y="10028"/>
                        <a:pt x="3747" y="8546"/>
                        <a:pt x="3686" y="7114"/>
                      </a:cubicBezTo>
                      <a:cubicBezTo>
                        <a:pt x="3625" y="5240"/>
                        <a:pt x="3576" y="3441"/>
                        <a:pt x="4984" y="2522"/>
                      </a:cubicBezTo>
                      <a:cubicBezTo>
                        <a:pt x="5473" y="2204"/>
                        <a:pt x="6024" y="2510"/>
                        <a:pt x="6612" y="2828"/>
                      </a:cubicBezTo>
                      <a:cubicBezTo>
                        <a:pt x="7077" y="3073"/>
                        <a:pt x="7530" y="3343"/>
                        <a:pt x="8045" y="3355"/>
                      </a:cubicBezTo>
                      <a:cubicBezTo>
                        <a:pt x="8228" y="3367"/>
                        <a:pt x="8424" y="3367"/>
                        <a:pt x="8608" y="3367"/>
                      </a:cubicBezTo>
                      <a:cubicBezTo>
                        <a:pt x="10285" y="3367"/>
                        <a:pt x="11412" y="2314"/>
                        <a:pt x="12391" y="1396"/>
                      </a:cubicBezTo>
                      <a:cubicBezTo>
                        <a:pt x="13187" y="649"/>
                        <a:pt x="13873" y="0"/>
                        <a:pt x="14693" y="61"/>
                      </a:cubicBezTo>
                      <a:cubicBezTo>
                        <a:pt x="15342" y="110"/>
                        <a:pt x="15709" y="771"/>
                        <a:pt x="16138" y="1506"/>
                      </a:cubicBezTo>
                      <a:cubicBezTo>
                        <a:pt x="16456" y="2057"/>
                        <a:pt x="16775" y="2632"/>
                        <a:pt x="17264" y="3049"/>
                      </a:cubicBezTo>
                      <a:cubicBezTo>
                        <a:pt x="19309" y="4775"/>
                        <a:pt x="21452" y="5449"/>
                        <a:pt x="22884" y="5804"/>
                      </a:cubicBezTo>
                      <a:cubicBezTo>
                        <a:pt x="23472" y="5938"/>
                        <a:pt x="24060" y="5951"/>
                        <a:pt x="24635" y="5975"/>
                      </a:cubicBezTo>
                      <a:cubicBezTo>
                        <a:pt x="25370" y="5987"/>
                        <a:pt x="26056" y="6000"/>
                        <a:pt x="26570" y="6318"/>
                      </a:cubicBezTo>
                      <a:cubicBezTo>
                        <a:pt x="27023" y="6599"/>
                        <a:pt x="27206" y="7138"/>
                        <a:pt x="27366" y="7628"/>
                      </a:cubicBezTo>
                      <a:cubicBezTo>
                        <a:pt x="27427" y="7824"/>
                        <a:pt x="27513" y="8008"/>
                        <a:pt x="27574" y="8142"/>
                      </a:cubicBezTo>
                      <a:cubicBezTo>
                        <a:pt x="27733" y="8448"/>
                        <a:pt x="27892" y="8742"/>
                        <a:pt x="28039" y="9024"/>
                      </a:cubicBezTo>
                      <a:cubicBezTo>
                        <a:pt x="28100" y="9134"/>
                        <a:pt x="28161" y="9244"/>
                        <a:pt x="28223" y="9367"/>
                      </a:cubicBezTo>
                      <a:cubicBezTo>
                        <a:pt x="28639" y="10114"/>
                        <a:pt x="29202" y="11142"/>
                        <a:pt x="29263" y="11571"/>
                      </a:cubicBezTo>
                      <a:cubicBezTo>
                        <a:pt x="29288" y="11693"/>
                        <a:pt x="29312" y="12195"/>
                        <a:pt x="28884" y="13860"/>
                      </a:cubicBezTo>
                      <a:cubicBezTo>
                        <a:pt x="28774" y="14264"/>
                        <a:pt x="28737" y="14754"/>
                        <a:pt x="28688" y="15207"/>
                      </a:cubicBezTo>
                      <a:cubicBezTo>
                        <a:pt x="28566" y="16346"/>
                        <a:pt x="28455" y="17521"/>
                        <a:pt x="27525" y="17937"/>
                      </a:cubicBezTo>
                      <a:cubicBezTo>
                        <a:pt x="27513" y="17925"/>
                        <a:pt x="27513" y="17925"/>
                        <a:pt x="27488" y="179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17"/>
                <p:cNvSpPr/>
                <p:nvPr/>
              </p:nvSpPr>
              <p:spPr>
                <a:xfrm>
                  <a:off x="4294225" y="3936625"/>
                  <a:ext cx="503275" cy="24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31" h="9870" fill="none" extrusionOk="0">
                      <a:moveTo>
                        <a:pt x="18098" y="9869"/>
                      </a:moveTo>
                      <a:cubicBezTo>
                        <a:pt x="17204" y="9869"/>
                        <a:pt x="16249" y="9563"/>
                        <a:pt x="15232" y="9257"/>
                      </a:cubicBezTo>
                      <a:cubicBezTo>
                        <a:pt x="14155" y="8914"/>
                        <a:pt x="13053" y="8584"/>
                        <a:pt x="11976" y="8584"/>
                      </a:cubicBezTo>
                      <a:cubicBezTo>
                        <a:pt x="8743" y="8584"/>
                        <a:pt x="5817" y="8951"/>
                        <a:pt x="3233" y="9257"/>
                      </a:cubicBezTo>
                      <a:cubicBezTo>
                        <a:pt x="3001" y="9294"/>
                        <a:pt x="2756" y="9330"/>
                        <a:pt x="2511" y="9367"/>
                      </a:cubicBezTo>
                      <a:cubicBezTo>
                        <a:pt x="1936" y="9477"/>
                        <a:pt x="1323" y="9563"/>
                        <a:pt x="907" y="9490"/>
                      </a:cubicBezTo>
                      <a:cubicBezTo>
                        <a:pt x="883" y="9490"/>
                        <a:pt x="834" y="9477"/>
                        <a:pt x="797" y="9477"/>
                      </a:cubicBezTo>
                      <a:cubicBezTo>
                        <a:pt x="527" y="9428"/>
                        <a:pt x="111" y="9355"/>
                        <a:pt x="50" y="9049"/>
                      </a:cubicBezTo>
                      <a:cubicBezTo>
                        <a:pt x="1" y="8865"/>
                        <a:pt x="136" y="8718"/>
                        <a:pt x="283" y="8571"/>
                      </a:cubicBezTo>
                      <a:cubicBezTo>
                        <a:pt x="356" y="8498"/>
                        <a:pt x="430" y="8400"/>
                        <a:pt x="478" y="8314"/>
                      </a:cubicBezTo>
                      <a:cubicBezTo>
                        <a:pt x="1458" y="6355"/>
                        <a:pt x="1397" y="4274"/>
                        <a:pt x="1336" y="2584"/>
                      </a:cubicBezTo>
                      <a:cubicBezTo>
                        <a:pt x="1336" y="2560"/>
                        <a:pt x="1323" y="2511"/>
                        <a:pt x="1299" y="2474"/>
                      </a:cubicBezTo>
                      <a:cubicBezTo>
                        <a:pt x="1274" y="2388"/>
                        <a:pt x="1238" y="2278"/>
                        <a:pt x="1336" y="2217"/>
                      </a:cubicBezTo>
                      <a:cubicBezTo>
                        <a:pt x="1470" y="2107"/>
                        <a:pt x="1654" y="2168"/>
                        <a:pt x="1838" y="2229"/>
                      </a:cubicBezTo>
                      <a:cubicBezTo>
                        <a:pt x="1948" y="2266"/>
                        <a:pt x="2058" y="2315"/>
                        <a:pt x="2156" y="2315"/>
                      </a:cubicBezTo>
                      <a:cubicBezTo>
                        <a:pt x="2401" y="2327"/>
                        <a:pt x="2646" y="2327"/>
                        <a:pt x="2878" y="2327"/>
                      </a:cubicBezTo>
                      <a:cubicBezTo>
                        <a:pt x="4213" y="2327"/>
                        <a:pt x="5217" y="1617"/>
                        <a:pt x="6111" y="1005"/>
                      </a:cubicBezTo>
                      <a:cubicBezTo>
                        <a:pt x="6894" y="478"/>
                        <a:pt x="7568" y="1"/>
                        <a:pt x="8278" y="74"/>
                      </a:cubicBezTo>
                      <a:cubicBezTo>
                        <a:pt x="8572" y="111"/>
                        <a:pt x="8755" y="380"/>
                        <a:pt x="8927" y="674"/>
                      </a:cubicBezTo>
                      <a:cubicBezTo>
                        <a:pt x="9049" y="858"/>
                        <a:pt x="9172" y="1054"/>
                        <a:pt x="9319" y="1188"/>
                      </a:cubicBezTo>
                      <a:cubicBezTo>
                        <a:pt x="11914" y="3380"/>
                        <a:pt x="14559" y="4225"/>
                        <a:pt x="16322" y="4653"/>
                      </a:cubicBezTo>
                      <a:cubicBezTo>
                        <a:pt x="16702" y="4739"/>
                        <a:pt x="17081" y="4739"/>
                        <a:pt x="17461" y="4727"/>
                      </a:cubicBezTo>
                      <a:cubicBezTo>
                        <a:pt x="17926" y="4715"/>
                        <a:pt x="18355" y="4715"/>
                        <a:pt x="18673" y="4910"/>
                      </a:cubicBezTo>
                      <a:cubicBezTo>
                        <a:pt x="18747" y="4959"/>
                        <a:pt x="18783" y="5045"/>
                        <a:pt x="18808" y="5143"/>
                      </a:cubicBezTo>
                      <a:cubicBezTo>
                        <a:pt x="18832" y="5192"/>
                        <a:pt x="18844" y="5229"/>
                        <a:pt x="18869" y="5278"/>
                      </a:cubicBezTo>
                      <a:cubicBezTo>
                        <a:pt x="19040" y="5584"/>
                        <a:pt x="19200" y="5890"/>
                        <a:pt x="19359" y="6184"/>
                      </a:cubicBezTo>
                      <a:cubicBezTo>
                        <a:pt x="19432" y="6294"/>
                        <a:pt x="19481" y="6392"/>
                        <a:pt x="19555" y="6514"/>
                      </a:cubicBezTo>
                      <a:cubicBezTo>
                        <a:pt x="19591" y="6600"/>
                        <a:pt x="19653" y="6686"/>
                        <a:pt x="19714" y="6784"/>
                      </a:cubicBezTo>
                      <a:cubicBezTo>
                        <a:pt x="19885" y="7004"/>
                        <a:pt x="20081" y="7310"/>
                        <a:pt x="20118" y="7592"/>
                      </a:cubicBezTo>
                      <a:cubicBezTo>
                        <a:pt x="20130" y="7739"/>
                        <a:pt x="20081" y="7947"/>
                        <a:pt x="20008" y="8167"/>
                      </a:cubicBezTo>
                      <a:cubicBezTo>
                        <a:pt x="19971" y="8277"/>
                        <a:pt x="19934" y="8400"/>
                        <a:pt x="19897" y="8535"/>
                      </a:cubicBezTo>
                      <a:cubicBezTo>
                        <a:pt x="19873" y="8633"/>
                        <a:pt x="19873" y="8731"/>
                        <a:pt x="19873" y="8841"/>
                      </a:cubicBezTo>
                      <a:cubicBezTo>
                        <a:pt x="19873" y="9037"/>
                        <a:pt x="19873" y="9245"/>
                        <a:pt x="19714" y="9343"/>
                      </a:cubicBezTo>
                      <a:cubicBezTo>
                        <a:pt x="19212" y="9747"/>
                        <a:pt x="18661" y="9869"/>
                        <a:pt x="18098" y="98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17"/>
                <p:cNvSpPr/>
                <p:nvPr/>
              </p:nvSpPr>
              <p:spPr>
                <a:xfrm>
                  <a:off x="4404425" y="4038250"/>
                  <a:ext cx="119400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6" h="2438" fill="none" extrusionOk="0">
                      <a:moveTo>
                        <a:pt x="1752" y="2437"/>
                      </a:moveTo>
                      <a:cubicBezTo>
                        <a:pt x="968" y="2437"/>
                        <a:pt x="246" y="2290"/>
                        <a:pt x="74" y="1984"/>
                      </a:cubicBezTo>
                      <a:cubicBezTo>
                        <a:pt x="1" y="1837"/>
                        <a:pt x="38" y="1690"/>
                        <a:pt x="172" y="1519"/>
                      </a:cubicBezTo>
                      <a:lnTo>
                        <a:pt x="172" y="1519"/>
                      </a:lnTo>
                      <a:cubicBezTo>
                        <a:pt x="1042" y="454"/>
                        <a:pt x="2278" y="1"/>
                        <a:pt x="3135" y="50"/>
                      </a:cubicBezTo>
                      <a:cubicBezTo>
                        <a:pt x="3625" y="62"/>
                        <a:pt x="4335" y="343"/>
                        <a:pt x="4629" y="735"/>
                      </a:cubicBezTo>
                      <a:cubicBezTo>
                        <a:pt x="4751" y="894"/>
                        <a:pt x="4776" y="1066"/>
                        <a:pt x="4739" y="1225"/>
                      </a:cubicBezTo>
                      <a:cubicBezTo>
                        <a:pt x="4580" y="1813"/>
                        <a:pt x="3747" y="2253"/>
                        <a:pt x="2523" y="2413"/>
                      </a:cubicBezTo>
                      <a:cubicBezTo>
                        <a:pt x="2266" y="2425"/>
                        <a:pt x="2009" y="2437"/>
                        <a:pt x="1752" y="243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17"/>
                <p:cNvSpPr/>
                <p:nvPr/>
              </p:nvSpPr>
              <p:spPr>
                <a:xfrm>
                  <a:off x="4278025" y="3400650"/>
                  <a:ext cx="161025" cy="19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1" h="7727" fill="none" extrusionOk="0">
                      <a:moveTo>
                        <a:pt x="2535" y="7726"/>
                      </a:moveTo>
                      <a:cubicBezTo>
                        <a:pt x="2228" y="7726"/>
                        <a:pt x="1959" y="7592"/>
                        <a:pt x="1726" y="7347"/>
                      </a:cubicBezTo>
                      <a:lnTo>
                        <a:pt x="1714" y="7322"/>
                      </a:lnTo>
                      <a:cubicBezTo>
                        <a:pt x="1286" y="6833"/>
                        <a:pt x="465" y="5914"/>
                        <a:pt x="282" y="5510"/>
                      </a:cubicBezTo>
                      <a:cubicBezTo>
                        <a:pt x="0" y="4861"/>
                        <a:pt x="184" y="4127"/>
                        <a:pt x="331" y="3490"/>
                      </a:cubicBezTo>
                      <a:cubicBezTo>
                        <a:pt x="380" y="3282"/>
                        <a:pt x="429" y="3098"/>
                        <a:pt x="453" y="2914"/>
                      </a:cubicBezTo>
                      <a:lnTo>
                        <a:pt x="453" y="2914"/>
                      </a:lnTo>
                      <a:cubicBezTo>
                        <a:pt x="576" y="2229"/>
                        <a:pt x="490" y="1604"/>
                        <a:pt x="404" y="1102"/>
                      </a:cubicBezTo>
                      <a:cubicBezTo>
                        <a:pt x="343" y="625"/>
                        <a:pt x="282" y="270"/>
                        <a:pt x="465" y="135"/>
                      </a:cubicBezTo>
                      <a:cubicBezTo>
                        <a:pt x="649" y="0"/>
                        <a:pt x="1065" y="74"/>
                        <a:pt x="1861" y="404"/>
                      </a:cubicBezTo>
                      <a:cubicBezTo>
                        <a:pt x="2963" y="870"/>
                        <a:pt x="3685" y="882"/>
                        <a:pt x="4261" y="882"/>
                      </a:cubicBezTo>
                      <a:cubicBezTo>
                        <a:pt x="4714" y="882"/>
                        <a:pt x="5081" y="894"/>
                        <a:pt x="5449" y="1115"/>
                      </a:cubicBezTo>
                      <a:cubicBezTo>
                        <a:pt x="6440" y="1690"/>
                        <a:pt x="6159" y="3331"/>
                        <a:pt x="5791" y="4078"/>
                      </a:cubicBezTo>
                      <a:cubicBezTo>
                        <a:pt x="5632" y="4408"/>
                        <a:pt x="5449" y="4592"/>
                        <a:pt x="5265" y="4788"/>
                      </a:cubicBezTo>
                      <a:cubicBezTo>
                        <a:pt x="4959" y="5082"/>
                        <a:pt x="4616" y="5412"/>
                        <a:pt x="4236" y="6380"/>
                      </a:cubicBezTo>
                      <a:cubicBezTo>
                        <a:pt x="4016" y="6930"/>
                        <a:pt x="3379" y="7592"/>
                        <a:pt x="2718" y="7714"/>
                      </a:cubicBezTo>
                      <a:cubicBezTo>
                        <a:pt x="2669" y="7726"/>
                        <a:pt x="2596" y="7726"/>
                        <a:pt x="2535" y="7726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17"/>
                <p:cNvSpPr/>
                <p:nvPr/>
              </p:nvSpPr>
              <p:spPr>
                <a:xfrm>
                  <a:off x="4693700" y="3373700"/>
                  <a:ext cx="139900" cy="24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6" h="9723" fill="none" extrusionOk="0">
                      <a:moveTo>
                        <a:pt x="4825" y="9723"/>
                      </a:moveTo>
                      <a:lnTo>
                        <a:pt x="4800" y="9723"/>
                      </a:lnTo>
                      <a:cubicBezTo>
                        <a:pt x="4604" y="9710"/>
                        <a:pt x="4494" y="9551"/>
                        <a:pt x="4371" y="9417"/>
                      </a:cubicBezTo>
                      <a:lnTo>
                        <a:pt x="4347" y="9404"/>
                      </a:lnTo>
                      <a:cubicBezTo>
                        <a:pt x="4004" y="8988"/>
                        <a:pt x="3527" y="8670"/>
                        <a:pt x="3025" y="8510"/>
                      </a:cubicBezTo>
                      <a:lnTo>
                        <a:pt x="2841" y="8462"/>
                      </a:lnTo>
                      <a:cubicBezTo>
                        <a:pt x="2670" y="8425"/>
                        <a:pt x="2510" y="8376"/>
                        <a:pt x="2363" y="8302"/>
                      </a:cubicBezTo>
                      <a:cubicBezTo>
                        <a:pt x="2229" y="8217"/>
                        <a:pt x="2106" y="8119"/>
                        <a:pt x="1959" y="7960"/>
                      </a:cubicBezTo>
                      <a:cubicBezTo>
                        <a:pt x="1653" y="7629"/>
                        <a:pt x="1457" y="7213"/>
                        <a:pt x="1249" y="6809"/>
                      </a:cubicBezTo>
                      <a:cubicBezTo>
                        <a:pt x="1127" y="6588"/>
                        <a:pt x="1004" y="6343"/>
                        <a:pt x="955" y="6062"/>
                      </a:cubicBezTo>
                      <a:cubicBezTo>
                        <a:pt x="906" y="5805"/>
                        <a:pt x="919" y="5523"/>
                        <a:pt x="943" y="5266"/>
                      </a:cubicBezTo>
                      <a:cubicBezTo>
                        <a:pt x="943" y="5217"/>
                        <a:pt x="943" y="5180"/>
                        <a:pt x="955" y="5131"/>
                      </a:cubicBezTo>
                      <a:cubicBezTo>
                        <a:pt x="1029" y="4054"/>
                        <a:pt x="882" y="3123"/>
                        <a:pt x="515" y="2364"/>
                      </a:cubicBezTo>
                      <a:cubicBezTo>
                        <a:pt x="466" y="2278"/>
                        <a:pt x="429" y="2193"/>
                        <a:pt x="392" y="2119"/>
                      </a:cubicBezTo>
                      <a:cubicBezTo>
                        <a:pt x="282" y="1911"/>
                        <a:pt x="184" y="1715"/>
                        <a:pt x="111" y="1507"/>
                      </a:cubicBezTo>
                      <a:cubicBezTo>
                        <a:pt x="0" y="1152"/>
                        <a:pt x="49" y="809"/>
                        <a:pt x="221" y="589"/>
                      </a:cubicBezTo>
                      <a:cubicBezTo>
                        <a:pt x="466" y="246"/>
                        <a:pt x="906" y="197"/>
                        <a:pt x="1323" y="160"/>
                      </a:cubicBezTo>
                      <a:cubicBezTo>
                        <a:pt x="1433" y="136"/>
                        <a:pt x="1519" y="136"/>
                        <a:pt x="1629" y="123"/>
                      </a:cubicBezTo>
                      <a:lnTo>
                        <a:pt x="1898" y="74"/>
                      </a:lnTo>
                      <a:cubicBezTo>
                        <a:pt x="2070" y="50"/>
                        <a:pt x="2253" y="1"/>
                        <a:pt x="2437" y="1"/>
                      </a:cubicBezTo>
                      <a:lnTo>
                        <a:pt x="2437" y="1"/>
                      </a:lnTo>
                      <a:cubicBezTo>
                        <a:pt x="2792" y="1"/>
                        <a:pt x="3147" y="136"/>
                        <a:pt x="3453" y="258"/>
                      </a:cubicBezTo>
                      <a:lnTo>
                        <a:pt x="4298" y="601"/>
                      </a:lnTo>
                      <a:cubicBezTo>
                        <a:pt x="4347" y="613"/>
                        <a:pt x="4408" y="625"/>
                        <a:pt x="4469" y="662"/>
                      </a:cubicBezTo>
                      <a:cubicBezTo>
                        <a:pt x="4629" y="711"/>
                        <a:pt x="4812" y="772"/>
                        <a:pt x="4910" y="870"/>
                      </a:cubicBezTo>
                      <a:cubicBezTo>
                        <a:pt x="5155" y="1140"/>
                        <a:pt x="5131" y="1642"/>
                        <a:pt x="5118" y="2058"/>
                      </a:cubicBezTo>
                      <a:cubicBezTo>
                        <a:pt x="5118" y="2156"/>
                        <a:pt x="5106" y="2254"/>
                        <a:pt x="5106" y="2340"/>
                      </a:cubicBezTo>
                      <a:cubicBezTo>
                        <a:pt x="5106" y="2768"/>
                        <a:pt x="5167" y="3197"/>
                        <a:pt x="5241" y="3625"/>
                      </a:cubicBezTo>
                      <a:cubicBezTo>
                        <a:pt x="5302" y="4017"/>
                        <a:pt x="5363" y="4409"/>
                        <a:pt x="5375" y="4813"/>
                      </a:cubicBezTo>
                      <a:cubicBezTo>
                        <a:pt x="5375" y="5082"/>
                        <a:pt x="5363" y="5364"/>
                        <a:pt x="5351" y="5633"/>
                      </a:cubicBezTo>
                      <a:cubicBezTo>
                        <a:pt x="5327" y="5952"/>
                        <a:pt x="5302" y="6307"/>
                        <a:pt x="5327" y="6625"/>
                      </a:cubicBezTo>
                      <a:cubicBezTo>
                        <a:pt x="5351" y="6894"/>
                        <a:pt x="5388" y="7139"/>
                        <a:pt x="5437" y="7396"/>
                      </a:cubicBezTo>
                      <a:cubicBezTo>
                        <a:pt x="5473" y="7604"/>
                        <a:pt x="5510" y="7837"/>
                        <a:pt x="5535" y="8057"/>
                      </a:cubicBezTo>
                      <a:cubicBezTo>
                        <a:pt x="5596" y="8633"/>
                        <a:pt x="5498" y="9110"/>
                        <a:pt x="5253" y="9466"/>
                      </a:cubicBezTo>
                      <a:cubicBezTo>
                        <a:pt x="5180" y="9551"/>
                        <a:pt x="5020" y="9723"/>
                        <a:pt x="4825" y="972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17"/>
                <p:cNvSpPr/>
                <p:nvPr/>
              </p:nvSpPr>
              <p:spPr>
                <a:xfrm>
                  <a:off x="3141775" y="2797950"/>
                  <a:ext cx="2059150" cy="181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66" h="72632" fill="none" extrusionOk="0">
                      <a:moveTo>
                        <a:pt x="81851" y="50470"/>
                      </a:moveTo>
                      <a:cubicBezTo>
                        <a:pt x="81423" y="48119"/>
                        <a:pt x="80309" y="46050"/>
                        <a:pt x="79317" y="44225"/>
                      </a:cubicBezTo>
                      <a:cubicBezTo>
                        <a:pt x="79182" y="43980"/>
                        <a:pt x="79035" y="43723"/>
                        <a:pt x="78901" y="43466"/>
                      </a:cubicBezTo>
                      <a:lnTo>
                        <a:pt x="78876" y="43417"/>
                      </a:lnTo>
                      <a:cubicBezTo>
                        <a:pt x="77603" y="41030"/>
                        <a:pt x="76146" y="38336"/>
                        <a:pt x="73819" y="36548"/>
                      </a:cubicBezTo>
                      <a:cubicBezTo>
                        <a:pt x="72105" y="35226"/>
                        <a:pt x="70011" y="35152"/>
                        <a:pt x="68310" y="35079"/>
                      </a:cubicBezTo>
                      <a:cubicBezTo>
                        <a:pt x="67930" y="35067"/>
                        <a:pt x="67550" y="35042"/>
                        <a:pt x="67183" y="35018"/>
                      </a:cubicBezTo>
                      <a:cubicBezTo>
                        <a:pt x="67979" y="34920"/>
                        <a:pt x="68689" y="34479"/>
                        <a:pt x="69203" y="33757"/>
                      </a:cubicBezTo>
                      <a:cubicBezTo>
                        <a:pt x="69742" y="32961"/>
                        <a:pt x="69975" y="31969"/>
                        <a:pt x="69877" y="30843"/>
                      </a:cubicBezTo>
                      <a:cubicBezTo>
                        <a:pt x="69840" y="30536"/>
                        <a:pt x="69791" y="30243"/>
                        <a:pt x="69754" y="29998"/>
                      </a:cubicBezTo>
                      <a:cubicBezTo>
                        <a:pt x="69718" y="29802"/>
                        <a:pt x="69693" y="29618"/>
                        <a:pt x="69669" y="29471"/>
                      </a:cubicBezTo>
                      <a:cubicBezTo>
                        <a:pt x="69656" y="29288"/>
                        <a:pt x="69669" y="29043"/>
                        <a:pt x="69693" y="28786"/>
                      </a:cubicBezTo>
                      <a:cubicBezTo>
                        <a:pt x="69705" y="28492"/>
                        <a:pt x="69730" y="28124"/>
                        <a:pt x="69718" y="27745"/>
                      </a:cubicBezTo>
                      <a:cubicBezTo>
                        <a:pt x="69705" y="27194"/>
                        <a:pt x="69632" y="26704"/>
                        <a:pt x="69546" y="26263"/>
                      </a:cubicBezTo>
                      <a:cubicBezTo>
                        <a:pt x="69485" y="25908"/>
                        <a:pt x="69448" y="25590"/>
                        <a:pt x="69448" y="25345"/>
                      </a:cubicBezTo>
                      <a:cubicBezTo>
                        <a:pt x="69448" y="25296"/>
                        <a:pt x="69448" y="25247"/>
                        <a:pt x="69460" y="25186"/>
                      </a:cubicBezTo>
                      <a:cubicBezTo>
                        <a:pt x="69485" y="24574"/>
                        <a:pt x="69571" y="23313"/>
                        <a:pt x="68665" y="22333"/>
                      </a:cubicBezTo>
                      <a:cubicBezTo>
                        <a:pt x="68163" y="21782"/>
                        <a:pt x="67526" y="21574"/>
                        <a:pt x="67220" y="21488"/>
                      </a:cubicBezTo>
                      <a:lnTo>
                        <a:pt x="67195" y="21476"/>
                      </a:lnTo>
                      <a:lnTo>
                        <a:pt x="66363" y="21145"/>
                      </a:lnTo>
                      <a:cubicBezTo>
                        <a:pt x="65934" y="20986"/>
                        <a:pt x="65298" y="20717"/>
                        <a:pt x="64502" y="20717"/>
                      </a:cubicBezTo>
                      <a:lnTo>
                        <a:pt x="64477" y="20717"/>
                      </a:lnTo>
                      <a:cubicBezTo>
                        <a:pt x="64073" y="20717"/>
                        <a:pt x="63730" y="20803"/>
                        <a:pt x="63485" y="20839"/>
                      </a:cubicBezTo>
                      <a:cubicBezTo>
                        <a:pt x="63436" y="20864"/>
                        <a:pt x="63400" y="20864"/>
                        <a:pt x="63339" y="20876"/>
                      </a:cubicBezTo>
                      <a:cubicBezTo>
                        <a:pt x="63277" y="20888"/>
                        <a:pt x="63192" y="20888"/>
                        <a:pt x="63130" y="20900"/>
                      </a:cubicBezTo>
                      <a:cubicBezTo>
                        <a:pt x="62555" y="20962"/>
                        <a:pt x="61367" y="21109"/>
                        <a:pt x="60522" y="22125"/>
                      </a:cubicBezTo>
                      <a:cubicBezTo>
                        <a:pt x="60229" y="22027"/>
                        <a:pt x="59922" y="21917"/>
                        <a:pt x="59604" y="21843"/>
                      </a:cubicBezTo>
                      <a:cubicBezTo>
                        <a:pt x="59482" y="21807"/>
                        <a:pt x="59335" y="21782"/>
                        <a:pt x="59188" y="21733"/>
                      </a:cubicBezTo>
                      <a:lnTo>
                        <a:pt x="59176" y="21733"/>
                      </a:lnTo>
                      <a:cubicBezTo>
                        <a:pt x="58404" y="21537"/>
                        <a:pt x="57461" y="21305"/>
                        <a:pt x="56506" y="21305"/>
                      </a:cubicBezTo>
                      <a:cubicBezTo>
                        <a:pt x="54511" y="21305"/>
                        <a:pt x="53519" y="22394"/>
                        <a:pt x="53115" y="23031"/>
                      </a:cubicBezTo>
                      <a:cubicBezTo>
                        <a:pt x="52956" y="23264"/>
                        <a:pt x="52821" y="23496"/>
                        <a:pt x="52686" y="23704"/>
                      </a:cubicBezTo>
                      <a:cubicBezTo>
                        <a:pt x="52503" y="23533"/>
                        <a:pt x="52294" y="23398"/>
                        <a:pt x="52074" y="23264"/>
                      </a:cubicBezTo>
                      <a:cubicBezTo>
                        <a:pt x="51180" y="22737"/>
                        <a:pt x="50372" y="22725"/>
                        <a:pt x="49772" y="22725"/>
                      </a:cubicBezTo>
                      <a:cubicBezTo>
                        <a:pt x="49307" y="22725"/>
                        <a:pt x="48915" y="22713"/>
                        <a:pt x="48229" y="22419"/>
                      </a:cubicBezTo>
                      <a:cubicBezTo>
                        <a:pt x="47360" y="22051"/>
                        <a:pt x="46760" y="21904"/>
                        <a:pt x="46197" y="21904"/>
                      </a:cubicBezTo>
                      <a:cubicBezTo>
                        <a:pt x="46013" y="21904"/>
                        <a:pt x="45830" y="21917"/>
                        <a:pt x="45658" y="21941"/>
                      </a:cubicBezTo>
                      <a:cubicBezTo>
                        <a:pt x="45462" y="21513"/>
                        <a:pt x="45266" y="21121"/>
                        <a:pt x="45058" y="20741"/>
                      </a:cubicBezTo>
                      <a:cubicBezTo>
                        <a:pt x="44556" y="19762"/>
                        <a:pt x="44079" y="18819"/>
                        <a:pt x="44054" y="18072"/>
                      </a:cubicBezTo>
                      <a:cubicBezTo>
                        <a:pt x="44018" y="17411"/>
                        <a:pt x="44324" y="16591"/>
                        <a:pt x="44666" y="15697"/>
                      </a:cubicBezTo>
                      <a:cubicBezTo>
                        <a:pt x="44838" y="15256"/>
                        <a:pt x="45022" y="14754"/>
                        <a:pt x="45168" y="14252"/>
                      </a:cubicBezTo>
                      <a:cubicBezTo>
                        <a:pt x="45830" y="12060"/>
                        <a:pt x="45756" y="8926"/>
                        <a:pt x="43405" y="7248"/>
                      </a:cubicBezTo>
                      <a:cubicBezTo>
                        <a:pt x="42463" y="6575"/>
                        <a:pt x="41410" y="6367"/>
                        <a:pt x="40638" y="6208"/>
                      </a:cubicBezTo>
                      <a:cubicBezTo>
                        <a:pt x="40271" y="6134"/>
                        <a:pt x="39891" y="6061"/>
                        <a:pt x="39695" y="5963"/>
                      </a:cubicBezTo>
                      <a:cubicBezTo>
                        <a:pt x="39402" y="5828"/>
                        <a:pt x="39034" y="5387"/>
                        <a:pt x="38667" y="4959"/>
                      </a:cubicBezTo>
                      <a:cubicBezTo>
                        <a:pt x="38410" y="4653"/>
                        <a:pt x="38104" y="4285"/>
                        <a:pt x="37749" y="3943"/>
                      </a:cubicBezTo>
                      <a:cubicBezTo>
                        <a:pt x="36659" y="2877"/>
                        <a:pt x="35263" y="2265"/>
                        <a:pt x="33941" y="2265"/>
                      </a:cubicBezTo>
                      <a:cubicBezTo>
                        <a:pt x="32998" y="2265"/>
                        <a:pt x="32141" y="2559"/>
                        <a:pt x="31443" y="3122"/>
                      </a:cubicBezTo>
                      <a:cubicBezTo>
                        <a:pt x="30292" y="4041"/>
                        <a:pt x="29974" y="5314"/>
                        <a:pt x="29753" y="6147"/>
                      </a:cubicBezTo>
                      <a:cubicBezTo>
                        <a:pt x="29729" y="6257"/>
                        <a:pt x="29717" y="6355"/>
                        <a:pt x="29680" y="6453"/>
                      </a:cubicBezTo>
                      <a:cubicBezTo>
                        <a:pt x="29202" y="8204"/>
                        <a:pt x="27733" y="9636"/>
                        <a:pt x="26117" y="9942"/>
                      </a:cubicBezTo>
                      <a:cubicBezTo>
                        <a:pt x="25896" y="9991"/>
                        <a:pt x="25688" y="10003"/>
                        <a:pt x="25468" y="10003"/>
                      </a:cubicBezTo>
                      <a:cubicBezTo>
                        <a:pt x="24060" y="10003"/>
                        <a:pt x="22676" y="9195"/>
                        <a:pt x="22162" y="8057"/>
                      </a:cubicBezTo>
                      <a:cubicBezTo>
                        <a:pt x="21942" y="7567"/>
                        <a:pt x="21819" y="6918"/>
                        <a:pt x="21672" y="6220"/>
                      </a:cubicBezTo>
                      <a:cubicBezTo>
                        <a:pt x="21489" y="5326"/>
                        <a:pt x="21280" y="4285"/>
                        <a:pt x="20791" y="3257"/>
                      </a:cubicBezTo>
                      <a:cubicBezTo>
                        <a:pt x="20019" y="1629"/>
                        <a:pt x="18415" y="392"/>
                        <a:pt x="16701" y="74"/>
                      </a:cubicBezTo>
                      <a:cubicBezTo>
                        <a:pt x="16432" y="25"/>
                        <a:pt x="16150" y="0"/>
                        <a:pt x="15881" y="0"/>
                      </a:cubicBezTo>
                      <a:cubicBezTo>
                        <a:pt x="14803" y="0"/>
                        <a:pt x="13812" y="392"/>
                        <a:pt x="13040" y="1126"/>
                      </a:cubicBezTo>
                      <a:cubicBezTo>
                        <a:pt x="11718" y="2412"/>
                        <a:pt x="11595" y="4114"/>
                        <a:pt x="11510" y="5351"/>
                      </a:cubicBezTo>
                      <a:cubicBezTo>
                        <a:pt x="11497" y="5583"/>
                        <a:pt x="11485" y="5889"/>
                        <a:pt x="11449" y="6122"/>
                      </a:cubicBezTo>
                      <a:cubicBezTo>
                        <a:pt x="11302" y="6134"/>
                        <a:pt x="11142" y="6134"/>
                        <a:pt x="11008" y="6134"/>
                      </a:cubicBezTo>
                      <a:cubicBezTo>
                        <a:pt x="10432" y="6147"/>
                        <a:pt x="9771" y="6171"/>
                        <a:pt x="9110" y="6379"/>
                      </a:cubicBezTo>
                      <a:cubicBezTo>
                        <a:pt x="7947" y="6759"/>
                        <a:pt x="7126" y="7653"/>
                        <a:pt x="6857" y="8816"/>
                      </a:cubicBezTo>
                      <a:cubicBezTo>
                        <a:pt x="6649" y="9771"/>
                        <a:pt x="6906" y="10554"/>
                        <a:pt x="7077" y="11032"/>
                      </a:cubicBezTo>
                      <a:cubicBezTo>
                        <a:pt x="7077" y="11044"/>
                        <a:pt x="7077" y="11044"/>
                        <a:pt x="7090" y="11069"/>
                      </a:cubicBezTo>
                      <a:cubicBezTo>
                        <a:pt x="6979" y="11203"/>
                        <a:pt x="6735" y="11399"/>
                        <a:pt x="6404" y="11571"/>
                      </a:cubicBezTo>
                      <a:cubicBezTo>
                        <a:pt x="6122" y="11693"/>
                        <a:pt x="5792" y="11828"/>
                        <a:pt x="5473" y="11950"/>
                      </a:cubicBezTo>
                      <a:cubicBezTo>
                        <a:pt x="4518" y="12317"/>
                        <a:pt x="3343" y="12758"/>
                        <a:pt x="2363" y="13701"/>
                      </a:cubicBezTo>
                      <a:cubicBezTo>
                        <a:pt x="637" y="15329"/>
                        <a:pt x="0" y="18084"/>
                        <a:pt x="784" y="20705"/>
                      </a:cubicBezTo>
                      <a:cubicBezTo>
                        <a:pt x="833" y="20876"/>
                        <a:pt x="882" y="21047"/>
                        <a:pt x="943" y="21219"/>
                      </a:cubicBezTo>
                      <a:cubicBezTo>
                        <a:pt x="1433" y="22933"/>
                        <a:pt x="2241" y="25810"/>
                        <a:pt x="4935" y="26545"/>
                      </a:cubicBezTo>
                      <a:cubicBezTo>
                        <a:pt x="5314" y="26655"/>
                        <a:pt x="5718" y="26704"/>
                        <a:pt x="6110" y="26704"/>
                      </a:cubicBezTo>
                      <a:cubicBezTo>
                        <a:pt x="7653" y="26704"/>
                        <a:pt x="8914" y="25921"/>
                        <a:pt x="9918" y="25284"/>
                      </a:cubicBezTo>
                      <a:cubicBezTo>
                        <a:pt x="10334" y="25014"/>
                        <a:pt x="10763" y="24757"/>
                        <a:pt x="11069" y="24635"/>
                      </a:cubicBezTo>
                      <a:cubicBezTo>
                        <a:pt x="11191" y="24586"/>
                        <a:pt x="11363" y="24512"/>
                        <a:pt x="11485" y="24488"/>
                      </a:cubicBezTo>
                      <a:cubicBezTo>
                        <a:pt x="11559" y="24525"/>
                        <a:pt x="11681" y="24610"/>
                        <a:pt x="11865" y="24770"/>
                      </a:cubicBezTo>
                      <a:cubicBezTo>
                        <a:pt x="12244" y="25112"/>
                        <a:pt x="12612" y="25492"/>
                        <a:pt x="13016" y="25921"/>
                      </a:cubicBezTo>
                      <a:cubicBezTo>
                        <a:pt x="13738" y="26667"/>
                        <a:pt x="14546" y="27524"/>
                        <a:pt x="15575" y="28198"/>
                      </a:cubicBezTo>
                      <a:cubicBezTo>
                        <a:pt x="16701" y="28957"/>
                        <a:pt x="18036" y="29361"/>
                        <a:pt x="19321" y="29361"/>
                      </a:cubicBezTo>
                      <a:cubicBezTo>
                        <a:pt x="20717" y="29361"/>
                        <a:pt x="21954" y="28896"/>
                        <a:pt x="22884" y="27990"/>
                      </a:cubicBezTo>
                      <a:cubicBezTo>
                        <a:pt x="23386" y="27500"/>
                        <a:pt x="23729" y="26961"/>
                        <a:pt x="23999" y="26520"/>
                      </a:cubicBezTo>
                      <a:cubicBezTo>
                        <a:pt x="24060" y="26423"/>
                        <a:pt x="24121" y="26325"/>
                        <a:pt x="24207" y="26214"/>
                      </a:cubicBezTo>
                      <a:cubicBezTo>
                        <a:pt x="24390" y="26276"/>
                        <a:pt x="24599" y="26361"/>
                        <a:pt x="24770" y="26423"/>
                      </a:cubicBezTo>
                      <a:cubicBezTo>
                        <a:pt x="25492" y="26716"/>
                        <a:pt x="26374" y="27084"/>
                        <a:pt x="27415" y="27084"/>
                      </a:cubicBezTo>
                      <a:cubicBezTo>
                        <a:pt x="27770" y="27084"/>
                        <a:pt x="28100" y="27035"/>
                        <a:pt x="28443" y="26961"/>
                      </a:cubicBezTo>
                      <a:cubicBezTo>
                        <a:pt x="29631" y="26667"/>
                        <a:pt x="30414" y="25921"/>
                        <a:pt x="30978" y="25382"/>
                      </a:cubicBezTo>
                      <a:cubicBezTo>
                        <a:pt x="31137" y="25235"/>
                        <a:pt x="31369" y="25014"/>
                        <a:pt x="31467" y="24941"/>
                      </a:cubicBezTo>
                      <a:cubicBezTo>
                        <a:pt x="31578" y="24953"/>
                        <a:pt x="31798" y="25063"/>
                        <a:pt x="31933" y="25235"/>
                      </a:cubicBezTo>
                      <a:cubicBezTo>
                        <a:pt x="32373" y="25749"/>
                        <a:pt x="32545" y="26692"/>
                        <a:pt x="32655" y="27329"/>
                      </a:cubicBezTo>
                      <a:cubicBezTo>
                        <a:pt x="32900" y="28982"/>
                        <a:pt x="32667" y="31014"/>
                        <a:pt x="31590" y="31614"/>
                      </a:cubicBezTo>
                      <a:cubicBezTo>
                        <a:pt x="31516" y="31663"/>
                        <a:pt x="31455" y="31687"/>
                        <a:pt x="31382" y="31724"/>
                      </a:cubicBezTo>
                      <a:cubicBezTo>
                        <a:pt x="30916" y="31957"/>
                        <a:pt x="30157" y="32336"/>
                        <a:pt x="29594" y="33144"/>
                      </a:cubicBezTo>
                      <a:cubicBezTo>
                        <a:pt x="29166" y="33769"/>
                        <a:pt x="28933" y="34553"/>
                        <a:pt x="28921" y="35446"/>
                      </a:cubicBezTo>
                      <a:cubicBezTo>
                        <a:pt x="28884" y="37871"/>
                        <a:pt x="30231" y="39768"/>
                        <a:pt x="31308" y="41287"/>
                      </a:cubicBezTo>
                      <a:cubicBezTo>
                        <a:pt x="31871" y="42083"/>
                        <a:pt x="32410" y="42854"/>
                        <a:pt x="32692" y="43564"/>
                      </a:cubicBezTo>
                      <a:cubicBezTo>
                        <a:pt x="33059" y="44519"/>
                        <a:pt x="32973" y="45670"/>
                        <a:pt x="32435" y="46735"/>
                      </a:cubicBezTo>
                      <a:cubicBezTo>
                        <a:pt x="31896" y="47813"/>
                        <a:pt x="31027" y="48560"/>
                        <a:pt x="30047" y="48841"/>
                      </a:cubicBezTo>
                      <a:cubicBezTo>
                        <a:pt x="29790" y="48902"/>
                        <a:pt x="29496" y="48976"/>
                        <a:pt x="29190" y="49037"/>
                      </a:cubicBezTo>
                      <a:cubicBezTo>
                        <a:pt x="27464" y="49417"/>
                        <a:pt x="24268" y="50139"/>
                        <a:pt x="23901" y="53286"/>
                      </a:cubicBezTo>
                      <a:cubicBezTo>
                        <a:pt x="23790" y="54278"/>
                        <a:pt x="24048" y="55122"/>
                        <a:pt x="24243" y="55735"/>
                      </a:cubicBezTo>
                      <a:cubicBezTo>
                        <a:pt x="24280" y="55845"/>
                        <a:pt x="24329" y="55967"/>
                        <a:pt x="24354" y="56053"/>
                      </a:cubicBezTo>
                      <a:cubicBezTo>
                        <a:pt x="24146" y="56408"/>
                        <a:pt x="23815" y="56947"/>
                        <a:pt x="23729" y="57694"/>
                      </a:cubicBezTo>
                      <a:cubicBezTo>
                        <a:pt x="23570" y="58832"/>
                        <a:pt x="23913" y="60461"/>
                        <a:pt x="26300" y="61771"/>
                      </a:cubicBezTo>
                      <a:lnTo>
                        <a:pt x="37700" y="67991"/>
                      </a:lnTo>
                      <a:cubicBezTo>
                        <a:pt x="39426" y="68946"/>
                        <a:pt x="41410" y="70011"/>
                        <a:pt x="43638" y="70501"/>
                      </a:cubicBezTo>
                      <a:cubicBezTo>
                        <a:pt x="44630" y="70721"/>
                        <a:pt x="45670" y="70831"/>
                        <a:pt x="46858" y="70831"/>
                      </a:cubicBezTo>
                      <a:cubicBezTo>
                        <a:pt x="48401" y="70831"/>
                        <a:pt x="49895" y="70648"/>
                        <a:pt x="51229" y="70476"/>
                      </a:cubicBezTo>
                      <a:cubicBezTo>
                        <a:pt x="53445" y="70195"/>
                        <a:pt x="55759" y="69913"/>
                        <a:pt x="58025" y="69913"/>
                      </a:cubicBezTo>
                      <a:cubicBezTo>
                        <a:pt x="60216" y="69913"/>
                        <a:pt x="62053" y="70182"/>
                        <a:pt x="63645" y="70733"/>
                      </a:cubicBezTo>
                      <a:cubicBezTo>
                        <a:pt x="64098" y="70905"/>
                        <a:pt x="64612" y="71101"/>
                        <a:pt x="65102" y="71297"/>
                      </a:cubicBezTo>
                      <a:cubicBezTo>
                        <a:pt x="66632" y="71933"/>
                        <a:pt x="68371" y="72631"/>
                        <a:pt x="70269" y="72631"/>
                      </a:cubicBezTo>
                      <a:cubicBezTo>
                        <a:pt x="70918" y="72631"/>
                        <a:pt x="71530" y="72558"/>
                        <a:pt x="72117" y="72386"/>
                      </a:cubicBezTo>
                      <a:cubicBezTo>
                        <a:pt x="73648" y="71982"/>
                        <a:pt x="75938" y="70917"/>
                        <a:pt x="78117" y="66497"/>
                      </a:cubicBezTo>
                      <a:cubicBezTo>
                        <a:pt x="79452" y="63803"/>
                        <a:pt x="80505" y="60975"/>
                        <a:pt x="81264" y="58085"/>
                      </a:cubicBezTo>
                      <a:cubicBezTo>
                        <a:pt x="81815" y="56028"/>
                        <a:pt x="82366" y="53274"/>
                        <a:pt x="81851" y="504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dashDot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452" name="Google Shape;452;p17"/>
          <p:cNvSpPr txBox="1">
            <a:spLocks noGrp="1"/>
          </p:cNvSpPr>
          <p:nvPr>
            <p:ph type="title"/>
          </p:nvPr>
        </p:nvSpPr>
        <p:spPr>
          <a:xfrm>
            <a:off x="1123400" y="1863498"/>
            <a:ext cx="4553700" cy="19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000" b="1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53" name="Google Shape;453;p17"/>
          <p:cNvSpPr txBox="1">
            <a:spLocks noGrp="1"/>
          </p:cNvSpPr>
          <p:nvPr>
            <p:ph type="subTitle" idx="1"/>
          </p:nvPr>
        </p:nvSpPr>
        <p:spPr>
          <a:xfrm>
            <a:off x="1123400" y="3751396"/>
            <a:ext cx="40182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4" name="Google Shape;454;p17"/>
          <p:cNvSpPr txBox="1">
            <a:spLocks noGrp="1"/>
          </p:cNvSpPr>
          <p:nvPr>
            <p:ph type="title" idx="2" hasCustomPrompt="1"/>
          </p:nvPr>
        </p:nvSpPr>
        <p:spPr>
          <a:xfrm>
            <a:off x="1123400" y="1008450"/>
            <a:ext cx="2328000" cy="7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8"/>
          <p:cNvSpPr txBox="1">
            <a:spLocks noGrp="1"/>
          </p:cNvSpPr>
          <p:nvPr>
            <p:ph type="title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grpSp>
        <p:nvGrpSpPr>
          <p:cNvPr id="457" name="Google Shape;457;p18"/>
          <p:cNvGrpSpPr/>
          <p:nvPr/>
        </p:nvGrpSpPr>
        <p:grpSpPr>
          <a:xfrm>
            <a:off x="-1614447" y="-668745"/>
            <a:ext cx="12693753" cy="6889485"/>
            <a:chOff x="-1614447" y="-668745"/>
            <a:chExt cx="12693753" cy="6889485"/>
          </a:xfrm>
        </p:grpSpPr>
        <p:grpSp>
          <p:nvGrpSpPr>
            <p:cNvPr id="458" name="Google Shape;458;p18"/>
            <p:cNvGrpSpPr/>
            <p:nvPr/>
          </p:nvGrpSpPr>
          <p:grpSpPr>
            <a:xfrm>
              <a:off x="-1614447" y="4335248"/>
              <a:ext cx="2795340" cy="1885492"/>
              <a:chOff x="965100" y="1428788"/>
              <a:chExt cx="1354200" cy="913425"/>
            </a:xfrm>
          </p:grpSpPr>
          <p:sp>
            <p:nvSpPr>
              <p:cNvPr id="459" name="Google Shape;459;p18"/>
              <p:cNvSpPr/>
              <p:nvPr/>
            </p:nvSpPr>
            <p:spPr>
              <a:xfrm>
                <a:off x="1024800" y="1480513"/>
                <a:ext cx="1238800" cy="803850"/>
              </a:xfrm>
              <a:custGeom>
                <a:avLst/>
                <a:gdLst/>
                <a:ahLst/>
                <a:cxnLst/>
                <a:rect l="l" t="t" r="r" b="b"/>
                <a:pathLst>
                  <a:path w="49552" h="32154" fill="none" extrusionOk="0">
                    <a:moveTo>
                      <a:pt x="4579" y="32153"/>
                    </a:moveTo>
                    <a:cubicBezTo>
                      <a:pt x="3894" y="32153"/>
                      <a:pt x="3122" y="31957"/>
                      <a:pt x="2229" y="31541"/>
                    </a:cubicBezTo>
                    <a:cubicBezTo>
                      <a:pt x="1078" y="31027"/>
                      <a:pt x="416" y="30414"/>
                      <a:pt x="208" y="29668"/>
                    </a:cubicBezTo>
                    <a:cubicBezTo>
                      <a:pt x="0" y="28970"/>
                      <a:pt x="208" y="28284"/>
                      <a:pt x="392" y="27598"/>
                    </a:cubicBezTo>
                    <a:cubicBezTo>
                      <a:pt x="429" y="27439"/>
                      <a:pt x="465" y="27304"/>
                      <a:pt x="514" y="27170"/>
                    </a:cubicBezTo>
                    <a:cubicBezTo>
                      <a:pt x="600" y="26815"/>
                      <a:pt x="661" y="26447"/>
                      <a:pt x="735" y="26092"/>
                    </a:cubicBezTo>
                    <a:cubicBezTo>
                      <a:pt x="894" y="25260"/>
                      <a:pt x="1065" y="24366"/>
                      <a:pt x="1518" y="23631"/>
                    </a:cubicBezTo>
                    <a:cubicBezTo>
                      <a:pt x="2388" y="22235"/>
                      <a:pt x="4041" y="21685"/>
                      <a:pt x="5632" y="21170"/>
                    </a:cubicBezTo>
                    <a:cubicBezTo>
                      <a:pt x="5914" y="21072"/>
                      <a:pt x="6208" y="20987"/>
                      <a:pt x="6477" y="20876"/>
                    </a:cubicBezTo>
                    <a:cubicBezTo>
                      <a:pt x="8240" y="20252"/>
                      <a:pt x="10199" y="18868"/>
                      <a:pt x="9967" y="16995"/>
                    </a:cubicBezTo>
                    <a:cubicBezTo>
                      <a:pt x="9918" y="16603"/>
                      <a:pt x="9783" y="16224"/>
                      <a:pt x="9648" y="15856"/>
                    </a:cubicBezTo>
                    <a:cubicBezTo>
                      <a:pt x="9489" y="15465"/>
                      <a:pt x="9342" y="15048"/>
                      <a:pt x="9306" y="14620"/>
                    </a:cubicBezTo>
                    <a:cubicBezTo>
                      <a:pt x="9220" y="13481"/>
                      <a:pt x="9906" y="12538"/>
                      <a:pt x="10579" y="11620"/>
                    </a:cubicBezTo>
                    <a:cubicBezTo>
                      <a:pt x="11203" y="10763"/>
                      <a:pt x="11865" y="9857"/>
                      <a:pt x="11865" y="8828"/>
                    </a:cubicBezTo>
                    <a:cubicBezTo>
                      <a:pt x="11865" y="8571"/>
                      <a:pt x="11816" y="8326"/>
                      <a:pt x="11791" y="8069"/>
                    </a:cubicBezTo>
                    <a:cubicBezTo>
                      <a:pt x="11754" y="7837"/>
                      <a:pt x="11718" y="7592"/>
                      <a:pt x="11718" y="7359"/>
                    </a:cubicBezTo>
                    <a:cubicBezTo>
                      <a:pt x="11669" y="5510"/>
                      <a:pt x="13469" y="4163"/>
                      <a:pt x="15170" y="3674"/>
                    </a:cubicBezTo>
                    <a:cubicBezTo>
                      <a:pt x="16823" y="3196"/>
                      <a:pt x="18574" y="3233"/>
                      <a:pt x="20252" y="3257"/>
                    </a:cubicBezTo>
                    <a:cubicBezTo>
                      <a:pt x="21696" y="3294"/>
                      <a:pt x="23178" y="3306"/>
                      <a:pt x="24586" y="3025"/>
                    </a:cubicBezTo>
                    <a:cubicBezTo>
                      <a:pt x="25921" y="2768"/>
                      <a:pt x="27206" y="2229"/>
                      <a:pt x="28443" y="1715"/>
                    </a:cubicBezTo>
                    <a:cubicBezTo>
                      <a:pt x="29116" y="1421"/>
                      <a:pt x="29814" y="1127"/>
                      <a:pt x="30537" y="882"/>
                    </a:cubicBezTo>
                    <a:cubicBezTo>
                      <a:pt x="33047" y="13"/>
                      <a:pt x="35128" y="0"/>
                      <a:pt x="36757" y="845"/>
                    </a:cubicBezTo>
                    <a:cubicBezTo>
                      <a:pt x="37797" y="1372"/>
                      <a:pt x="38605" y="2278"/>
                      <a:pt x="39365" y="3135"/>
                    </a:cubicBezTo>
                    <a:cubicBezTo>
                      <a:pt x="40013" y="3857"/>
                      <a:pt x="40687" y="4604"/>
                      <a:pt x="41495" y="5143"/>
                    </a:cubicBezTo>
                    <a:cubicBezTo>
                      <a:pt x="42413" y="5755"/>
                      <a:pt x="43491" y="6098"/>
                      <a:pt x="44531" y="6416"/>
                    </a:cubicBezTo>
                    <a:cubicBezTo>
                      <a:pt x="44972" y="6551"/>
                      <a:pt x="45425" y="6698"/>
                      <a:pt x="45878" y="6857"/>
                    </a:cubicBezTo>
                    <a:cubicBezTo>
                      <a:pt x="47899" y="7604"/>
                      <a:pt x="49552" y="9722"/>
                      <a:pt x="49343" y="11277"/>
                    </a:cubicBezTo>
                    <a:cubicBezTo>
                      <a:pt x="49209" y="12306"/>
                      <a:pt x="48303" y="12967"/>
                      <a:pt x="46772" y="13114"/>
                    </a:cubicBezTo>
                    <a:lnTo>
                      <a:pt x="46503" y="13150"/>
                    </a:lnTo>
                    <a:cubicBezTo>
                      <a:pt x="45046" y="13285"/>
                      <a:pt x="42609" y="13518"/>
                      <a:pt x="42095" y="15024"/>
                    </a:cubicBezTo>
                    <a:cubicBezTo>
                      <a:pt x="41850" y="15734"/>
                      <a:pt x="42083" y="16456"/>
                      <a:pt x="42328" y="17215"/>
                    </a:cubicBezTo>
                    <a:cubicBezTo>
                      <a:pt x="42670" y="18293"/>
                      <a:pt x="43025" y="19407"/>
                      <a:pt x="42058" y="20558"/>
                    </a:cubicBezTo>
                    <a:lnTo>
                      <a:pt x="42058" y="20558"/>
                    </a:lnTo>
                    <a:cubicBezTo>
                      <a:pt x="41838" y="20827"/>
                      <a:pt x="41544" y="21060"/>
                      <a:pt x="41262" y="21268"/>
                    </a:cubicBezTo>
                    <a:cubicBezTo>
                      <a:pt x="40956" y="21513"/>
                      <a:pt x="40638" y="21758"/>
                      <a:pt x="40405" y="22064"/>
                    </a:cubicBezTo>
                    <a:cubicBezTo>
                      <a:pt x="39977" y="22640"/>
                      <a:pt x="39854" y="23374"/>
                      <a:pt x="39720" y="24097"/>
                    </a:cubicBezTo>
                    <a:cubicBezTo>
                      <a:pt x="39585" y="24819"/>
                      <a:pt x="39462" y="25590"/>
                      <a:pt x="38985" y="26190"/>
                    </a:cubicBezTo>
                    <a:cubicBezTo>
                      <a:pt x="38165" y="27243"/>
                      <a:pt x="36659" y="27378"/>
                      <a:pt x="35324" y="27427"/>
                    </a:cubicBezTo>
                    <a:cubicBezTo>
                      <a:pt x="33794" y="27476"/>
                      <a:pt x="31896" y="27537"/>
                      <a:pt x="30402" y="26643"/>
                    </a:cubicBezTo>
                    <a:cubicBezTo>
                      <a:pt x="30169" y="26509"/>
                      <a:pt x="29961" y="26362"/>
                      <a:pt x="29741" y="26203"/>
                    </a:cubicBezTo>
                    <a:cubicBezTo>
                      <a:pt x="29447" y="25994"/>
                      <a:pt x="29141" y="25774"/>
                      <a:pt x="28810" y="25603"/>
                    </a:cubicBezTo>
                    <a:cubicBezTo>
                      <a:pt x="26986" y="24745"/>
                      <a:pt x="24880" y="25872"/>
                      <a:pt x="23778" y="26631"/>
                    </a:cubicBezTo>
                    <a:cubicBezTo>
                      <a:pt x="23423" y="26876"/>
                      <a:pt x="23080" y="27121"/>
                      <a:pt x="22749" y="27378"/>
                    </a:cubicBezTo>
                    <a:cubicBezTo>
                      <a:pt x="21635" y="28211"/>
                      <a:pt x="20472" y="29068"/>
                      <a:pt x="19101" y="29374"/>
                    </a:cubicBezTo>
                    <a:cubicBezTo>
                      <a:pt x="17668" y="29692"/>
                      <a:pt x="16138" y="29386"/>
                      <a:pt x="14656" y="29080"/>
                    </a:cubicBezTo>
                    <a:cubicBezTo>
                      <a:pt x="12771" y="28700"/>
                      <a:pt x="10995" y="28333"/>
                      <a:pt x="9404" y="29190"/>
                    </a:cubicBezTo>
                    <a:cubicBezTo>
                      <a:pt x="8791" y="29508"/>
                      <a:pt x="8265" y="29998"/>
                      <a:pt x="7751" y="30476"/>
                    </a:cubicBezTo>
                    <a:cubicBezTo>
                      <a:pt x="7065" y="31112"/>
                      <a:pt x="6343" y="31786"/>
                      <a:pt x="5412" y="32031"/>
                    </a:cubicBezTo>
                    <a:cubicBezTo>
                      <a:pt x="5130" y="32129"/>
                      <a:pt x="4861" y="32153"/>
                      <a:pt x="4579" y="321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8"/>
              <p:cNvSpPr/>
              <p:nvPr/>
            </p:nvSpPr>
            <p:spPr>
              <a:xfrm>
                <a:off x="1115700" y="1572038"/>
                <a:ext cx="1019650" cy="629350"/>
              </a:xfrm>
              <a:custGeom>
                <a:avLst/>
                <a:gdLst/>
                <a:ahLst/>
                <a:cxnLst/>
                <a:rect l="l" t="t" r="r" b="b"/>
                <a:pathLst>
                  <a:path w="40786" h="25174" fill="none" extrusionOk="0">
                    <a:moveTo>
                      <a:pt x="576" y="25149"/>
                    </a:moveTo>
                    <a:cubicBezTo>
                      <a:pt x="392" y="25149"/>
                      <a:pt x="184" y="25088"/>
                      <a:pt x="37" y="24807"/>
                    </a:cubicBezTo>
                    <a:cubicBezTo>
                      <a:pt x="1" y="24696"/>
                      <a:pt x="37" y="24599"/>
                      <a:pt x="99" y="24488"/>
                    </a:cubicBezTo>
                    <a:cubicBezTo>
                      <a:pt x="135" y="24439"/>
                      <a:pt x="148" y="24378"/>
                      <a:pt x="160" y="24329"/>
                    </a:cubicBezTo>
                    <a:cubicBezTo>
                      <a:pt x="282" y="23876"/>
                      <a:pt x="368" y="23435"/>
                      <a:pt x="441" y="23031"/>
                    </a:cubicBezTo>
                    <a:cubicBezTo>
                      <a:pt x="527" y="22578"/>
                      <a:pt x="637" y="21942"/>
                      <a:pt x="760" y="21746"/>
                    </a:cubicBezTo>
                    <a:cubicBezTo>
                      <a:pt x="992" y="21391"/>
                      <a:pt x="2229" y="20987"/>
                      <a:pt x="3062" y="20705"/>
                    </a:cubicBezTo>
                    <a:cubicBezTo>
                      <a:pt x="3331" y="20619"/>
                      <a:pt x="3649" y="20509"/>
                      <a:pt x="3955" y="20399"/>
                    </a:cubicBezTo>
                    <a:cubicBezTo>
                      <a:pt x="7837" y="19040"/>
                      <a:pt x="10077" y="16089"/>
                      <a:pt x="9698" y="12906"/>
                    </a:cubicBezTo>
                    <a:cubicBezTo>
                      <a:pt x="9600" y="12097"/>
                      <a:pt x="9367" y="11449"/>
                      <a:pt x="9184" y="10971"/>
                    </a:cubicBezTo>
                    <a:cubicBezTo>
                      <a:pt x="9184" y="10959"/>
                      <a:pt x="9159" y="10934"/>
                      <a:pt x="9147" y="10922"/>
                    </a:cubicBezTo>
                    <a:cubicBezTo>
                      <a:pt x="9122" y="10885"/>
                      <a:pt x="9098" y="10836"/>
                      <a:pt x="9098" y="10787"/>
                    </a:cubicBezTo>
                    <a:cubicBezTo>
                      <a:pt x="9122" y="10591"/>
                      <a:pt x="9306" y="10396"/>
                      <a:pt x="9490" y="10187"/>
                    </a:cubicBezTo>
                    <a:cubicBezTo>
                      <a:pt x="9563" y="10114"/>
                      <a:pt x="9624" y="10040"/>
                      <a:pt x="9686" y="9967"/>
                    </a:cubicBezTo>
                    <a:cubicBezTo>
                      <a:pt x="10494" y="8841"/>
                      <a:pt x="11608" y="7310"/>
                      <a:pt x="11632" y="5192"/>
                    </a:cubicBezTo>
                    <a:cubicBezTo>
                      <a:pt x="11632" y="4665"/>
                      <a:pt x="11547" y="4225"/>
                      <a:pt x="11510" y="3906"/>
                    </a:cubicBezTo>
                    <a:lnTo>
                      <a:pt x="11510" y="3882"/>
                    </a:lnTo>
                    <a:cubicBezTo>
                      <a:pt x="11510" y="3869"/>
                      <a:pt x="11485" y="3845"/>
                      <a:pt x="11510" y="3821"/>
                    </a:cubicBezTo>
                    <a:cubicBezTo>
                      <a:pt x="11571" y="3637"/>
                      <a:pt x="11877" y="3478"/>
                      <a:pt x="12465" y="3306"/>
                    </a:cubicBezTo>
                    <a:cubicBezTo>
                      <a:pt x="13383" y="3049"/>
                      <a:pt x="14461" y="3012"/>
                      <a:pt x="15391" y="3012"/>
                    </a:cubicBezTo>
                    <a:cubicBezTo>
                      <a:pt x="15771" y="3012"/>
                      <a:pt x="16163" y="3012"/>
                      <a:pt x="16542" y="3025"/>
                    </a:cubicBezTo>
                    <a:lnTo>
                      <a:pt x="16567" y="3025"/>
                    </a:lnTo>
                    <a:cubicBezTo>
                      <a:pt x="16983" y="3025"/>
                      <a:pt x="17412" y="3049"/>
                      <a:pt x="17852" y="3049"/>
                    </a:cubicBezTo>
                    <a:cubicBezTo>
                      <a:pt x="18881" y="3049"/>
                      <a:pt x="20228" y="3012"/>
                      <a:pt x="21623" y="2743"/>
                    </a:cubicBezTo>
                    <a:cubicBezTo>
                      <a:pt x="23289" y="2400"/>
                      <a:pt x="24807" y="1776"/>
                      <a:pt x="26129" y="1225"/>
                    </a:cubicBezTo>
                    <a:cubicBezTo>
                      <a:pt x="26790" y="943"/>
                      <a:pt x="27415" y="686"/>
                      <a:pt x="28027" y="478"/>
                    </a:cubicBezTo>
                    <a:cubicBezTo>
                      <a:pt x="28921" y="172"/>
                      <a:pt x="29753" y="0"/>
                      <a:pt x="30402" y="0"/>
                    </a:cubicBezTo>
                    <a:cubicBezTo>
                      <a:pt x="30868" y="0"/>
                      <a:pt x="31247" y="74"/>
                      <a:pt x="31541" y="233"/>
                    </a:cubicBezTo>
                    <a:cubicBezTo>
                      <a:pt x="32043" y="490"/>
                      <a:pt x="32606" y="1115"/>
                      <a:pt x="33206" y="1788"/>
                    </a:cubicBezTo>
                    <a:cubicBezTo>
                      <a:pt x="33953" y="2621"/>
                      <a:pt x="34810" y="3563"/>
                      <a:pt x="35973" y="4347"/>
                    </a:cubicBezTo>
                    <a:cubicBezTo>
                      <a:pt x="37296" y="5216"/>
                      <a:pt x="38667" y="5657"/>
                      <a:pt x="39879" y="6024"/>
                    </a:cubicBezTo>
                    <a:cubicBezTo>
                      <a:pt x="39965" y="6061"/>
                      <a:pt x="40112" y="6073"/>
                      <a:pt x="40247" y="6073"/>
                    </a:cubicBezTo>
                    <a:cubicBezTo>
                      <a:pt x="40455" y="6086"/>
                      <a:pt x="40638" y="6110"/>
                      <a:pt x="40736" y="6196"/>
                    </a:cubicBezTo>
                    <a:cubicBezTo>
                      <a:pt x="40773" y="6233"/>
                      <a:pt x="40785" y="6269"/>
                      <a:pt x="40785" y="6331"/>
                    </a:cubicBezTo>
                    <a:cubicBezTo>
                      <a:pt x="40700" y="7335"/>
                      <a:pt x="39659" y="7665"/>
                      <a:pt x="38459" y="8045"/>
                    </a:cubicBezTo>
                    <a:cubicBezTo>
                      <a:pt x="37186" y="8449"/>
                      <a:pt x="35741" y="8902"/>
                      <a:pt x="35275" y="10285"/>
                    </a:cubicBezTo>
                    <a:cubicBezTo>
                      <a:pt x="34663" y="12061"/>
                      <a:pt x="35153" y="13603"/>
                      <a:pt x="35471" y="14632"/>
                    </a:cubicBezTo>
                    <a:lnTo>
                      <a:pt x="35520" y="14718"/>
                    </a:lnTo>
                    <a:cubicBezTo>
                      <a:pt x="35557" y="14803"/>
                      <a:pt x="35594" y="14877"/>
                      <a:pt x="35582" y="14963"/>
                    </a:cubicBezTo>
                    <a:cubicBezTo>
                      <a:pt x="35582" y="14987"/>
                      <a:pt x="35557" y="14987"/>
                      <a:pt x="35557" y="14999"/>
                    </a:cubicBezTo>
                    <a:cubicBezTo>
                      <a:pt x="35178" y="15305"/>
                      <a:pt x="34602" y="15746"/>
                      <a:pt x="34088" y="16420"/>
                    </a:cubicBezTo>
                    <a:cubicBezTo>
                      <a:pt x="33170" y="17632"/>
                      <a:pt x="32949" y="18930"/>
                      <a:pt x="32778" y="19885"/>
                    </a:cubicBezTo>
                    <a:cubicBezTo>
                      <a:pt x="32778" y="19921"/>
                      <a:pt x="32765" y="19970"/>
                      <a:pt x="32765" y="20019"/>
                    </a:cubicBezTo>
                    <a:cubicBezTo>
                      <a:pt x="32765" y="20129"/>
                      <a:pt x="32765" y="20252"/>
                      <a:pt x="32680" y="20325"/>
                    </a:cubicBezTo>
                    <a:cubicBezTo>
                      <a:pt x="32582" y="20436"/>
                      <a:pt x="32361" y="20436"/>
                      <a:pt x="32055" y="20411"/>
                    </a:cubicBezTo>
                    <a:cubicBezTo>
                      <a:pt x="31921" y="20411"/>
                      <a:pt x="31761" y="20399"/>
                      <a:pt x="31615" y="20411"/>
                    </a:cubicBezTo>
                    <a:cubicBezTo>
                      <a:pt x="31272" y="20436"/>
                      <a:pt x="30929" y="20436"/>
                      <a:pt x="30574" y="20436"/>
                    </a:cubicBezTo>
                    <a:cubicBezTo>
                      <a:pt x="29925" y="20436"/>
                      <a:pt x="29031" y="20399"/>
                      <a:pt x="28541" y="20105"/>
                    </a:cubicBezTo>
                    <a:cubicBezTo>
                      <a:pt x="28443" y="20044"/>
                      <a:pt x="28296" y="19946"/>
                      <a:pt x="28137" y="19836"/>
                    </a:cubicBezTo>
                    <a:cubicBezTo>
                      <a:pt x="27758" y="19554"/>
                      <a:pt x="27280" y="19223"/>
                      <a:pt x="26680" y="18930"/>
                    </a:cubicBezTo>
                    <a:cubicBezTo>
                      <a:pt x="25799" y="18501"/>
                      <a:pt x="24819" y="18293"/>
                      <a:pt x="23791" y="18293"/>
                    </a:cubicBezTo>
                    <a:cubicBezTo>
                      <a:pt x="21562" y="18293"/>
                      <a:pt x="19554" y="19334"/>
                      <a:pt x="18269" y="20215"/>
                    </a:cubicBezTo>
                    <a:cubicBezTo>
                      <a:pt x="17865" y="20497"/>
                      <a:pt x="17485" y="20766"/>
                      <a:pt x="17130" y="21023"/>
                    </a:cubicBezTo>
                    <a:cubicBezTo>
                      <a:pt x="16261" y="21672"/>
                      <a:pt x="15440" y="22284"/>
                      <a:pt x="14767" y="22431"/>
                    </a:cubicBezTo>
                    <a:cubicBezTo>
                      <a:pt x="14595" y="22468"/>
                      <a:pt x="14412" y="22493"/>
                      <a:pt x="14179" y="22493"/>
                    </a:cubicBezTo>
                    <a:cubicBezTo>
                      <a:pt x="13493" y="22493"/>
                      <a:pt x="12636" y="22333"/>
                      <a:pt x="11743" y="22150"/>
                    </a:cubicBezTo>
                    <a:cubicBezTo>
                      <a:pt x="10641" y="21917"/>
                      <a:pt x="9392" y="21672"/>
                      <a:pt x="8069" y="21672"/>
                    </a:cubicBezTo>
                    <a:cubicBezTo>
                      <a:pt x="6637" y="21672"/>
                      <a:pt x="5376" y="21978"/>
                      <a:pt x="4213" y="22591"/>
                    </a:cubicBezTo>
                    <a:cubicBezTo>
                      <a:pt x="3209" y="23129"/>
                      <a:pt x="2462" y="23827"/>
                      <a:pt x="1849" y="24390"/>
                    </a:cubicBezTo>
                    <a:cubicBezTo>
                      <a:pt x="1764" y="24452"/>
                      <a:pt x="1690" y="24537"/>
                      <a:pt x="1617" y="24623"/>
                    </a:cubicBezTo>
                    <a:cubicBezTo>
                      <a:pt x="1372" y="24868"/>
                      <a:pt x="1127" y="25113"/>
                      <a:pt x="956" y="25162"/>
                    </a:cubicBezTo>
                    <a:lnTo>
                      <a:pt x="956" y="25125"/>
                    </a:lnTo>
                    <a:lnTo>
                      <a:pt x="956" y="25162"/>
                    </a:lnTo>
                    <a:cubicBezTo>
                      <a:pt x="943" y="25162"/>
                      <a:pt x="943" y="25162"/>
                      <a:pt x="931" y="25174"/>
                    </a:cubicBezTo>
                    <a:cubicBezTo>
                      <a:pt x="809" y="25113"/>
                      <a:pt x="698" y="25149"/>
                      <a:pt x="576" y="2514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8"/>
              <p:cNvSpPr/>
              <p:nvPr/>
            </p:nvSpPr>
            <p:spPr>
              <a:xfrm>
                <a:off x="1395775" y="1654988"/>
                <a:ext cx="560500" cy="394900"/>
              </a:xfrm>
              <a:custGeom>
                <a:avLst/>
                <a:gdLst/>
                <a:ahLst/>
                <a:cxnLst/>
                <a:rect l="l" t="t" r="r" b="b"/>
                <a:pathLst>
                  <a:path w="22420" h="15796" fill="none" extrusionOk="0">
                    <a:moveTo>
                      <a:pt x="2548" y="15783"/>
                    </a:moveTo>
                    <a:cubicBezTo>
                      <a:pt x="2290" y="15783"/>
                      <a:pt x="1972" y="15685"/>
                      <a:pt x="1654" y="15612"/>
                    </a:cubicBezTo>
                    <a:cubicBezTo>
                      <a:pt x="1482" y="15563"/>
                      <a:pt x="1311" y="15526"/>
                      <a:pt x="1164" y="15489"/>
                    </a:cubicBezTo>
                    <a:cubicBezTo>
                      <a:pt x="1103" y="15477"/>
                      <a:pt x="1005" y="15477"/>
                      <a:pt x="919" y="15489"/>
                    </a:cubicBezTo>
                    <a:cubicBezTo>
                      <a:pt x="735" y="15501"/>
                      <a:pt x="527" y="15501"/>
                      <a:pt x="454" y="15342"/>
                    </a:cubicBezTo>
                    <a:cubicBezTo>
                      <a:pt x="1" y="14265"/>
                      <a:pt x="503" y="13212"/>
                      <a:pt x="1042" y="12110"/>
                    </a:cubicBezTo>
                    <a:cubicBezTo>
                      <a:pt x="1482" y="11179"/>
                      <a:pt x="1960" y="10224"/>
                      <a:pt x="1837" y="9220"/>
                    </a:cubicBezTo>
                    <a:cubicBezTo>
                      <a:pt x="1813" y="9049"/>
                      <a:pt x="1776" y="8890"/>
                      <a:pt x="1727" y="8743"/>
                    </a:cubicBezTo>
                    <a:cubicBezTo>
                      <a:pt x="1654" y="8498"/>
                      <a:pt x="1593" y="8265"/>
                      <a:pt x="1629" y="8057"/>
                    </a:cubicBezTo>
                    <a:cubicBezTo>
                      <a:pt x="1666" y="7898"/>
                      <a:pt x="1690" y="7726"/>
                      <a:pt x="1727" y="7555"/>
                    </a:cubicBezTo>
                    <a:cubicBezTo>
                      <a:pt x="1960" y="6220"/>
                      <a:pt x="2266" y="4384"/>
                      <a:pt x="3711" y="3074"/>
                    </a:cubicBezTo>
                    <a:cubicBezTo>
                      <a:pt x="3821" y="2988"/>
                      <a:pt x="3956" y="3013"/>
                      <a:pt x="4066" y="3049"/>
                    </a:cubicBezTo>
                    <a:cubicBezTo>
                      <a:pt x="4115" y="3062"/>
                      <a:pt x="4139" y="3062"/>
                      <a:pt x="4176" y="3062"/>
                    </a:cubicBezTo>
                    <a:cubicBezTo>
                      <a:pt x="4543" y="3062"/>
                      <a:pt x="4923" y="3062"/>
                      <a:pt x="5266" y="3074"/>
                    </a:cubicBezTo>
                    <a:lnTo>
                      <a:pt x="5290" y="3074"/>
                    </a:lnTo>
                    <a:cubicBezTo>
                      <a:pt x="5768" y="3098"/>
                      <a:pt x="6184" y="3098"/>
                      <a:pt x="6637" y="3098"/>
                    </a:cubicBezTo>
                    <a:cubicBezTo>
                      <a:pt x="7812" y="3098"/>
                      <a:pt x="9380" y="3049"/>
                      <a:pt x="11057" y="2706"/>
                    </a:cubicBezTo>
                    <a:cubicBezTo>
                      <a:pt x="13065" y="2315"/>
                      <a:pt x="14816" y="1580"/>
                      <a:pt x="16224" y="992"/>
                    </a:cubicBezTo>
                    <a:cubicBezTo>
                      <a:pt x="16836" y="735"/>
                      <a:pt x="17412" y="490"/>
                      <a:pt x="17938" y="307"/>
                    </a:cubicBezTo>
                    <a:cubicBezTo>
                      <a:pt x="18036" y="270"/>
                      <a:pt x="18134" y="233"/>
                      <a:pt x="18220" y="196"/>
                    </a:cubicBezTo>
                    <a:cubicBezTo>
                      <a:pt x="18514" y="86"/>
                      <a:pt x="18746" y="1"/>
                      <a:pt x="18893" y="62"/>
                    </a:cubicBezTo>
                    <a:cubicBezTo>
                      <a:pt x="19077" y="123"/>
                      <a:pt x="19224" y="319"/>
                      <a:pt x="19346" y="490"/>
                    </a:cubicBezTo>
                    <a:cubicBezTo>
                      <a:pt x="19408" y="564"/>
                      <a:pt x="19444" y="637"/>
                      <a:pt x="19493" y="698"/>
                    </a:cubicBezTo>
                    <a:cubicBezTo>
                      <a:pt x="19738" y="980"/>
                      <a:pt x="20154" y="1213"/>
                      <a:pt x="20583" y="1458"/>
                    </a:cubicBezTo>
                    <a:cubicBezTo>
                      <a:pt x="21403" y="1911"/>
                      <a:pt x="22322" y="2437"/>
                      <a:pt x="22383" y="3478"/>
                    </a:cubicBezTo>
                    <a:cubicBezTo>
                      <a:pt x="22420" y="3968"/>
                      <a:pt x="22052" y="4335"/>
                      <a:pt x="21660" y="4727"/>
                    </a:cubicBezTo>
                    <a:cubicBezTo>
                      <a:pt x="21342" y="5070"/>
                      <a:pt x="21011" y="5400"/>
                      <a:pt x="20852" y="5841"/>
                    </a:cubicBezTo>
                    <a:cubicBezTo>
                      <a:pt x="20509" y="6869"/>
                      <a:pt x="20571" y="7861"/>
                      <a:pt x="20632" y="8743"/>
                    </a:cubicBezTo>
                    <a:cubicBezTo>
                      <a:pt x="20669" y="9392"/>
                      <a:pt x="20705" y="10028"/>
                      <a:pt x="20571" y="10555"/>
                    </a:cubicBezTo>
                    <a:cubicBezTo>
                      <a:pt x="20534" y="10702"/>
                      <a:pt x="20424" y="10787"/>
                      <a:pt x="20326" y="10898"/>
                    </a:cubicBezTo>
                    <a:cubicBezTo>
                      <a:pt x="20265" y="10959"/>
                      <a:pt x="20203" y="11008"/>
                      <a:pt x="20154" y="11069"/>
                    </a:cubicBezTo>
                    <a:cubicBezTo>
                      <a:pt x="19873" y="11436"/>
                      <a:pt x="19738" y="11914"/>
                      <a:pt x="19603" y="12355"/>
                    </a:cubicBezTo>
                    <a:cubicBezTo>
                      <a:pt x="19420" y="12942"/>
                      <a:pt x="19248" y="13518"/>
                      <a:pt x="18759" y="13689"/>
                    </a:cubicBezTo>
                    <a:cubicBezTo>
                      <a:pt x="18440" y="13775"/>
                      <a:pt x="18134" y="13518"/>
                      <a:pt x="17767" y="13187"/>
                    </a:cubicBezTo>
                    <a:cubicBezTo>
                      <a:pt x="17497" y="12979"/>
                      <a:pt x="17216" y="12722"/>
                      <a:pt x="16885" y="12563"/>
                    </a:cubicBezTo>
                    <a:cubicBezTo>
                      <a:pt x="15538" y="11926"/>
                      <a:pt x="14069" y="11608"/>
                      <a:pt x="12563" y="11608"/>
                    </a:cubicBezTo>
                    <a:cubicBezTo>
                      <a:pt x="9465" y="11608"/>
                      <a:pt x="6821" y="12967"/>
                      <a:pt x="5131" y="14106"/>
                    </a:cubicBezTo>
                    <a:cubicBezTo>
                      <a:pt x="4690" y="14412"/>
                      <a:pt x="4262" y="14718"/>
                      <a:pt x="3894" y="14999"/>
                    </a:cubicBezTo>
                    <a:cubicBezTo>
                      <a:pt x="3784" y="15073"/>
                      <a:pt x="3686" y="15171"/>
                      <a:pt x="3576" y="15256"/>
                    </a:cubicBezTo>
                    <a:cubicBezTo>
                      <a:pt x="3294" y="15489"/>
                      <a:pt x="3013" y="15734"/>
                      <a:pt x="2768" y="15795"/>
                    </a:cubicBezTo>
                    <a:lnTo>
                      <a:pt x="2768" y="15795"/>
                    </a:lnTo>
                    <a:cubicBezTo>
                      <a:pt x="2695" y="15783"/>
                      <a:pt x="2633" y="15783"/>
                      <a:pt x="2548" y="1578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8"/>
              <p:cNvSpPr/>
              <p:nvPr/>
            </p:nvSpPr>
            <p:spPr>
              <a:xfrm>
                <a:off x="1520375" y="1749563"/>
                <a:ext cx="329375" cy="164400"/>
              </a:xfrm>
              <a:custGeom>
                <a:avLst/>
                <a:gdLst/>
                <a:ahLst/>
                <a:cxnLst/>
                <a:rect l="l" t="t" r="r" b="b"/>
                <a:pathLst>
                  <a:path w="13175" h="6576" fill="none" extrusionOk="0">
                    <a:moveTo>
                      <a:pt x="1212" y="6576"/>
                    </a:moveTo>
                    <a:cubicBezTo>
                      <a:pt x="857" y="6576"/>
                      <a:pt x="539" y="6490"/>
                      <a:pt x="233" y="6294"/>
                    </a:cubicBezTo>
                    <a:lnTo>
                      <a:pt x="233" y="6294"/>
                    </a:lnTo>
                    <a:cubicBezTo>
                      <a:pt x="0" y="6135"/>
                      <a:pt x="61" y="5841"/>
                      <a:pt x="135" y="5535"/>
                    </a:cubicBezTo>
                    <a:cubicBezTo>
                      <a:pt x="184" y="5352"/>
                      <a:pt x="221" y="5168"/>
                      <a:pt x="196" y="5021"/>
                    </a:cubicBezTo>
                    <a:cubicBezTo>
                      <a:pt x="184" y="4886"/>
                      <a:pt x="147" y="4764"/>
                      <a:pt x="123" y="4654"/>
                    </a:cubicBezTo>
                    <a:cubicBezTo>
                      <a:pt x="98" y="4531"/>
                      <a:pt x="61" y="4409"/>
                      <a:pt x="61" y="4286"/>
                    </a:cubicBezTo>
                    <a:cubicBezTo>
                      <a:pt x="37" y="3748"/>
                      <a:pt x="0" y="2952"/>
                      <a:pt x="441" y="2646"/>
                    </a:cubicBezTo>
                    <a:cubicBezTo>
                      <a:pt x="674" y="2499"/>
                      <a:pt x="955" y="2535"/>
                      <a:pt x="1225" y="2597"/>
                    </a:cubicBezTo>
                    <a:cubicBezTo>
                      <a:pt x="1359" y="2633"/>
                      <a:pt x="1506" y="2658"/>
                      <a:pt x="1641" y="2658"/>
                    </a:cubicBezTo>
                    <a:cubicBezTo>
                      <a:pt x="2975" y="2658"/>
                      <a:pt x="4751" y="2621"/>
                      <a:pt x="6722" y="2217"/>
                    </a:cubicBezTo>
                    <a:cubicBezTo>
                      <a:pt x="9061" y="1764"/>
                      <a:pt x="11056" y="919"/>
                      <a:pt x="12526" y="307"/>
                    </a:cubicBezTo>
                    <a:cubicBezTo>
                      <a:pt x="12562" y="295"/>
                      <a:pt x="12624" y="246"/>
                      <a:pt x="12685" y="197"/>
                    </a:cubicBezTo>
                    <a:cubicBezTo>
                      <a:pt x="12807" y="111"/>
                      <a:pt x="12954" y="1"/>
                      <a:pt x="13040" y="111"/>
                    </a:cubicBezTo>
                    <a:cubicBezTo>
                      <a:pt x="13175" y="258"/>
                      <a:pt x="13028" y="442"/>
                      <a:pt x="12893" y="613"/>
                    </a:cubicBezTo>
                    <a:cubicBezTo>
                      <a:pt x="12807" y="723"/>
                      <a:pt x="12722" y="821"/>
                      <a:pt x="12685" y="931"/>
                    </a:cubicBezTo>
                    <a:cubicBezTo>
                      <a:pt x="12367" y="1850"/>
                      <a:pt x="12379" y="2744"/>
                      <a:pt x="12416" y="3515"/>
                    </a:cubicBezTo>
                    <a:cubicBezTo>
                      <a:pt x="12428" y="4152"/>
                      <a:pt x="12440" y="4703"/>
                      <a:pt x="12281" y="5156"/>
                    </a:cubicBezTo>
                    <a:cubicBezTo>
                      <a:pt x="12097" y="5682"/>
                      <a:pt x="11118" y="5352"/>
                      <a:pt x="9979" y="4972"/>
                    </a:cubicBezTo>
                    <a:cubicBezTo>
                      <a:pt x="9171" y="4703"/>
                      <a:pt x="8253" y="4409"/>
                      <a:pt x="7567" y="4409"/>
                    </a:cubicBezTo>
                    <a:cubicBezTo>
                      <a:pt x="6294" y="4409"/>
                      <a:pt x="5020" y="5045"/>
                      <a:pt x="3906" y="5609"/>
                    </a:cubicBezTo>
                    <a:cubicBezTo>
                      <a:pt x="2914" y="6123"/>
                      <a:pt x="2008" y="6576"/>
                      <a:pt x="1212" y="657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8"/>
              <p:cNvSpPr/>
              <p:nvPr/>
            </p:nvSpPr>
            <p:spPr>
              <a:xfrm>
                <a:off x="965100" y="1428788"/>
                <a:ext cx="1354200" cy="913425"/>
              </a:xfrm>
              <a:custGeom>
                <a:avLst/>
                <a:gdLst/>
                <a:ahLst/>
                <a:cxnLst/>
                <a:rect l="l" t="t" r="r" b="b"/>
                <a:pathLst>
                  <a:path w="54168" h="36537" fill="none" extrusionOk="0">
                    <a:moveTo>
                      <a:pt x="52613" y="9416"/>
                    </a:moveTo>
                    <a:cubicBezTo>
                      <a:pt x="51670" y="8228"/>
                      <a:pt x="50409" y="7285"/>
                      <a:pt x="49025" y="6783"/>
                    </a:cubicBezTo>
                    <a:cubicBezTo>
                      <a:pt x="48536" y="6600"/>
                      <a:pt x="48046" y="6441"/>
                      <a:pt x="47568" y="6294"/>
                    </a:cubicBezTo>
                    <a:cubicBezTo>
                      <a:pt x="46638" y="6000"/>
                      <a:pt x="45769" y="5730"/>
                      <a:pt x="45120" y="5302"/>
                    </a:cubicBezTo>
                    <a:cubicBezTo>
                      <a:pt x="44556" y="4910"/>
                      <a:pt x="44005" y="4322"/>
                      <a:pt x="43430" y="3673"/>
                    </a:cubicBezTo>
                    <a:cubicBezTo>
                      <a:pt x="42548" y="2706"/>
                      <a:pt x="41569" y="1629"/>
                      <a:pt x="40161" y="894"/>
                    </a:cubicBezTo>
                    <a:cubicBezTo>
                      <a:pt x="39047" y="306"/>
                      <a:pt x="37773" y="0"/>
                      <a:pt x="36390" y="0"/>
                    </a:cubicBezTo>
                    <a:cubicBezTo>
                      <a:pt x="35067" y="0"/>
                      <a:pt x="33647" y="282"/>
                      <a:pt x="32129" y="796"/>
                    </a:cubicBezTo>
                    <a:cubicBezTo>
                      <a:pt x="31370" y="1078"/>
                      <a:pt x="30635" y="1384"/>
                      <a:pt x="29913" y="1665"/>
                    </a:cubicBezTo>
                    <a:cubicBezTo>
                      <a:pt x="28713" y="2167"/>
                      <a:pt x="27598" y="2633"/>
                      <a:pt x="26497" y="2853"/>
                    </a:cubicBezTo>
                    <a:cubicBezTo>
                      <a:pt x="25590" y="3037"/>
                      <a:pt x="24586" y="3049"/>
                      <a:pt x="23815" y="3049"/>
                    </a:cubicBezTo>
                    <a:cubicBezTo>
                      <a:pt x="23423" y="3049"/>
                      <a:pt x="23019" y="3049"/>
                      <a:pt x="22640" y="3037"/>
                    </a:cubicBezTo>
                    <a:cubicBezTo>
                      <a:pt x="22248" y="3037"/>
                      <a:pt x="21819" y="3012"/>
                      <a:pt x="21391" y="3012"/>
                    </a:cubicBezTo>
                    <a:cubicBezTo>
                      <a:pt x="20056" y="3012"/>
                      <a:pt x="18477" y="3073"/>
                      <a:pt x="16885" y="3539"/>
                    </a:cubicBezTo>
                    <a:cubicBezTo>
                      <a:pt x="15612" y="3894"/>
                      <a:pt x="14436" y="4567"/>
                      <a:pt x="13555" y="5424"/>
                    </a:cubicBezTo>
                    <a:cubicBezTo>
                      <a:pt x="12367" y="6551"/>
                      <a:pt x="11730" y="8008"/>
                      <a:pt x="11779" y="9489"/>
                    </a:cubicBezTo>
                    <a:cubicBezTo>
                      <a:pt x="11792" y="9893"/>
                      <a:pt x="11840" y="10224"/>
                      <a:pt x="11877" y="10506"/>
                    </a:cubicBezTo>
                    <a:cubicBezTo>
                      <a:pt x="11902" y="10640"/>
                      <a:pt x="11926" y="10824"/>
                      <a:pt x="11926" y="10897"/>
                    </a:cubicBezTo>
                    <a:cubicBezTo>
                      <a:pt x="11926" y="11179"/>
                      <a:pt x="11424" y="11877"/>
                      <a:pt x="11081" y="12342"/>
                    </a:cubicBezTo>
                    <a:cubicBezTo>
                      <a:pt x="10285" y="13420"/>
                      <a:pt x="9208" y="14913"/>
                      <a:pt x="9367" y="16897"/>
                    </a:cubicBezTo>
                    <a:cubicBezTo>
                      <a:pt x="9428" y="17644"/>
                      <a:pt x="9673" y="18293"/>
                      <a:pt x="9857" y="18746"/>
                    </a:cubicBezTo>
                    <a:cubicBezTo>
                      <a:pt x="9943" y="18954"/>
                      <a:pt x="10041" y="19223"/>
                      <a:pt x="10065" y="19333"/>
                    </a:cubicBezTo>
                    <a:cubicBezTo>
                      <a:pt x="10090" y="19542"/>
                      <a:pt x="9453" y="20301"/>
                      <a:pt x="8082" y="20790"/>
                    </a:cubicBezTo>
                    <a:cubicBezTo>
                      <a:pt x="7824" y="20876"/>
                      <a:pt x="7567" y="20974"/>
                      <a:pt x="7286" y="21060"/>
                    </a:cubicBezTo>
                    <a:cubicBezTo>
                      <a:pt x="5498" y="21660"/>
                      <a:pt x="3270" y="22394"/>
                      <a:pt x="1947" y="24488"/>
                    </a:cubicBezTo>
                    <a:cubicBezTo>
                      <a:pt x="1262" y="25602"/>
                      <a:pt x="1029" y="26802"/>
                      <a:pt x="858" y="27770"/>
                    </a:cubicBezTo>
                    <a:cubicBezTo>
                      <a:pt x="796" y="28100"/>
                      <a:pt x="735" y="28406"/>
                      <a:pt x="674" y="28688"/>
                    </a:cubicBezTo>
                    <a:cubicBezTo>
                      <a:pt x="649" y="28810"/>
                      <a:pt x="613" y="28945"/>
                      <a:pt x="576" y="29067"/>
                    </a:cubicBezTo>
                    <a:cubicBezTo>
                      <a:pt x="331" y="29924"/>
                      <a:pt x="1" y="31088"/>
                      <a:pt x="392" y="32386"/>
                    </a:cubicBezTo>
                    <a:cubicBezTo>
                      <a:pt x="796" y="33794"/>
                      <a:pt x="1898" y="34908"/>
                      <a:pt x="3674" y="35728"/>
                    </a:cubicBezTo>
                    <a:cubicBezTo>
                      <a:pt x="4886" y="36279"/>
                      <a:pt x="5963" y="36536"/>
                      <a:pt x="6980" y="36536"/>
                    </a:cubicBezTo>
                    <a:cubicBezTo>
                      <a:pt x="7469" y="36536"/>
                      <a:pt x="7947" y="36475"/>
                      <a:pt x="8412" y="36353"/>
                    </a:cubicBezTo>
                    <a:cubicBezTo>
                      <a:pt x="9894" y="35948"/>
                      <a:pt x="10898" y="35006"/>
                      <a:pt x="11730" y="34259"/>
                    </a:cubicBezTo>
                    <a:cubicBezTo>
                      <a:pt x="12159" y="33855"/>
                      <a:pt x="12551" y="33487"/>
                      <a:pt x="12893" y="33304"/>
                    </a:cubicBezTo>
                    <a:cubicBezTo>
                      <a:pt x="13212" y="33132"/>
                      <a:pt x="13579" y="33059"/>
                      <a:pt x="14069" y="33059"/>
                    </a:cubicBezTo>
                    <a:cubicBezTo>
                      <a:pt x="14791" y="33059"/>
                      <a:pt x="15673" y="33243"/>
                      <a:pt x="16616" y="33426"/>
                    </a:cubicBezTo>
                    <a:cubicBezTo>
                      <a:pt x="17693" y="33647"/>
                      <a:pt x="18917" y="33904"/>
                      <a:pt x="20191" y="33904"/>
                    </a:cubicBezTo>
                    <a:cubicBezTo>
                      <a:pt x="20852" y="33904"/>
                      <a:pt x="21452" y="33843"/>
                      <a:pt x="22027" y="33708"/>
                    </a:cubicBezTo>
                    <a:cubicBezTo>
                      <a:pt x="23864" y="33292"/>
                      <a:pt x="25284" y="32239"/>
                      <a:pt x="26545" y="31320"/>
                    </a:cubicBezTo>
                    <a:cubicBezTo>
                      <a:pt x="26864" y="31088"/>
                      <a:pt x="27182" y="30843"/>
                      <a:pt x="27513" y="30622"/>
                    </a:cubicBezTo>
                    <a:cubicBezTo>
                      <a:pt x="28370" y="30047"/>
                      <a:pt x="29227" y="29692"/>
                      <a:pt x="29815" y="29692"/>
                    </a:cubicBezTo>
                    <a:cubicBezTo>
                      <a:pt x="29986" y="29692"/>
                      <a:pt x="30121" y="29729"/>
                      <a:pt x="30268" y="29790"/>
                    </a:cubicBezTo>
                    <a:cubicBezTo>
                      <a:pt x="30402" y="29851"/>
                      <a:pt x="30635" y="30010"/>
                      <a:pt x="30843" y="30169"/>
                    </a:cubicBezTo>
                    <a:cubicBezTo>
                      <a:pt x="31088" y="30341"/>
                      <a:pt x="31345" y="30537"/>
                      <a:pt x="31676" y="30720"/>
                    </a:cubicBezTo>
                    <a:cubicBezTo>
                      <a:pt x="33353" y="31712"/>
                      <a:pt x="35190" y="31835"/>
                      <a:pt x="36598" y="31835"/>
                    </a:cubicBezTo>
                    <a:lnTo>
                      <a:pt x="36598" y="31835"/>
                    </a:lnTo>
                    <a:cubicBezTo>
                      <a:pt x="37039" y="31835"/>
                      <a:pt x="37455" y="31822"/>
                      <a:pt x="37834" y="31810"/>
                    </a:cubicBezTo>
                    <a:cubicBezTo>
                      <a:pt x="39096" y="31761"/>
                      <a:pt x="41679" y="31688"/>
                      <a:pt x="43246" y="29692"/>
                    </a:cubicBezTo>
                    <a:cubicBezTo>
                      <a:pt x="44054" y="28651"/>
                      <a:pt x="44263" y="27463"/>
                      <a:pt x="44422" y="26582"/>
                    </a:cubicBezTo>
                    <a:cubicBezTo>
                      <a:pt x="44483" y="26251"/>
                      <a:pt x="44569" y="25700"/>
                      <a:pt x="44679" y="25541"/>
                    </a:cubicBezTo>
                    <a:cubicBezTo>
                      <a:pt x="44740" y="25468"/>
                      <a:pt x="44973" y="25284"/>
                      <a:pt x="45120" y="25162"/>
                    </a:cubicBezTo>
                    <a:cubicBezTo>
                      <a:pt x="45462" y="24904"/>
                      <a:pt x="45891" y="24562"/>
                      <a:pt x="46271" y="24109"/>
                    </a:cubicBezTo>
                    <a:cubicBezTo>
                      <a:pt x="48046" y="21990"/>
                      <a:pt x="47348" y="19774"/>
                      <a:pt x="46956" y="18599"/>
                    </a:cubicBezTo>
                    <a:cubicBezTo>
                      <a:pt x="46895" y="18403"/>
                      <a:pt x="46809" y="18134"/>
                      <a:pt x="46760" y="17938"/>
                    </a:cubicBezTo>
                    <a:cubicBezTo>
                      <a:pt x="47324" y="17681"/>
                      <a:pt x="48695" y="17546"/>
                      <a:pt x="49160" y="17497"/>
                    </a:cubicBezTo>
                    <a:lnTo>
                      <a:pt x="49442" y="17460"/>
                    </a:lnTo>
                    <a:cubicBezTo>
                      <a:pt x="52062" y="17203"/>
                      <a:pt x="53788" y="15770"/>
                      <a:pt x="54045" y="13640"/>
                    </a:cubicBezTo>
                    <a:cubicBezTo>
                      <a:pt x="54168" y="12281"/>
                      <a:pt x="53678" y="10775"/>
                      <a:pt x="52613" y="941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dashDot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4" name="Google Shape;464;p18"/>
            <p:cNvSpPr/>
            <p:nvPr/>
          </p:nvSpPr>
          <p:spPr>
            <a:xfrm rot="10620205">
              <a:off x="-1539537" y="-577621"/>
              <a:ext cx="3514722" cy="1088935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8"/>
            <p:cNvSpPr/>
            <p:nvPr/>
          </p:nvSpPr>
          <p:spPr>
            <a:xfrm rot="240955">
              <a:off x="7530858" y="4027551"/>
              <a:ext cx="3514632" cy="1088907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7_1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19"/>
          <p:cNvGrpSpPr/>
          <p:nvPr/>
        </p:nvGrpSpPr>
        <p:grpSpPr>
          <a:xfrm>
            <a:off x="-2079446" y="-933875"/>
            <a:ext cx="15310402" cy="6887379"/>
            <a:chOff x="-2079446" y="-933875"/>
            <a:chExt cx="15310402" cy="6887379"/>
          </a:xfrm>
        </p:grpSpPr>
        <p:sp>
          <p:nvSpPr>
            <p:cNvPr id="468" name="Google Shape;468;p19"/>
            <p:cNvSpPr/>
            <p:nvPr/>
          </p:nvSpPr>
          <p:spPr>
            <a:xfrm>
              <a:off x="7662752" y="-886302"/>
              <a:ext cx="5568204" cy="1725147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 rot="549606">
              <a:off x="-1965592" y="4109491"/>
              <a:ext cx="2656640" cy="1643032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0" name="Google Shape;470;p19"/>
            <p:cNvGrpSpPr/>
            <p:nvPr/>
          </p:nvGrpSpPr>
          <p:grpSpPr>
            <a:xfrm>
              <a:off x="7174128" y="-933875"/>
              <a:ext cx="4020585" cy="3545433"/>
              <a:chOff x="-2417677" y="2452996"/>
              <a:chExt cx="5416388" cy="4776280"/>
            </a:xfrm>
          </p:grpSpPr>
          <p:grpSp>
            <p:nvGrpSpPr>
              <p:cNvPr id="471" name="Google Shape;471;p19"/>
              <p:cNvGrpSpPr/>
              <p:nvPr/>
            </p:nvGrpSpPr>
            <p:grpSpPr>
              <a:xfrm>
                <a:off x="415116" y="4353695"/>
                <a:ext cx="451070" cy="303924"/>
                <a:chOff x="5850477" y="3901125"/>
                <a:chExt cx="127450" cy="85874"/>
              </a:xfrm>
            </p:grpSpPr>
            <p:sp>
              <p:nvSpPr>
                <p:cNvPr id="472" name="Google Shape;472;p19"/>
                <p:cNvSpPr/>
                <p:nvPr/>
              </p:nvSpPr>
              <p:spPr>
                <a:xfrm>
                  <a:off x="5892700" y="3901125"/>
                  <a:ext cx="34000" cy="2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" h="1005" extrusionOk="0">
                      <a:moveTo>
                        <a:pt x="0" y="0"/>
                      </a:moveTo>
                      <a:lnTo>
                        <a:pt x="0" y="1004"/>
                      </a:lnTo>
                      <a:lnTo>
                        <a:pt x="1359" y="1004"/>
                      </a:lnTo>
                      <a:lnTo>
                        <a:pt x="135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19"/>
                <p:cNvSpPr/>
                <p:nvPr/>
              </p:nvSpPr>
              <p:spPr>
                <a:xfrm>
                  <a:off x="5935028" y="3936639"/>
                  <a:ext cx="28800" cy="2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845" extrusionOk="0">
                      <a:moveTo>
                        <a:pt x="0" y="0"/>
                      </a:moveTo>
                      <a:lnTo>
                        <a:pt x="0" y="845"/>
                      </a:lnTo>
                      <a:lnTo>
                        <a:pt x="1151" y="845"/>
                      </a:ln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19"/>
                <p:cNvSpPr/>
                <p:nvPr/>
              </p:nvSpPr>
              <p:spPr>
                <a:xfrm>
                  <a:off x="5850477" y="3936641"/>
                  <a:ext cx="14400" cy="1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" h="405" extrusionOk="0">
                      <a:moveTo>
                        <a:pt x="1" y="1"/>
                      </a:moveTo>
                      <a:lnTo>
                        <a:pt x="1" y="405"/>
                      </a:lnTo>
                      <a:lnTo>
                        <a:pt x="576" y="405"/>
                      </a:lnTo>
                      <a:lnTo>
                        <a:pt x="57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19"/>
                <p:cNvSpPr/>
                <p:nvPr/>
              </p:nvSpPr>
              <p:spPr>
                <a:xfrm>
                  <a:off x="5963827" y="3976574"/>
                  <a:ext cx="14100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7" extrusionOk="0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19"/>
                <p:cNvSpPr/>
                <p:nvPr/>
              </p:nvSpPr>
              <p:spPr>
                <a:xfrm>
                  <a:off x="5898840" y="3951591"/>
                  <a:ext cx="14100" cy="1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8" extrusionOk="0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19"/>
                <p:cNvSpPr/>
                <p:nvPr/>
              </p:nvSpPr>
              <p:spPr>
                <a:xfrm>
                  <a:off x="5958542" y="3908476"/>
                  <a:ext cx="14100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7" extrusionOk="0">
                      <a:moveTo>
                        <a:pt x="1" y="1"/>
                      </a:moveTo>
                      <a:lnTo>
                        <a:pt x="1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78" name="Google Shape;478;p19"/>
              <p:cNvSpPr/>
              <p:nvPr/>
            </p:nvSpPr>
            <p:spPr>
              <a:xfrm>
                <a:off x="1177375" y="4353700"/>
                <a:ext cx="186803" cy="186803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4176" extrusionOk="0">
                    <a:moveTo>
                      <a:pt x="1776" y="1"/>
                    </a:moveTo>
                    <a:lnTo>
                      <a:pt x="1776" y="1776"/>
                    </a:lnTo>
                    <a:lnTo>
                      <a:pt x="0" y="1776"/>
                    </a:lnTo>
                    <a:lnTo>
                      <a:pt x="0" y="2400"/>
                    </a:lnTo>
                    <a:lnTo>
                      <a:pt x="1776" y="2400"/>
                    </a:lnTo>
                    <a:lnTo>
                      <a:pt x="1776" y="4176"/>
                    </a:lnTo>
                    <a:lnTo>
                      <a:pt x="2400" y="4176"/>
                    </a:lnTo>
                    <a:lnTo>
                      <a:pt x="2400" y="2400"/>
                    </a:lnTo>
                    <a:lnTo>
                      <a:pt x="4175" y="2400"/>
                    </a:lnTo>
                    <a:lnTo>
                      <a:pt x="4175" y="1776"/>
                    </a:lnTo>
                    <a:lnTo>
                      <a:pt x="2400" y="1776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9" name="Google Shape;479;p19"/>
              <p:cNvGrpSpPr/>
              <p:nvPr/>
            </p:nvGrpSpPr>
            <p:grpSpPr>
              <a:xfrm>
                <a:off x="-2417677" y="2452996"/>
                <a:ext cx="5416388" cy="4776280"/>
                <a:chOff x="3141775" y="2797950"/>
                <a:chExt cx="2059150" cy="1815800"/>
              </a:xfrm>
            </p:grpSpPr>
            <p:sp>
              <p:nvSpPr>
                <p:cNvPr id="480" name="Google Shape;480;p19"/>
                <p:cNvSpPr/>
                <p:nvPr/>
              </p:nvSpPr>
              <p:spPr>
                <a:xfrm>
                  <a:off x="3202075" y="2853350"/>
                  <a:ext cx="1939775" cy="170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91" h="68151" fill="none" extrusionOk="0">
                      <a:moveTo>
                        <a:pt x="67857" y="68150"/>
                      </a:moveTo>
                      <a:cubicBezTo>
                        <a:pt x="66400" y="68150"/>
                        <a:pt x="64967" y="67575"/>
                        <a:pt x="63559" y="66987"/>
                      </a:cubicBezTo>
                      <a:cubicBezTo>
                        <a:pt x="63032" y="66779"/>
                        <a:pt x="62518" y="66558"/>
                        <a:pt x="61992" y="66375"/>
                      </a:cubicBezTo>
                      <a:cubicBezTo>
                        <a:pt x="57694" y="64881"/>
                        <a:pt x="52833" y="65481"/>
                        <a:pt x="48548" y="65995"/>
                      </a:cubicBezTo>
                      <a:cubicBezTo>
                        <a:pt x="46417" y="66252"/>
                        <a:pt x="43993" y="66558"/>
                        <a:pt x="41728" y="66056"/>
                      </a:cubicBezTo>
                      <a:cubicBezTo>
                        <a:pt x="39818" y="65640"/>
                        <a:pt x="38091" y="64697"/>
                        <a:pt x="36402" y="63779"/>
                      </a:cubicBezTo>
                      <a:lnTo>
                        <a:pt x="25003" y="57547"/>
                      </a:lnTo>
                      <a:cubicBezTo>
                        <a:pt x="23999" y="56996"/>
                        <a:pt x="23533" y="56420"/>
                        <a:pt x="23607" y="55784"/>
                      </a:cubicBezTo>
                      <a:cubicBezTo>
                        <a:pt x="23644" y="55502"/>
                        <a:pt x="23791" y="55257"/>
                        <a:pt x="23950" y="55025"/>
                      </a:cubicBezTo>
                      <a:cubicBezTo>
                        <a:pt x="24060" y="54853"/>
                        <a:pt x="24158" y="54682"/>
                        <a:pt x="24219" y="54498"/>
                      </a:cubicBezTo>
                      <a:cubicBezTo>
                        <a:pt x="24403" y="53972"/>
                        <a:pt x="24244" y="53421"/>
                        <a:pt x="24035" y="52833"/>
                      </a:cubicBezTo>
                      <a:cubicBezTo>
                        <a:pt x="23888" y="52355"/>
                        <a:pt x="23717" y="51853"/>
                        <a:pt x="23778" y="51364"/>
                      </a:cubicBezTo>
                      <a:cubicBezTo>
                        <a:pt x="23950" y="49833"/>
                        <a:pt x="25725" y="49429"/>
                        <a:pt x="27280" y="49086"/>
                      </a:cubicBezTo>
                      <a:cubicBezTo>
                        <a:pt x="27623" y="49001"/>
                        <a:pt x="27929" y="48939"/>
                        <a:pt x="28235" y="48854"/>
                      </a:cubicBezTo>
                      <a:cubicBezTo>
                        <a:pt x="29839" y="48425"/>
                        <a:pt x="31247" y="47225"/>
                        <a:pt x="32080" y="45572"/>
                      </a:cubicBezTo>
                      <a:cubicBezTo>
                        <a:pt x="32900" y="43932"/>
                        <a:pt x="33022" y="42095"/>
                        <a:pt x="32410" y="40540"/>
                      </a:cubicBezTo>
                      <a:cubicBezTo>
                        <a:pt x="32031" y="39560"/>
                        <a:pt x="31370" y="38667"/>
                        <a:pt x="30757" y="37773"/>
                      </a:cubicBezTo>
                      <a:cubicBezTo>
                        <a:pt x="29778" y="36389"/>
                        <a:pt x="28774" y="34981"/>
                        <a:pt x="28798" y="33292"/>
                      </a:cubicBezTo>
                      <a:cubicBezTo>
                        <a:pt x="28798" y="32863"/>
                        <a:pt x="28896" y="32520"/>
                        <a:pt x="29055" y="32263"/>
                      </a:cubicBezTo>
                      <a:cubicBezTo>
                        <a:pt x="29288" y="31945"/>
                        <a:pt x="29643" y="31761"/>
                        <a:pt x="29998" y="31590"/>
                      </a:cubicBezTo>
                      <a:cubicBezTo>
                        <a:pt x="30096" y="31541"/>
                        <a:pt x="30194" y="31479"/>
                        <a:pt x="30280" y="31430"/>
                      </a:cubicBezTo>
                      <a:cubicBezTo>
                        <a:pt x="32447" y="30231"/>
                        <a:pt x="32839" y="27231"/>
                        <a:pt x="32508" y="24819"/>
                      </a:cubicBezTo>
                      <a:cubicBezTo>
                        <a:pt x="32349" y="23815"/>
                        <a:pt x="32092" y="22529"/>
                        <a:pt x="31259" y="21562"/>
                      </a:cubicBezTo>
                      <a:cubicBezTo>
                        <a:pt x="30561" y="20741"/>
                        <a:pt x="29264" y="20154"/>
                        <a:pt x="28137" y="20644"/>
                      </a:cubicBezTo>
                      <a:cubicBezTo>
                        <a:pt x="27696" y="20839"/>
                        <a:pt x="27329" y="21195"/>
                        <a:pt x="26974" y="21537"/>
                      </a:cubicBezTo>
                      <a:cubicBezTo>
                        <a:pt x="26533" y="21966"/>
                        <a:pt x="26080" y="22394"/>
                        <a:pt x="25468" y="22541"/>
                      </a:cubicBezTo>
                      <a:cubicBezTo>
                        <a:pt x="24709" y="22725"/>
                        <a:pt x="23950" y="22419"/>
                        <a:pt x="23203" y="22113"/>
                      </a:cubicBezTo>
                      <a:cubicBezTo>
                        <a:pt x="22382" y="21782"/>
                        <a:pt x="21611" y="21476"/>
                        <a:pt x="20852" y="21782"/>
                      </a:cubicBezTo>
                      <a:cubicBezTo>
                        <a:pt x="20289" y="22027"/>
                        <a:pt x="19970" y="22541"/>
                        <a:pt x="19615" y="23117"/>
                      </a:cubicBezTo>
                      <a:cubicBezTo>
                        <a:pt x="19383" y="23472"/>
                        <a:pt x="19162" y="23839"/>
                        <a:pt x="18856" y="24133"/>
                      </a:cubicBezTo>
                      <a:cubicBezTo>
                        <a:pt x="17693" y="25272"/>
                        <a:pt x="15734" y="24966"/>
                        <a:pt x="14399" y="24096"/>
                      </a:cubicBezTo>
                      <a:cubicBezTo>
                        <a:pt x="13591" y="23558"/>
                        <a:pt x="12893" y="22835"/>
                        <a:pt x="12244" y="22137"/>
                      </a:cubicBezTo>
                      <a:cubicBezTo>
                        <a:pt x="11828" y="21709"/>
                        <a:pt x="11400" y="21243"/>
                        <a:pt x="10934" y="20852"/>
                      </a:cubicBezTo>
                      <a:cubicBezTo>
                        <a:pt x="10530" y="20484"/>
                        <a:pt x="9881" y="19995"/>
                        <a:pt x="9159" y="19958"/>
                      </a:cubicBezTo>
                      <a:cubicBezTo>
                        <a:pt x="8694" y="19946"/>
                        <a:pt x="8216" y="20129"/>
                        <a:pt x="7788" y="20301"/>
                      </a:cubicBezTo>
                      <a:cubicBezTo>
                        <a:pt x="7286" y="20497"/>
                        <a:pt x="6759" y="20815"/>
                        <a:pt x="6257" y="21133"/>
                      </a:cubicBezTo>
                      <a:cubicBezTo>
                        <a:pt x="5241" y="21782"/>
                        <a:pt x="4188" y="22443"/>
                        <a:pt x="3086" y="22137"/>
                      </a:cubicBezTo>
                      <a:cubicBezTo>
                        <a:pt x="1629" y="21733"/>
                        <a:pt x="1115" y="19884"/>
                        <a:pt x="686" y="18378"/>
                      </a:cubicBezTo>
                      <a:cubicBezTo>
                        <a:pt x="637" y="18195"/>
                        <a:pt x="576" y="18011"/>
                        <a:pt x="527" y="17852"/>
                      </a:cubicBezTo>
                      <a:cubicBezTo>
                        <a:pt x="0" y="16052"/>
                        <a:pt x="368" y="14215"/>
                        <a:pt x="1482" y="13162"/>
                      </a:cubicBezTo>
                      <a:cubicBezTo>
                        <a:pt x="2143" y="12538"/>
                        <a:pt x="3000" y="12220"/>
                        <a:pt x="3833" y="11889"/>
                      </a:cubicBezTo>
                      <a:cubicBezTo>
                        <a:pt x="4200" y="11754"/>
                        <a:pt x="4567" y="11620"/>
                        <a:pt x="4923" y="11448"/>
                      </a:cubicBezTo>
                      <a:cubicBezTo>
                        <a:pt x="6098" y="10897"/>
                        <a:pt x="7175" y="9795"/>
                        <a:pt x="6943" y="8583"/>
                      </a:cubicBezTo>
                      <a:cubicBezTo>
                        <a:pt x="6918" y="8436"/>
                        <a:pt x="6857" y="8265"/>
                        <a:pt x="6808" y="8118"/>
                      </a:cubicBezTo>
                      <a:cubicBezTo>
                        <a:pt x="6698" y="7787"/>
                        <a:pt x="6588" y="7457"/>
                        <a:pt x="6673" y="7114"/>
                      </a:cubicBezTo>
                      <a:cubicBezTo>
                        <a:pt x="6857" y="6281"/>
                        <a:pt x="7726" y="6245"/>
                        <a:pt x="8645" y="6232"/>
                      </a:cubicBezTo>
                      <a:cubicBezTo>
                        <a:pt x="9245" y="6220"/>
                        <a:pt x="9857" y="6196"/>
                        <a:pt x="10322" y="5951"/>
                      </a:cubicBezTo>
                      <a:cubicBezTo>
                        <a:pt x="11228" y="5498"/>
                        <a:pt x="11302" y="4420"/>
                        <a:pt x="11387" y="3294"/>
                      </a:cubicBezTo>
                      <a:cubicBezTo>
                        <a:pt x="11449" y="2278"/>
                        <a:pt x="11522" y="1237"/>
                        <a:pt x="12208" y="563"/>
                      </a:cubicBezTo>
                      <a:cubicBezTo>
                        <a:pt x="12636" y="159"/>
                        <a:pt x="13224" y="0"/>
                        <a:pt x="13873" y="110"/>
                      </a:cubicBezTo>
                      <a:cubicBezTo>
                        <a:pt x="14852" y="294"/>
                        <a:pt x="15856" y="1078"/>
                        <a:pt x="16297" y="2020"/>
                      </a:cubicBezTo>
                      <a:cubicBezTo>
                        <a:pt x="16665" y="2792"/>
                        <a:pt x="16836" y="3649"/>
                        <a:pt x="16995" y="4457"/>
                      </a:cubicBezTo>
                      <a:cubicBezTo>
                        <a:pt x="17154" y="5241"/>
                        <a:pt x="17326" y="6049"/>
                        <a:pt x="17656" y="6771"/>
                      </a:cubicBezTo>
                      <a:cubicBezTo>
                        <a:pt x="18697" y="9061"/>
                        <a:pt x="21550" y="10457"/>
                        <a:pt x="24133" y="9955"/>
                      </a:cubicBezTo>
                      <a:cubicBezTo>
                        <a:pt x="26607" y="9477"/>
                        <a:pt x="28749" y="7408"/>
                        <a:pt x="29472" y="4812"/>
                      </a:cubicBezTo>
                      <a:cubicBezTo>
                        <a:pt x="29508" y="4702"/>
                        <a:pt x="29533" y="4579"/>
                        <a:pt x="29570" y="4469"/>
                      </a:cubicBezTo>
                      <a:cubicBezTo>
                        <a:pt x="29729" y="3796"/>
                        <a:pt x="29913" y="3098"/>
                        <a:pt x="30463" y="2669"/>
                      </a:cubicBezTo>
                      <a:cubicBezTo>
                        <a:pt x="31406" y="1910"/>
                        <a:pt x="32827" y="2437"/>
                        <a:pt x="33720" y="3318"/>
                      </a:cubicBezTo>
                      <a:cubicBezTo>
                        <a:pt x="34002" y="3600"/>
                        <a:pt x="34259" y="3894"/>
                        <a:pt x="34504" y="4175"/>
                      </a:cubicBezTo>
                      <a:cubicBezTo>
                        <a:pt x="35030" y="4775"/>
                        <a:pt x="35557" y="5400"/>
                        <a:pt x="36267" y="5755"/>
                      </a:cubicBezTo>
                      <a:cubicBezTo>
                        <a:pt x="36745" y="5988"/>
                        <a:pt x="37283" y="6098"/>
                        <a:pt x="37785" y="6196"/>
                      </a:cubicBezTo>
                      <a:cubicBezTo>
                        <a:pt x="38447" y="6318"/>
                        <a:pt x="39108" y="6465"/>
                        <a:pt x="39671" y="6857"/>
                      </a:cubicBezTo>
                      <a:cubicBezTo>
                        <a:pt x="41030" y="7824"/>
                        <a:pt x="40993" y="9857"/>
                        <a:pt x="40553" y="11314"/>
                      </a:cubicBezTo>
                      <a:cubicBezTo>
                        <a:pt x="40418" y="11754"/>
                        <a:pt x="40246" y="12195"/>
                        <a:pt x="40087" y="12624"/>
                      </a:cubicBezTo>
                      <a:cubicBezTo>
                        <a:pt x="39695" y="13689"/>
                        <a:pt x="39291" y="14766"/>
                        <a:pt x="39340" y="15893"/>
                      </a:cubicBezTo>
                      <a:cubicBezTo>
                        <a:pt x="39389" y="17154"/>
                        <a:pt x="40014" y="18354"/>
                        <a:pt x="40614" y="19517"/>
                      </a:cubicBezTo>
                      <a:cubicBezTo>
                        <a:pt x="41336" y="20913"/>
                        <a:pt x="42083" y="22345"/>
                        <a:pt x="41801" y="23876"/>
                      </a:cubicBezTo>
                      <a:cubicBezTo>
                        <a:pt x="41765" y="24170"/>
                        <a:pt x="41667" y="24464"/>
                        <a:pt x="41581" y="24733"/>
                      </a:cubicBezTo>
                      <a:cubicBezTo>
                        <a:pt x="41483" y="25039"/>
                        <a:pt x="41373" y="25357"/>
                        <a:pt x="41336" y="25688"/>
                      </a:cubicBezTo>
                      <a:cubicBezTo>
                        <a:pt x="41214" y="26521"/>
                        <a:pt x="41422" y="27463"/>
                        <a:pt x="42010" y="28590"/>
                      </a:cubicBezTo>
                      <a:cubicBezTo>
                        <a:pt x="43087" y="30720"/>
                        <a:pt x="44752" y="32030"/>
                        <a:pt x="46430" y="32116"/>
                      </a:cubicBezTo>
                      <a:cubicBezTo>
                        <a:pt x="47972" y="32177"/>
                        <a:pt x="48340" y="30867"/>
                        <a:pt x="48768" y="29373"/>
                      </a:cubicBezTo>
                      <a:cubicBezTo>
                        <a:pt x="48878" y="28994"/>
                        <a:pt x="48989" y="28590"/>
                        <a:pt x="49123" y="28210"/>
                      </a:cubicBezTo>
                      <a:cubicBezTo>
                        <a:pt x="49809" y="26264"/>
                        <a:pt x="50703" y="24917"/>
                        <a:pt x="51719" y="23374"/>
                      </a:cubicBezTo>
                      <a:cubicBezTo>
                        <a:pt x="52013" y="22933"/>
                        <a:pt x="52319" y="22468"/>
                        <a:pt x="52625" y="21978"/>
                      </a:cubicBezTo>
                      <a:cubicBezTo>
                        <a:pt x="53286" y="20937"/>
                        <a:pt x="54890" y="21354"/>
                        <a:pt x="56200" y="21684"/>
                      </a:cubicBezTo>
                      <a:cubicBezTo>
                        <a:pt x="56360" y="21733"/>
                        <a:pt x="56519" y="21770"/>
                        <a:pt x="56653" y="21807"/>
                      </a:cubicBezTo>
                      <a:cubicBezTo>
                        <a:pt x="57841" y="22101"/>
                        <a:pt x="59212" y="23056"/>
                        <a:pt x="59372" y="24488"/>
                      </a:cubicBezTo>
                      <a:cubicBezTo>
                        <a:pt x="59420" y="24917"/>
                        <a:pt x="59359" y="25345"/>
                        <a:pt x="59298" y="25774"/>
                      </a:cubicBezTo>
                      <a:cubicBezTo>
                        <a:pt x="59286" y="25933"/>
                        <a:pt x="59261" y="26080"/>
                        <a:pt x="59237" y="26251"/>
                      </a:cubicBezTo>
                      <a:cubicBezTo>
                        <a:pt x="58992" y="28541"/>
                        <a:pt x="59959" y="30794"/>
                        <a:pt x="60816" y="32765"/>
                      </a:cubicBezTo>
                      <a:cubicBezTo>
                        <a:pt x="61024" y="33279"/>
                        <a:pt x="61294" y="33855"/>
                        <a:pt x="61735" y="34234"/>
                      </a:cubicBezTo>
                      <a:cubicBezTo>
                        <a:pt x="62151" y="34589"/>
                        <a:pt x="62714" y="34761"/>
                        <a:pt x="63216" y="34883"/>
                      </a:cubicBezTo>
                      <a:cubicBezTo>
                        <a:pt x="64024" y="35079"/>
                        <a:pt x="64930" y="35116"/>
                        <a:pt x="65800" y="35153"/>
                      </a:cubicBezTo>
                      <a:cubicBezTo>
                        <a:pt x="67306" y="35214"/>
                        <a:pt x="68861" y="35275"/>
                        <a:pt x="69999" y="36157"/>
                      </a:cubicBezTo>
                      <a:cubicBezTo>
                        <a:pt x="71946" y="37638"/>
                        <a:pt x="73256" y="40099"/>
                        <a:pt x="74419" y="42291"/>
                      </a:cubicBezTo>
                      <a:cubicBezTo>
                        <a:pt x="74579" y="42560"/>
                        <a:pt x="74713" y="42842"/>
                        <a:pt x="74872" y="43111"/>
                      </a:cubicBezTo>
                      <a:cubicBezTo>
                        <a:pt x="75815" y="44862"/>
                        <a:pt x="76795" y="46662"/>
                        <a:pt x="77162" y="48670"/>
                      </a:cubicBezTo>
                      <a:cubicBezTo>
                        <a:pt x="77591" y="51045"/>
                        <a:pt x="77101" y="53457"/>
                        <a:pt x="76611" y="55331"/>
                      </a:cubicBezTo>
                      <a:cubicBezTo>
                        <a:pt x="75889" y="58086"/>
                        <a:pt x="74897" y="60767"/>
                        <a:pt x="73648" y="63301"/>
                      </a:cubicBezTo>
                      <a:cubicBezTo>
                        <a:pt x="72730" y="65175"/>
                        <a:pt x="71383" y="67391"/>
                        <a:pt x="69118" y="67991"/>
                      </a:cubicBezTo>
                      <a:cubicBezTo>
                        <a:pt x="68701" y="68113"/>
                        <a:pt x="68285" y="68150"/>
                        <a:pt x="67857" y="6815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19"/>
                <p:cNvSpPr/>
                <p:nvPr/>
              </p:nvSpPr>
              <p:spPr>
                <a:xfrm>
                  <a:off x="3291150" y="3022000"/>
                  <a:ext cx="1763775" cy="145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51" h="58013" fill="none" extrusionOk="0">
                      <a:moveTo>
                        <a:pt x="64294" y="58013"/>
                      </a:moveTo>
                      <a:lnTo>
                        <a:pt x="64294" y="58013"/>
                      </a:lnTo>
                      <a:cubicBezTo>
                        <a:pt x="63510" y="58013"/>
                        <a:pt x="62371" y="57547"/>
                        <a:pt x="61269" y="57094"/>
                      </a:cubicBezTo>
                      <a:cubicBezTo>
                        <a:pt x="60718" y="56862"/>
                        <a:pt x="60143" y="56629"/>
                        <a:pt x="59555" y="56433"/>
                      </a:cubicBezTo>
                      <a:cubicBezTo>
                        <a:pt x="57339" y="55649"/>
                        <a:pt x="54890" y="55282"/>
                        <a:pt x="52086" y="55282"/>
                      </a:cubicBezTo>
                      <a:cubicBezTo>
                        <a:pt x="49478" y="55282"/>
                        <a:pt x="46858" y="55600"/>
                        <a:pt x="44569" y="55894"/>
                      </a:cubicBezTo>
                      <a:cubicBezTo>
                        <a:pt x="43405" y="56041"/>
                        <a:pt x="42071" y="56200"/>
                        <a:pt x="40883" y="56200"/>
                      </a:cubicBezTo>
                      <a:cubicBezTo>
                        <a:pt x="40124" y="56200"/>
                        <a:pt x="39475" y="56139"/>
                        <a:pt x="38887" y="56017"/>
                      </a:cubicBezTo>
                      <a:cubicBezTo>
                        <a:pt x="37455" y="55711"/>
                        <a:pt x="35998" y="54915"/>
                        <a:pt x="34467" y="54070"/>
                      </a:cubicBezTo>
                      <a:cubicBezTo>
                        <a:pt x="33684" y="53654"/>
                        <a:pt x="32508" y="53188"/>
                        <a:pt x="31272" y="52711"/>
                      </a:cubicBezTo>
                      <a:cubicBezTo>
                        <a:pt x="28419" y="51621"/>
                        <a:pt x="24905" y="50262"/>
                        <a:pt x="24023" y="48364"/>
                      </a:cubicBezTo>
                      <a:cubicBezTo>
                        <a:pt x="23619" y="47446"/>
                        <a:pt x="23570" y="46405"/>
                        <a:pt x="23950" y="45793"/>
                      </a:cubicBezTo>
                      <a:cubicBezTo>
                        <a:pt x="24023" y="45671"/>
                        <a:pt x="24182" y="45671"/>
                        <a:pt x="24317" y="45671"/>
                      </a:cubicBezTo>
                      <a:cubicBezTo>
                        <a:pt x="24378" y="45671"/>
                        <a:pt x="24439" y="45671"/>
                        <a:pt x="24476" y="45658"/>
                      </a:cubicBezTo>
                      <a:lnTo>
                        <a:pt x="24488" y="45658"/>
                      </a:lnTo>
                      <a:cubicBezTo>
                        <a:pt x="24819" y="45585"/>
                        <a:pt x="25186" y="45499"/>
                        <a:pt x="25541" y="45401"/>
                      </a:cubicBezTo>
                      <a:cubicBezTo>
                        <a:pt x="28088" y="44703"/>
                        <a:pt x="30268" y="42891"/>
                        <a:pt x="31541" y="40357"/>
                      </a:cubicBezTo>
                      <a:cubicBezTo>
                        <a:pt x="32814" y="37847"/>
                        <a:pt x="32986" y="35006"/>
                        <a:pt x="32006" y="32545"/>
                      </a:cubicBezTo>
                      <a:cubicBezTo>
                        <a:pt x="31467" y="31174"/>
                        <a:pt x="30659" y="30047"/>
                        <a:pt x="29949" y="29056"/>
                      </a:cubicBezTo>
                      <a:cubicBezTo>
                        <a:pt x="29827" y="28872"/>
                        <a:pt x="29655" y="28700"/>
                        <a:pt x="29496" y="28517"/>
                      </a:cubicBezTo>
                      <a:cubicBezTo>
                        <a:pt x="29104" y="28113"/>
                        <a:pt x="28762" y="27745"/>
                        <a:pt x="28860" y="27354"/>
                      </a:cubicBezTo>
                      <a:cubicBezTo>
                        <a:pt x="29166" y="26178"/>
                        <a:pt x="29778" y="25137"/>
                        <a:pt x="30439" y="24011"/>
                      </a:cubicBezTo>
                      <a:cubicBezTo>
                        <a:pt x="31541" y="22162"/>
                        <a:pt x="32680" y="20252"/>
                        <a:pt x="32288" y="17571"/>
                      </a:cubicBezTo>
                      <a:cubicBezTo>
                        <a:pt x="32092" y="16224"/>
                        <a:pt x="31676" y="14240"/>
                        <a:pt x="30292" y="12600"/>
                      </a:cubicBezTo>
                      <a:cubicBezTo>
                        <a:pt x="29068" y="11155"/>
                        <a:pt x="27256" y="10298"/>
                        <a:pt x="25456" y="10298"/>
                      </a:cubicBezTo>
                      <a:cubicBezTo>
                        <a:pt x="24660" y="10298"/>
                        <a:pt x="23888" y="10469"/>
                        <a:pt x="23166" y="10788"/>
                      </a:cubicBezTo>
                      <a:cubicBezTo>
                        <a:pt x="22713" y="11008"/>
                        <a:pt x="22358" y="11339"/>
                        <a:pt x="22040" y="11632"/>
                      </a:cubicBezTo>
                      <a:cubicBezTo>
                        <a:pt x="21697" y="11951"/>
                        <a:pt x="21427" y="12220"/>
                        <a:pt x="21072" y="12294"/>
                      </a:cubicBezTo>
                      <a:cubicBezTo>
                        <a:pt x="21023" y="12306"/>
                        <a:pt x="20987" y="12281"/>
                        <a:pt x="20938" y="12245"/>
                      </a:cubicBezTo>
                      <a:cubicBezTo>
                        <a:pt x="20925" y="12232"/>
                        <a:pt x="20901" y="12232"/>
                        <a:pt x="20889" y="12220"/>
                      </a:cubicBezTo>
                      <a:cubicBezTo>
                        <a:pt x="20154" y="11914"/>
                        <a:pt x="19150" y="11498"/>
                        <a:pt x="17938" y="11498"/>
                      </a:cubicBezTo>
                      <a:cubicBezTo>
                        <a:pt x="17228" y="11498"/>
                        <a:pt x="16554" y="11632"/>
                        <a:pt x="15930" y="11914"/>
                      </a:cubicBezTo>
                      <a:cubicBezTo>
                        <a:pt x="14387" y="12563"/>
                        <a:pt x="13604" y="13824"/>
                        <a:pt x="13150" y="14559"/>
                      </a:cubicBezTo>
                      <a:cubicBezTo>
                        <a:pt x="13150" y="14571"/>
                        <a:pt x="13126" y="14571"/>
                        <a:pt x="13126" y="14583"/>
                      </a:cubicBezTo>
                      <a:cubicBezTo>
                        <a:pt x="13114" y="14620"/>
                        <a:pt x="13102" y="14644"/>
                        <a:pt x="13065" y="14669"/>
                      </a:cubicBezTo>
                      <a:cubicBezTo>
                        <a:pt x="12967" y="14706"/>
                        <a:pt x="12857" y="14620"/>
                        <a:pt x="12746" y="14546"/>
                      </a:cubicBezTo>
                      <a:cubicBezTo>
                        <a:pt x="12722" y="14522"/>
                        <a:pt x="12697" y="14497"/>
                        <a:pt x="12673" y="14485"/>
                      </a:cubicBezTo>
                      <a:cubicBezTo>
                        <a:pt x="12183" y="14155"/>
                        <a:pt x="11657" y="13604"/>
                        <a:pt x="11106" y="13028"/>
                      </a:cubicBezTo>
                      <a:cubicBezTo>
                        <a:pt x="10665" y="12563"/>
                        <a:pt x="10163" y="12036"/>
                        <a:pt x="9600" y="11522"/>
                      </a:cubicBezTo>
                      <a:cubicBezTo>
                        <a:pt x="9134" y="11118"/>
                        <a:pt x="7714" y="9882"/>
                        <a:pt x="5694" y="9796"/>
                      </a:cubicBezTo>
                      <a:lnTo>
                        <a:pt x="5510" y="9796"/>
                      </a:lnTo>
                      <a:cubicBezTo>
                        <a:pt x="4408" y="9796"/>
                        <a:pt x="3539" y="10139"/>
                        <a:pt x="2951" y="10371"/>
                      </a:cubicBezTo>
                      <a:cubicBezTo>
                        <a:pt x="2143" y="10690"/>
                        <a:pt x="1470" y="11118"/>
                        <a:pt x="858" y="11485"/>
                      </a:cubicBezTo>
                      <a:lnTo>
                        <a:pt x="809" y="11522"/>
                      </a:lnTo>
                      <a:cubicBezTo>
                        <a:pt x="760" y="11571"/>
                        <a:pt x="723" y="11620"/>
                        <a:pt x="662" y="11608"/>
                      </a:cubicBezTo>
                      <a:cubicBezTo>
                        <a:pt x="429" y="11510"/>
                        <a:pt x="417" y="11216"/>
                        <a:pt x="392" y="10971"/>
                      </a:cubicBezTo>
                      <a:cubicBezTo>
                        <a:pt x="392" y="10873"/>
                        <a:pt x="380" y="10763"/>
                        <a:pt x="368" y="10690"/>
                      </a:cubicBezTo>
                      <a:cubicBezTo>
                        <a:pt x="307" y="10494"/>
                        <a:pt x="258" y="10286"/>
                        <a:pt x="196" y="10102"/>
                      </a:cubicBezTo>
                      <a:cubicBezTo>
                        <a:pt x="0" y="9453"/>
                        <a:pt x="135" y="8939"/>
                        <a:pt x="233" y="8853"/>
                      </a:cubicBezTo>
                      <a:cubicBezTo>
                        <a:pt x="368" y="8694"/>
                        <a:pt x="882" y="8510"/>
                        <a:pt x="1335" y="8327"/>
                      </a:cubicBezTo>
                      <a:lnTo>
                        <a:pt x="1457" y="8290"/>
                      </a:lnTo>
                      <a:cubicBezTo>
                        <a:pt x="1849" y="8131"/>
                        <a:pt x="2315" y="7959"/>
                        <a:pt x="2780" y="7739"/>
                      </a:cubicBezTo>
                      <a:cubicBezTo>
                        <a:pt x="4212" y="7065"/>
                        <a:pt x="4849" y="5853"/>
                        <a:pt x="5474" y="4678"/>
                      </a:cubicBezTo>
                      <a:cubicBezTo>
                        <a:pt x="5865" y="3955"/>
                        <a:pt x="6233" y="3258"/>
                        <a:pt x="6759" y="2694"/>
                      </a:cubicBezTo>
                      <a:cubicBezTo>
                        <a:pt x="6967" y="2486"/>
                        <a:pt x="7273" y="2437"/>
                        <a:pt x="7579" y="2376"/>
                      </a:cubicBezTo>
                      <a:cubicBezTo>
                        <a:pt x="7800" y="2327"/>
                        <a:pt x="8045" y="2302"/>
                        <a:pt x="8265" y="2192"/>
                      </a:cubicBezTo>
                      <a:cubicBezTo>
                        <a:pt x="8755" y="1947"/>
                        <a:pt x="9061" y="1445"/>
                        <a:pt x="9318" y="1005"/>
                      </a:cubicBezTo>
                      <a:cubicBezTo>
                        <a:pt x="9636" y="466"/>
                        <a:pt x="9918" y="1"/>
                        <a:pt x="10432" y="50"/>
                      </a:cubicBezTo>
                      <a:cubicBezTo>
                        <a:pt x="10738" y="86"/>
                        <a:pt x="10787" y="429"/>
                        <a:pt x="10824" y="796"/>
                      </a:cubicBezTo>
                      <a:cubicBezTo>
                        <a:pt x="10849" y="1017"/>
                        <a:pt x="10861" y="1225"/>
                        <a:pt x="10947" y="1396"/>
                      </a:cubicBezTo>
                      <a:cubicBezTo>
                        <a:pt x="12367" y="4568"/>
                        <a:pt x="15783" y="6686"/>
                        <a:pt x="19419" y="6686"/>
                      </a:cubicBezTo>
                      <a:cubicBezTo>
                        <a:pt x="20007" y="6686"/>
                        <a:pt x="20583" y="6625"/>
                        <a:pt x="21146" y="6527"/>
                      </a:cubicBezTo>
                      <a:cubicBezTo>
                        <a:pt x="22774" y="6196"/>
                        <a:pt x="23815" y="4776"/>
                        <a:pt x="24819" y="3380"/>
                      </a:cubicBezTo>
                      <a:cubicBezTo>
                        <a:pt x="25884" y="1947"/>
                        <a:pt x="26962" y="441"/>
                        <a:pt x="28725" y="135"/>
                      </a:cubicBezTo>
                      <a:cubicBezTo>
                        <a:pt x="29227" y="50"/>
                        <a:pt x="29582" y="490"/>
                        <a:pt x="30010" y="992"/>
                      </a:cubicBezTo>
                      <a:cubicBezTo>
                        <a:pt x="30329" y="1384"/>
                        <a:pt x="30684" y="1813"/>
                        <a:pt x="31125" y="2033"/>
                      </a:cubicBezTo>
                      <a:cubicBezTo>
                        <a:pt x="32006" y="2462"/>
                        <a:pt x="32827" y="2633"/>
                        <a:pt x="33488" y="2756"/>
                      </a:cubicBezTo>
                      <a:lnTo>
                        <a:pt x="33573" y="2756"/>
                      </a:lnTo>
                      <a:cubicBezTo>
                        <a:pt x="33659" y="2756"/>
                        <a:pt x="33745" y="2756"/>
                        <a:pt x="33794" y="2817"/>
                      </a:cubicBezTo>
                      <a:cubicBezTo>
                        <a:pt x="33880" y="2939"/>
                        <a:pt x="33818" y="3135"/>
                        <a:pt x="33745" y="3355"/>
                      </a:cubicBezTo>
                      <a:cubicBezTo>
                        <a:pt x="33720" y="3417"/>
                        <a:pt x="33696" y="3490"/>
                        <a:pt x="33684" y="3551"/>
                      </a:cubicBezTo>
                      <a:cubicBezTo>
                        <a:pt x="33573" y="3894"/>
                        <a:pt x="33439" y="4262"/>
                        <a:pt x="33304" y="4653"/>
                      </a:cubicBezTo>
                      <a:lnTo>
                        <a:pt x="33304" y="4666"/>
                      </a:lnTo>
                      <a:cubicBezTo>
                        <a:pt x="32839" y="5914"/>
                        <a:pt x="32276" y="7445"/>
                        <a:pt x="32337" y="9245"/>
                      </a:cubicBezTo>
                      <a:cubicBezTo>
                        <a:pt x="32410" y="11265"/>
                        <a:pt x="33292" y="12955"/>
                        <a:pt x="33990" y="14314"/>
                      </a:cubicBezTo>
                      <a:cubicBezTo>
                        <a:pt x="34406" y="15110"/>
                        <a:pt x="34920" y="16114"/>
                        <a:pt x="34847" y="16518"/>
                      </a:cubicBezTo>
                      <a:cubicBezTo>
                        <a:pt x="34835" y="16591"/>
                        <a:pt x="34773" y="16787"/>
                        <a:pt x="34724" y="16959"/>
                      </a:cubicBezTo>
                      <a:cubicBezTo>
                        <a:pt x="34602" y="17363"/>
                        <a:pt x="34455" y="17852"/>
                        <a:pt x="34357" y="18440"/>
                      </a:cubicBezTo>
                      <a:cubicBezTo>
                        <a:pt x="34124" y="20007"/>
                        <a:pt x="34467" y="21611"/>
                        <a:pt x="35386" y="23387"/>
                      </a:cubicBezTo>
                      <a:cubicBezTo>
                        <a:pt x="37063" y="26668"/>
                        <a:pt x="39708" y="28627"/>
                        <a:pt x="42683" y="28749"/>
                      </a:cubicBezTo>
                      <a:lnTo>
                        <a:pt x="42940" y="28749"/>
                      </a:lnTo>
                      <a:cubicBezTo>
                        <a:pt x="46956" y="28749"/>
                        <a:pt x="47997" y="25089"/>
                        <a:pt x="48438" y="23521"/>
                      </a:cubicBezTo>
                      <a:cubicBezTo>
                        <a:pt x="48548" y="23178"/>
                        <a:pt x="48634" y="22848"/>
                        <a:pt x="48732" y="22566"/>
                      </a:cubicBezTo>
                      <a:cubicBezTo>
                        <a:pt x="49282" y="21011"/>
                        <a:pt x="49980" y="19946"/>
                        <a:pt x="50960" y="18477"/>
                      </a:cubicBezTo>
                      <a:cubicBezTo>
                        <a:pt x="50997" y="18428"/>
                        <a:pt x="51009" y="18379"/>
                        <a:pt x="51021" y="18342"/>
                      </a:cubicBezTo>
                      <a:cubicBezTo>
                        <a:pt x="51070" y="18232"/>
                        <a:pt x="51119" y="18122"/>
                        <a:pt x="51229" y="18073"/>
                      </a:cubicBezTo>
                      <a:cubicBezTo>
                        <a:pt x="51364" y="18011"/>
                        <a:pt x="51499" y="18097"/>
                        <a:pt x="51621" y="18134"/>
                      </a:cubicBezTo>
                      <a:cubicBezTo>
                        <a:pt x="51670" y="18171"/>
                        <a:pt x="51731" y="18183"/>
                        <a:pt x="51756" y="18195"/>
                      </a:cubicBezTo>
                      <a:lnTo>
                        <a:pt x="51780" y="18195"/>
                      </a:lnTo>
                      <a:cubicBezTo>
                        <a:pt x="51939" y="18244"/>
                        <a:pt x="52111" y="18293"/>
                        <a:pt x="52282" y="18318"/>
                      </a:cubicBezTo>
                      <a:lnTo>
                        <a:pt x="52294" y="18318"/>
                      </a:lnTo>
                      <a:cubicBezTo>
                        <a:pt x="52307" y="18318"/>
                        <a:pt x="52343" y="18318"/>
                        <a:pt x="52368" y="18354"/>
                      </a:cubicBezTo>
                      <a:cubicBezTo>
                        <a:pt x="52380" y="18379"/>
                        <a:pt x="52368" y="18428"/>
                        <a:pt x="52368" y="18465"/>
                      </a:cubicBezTo>
                      <a:cubicBezTo>
                        <a:pt x="52368" y="18477"/>
                        <a:pt x="52368" y="18477"/>
                        <a:pt x="52356" y="18489"/>
                      </a:cubicBezTo>
                      <a:cubicBezTo>
                        <a:pt x="52343" y="18648"/>
                        <a:pt x="52307" y="18856"/>
                        <a:pt x="52282" y="19089"/>
                      </a:cubicBezTo>
                      <a:cubicBezTo>
                        <a:pt x="51927" y="22285"/>
                        <a:pt x="53201" y="25199"/>
                        <a:pt x="54119" y="27317"/>
                      </a:cubicBezTo>
                      <a:cubicBezTo>
                        <a:pt x="54413" y="27990"/>
                        <a:pt x="54890" y="29129"/>
                        <a:pt x="55955" y="30011"/>
                      </a:cubicBezTo>
                      <a:cubicBezTo>
                        <a:pt x="56886" y="30806"/>
                        <a:pt x="57927" y="31149"/>
                        <a:pt x="58821" y="31357"/>
                      </a:cubicBezTo>
                      <a:cubicBezTo>
                        <a:pt x="59959" y="31639"/>
                        <a:pt x="61086" y="31688"/>
                        <a:pt x="62090" y="31725"/>
                      </a:cubicBezTo>
                      <a:cubicBezTo>
                        <a:pt x="62824" y="31761"/>
                        <a:pt x="64061" y="31810"/>
                        <a:pt x="64355" y="32019"/>
                      </a:cubicBezTo>
                      <a:cubicBezTo>
                        <a:pt x="65714" y="33059"/>
                        <a:pt x="66853" y="35190"/>
                        <a:pt x="67844" y="37051"/>
                      </a:cubicBezTo>
                      <a:cubicBezTo>
                        <a:pt x="68004" y="37345"/>
                        <a:pt x="68150" y="37626"/>
                        <a:pt x="68310" y="37896"/>
                      </a:cubicBezTo>
                      <a:cubicBezTo>
                        <a:pt x="69130" y="39414"/>
                        <a:pt x="69975" y="40969"/>
                        <a:pt x="70244" y="42438"/>
                      </a:cubicBezTo>
                      <a:cubicBezTo>
                        <a:pt x="70550" y="44152"/>
                        <a:pt x="70146" y="46111"/>
                        <a:pt x="69754" y="47630"/>
                      </a:cubicBezTo>
                      <a:cubicBezTo>
                        <a:pt x="69105" y="50152"/>
                        <a:pt x="68187" y="52625"/>
                        <a:pt x="67036" y="54964"/>
                      </a:cubicBezTo>
                      <a:cubicBezTo>
                        <a:pt x="65959" y="57131"/>
                        <a:pt x="65151" y="57743"/>
                        <a:pt x="64661" y="57866"/>
                      </a:cubicBezTo>
                      <a:cubicBezTo>
                        <a:pt x="64575" y="58000"/>
                        <a:pt x="64428" y="58013"/>
                        <a:pt x="64294" y="5801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19"/>
                <p:cNvSpPr/>
                <p:nvPr/>
              </p:nvSpPr>
              <p:spPr>
                <a:xfrm>
                  <a:off x="3494700" y="3128825"/>
                  <a:ext cx="1476050" cy="12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42" h="50104" fill="none" extrusionOk="0">
                      <a:moveTo>
                        <a:pt x="55454" y="50103"/>
                      </a:moveTo>
                      <a:lnTo>
                        <a:pt x="55417" y="50091"/>
                      </a:lnTo>
                      <a:cubicBezTo>
                        <a:pt x="55062" y="49956"/>
                        <a:pt x="54682" y="49797"/>
                        <a:pt x="54413" y="49699"/>
                      </a:cubicBezTo>
                      <a:lnTo>
                        <a:pt x="54388" y="49699"/>
                      </a:lnTo>
                      <a:cubicBezTo>
                        <a:pt x="53825" y="49466"/>
                        <a:pt x="53201" y="49209"/>
                        <a:pt x="52515" y="48977"/>
                      </a:cubicBezTo>
                      <a:cubicBezTo>
                        <a:pt x="49944" y="48071"/>
                        <a:pt x="47140" y="47642"/>
                        <a:pt x="43944" y="47642"/>
                      </a:cubicBezTo>
                      <a:cubicBezTo>
                        <a:pt x="41128" y="47642"/>
                        <a:pt x="38410" y="47985"/>
                        <a:pt x="36010" y="48266"/>
                      </a:cubicBezTo>
                      <a:cubicBezTo>
                        <a:pt x="34945" y="48413"/>
                        <a:pt x="33733" y="48548"/>
                        <a:pt x="32741" y="48548"/>
                      </a:cubicBezTo>
                      <a:cubicBezTo>
                        <a:pt x="32227" y="48548"/>
                        <a:pt x="31823" y="48511"/>
                        <a:pt x="31468" y="48438"/>
                      </a:cubicBezTo>
                      <a:cubicBezTo>
                        <a:pt x="30500" y="48230"/>
                        <a:pt x="29252" y="47556"/>
                        <a:pt x="27929" y="46834"/>
                      </a:cubicBezTo>
                      <a:cubicBezTo>
                        <a:pt x="26950" y="46295"/>
                        <a:pt x="25676" y="45805"/>
                        <a:pt x="24329" y="45291"/>
                      </a:cubicBezTo>
                      <a:cubicBezTo>
                        <a:pt x="23044" y="44801"/>
                        <a:pt x="21734" y="44287"/>
                        <a:pt x="20632" y="43724"/>
                      </a:cubicBezTo>
                      <a:cubicBezTo>
                        <a:pt x="20620" y="43712"/>
                        <a:pt x="20583" y="43712"/>
                        <a:pt x="20558" y="43712"/>
                      </a:cubicBezTo>
                      <a:cubicBezTo>
                        <a:pt x="20497" y="43699"/>
                        <a:pt x="20411" y="43675"/>
                        <a:pt x="20411" y="43602"/>
                      </a:cubicBezTo>
                      <a:cubicBezTo>
                        <a:pt x="20436" y="42034"/>
                        <a:pt x="21856" y="41189"/>
                        <a:pt x="23350" y="40283"/>
                      </a:cubicBezTo>
                      <a:cubicBezTo>
                        <a:pt x="24562" y="39549"/>
                        <a:pt x="25823" y="38802"/>
                        <a:pt x="26411" y="37614"/>
                      </a:cubicBezTo>
                      <a:cubicBezTo>
                        <a:pt x="28113" y="34247"/>
                        <a:pt x="28333" y="30390"/>
                        <a:pt x="27011" y="27048"/>
                      </a:cubicBezTo>
                      <a:cubicBezTo>
                        <a:pt x="26325" y="25297"/>
                        <a:pt x="25358" y="23938"/>
                        <a:pt x="24574" y="22848"/>
                      </a:cubicBezTo>
                      <a:cubicBezTo>
                        <a:pt x="24574" y="22836"/>
                        <a:pt x="24562" y="22836"/>
                        <a:pt x="24562" y="22824"/>
                      </a:cubicBezTo>
                      <a:cubicBezTo>
                        <a:pt x="24550" y="22799"/>
                        <a:pt x="24513" y="22775"/>
                        <a:pt x="24513" y="22738"/>
                      </a:cubicBezTo>
                      <a:cubicBezTo>
                        <a:pt x="24501" y="22542"/>
                        <a:pt x="24562" y="22236"/>
                        <a:pt x="24721" y="22064"/>
                      </a:cubicBezTo>
                      <a:cubicBezTo>
                        <a:pt x="24795" y="21991"/>
                        <a:pt x="24868" y="21942"/>
                        <a:pt x="24966" y="21942"/>
                      </a:cubicBezTo>
                      <a:lnTo>
                        <a:pt x="25040" y="21942"/>
                      </a:lnTo>
                      <a:cubicBezTo>
                        <a:pt x="27256" y="21942"/>
                        <a:pt x="28701" y="23521"/>
                        <a:pt x="30084" y="25052"/>
                      </a:cubicBezTo>
                      <a:cubicBezTo>
                        <a:pt x="31394" y="26472"/>
                        <a:pt x="32631" y="27844"/>
                        <a:pt x="34431" y="27917"/>
                      </a:cubicBezTo>
                      <a:cubicBezTo>
                        <a:pt x="34578" y="27917"/>
                        <a:pt x="34712" y="27929"/>
                        <a:pt x="34847" y="27929"/>
                      </a:cubicBezTo>
                      <a:cubicBezTo>
                        <a:pt x="36500" y="27929"/>
                        <a:pt x="37529" y="26754"/>
                        <a:pt x="38508" y="25615"/>
                      </a:cubicBezTo>
                      <a:cubicBezTo>
                        <a:pt x="39500" y="24476"/>
                        <a:pt x="40541" y="23289"/>
                        <a:pt x="42230" y="23289"/>
                      </a:cubicBezTo>
                      <a:lnTo>
                        <a:pt x="42414" y="23289"/>
                      </a:lnTo>
                      <a:cubicBezTo>
                        <a:pt x="42732" y="23313"/>
                        <a:pt x="42793" y="23693"/>
                        <a:pt x="42842" y="24048"/>
                      </a:cubicBezTo>
                      <a:cubicBezTo>
                        <a:pt x="42867" y="24207"/>
                        <a:pt x="42879" y="24366"/>
                        <a:pt x="42928" y="24489"/>
                      </a:cubicBezTo>
                      <a:cubicBezTo>
                        <a:pt x="43283" y="25309"/>
                        <a:pt x="44030" y="27011"/>
                        <a:pt x="45671" y="28407"/>
                      </a:cubicBezTo>
                      <a:cubicBezTo>
                        <a:pt x="47152" y="29656"/>
                        <a:pt x="48720" y="30170"/>
                        <a:pt x="49907" y="30452"/>
                      </a:cubicBezTo>
                      <a:cubicBezTo>
                        <a:pt x="51376" y="30819"/>
                        <a:pt x="52760" y="30868"/>
                        <a:pt x="53862" y="30917"/>
                      </a:cubicBezTo>
                      <a:cubicBezTo>
                        <a:pt x="54009" y="30917"/>
                        <a:pt x="54327" y="30929"/>
                        <a:pt x="54621" y="30941"/>
                      </a:cubicBezTo>
                      <a:lnTo>
                        <a:pt x="54633" y="30941"/>
                      </a:lnTo>
                      <a:lnTo>
                        <a:pt x="54658" y="30966"/>
                      </a:lnTo>
                      <a:cubicBezTo>
                        <a:pt x="55356" y="31798"/>
                        <a:pt x="56188" y="33353"/>
                        <a:pt x="56776" y="34468"/>
                      </a:cubicBezTo>
                      <a:cubicBezTo>
                        <a:pt x="56935" y="34761"/>
                        <a:pt x="57082" y="35043"/>
                        <a:pt x="57241" y="35325"/>
                      </a:cubicBezTo>
                      <a:cubicBezTo>
                        <a:pt x="57927" y="36610"/>
                        <a:pt x="58649" y="37920"/>
                        <a:pt x="58833" y="38863"/>
                      </a:cubicBezTo>
                      <a:cubicBezTo>
                        <a:pt x="59041" y="40051"/>
                        <a:pt x="58576" y="41912"/>
                        <a:pt x="58392" y="42598"/>
                      </a:cubicBezTo>
                      <a:cubicBezTo>
                        <a:pt x="57792" y="44887"/>
                        <a:pt x="56947" y="47140"/>
                        <a:pt x="55894" y="49270"/>
                      </a:cubicBezTo>
                      <a:cubicBezTo>
                        <a:pt x="55735" y="49577"/>
                        <a:pt x="55588" y="49846"/>
                        <a:pt x="55454" y="50079"/>
                      </a:cubicBezTo>
                      <a:close/>
                      <a:moveTo>
                        <a:pt x="4739" y="5645"/>
                      </a:moveTo>
                      <a:lnTo>
                        <a:pt x="4666" y="5645"/>
                      </a:lnTo>
                      <a:cubicBezTo>
                        <a:pt x="4396" y="5633"/>
                        <a:pt x="4225" y="5388"/>
                        <a:pt x="4041" y="5143"/>
                      </a:cubicBezTo>
                      <a:cubicBezTo>
                        <a:pt x="3943" y="5009"/>
                        <a:pt x="3845" y="4874"/>
                        <a:pt x="3723" y="4776"/>
                      </a:cubicBezTo>
                      <a:cubicBezTo>
                        <a:pt x="3233" y="4347"/>
                        <a:pt x="2584" y="4115"/>
                        <a:pt x="1960" y="3907"/>
                      </a:cubicBezTo>
                      <a:cubicBezTo>
                        <a:pt x="1127" y="3613"/>
                        <a:pt x="356" y="3343"/>
                        <a:pt x="62" y="2621"/>
                      </a:cubicBezTo>
                      <a:cubicBezTo>
                        <a:pt x="1" y="2462"/>
                        <a:pt x="123" y="2327"/>
                        <a:pt x="233" y="2217"/>
                      </a:cubicBezTo>
                      <a:cubicBezTo>
                        <a:pt x="270" y="2156"/>
                        <a:pt x="331" y="2119"/>
                        <a:pt x="356" y="2058"/>
                      </a:cubicBezTo>
                      <a:cubicBezTo>
                        <a:pt x="393" y="1972"/>
                        <a:pt x="429" y="1886"/>
                        <a:pt x="454" y="1813"/>
                      </a:cubicBezTo>
                      <a:cubicBezTo>
                        <a:pt x="539" y="1629"/>
                        <a:pt x="601" y="1458"/>
                        <a:pt x="735" y="1360"/>
                      </a:cubicBezTo>
                      <a:cubicBezTo>
                        <a:pt x="980" y="1176"/>
                        <a:pt x="1188" y="1103"/>
                        <a:pt x="1360" y="1152"/>
                      </a:cubicBezTo>
                      <a:cubicBezTo>
                        <a:pt x="3111" y="1592"/>
                        <a:pt x="6049" y="2645"/>
                        <a:pt x="6086" y="4751"/>
                      </a:cubicBezTo>
                      <a:cubicBezTo>
                        <a:pt x="6086" y="4935"/>
                        <a:pt x="6013" y="5094"/>
                        <a:pt x="5866" y="5241"/>
                      </a:cubicBezTo>
                      <a:cubicBezTo>
                        <a:pt x="5584" y="5511"/>
                        <a:pt x="5094" y="5645"/>
                        <a:pt x="4739" y="5645"/>
                      </a:cubicBezTo>
                      <a:close/>
                      <a:moveTo>
                        <a:pt x="20020" y="3625"/>
                      </a:moveTo>
                      <a:cubicBezTo>
                        <a:pt x="19762" y="3625"/>
                        <a:pt x="19481" y="3588"/>
                        <a:pt x="19224" y="3490"/>
                      </a:cubicBezTo>
                      <a:cubicBezTo>
                        <a:pt x="18758" y="3343"/>
                        <a:pt x="18428" y="3062"/>
                        <a:pt x="18281" y="2731"/>
                      </a:cubicBezTo>
                      <a:cubicBezTo>
                        <a:pt x="18097" y="2278"/>
                        <a:pt x="18550" y="1948"/>
                        <a:pt x="18954" y="1629"/>
                      </a:cubicBezTo>
                      <a:cubicBezTo>
                        <a:pt x="19163" y="1470"/>
                        <a:pt x="19358" y="1323"/>
                        <a:pt x="19481" y="1164"/>
                      </a:cubicBezTo>
                      <a:cubicBezTo>
                        <a:pt x="19554" y="1054"/>
                        <a:pt x="19616" y="919"/>
                        <a:pt x="19689" y="772"/>
                      </a:cubicBezTo>
                      <a:cubicBezTo>
                        <a:pt x="19848" y="429"/>
                        <a:pt x="20020" y="62"/>
                        <a:pt x="20350" y="38"/>
                      </a:cubicBezTo>
                      <a:cubicBezTo>
                        <a:pt x="20779" y="1"/>
                        <a:pt x="21330" y="368"/>
                        <a:pt x="21526" y="833"/>
                      </a:cubicBezTo>
                      <a:cubicBezTo>
                        <a:pt x="21856" y="1580"/>
                        <a:pt x="21771" y="2927"/>
                        <a:pt x="20962" y="3405"/>
                      </a:cubicBezTo>
                      <a:lnTo>
                        <a:pt x="20950" y="3368"/>
                      </a:lnTo>
                      <a:lnTo>
                        <a:pt x="20962" y="3405"/>
                      </a:lnTo>
                      <a:cubicBezTo>
                        <a:pt x="20693" y="3552"/>
                        <a:pt x="20350" y="3625"/>
                        <a:pt x="20020" y="36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19"/>
                <p:cNvSpPr/>
                <p:nvPr/>
              </p:nvSpPr>
              <p:spPr>
                <a:xfrm>
                  <a:off x="4150375" y="3826750"/>
                  <a:ext cx="732825" cy="44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938" fill="none" extrusionOk="0">
                      <a:moveTo>
                        <a:pt x="27488" y="17925"/>
                      </a:moveTo>
                      <a:cubicBezTo>
                        <a:pt x="27464" y="17925"/>
                        <a:pt x="27451" y="17913"/>
                        <a:pt x="27427" y="17888"/>
                      </a:cubicBezTo>
                      <a:cubicBezTo>
                        <a:pt x="27415" y="17888"/>
                        <a:pt x="27415" y="17876"/>
                        <a:pt x="27402" y="17876"/>
                      </a:cubicBezTo>
                      <a:lnTo>
                        <a:pt x="27402" y="17876"/>
                      </a:lnTo>
                      <a:cubicBezTo>
                        <a:pt x="24464" y="16848"/>
                        <a:pt x="21293" y="16346"/>
                        <a:pt x="17705" y="16346"/>
                      </a:cubicBezTo>
                      <a:cubicBezTo>
                        <a:pt x="14693" y="16346"/>
                        <a:pt x="11865" y="16701"/>
                        <a:pt x="9367" y="17007"/>
                      </a:cubicBezTo>
                      <a:cubicBezTo>
                        <a:pt x="8387" y="17129"/>
                        <a:pt x="7285" y="17264"/>
                        <a:pt x="6502" y="17264"/>
                      </a:cubicBezTo>
                      <a:cubicBezTo>
                        <a:pt x="6135" y="17264"/>
                        <a:pt x="5975" y="17239"/>
                        <a:pt x="5951" y="17239"/>
                      </a:cubicBezTo>
                      <a:cubicBezTo>
                        <a:pt x="5461" y="17129"/>
                        <a:pt x="4224" y="16456"/>
                        <a:pt x="3318" y="15966"/>
                      </a:cubicBezTo>
                      <a:cubicBezTo>
                        <a:pt x="2988" y="15782"/>
                        <a:pt x="2486" y="15709"/>
                        <a:pt x="2008" y="15623"/>
                      </a:cubicBezTo>
                      <a:cubicBezTo>
                        <a:pt x="1102" y="15489"/>
                        <a:pt x="184" y="15342"/>
                        <a:pt x="98" y="14509"/>
                      </a:cubicBezTo>
                      <a:cubicBezTo>
                        <a:pt x="0" y="13725"/>
                        <a:pt x="735" y="13260"/>
                        <a:pt x="1519" y="12746"/>
                      </a:cubicBezTo>
                      <a:cubicBezTo>
                        <a:pt x="2180" y="12317"/>
                        <a:pt x="2865" y="11877"/>
                        <a:pt x="3196" y="11203"/>
                      </a:cubicBezTo>
                      <a:cubicBezTo>
                        <a:pt x="3796" y="10028"/>
                        <a:pt x="3747" y="8546"/>
                        <a:pt x="3686" y="7114"/>
                      </a:cubicBezTo>
                      <a:cubicBezTo>
                        <a:pt x="3625" y="5240"/>
                        <a:pt x="3576" y="3441"/>
                        <a:pt x="4984" y="2522"/>
                      </a:cubicBezTo>
                      <a:cubicBezTo>
                        <a:pt x="5473" y="2204"/>
                        <a:pt x="6024" y="2510"/>
                        <a:pt x="6612" y="2828"/>
                      </a:cubicBezTo>
                      <a:cubicBezTo>
                        <a:pt x="7077" y="3073"/>
                        <a:pt x="7530" y="3343"/>
                        <a:pt x="8045" y="3355"/>
                      </a:cubicBezTo>
                      <a:cubicBezTo>
                        <a:pt x="8228" y="3367"/>
                        <a:pt x="8424" y="3367"/>
                        <a:pt x="8608" y="3367"/>
                      </a:cubicBezTo>
                      <a:cubicBezTo>
                        <a:pt x="10285" y="3367"/>
                        <a:pt x="11412" y="2314"/>
                        <a:pt x="12391" y="1396"/>
                      </a:cubicBezTo>
                      <a:cubicBezTo>
                        <a:pt x="13187" y="649"/>
                        <a:pt x="13873" y="0"/>
                        <a:pt x="14693" y="61"/>
                      </a:cubicBezTo>
                      <a:cubicBezTo>
                        <a:pt x="15342" y="110"/>
                        <a:pt x="15709" y="771"/>
                        <a:pt x="16138" y="1506"/>
                      </a:cubicBezTo>
                      <a:cubicBezTo>
                        <a:pt x="16456" y="2057"/>
                        <a:pt x="16775" y="2632"/>
                        <a:pt x="17264" y="3049"/>
                      </a:cubicBezTo>
                      <a:cubicBezTo>
                        <a:pt x="19309" y="4775"/>
                        <a:pt x="21452" y="5449"/>
                        <a:pt x="22884" y="5804"/>
                      </a:cubicBezTo>
                      <a:cubicBezTo>
                        <a:pt x="23472" y="5938"/>
                        <a:pt x="24060" y="5951"/>
                        <a:pt x="24635" y="5975"/>
                      </a:cubicBezTo>
                      <a:cubicBezTo>
                        <a:pt x="25370" y="5987"/>
                        <a:pt x="26056" y="6000"/>
                        <a:pt x="26570" y="6318"/>
                      </a:cubicBezTo>
                      <a:cubicBezTo>
                        <a:pt x="27023" y="6599"/>
                        <a:pt x="27206" y="7138"/>
                        <a:pt x="27366" y="7628"/>
                      </a:cubicBezTo>
                      <a:cubicBezTo>
                        <a:pt x="27427" y="7824"/>
                        <a:pt x="27513" y="8008"/>
                        <a:pt x="27574" y="8142"/>
                      </a:cubicBezTo>
                      <a:cubicBezTo>
                        <a:pt x="27733" y="8448"/>
                        <a:pt x="27892" y="8742"/>
                        <a:pt x="28039" y="9024"/>
                      </a:cubicBezTo>
                      <a:cubicBezTo>
                        <a:pt x="28100" y="9134"/>
                        <a:pt x="28161" y="9244"/>
                        <a:pt x="28223" y="9367"/>
                      </a:cubicBezTo>
                      <a:cubicBezTo>
                        <a:pt x="28639" y="10114"/>
                        <a:pt x="29202" y="11142"/>
                        <a:pt x="29263" y="11571"/>
                      </a:cubicBezTo>
                      <a:cubicBezTo>
                        <a:pt x="29288" y="11693"/>
                        <a:pt x="29312" y="12195"/>
                        <a:pt x="28884" y="13860"/>
                      </a:cubicBezTo>
                      <a:cubicBezTo>
                        <a:pt x="28774" y="14264"/>
                        <a:pt x="28737" y="14754"/>
                        <a:pt x="28688" y="15207"/>
                      </a:cubicBezTo>
                      <a:cubicBezTo>
                        <a:pt x="28566" y="16346"/>
                        <a:pt x="28455" y="17521"/>
                        <a:pt x="27525" y="17937"/>
                      </a:cubicBezTo>
                      <a:cubicBezTo>
                        <a:pt x="27513" y="17925"/>
                        <a:pt x="27513" y="17925"/>
                        <a:pt x="27488" y="179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19"/>
                <p:cNvSpPr/>
                <p:nvPr/>
              </p:nvSpPr>
              <p:spPr>
                <a:xfrm>
                  <a:off x="4294225" y="3936625"/>
                  <a:ext cx="503275" cy="24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31" h="9870" fill="none" extrusionOk="0">
                      <a:moveTo>
                        <a:pt x="18098" y="9869"/>
                      </a:moveTo>
                      <a:cubicBezTo>
                        <a:pt x="17204" y="9869"/>
                        <a:pt x="16249" y="9563"/>
                        <a:pt x="15232" y="9257"/>
                      </a:cubicBezTo>
                      <a:cubicBezTo>
                        <a:pt x="14155" y="8914"/>
                        <a:pt x="13053" y="8584"/>
                        <a:pt x="11976" y="8584"/>
                      </a:cubicBezTo>
                      <a:cubicBezTo>
                        <a:pt x="8743" y="8584"/>
                        <a:pt x="5817" y="8951"/>
                        <a:pt x="3233" y="9257"/>
                      </a:cubicBezTo>
                      <a:cubicBezTo>
                        <a:pt x="3001" y="9294"/>
                        <a:pt x="2756" y="9330"/>
                        <a:pt x="2511" y="9367"/>
                      </a:cubicBezTo>
                      <a:cubicBezTo>
                        <a:pt x="1936" y="9477"/>
                        <a:pt x="1323" y="9563"/>
                        <a:pt x="907" y="9490"/>
                      </a:cubicBezTo>
                      <a:cubicBezTo>
                        <a:pt x="883" y="9490"/>
                        <a:pt x="834" y="9477"/>
                        <a:pt x="797" y="9477"/>
                      </a:cubicBezTo>
                      <a:cubicBezTo>
                        <a:pt x="527" y="9428"/>
                        <a:pt x="111" y="9355"/>
                        <a:pt x="50" y="9049"/>
                      </a:cubicBezTo>
                      <a:cubicBezTo>
                        <a:pt x="1" y="8865"/>
                        <a:pt x="136" y="8718"/>
                        <a:pt x="283" y="8571"/>
                      </a:cubicBezTo>
                      <a:cubicBezTo>
                        <a:pt x="356" y="8498"/>
                        <a:pt x="430" y="8400"/>
                        <a:pt x="478" y="8314"/>
                      </a:cubicBezTo>
                      <a:cubicBezTo>
                        <a:pt x="1458" y="6355"/>
                        <a:pt x="1397" y="4274"/>
                        <a:pt x="1336" y="2584"/>
                      </a:cubicBezTo>
                      <a:cubicBezTo>
                        <a:pt x="1336" y="2560"/>
                        <a:pt x="1323" y="2511"/>
                        <a:pt x="1299" y="2474"/>
                      </a:cubicBezTo>
                      <a:cubicBezTo>
                        <a:pt x="1274" y="2388"/>
                        <a:pt x="1238" y="2278"/>
                        <a:pt x="1336" y="2217"/>
                      </a:cubicBezTo>
                      <a:cubicBezTo>
                        <a:pt x="1470" y="2107"/>
                        <a:pt x="1654" y="2168"/>
                        <a:pt x="1838" y="2229"/>
                      </a:cubicBezTo>
                      <a:cubicBezTo>
                        <a:pt x="1948" y="2266"/>
                        <a:pt x="2058" y="2315"/>
                        <a:pt x="2156" y="2315"/>
                      </a:cubicBezTo>
                      <a:cubicBezTo>
                        <a:pt x="2401" y="2327"/>
                        <a:pt x="2646" y="2327"/>
                        <a:pt x="2878" y="2327"/>
                      </a:cubicBezTo>
                      <a:cubicBezTo>
                        <a:pt x="4213" y="2327"/>
                        <a:pt x="5217" y="1617"/>
                        <a:pt x="6111" y="1005"/>
                      </a:cubicBezTo>
                      <a:cubicBezTo>
                        <a:pt x="6894" y="478"/>
                        <a:pt x="7568" y="1"/>
                        <a:pt x="8278" y="74"/>
                      </a:cubicBezTo>
                      <a:cubicBezTo>
                        <a:pt x="8572" y="111"/>
                        <a:pt x="8755" y="380"/>
                        <a:pt x="8927" y="674"/>
                      </a:cubicBezTo>
                      <a:cubicBezTo>
                        <a:pt x="9049" y="858"/>
                        <a:pt x="9172" y="1054"/>
                        <a:pt x="9319" y="1188"/>
                      </a:cubicBezTo>
                      <a:cubicBezTo>
                        <a:pt x="11914" y="3380"/>
                        <a:pt x="14559" y="4225"/>
                        <a:pt x="16322" y="4653"/>
                      </a:cubicBezTo>
                      <a:cubicBezTo>
                        <a:pt x="16702" y="4739"/>
                        <a:pt x="17081" y="4739"/>
                        <a:pt x="17461" y="4727"/>
                      </a:cubicBezTo>
                      <a:cubicBezTo>
                        <a:pt x="17926" y="4715"/>
                        <a:pt x="18355" y="4715"/>
                        <a:pt x="18673" y="4910"/>
                      </a:cubicBezTo>
                      <a:cubicBezTo>
                        <a:pt x="18747" y="4959"/>
                        <a:pt x="18783" y="5045"/>
                        <a:pt x="18808" y="5143"/>
                      </a:cubicBezTo>
                      <a:cubicBezTo>
                        <a:pt x="18832" y="5192"/>
                        <a:pt x="18844" y="5229"/>
                        <a:pt x="18869" y="5278"/>
                      </a:cubicBezTo>
                      <a:cubicBezTo>
                        <a:pt x="19040" y="5584"/>
                        <a:pt x="19200" y="5890"/>
                        <a:pt x="19359" y="6184"/>
                      </a:cubicBezTo>
                      <a:cubicBezTo>
                        <a:pt x="19432" y="6294"/>
                        <a:pt x="19481" y="6392"/>
                        <a:pt x="19555" y="6514"/>
                      </a:cubicBezTo>
                      <a:cubicBezTo>
                        <a:pt x="19591" y="6600"/>
                        <a:pt x="19653" y="6686"/>
                        <a:pt x="19714" y="6784"/>
                      </a:cubicBezTo>
                      <a:cubicBezTo>
                        <a:pt x="19885" y="7004"/>
                        <a:pt x="20081" y="7310"/>
                        <a:pt x="20118" y="7592"/>
                      </a:cubicBezTo>
                      <a:cubicBezTo>
                        <a:pt x="20130" y="7739"/>
                        <a:pt x="20081" y="7947"/>
                        <a:pt x="20008" y="8167"/>
                      </a:cubicBezTo>
                      <a:cubicBezTo>
                        <a:pt x="19971" y="8277"/>
                        <a:pt x="19934" y="8400"/>
                        <a:pt x="19897" y="8535"/>
                      </a:cubicBezTo>
                      <a:cubicBezTo>
                        <a:pt x="19873" y="8633"/>
                        <a:pt x="19873" y="8731"/>
                        <a:pt x="19873" y="8841"/>
                      </a:cubicBezTo>
                      <a:cubicBezTo>
                        <a:pt x="19873" y="9037"/>
                        <a:pt x="19873" y="9245"/>
                        <a:pt x="19714" y="9343"/>
                      </a:cubicBezTo>
                      <a:cubicBezTo>
                        <a:pt x="19212" y="9747"/>
                        <a:pt x="18661" y="9869"/>
                        <a:pt x="18098" y="98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19"/>
                <p:cNvSpPr/>
                <p:nvPr/>
              </p:nvSpPr>
              <p:spPr>
                <a:xfrm>
                  <a:off x="4404425" y="4038250"/>
                  <a:ext cx="119400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6" h="2438" fill="none" extrusionOk="0">
                      <a:moveTo>
                        <a:pt x="1752" y="2437"/>
                      </a:moveTo>
                      <a:cubicBezTo>
                        <a:pt x="968" y="2437"/>
                        <a:pt x="246" y="2290"/>
                        <a:pt x="74" y="1984"/>
                      </a:cubicBezTo>
                      <a:cubicBezTo>
                        <a:pt x="1" y="1837"/>
                        <a:pt x="38" y="1690"/>
                        <a:pt x="172" y="1519"/>
                      </a:cubicBezTo>
                      <a:lnTo>
                        <a:pt x="172" y="1519"/>
                      </a:lnTo>
                      <a:cubicBezTo>
                        <a:pt x="1042" y="454"/>
                        <a:pt x="2278" y="1"/>
                        <a:pt x="3135" y="50"/>
                      </a:cubicBezTo>
                      <a:cubicBezTo>
                        <a:pt x="3625" y="62"/>
                        <a:pt x="4335" y="343"/>
                        <a:pt x="4629" y="735"/>
                      </a:cubicBezTo>
                      <a:cubicBezTo>
                        <a:pt x="4751" y="894"/>
                        <a:pt x="4776" y="1066"/>
                        <a:pt x="4739" y="1225"/>
                      </a:cubicBezTo>
                      <a:cubicBezTo>
                        <a:pt x="4580" y="1813"/>
                        <a:pt x="3747" y="2253"/>
                        <a:pt x="2523" y="2413"/>
                      </a:cubicBezTo>
                      <a:cubicBezTo>
                        <a:pt x="2266" y="2425"/>
                        <a:pt x="2009" y="2437"/>
                        <a:pt x="1752" y="243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19"/>
                <p:cNvSpPr/>
                <p:nvPr/>
              </p:nvSpPr>
              <p:spPr>
                <a:xfrm>
                  <a:off x="4278025" y="3400650"/>
                  <a:ext cx="161025" cy="19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1" h="7727" fill="none" extrusionOk="0">
                      <a:moveTo>
                        <a:pt x="2535" y="7726"/>
                      </a:moveTo>
                      <a:cubicBezTo>
                        <a:pt x="2228" y="7726"/>
                        <a:pt x="1959" y="7592"/>
                        <a:pt x="1726" y="7347"/>
                      </a:cubicBezTo>
                      <a:lnTo>
                        <a:pt x="1714" y="7322"/>
                      </a:lnTo>
                      <a:cubicBezTo>
                        <a:pt x="1286" y="6833"/>
                        <a:pt x="465" y="5914"/>
                        <a:pt x="282" y="5510"/>
                      </a:cubicBezTo>
                      <a:cubicBezTo>
                        <a:pt x="0" y="4861"/>
                        <a:pt x="184" y="4127"/>
                        <a:pt x="331" y="3490"/>
                      </a:cubicBezTo>
                      <a:cubicBezTo>
                        <a:pt x="380" y="3282"/>
                        <a:pt x="429" y="3098"/>
                        <a:pt x="453" y="2914"/>
                      </a:cubicBezTo>
                      <a:lnTo>
                        <a:pt x="453" y="2914"/>
                      </a:lnTo>
                      <a:cubicBezTo>
                        <a:pt x="576" y="2229"/>
                        <a:pt x="490" y="1604"/>
                        <a:pt x="404" y="1102"/>
                      </a:cubicBezTo>
                      <a:cubicBezTo>
                        <a:pt x="343" y="625"/>
                        <a:pt x="282" y="270"/>
                        <a:pt x="465" y="135"/>
                      </a:cubicBezTo>
                      <a:cubicBezTo>
                        <a:pt x="649" y="0"/>
                        <a:pt x="1065" y="74"/>
                        <a:pt x="1861" y="404"/>
                      </a:cubicBezTo>
                      <a:cubicBezTo>
                        <a:pt x="2963" y="870"/>
                        <a:pt x="3685" y="882"/>
                        <a:pt x="4261" y="882"/>
                      </a:cubicBezTo>
                      <a:cubicBezTo>
                        <a:pt x="4714" y="882"/>
                        <a:pt x="5081" y="894"/>
                        <a:pt x="5449" y="1115"/>
                      </a:cubicBezTo>
                      <a:cubicBezTo>
                        <a:pt x="6440" y="1690"/>
                        <a:pt x="6159" y="3331"/>
                        <a:pt x="5791" y="4078"/>
                      </a:cubicBezTo>
                      <a:cubicBezTo>
                        <a:pt x="5632" y="4408"/>
                        <a:pt x="5449" y="4592"/>
                        <a:pt x="5265" y="4788"/>
                      </a:cubicBezTo>
                      <a:cubicBezTo>
                        <a:pt x="4959" y="5082"/>
                        <a:pt x="4616" y="5412"/>
                        <a:pt x="4236" y="6380"/>
                      </a:cubicBezTo>
                      <a:cubicBezTo>
                        <a:pt x="4016" y="6930"/>
                        <a:pt x="3379" y="7592"/>
                        <a:pt x="2718" y="7714"/>
                      </a:cubicBezTo>
                      <a:cubicBezTo>
                        <a:pt x="2669" y="7726"/>
                        <a:pt x="2596" y="7726"/>
                        <a:pt x="2535" y="7726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19"/>
                <p:cNvSpPr/>
                <p:nvPr/>
              </p:nvSpPr>
              <p:spPr>
                <a:xfrm>
                  <a:off x="4693700" y="3373700"/>
                  <a:ext cx="139900" cy="24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6" h="9723" fill="none" extrusionOk="0">
                      <a:moveTo>
                        <a:pt x="4825" y="9723"/>
                      </a:moveTo>
                      <a:lnTo>
                        <a:pt x="4800" y="9723"/>
                      </a:lnTo>
                      <a:cubicBezTo>
                        <a:pt x="4604" y="9710"/>
                        <a:pt x="4494" y="9551"/>
                        <a:pt x="4371" y="9417"/>
                      </a:cubicBezTo>
                      <a:lnTo>
                        <a:pt x="4347" y="9404"/>
                      </a:lnTo>
                      <a:cubicBezTo>
                        <a:pt x="4004" y="8988"/>
                        <a:pt x="3527" y="8670"/>
                        <a:pt x="3025" y="8510"/>
                      </a:cubicBezTo>
                      <a:lnTo>
                        <a:pt x="2841" y="8462"/>
                      </a:lnTo>
                      <a:cubicBezTo>
                        <a:pt x="2670" y="8425"/>
                        <a:pt x="2510" y="8376"/>
                        <a:pt x="2363" y="8302"/>
                      </a:cubicBezTo>
                      <a:cubicBezTo>
                        <a:pt x="2229" y="8217"/>
                        <a:pt x="2106" y="8119"/>
                        <a:pt x="1959" y="7960"/>
                      </a:cubicBezTo>
                      <a:cubicBezTo>
                        <a:pt x="1653" y="7629"/>
                        <a:pt x="1457" y="7213"/>
                        <a:pt x="1249" y="6809"/>
                      </a:cubicBezTo>
                      <a:cubicBezTo>
                        <a:pt x="1127" y="6588"/>
                        <a:pt x="1004" y="6343"/>
                        <a:pt x="955" y="6062"/>
                      </a:cubicBezTo>
                      <a:cubicBezTo>
                        <a:pt x="906" y="5805"/>
                        <a:pt x="919" y="5523"/>
                        <a:pt x="943" y="5266"/>
                      </a:cubicBezTo>
                      <a:cubicBezTo>
                        <a:pt x="943" y="5217"/>
                        <a:pt x="943" y="5180"/>
                        <a:pt x="955" y="5131"/>
                      </a:cubicBezTo>
                      <a:cubicBezTo>
                        <a:pt x="1029" y="4054"/>
                        <a:pt x="882" y="3123"/>
                        <a:pt x="515" y="2364"/>
                      </a:cubicBezTo>
                      <a:cubicBezTo>
                        <a:pt x="466" y="2278"/>
                        <a:pt x="429" y="2193"/>
                        <a:pt x="392" y="2119"/>
                      </a:cubicBezTo>
                      <a:cubicBezTo>
                        <a:pt x="282" y="1911"/>
                        <a:pt x="184" y="1715"/>
                        <a:pt x="111" y="1507"/>
                      </a:cubicBezTo>
                      <a:cubicBezTo>
                        <a:pt x="0" y="1152"/>
                        <a:pt x="49" y="809"/>
                        <a:pt x="221" y="589"/>
                      </a:cubicBezTo>
                      <a:cubicBezTo>
                        <a:pt x="466" y="246"/>
                        <a:pt x="906" y="197"/>
                        <a:pt x="1323" y="160"/>
                      </a:cubicBezTo>
                      <a:cubicBezTo>
                        <a:pt x="1433" y="136"/>
                        <a:pt x="1519" y="136"/>
                        <a:pt x="1629" y="123"/>
                      </a:cubicBezTo>
                      <a:lnTo>
                        <a:pt x="1898" y="74"/>
                      </a:lnTo>
                      <a:cubicBezTo>
                        <a:pt x="2070" y="50"/>
                        <a:pt x="2253" y="1"/>
                        <a:pt x="2437" y="1"/>
                      </a:cubicBezTo>
                      <a:lnTo>
                        <a:pt x="2437" y="1"/>
                      </a:lnTo>
                      <a:cubicBezTo>
                        <a:pt x="2792" y="1"/>
                        <a:pt x="3147" y="136"/>
                        <a:pt x="3453" y="258"/>
                      </a:cubicBezTo>
                      <a:lnTo>
                        <a:pt x="4298" y="601"/>
                      </a:lnTo>
                      <a:cubicBezTo>
                        <a:pt x="4347" y="613"/>
                        <a:pt x="4408" y="625"/>
                        <a:pt x="4469" y="662"/>
                      </a:cubicBezTo>
                      <a:cubicBezTo>
                        <a:pt x="4629" y="711"/>
                        <a:pt x="4812" y="772"/>
                        <a:pt x="4910" y="870"/>
                      </a:cubicBezTo>
                      <a:cubicBezTo>
                        <a:pt x="5155" y="1140"/>
                        <a:pt x="5131" y="1642"/>
                        <a:pt x="5118" y="2058"/>
                      </a:cubicBezTo>
                      <a:cubicBezTo>
                        <a:pt x="5118" y="2156"/>
                        <a:pt x="5106" y="2254"/>
                        <a:pt x="5106" y="2340"/>
                      </a:cubicBezTo>
                      <a:cubicBezTo>
                        <a:pt x="5106" y="2768"/>
                        <a:pt x="5167" y="3197"/>
                        <a:pt x="5241" y="3625"/>
                      </a:cubicBezTo>
                      <a:cubicBezTo>
                        <a:pt x="5302" y="4017"/>
                        <a:pt x="5363" y="4409"/>
                        <a:pt x="5375" y="4813"/>
                      </a:cubicBezTo>
                      <a:cubicBezTo>
                        <a:pt x="5375" y="5082"/>
                        <a:pt x="5363" y="5364"/>
                        <a:pt x="5351" y="5633"/>
                      </a:cubicBezTo>
                      <a:cubicBezTo>
                        <a:pt x="5327" y="5952"/>
                        <a:pt x="5302" y="6307"/>
                        <a:pt x="5327" y="6625"/>
                      </a:cubicBezTo>
                      <a:cubicBezTo>
                        <a:pt x="5351" y="6894"/>
                        <a:pt x="5388" y="7139"/>
                        <a:pt x="5437" y="7396"/>
                      </a:cubicBezTo>
                      <a:cubicBezTo>
                        <a:pt x="5473" y="7604"/>
                        <a:pt x="5510" y="7837"/>
                        <a:pt x="5535" y="8057"/>
                      </a:cubicBezTo>
                      <a:cubicBezTo>
                        <a:pt x="5596" y="8633"/>
                        <a:pt x="5498" y="9110"/>
                        <a:pt x="5253" y="9466"/>
                      </a:cubicBezTo>
                      <a:cubicBezTo>
                        <a:pt x="5180" y="9551"/>
                        <a:pt x="5020" y="9723"/>
                        <a:pt x="4825" y="972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19"/>
                <p:cNvSpPr/>
                <p:nvPr/>
              </p:nvSpPr>
              <p:spPr>
                <a:xfrm>
                  <a:off x="3141775" y="2797950"/>
                  <a:ext cx="2059150" cy="181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66" h="72632" fill="none" extrusionOk="0">
                      <a:moveTo>
                        <a:pt x="81851" y="50470"/>
                      </a:moveTo>
                      <a:cubicBezTo>
                        <a:pt x="81423" y="48119"/>
                        <a:pt x="80309" y="46050"/>
                        <a:pt x="79317" y="44225"/>
                      </a:cubicBezTo>
                      <a:cubicBezTo>
                        <a:pt x="79182" y="43980"/>
                        <a:pt x="79035" y="43723"/>
                        <a:pt x="78901" y="43466"/>
                      </a:cubicBezTo>
                      <a:lnTo>
                        <a:pt x="78876" y="43417"/>
                      </a:lnTo>
                      <a:cubicBezTo>
                        <a:pt x="77603" y="41030"/>
                        <a:pt x="76146" y="38336"/>
                        <a:pt x="73819" y="36548"/>
                      </a:cubicBezTo>
                      <a:cubicBezTo>
                        <a:pt x="72105" y="35226"/>
                        <a:pt x="70011" y="35152"/>
                        <a:pt x="68310" y="35079"/>
                      </a:cubicBezTo>
                      <a:cubicBezTo>
                        <a:pt x="67930" y="35067"/>
                        <a:pt x="67550" y="35042"/>
                        <a:pt x="67183" y="35018"/>
                      </a:cubicBezTo>
                      <a:cubicBezTo>
                        <a:pt x="67979" y="34920"/>
                        <a:pt x="68689" y="34479"/>
                        <a:pt x="69203" y="33757"/>
                      </a:cubicBezTo>
                      <a:cubicBezTo>
                        <a:pt x="69742" y="32961"/>
                        <a:pt x="69975" y="31969"/>
                        <a:pt x="69877" y="30843"/>
                      </a:cubicBezTo>
                      <a:cubicBezTo>
                        <a:pt x="69840" y="30536"/>
                        <a:pt x="69791" y="30243"/>
                        <a:pt x="69754" y="29998"/>
                      </a:cubicBezTo>
                      <a:cubicBezTo>
                        <a:pt x="69718" y="29802"/>
                        <a:pt x="69693" y="29618"/>
                        <a:pt x="69669" y="29471"/>
                      </a:cubicBezTo>
                      <a:cubicBezTo>
                        <a:pt x="69656" y="29288"/>
                        <a:pt x="69669" y="29043"/>
                        <a:pt x="69693" y="28786"/>
                      </a:cubicBezTo>
                      <a:cubicBezTo>
                        <a:pt x="69705" y="28492"/>
                        <a:pt x="69730" y="28124"/>
                        <a:pt x="69718" y="27745"/>
                      </a:cubicBezTo>
                      <a:cubicBezTo>
                        <a:pt x="69705" y="27194"/>
                        <a:pt x="69632" y="26704"/>
                        <a:pt x="69546" y="26263"/>
                      </a:cubicBezTo>
                      <a:cubicBezTo>
                        <a:pt x="69485" y="25908"/>
                        <a:pt x="69448" y="25590"/>
                        <a:pt x="69448" y="25345"/>
                      </a:cubicBezTo>
                      <a:cubicBezTo>
                        <a:pt x="69448" y="25296"/>
                        <a:pt x="69448" y="25247"/>
                        <a:pt x="69460" y="25186"/>
                      </a:cubicBezTo>
                      <a:cubicBezTo>
                        <a:pt x="69485" y="24574"/>
                        <a:pt x="69571" y="23313"/>
                        <a:pt x="68665" y="22333"/>
                      </a:cubicBezTo>
                      <a:cubicBezTo>
                        <a:pt x="68163" y="21782"/>
                        <a:pt x="67526" y="21574"/>
                        <a:pt x="67220" y="21488"/>
                      </a:cubicBezTo>
                      <a:lnTo>
                        <a:pt x="67195" y="21476"/>
                      </a:lnTo>
                      <a:lnTo>
                        <a:pt x="66363" y="21145"/>
                      </a:lnTo>
                      <a:cubicBezTo>
                        <a:pt x="65934" y="20986"/>
                        <a:pt x="65298" y="20717"/>
                        <a:pt x="64502" y="20717"/>
                      </a:cubicBezTo>
                      <a:lnTo>
                        <a:pt x="64477" y="20717"/>
                      </a:lnTo>
                      <a:cubicBezTo>
                        <a:pt x="64073" y="20717"/>
                        <a:pt x="63730" y="20803"/>
                        <a:pt x="63485" y="20839"/>
                      </a:cubicBezTo>
                      <a:cubicBezTo>
                        <a:pt x="63436" y="20864"/>
                        <a:pt x="63400" y="20864"/>
                        <a:pt x="63339" y="20876"/>
                      </a:cubicBezTo>
                      <a:cubicBezTo>
                        <a:pt x="63277" y="20888"/>
                        <a:pt x="63192" y="20888"/>
                        <a:pt x="63130" y="20900"/>
                      </a:cubicBezTo>
                      <a:cubicBezTo>
                        <a:pt x="62555" y="20962"/>
                        <a:pt x="61367" y="21109"/>
                        <a:pt x="60522" y="22125"/>
                      </a:cubicBezTo>
                      <a:cubicBezTo>
                        <a:pt x="60229" y="22027"/>
                        <a:pt x="59922" y="21917"/>
                        <a:pt x="59604" y="21843"/>
                      </a:cubicBezTo>
                      <a:cubicBezTo>
                        <a:pt x="59482" y="21807"/>
                        <a:pt x="59335" y="21782"/>
                        <a:pt x="59188" y="21733"/>
                      </a:cubicBezTo>
                      <a:lnTo>
                        <a:pt x="59176" y="21733"/>
                      </a:lnTo>
                      <a:cubicBezTo>
                        <a:pt x="58404" y="21537"/>
                        <a:pt x="57461" y="21305"/>
                        <a:pt x="56506" y="21305"/>
                      </a:cubicBezTo>
                      <a:cubicBezTo>
                        <a:pt x="54511" y="21305"/>
                        <a:pt x="53519" y="22394"/>
                        <a:pt x="53115" y="23031"/>
                      </a:cubicBezTo>
                      <a:cubicBezTo>
                        <a:pt x="52956" y="23264"/>
                        <a:pt x="52821" y="23496"/>
                        <a:pt x="52686" y="23704"/>
                      </a:cubicBezTo>
                      <a:cubicBezTo>
                        <a:pt x="52503" y="23533"/>
                        <a:pt x="52294" y="23398"/>
                        <a:pt x="52074" y="23264"/>
                      </a:cubicBezTo>
                      <a:cubicBezTo>
                        <a:pt x="51180" y="22737"/>
                        <a:pt x="50372" y="22725"/>
                        <a:pt x="49772" y="22725"/>
                      </a:cubicBezTo>
                      <a:cubicBezTo>
                        <a:pt x="49307" y="22725"/>
                        <a:pt x="48915" y="22713"/>
                        <a:pt x="48229" y="22419"/>
                      </a:cubicBezTo>
                      <a:cubicBezTo>
                        <a:pt x="47360" y="22051"/>
                        <a:pt x="46760" y="21904"/>
                        <a:pt x="46197" y="21904"/>
                      </a:cubicBezTo>
                      <a:cubicBezTo>
                        <a:pt x="46013" y="21904"/>
                        <a:pt x="45830" y="21917"/>
                        <a:pt x="45658" y="21941"/>
                      </a:cubicBezTo>
                      <a:cubicBezTo>
                        <a:pt x="45462" y="21513"/>
                        <a:pt x="45266" y="21121"/>
                        <a:pt x="45058" y="20741"/>
                      </a:cubicBezTo>
                      <a:cubicBezTo>
                        <a:pt x="44556" y="19762"/>
                        <a:pt x="44079" y="18819"/>
                        <a:pt x="44054" y="18072"/>
                      </a:cubicBezTo>
                      <a:cubicBezTo>
                        <a:pt x="44018" y="17411"/>
                        <a:pt x="44324" y="16591"/>
                        <a:pt x="44666" y="15697"/>
                      </a:cubicBezTo>
                      <a:cubicBezTo>
                        <a:pt x="44838" y="15256"/>
                        <a:pt x="45022" y="14754"/>
                        <a:pt x="45168" y="14252"/>
                      </a:cubicBezTo>
                      <a:cubicBezTo>
                        <a:pt x="45830" y="12060"/>
                        <a:pt x="45756" y="8926"/>
                        <a:pt x="43405" y="7248"/>
                      </a:cubicBezTo>
                      <a:cubicBezTo>
                        <a:pt x="42463" y="6575"/>
                        <a:pt x="41410" y="6367"/>
                        <a:pt x="40638" y="6208"/>
                      </a:cubicBezTo>
                      <a:cubicBezTo>
                        <a:pt x="40271" y="6134"/>
                        <a:pt x="39891" y="6061"/>
                        <a:pt x="39695" y="5963"/>
                      </a:cubicBezTo>
                      <a:cubicBezTo>
                        <a:pt x="39402" y="5828"/>
                        <a:pt x="39034" y="5387"/>
                        <a:pt x="38667" y="4959"/>
                      </a:cubicBezTo>
                      <a:cubicBezTo>
                        <a:pt x="38410" y="4653"/>
                        <a:pt x="38104" y="4285"/>
                        <a:pt x="37749" y="3943"/>
                      </a:cubicBezTo>
                      <a:cubicBezTo>
                        <a:pt x="36659" y="2877"/>
                        <a:pt x="35263" y="2265"/>
                        <a:pt x="33941" y="2265"/>
                      </a:cubicBezTo>
                      <a:cubicBezTo>
                        <a:pt x="32998" y="2265"/>
                        <a:pt x="32141" y="2559"/>
                        <a:pt x="31443" y="3122"/>
                      </a:cubicBezTo>
                      <a:cubicBezTo>
                        <a:pt x="30292" y="4041"/>
                        <a:pt x="29974" y="5314"/>
                        <a:pt x="29753" y="6147"/>
                      </a:cubicBezTo>
                      <a:cubicBezTo>
                        <a:pt x="29729" y="6257"/>
                        <a:pt x="29717" y="6355"/>
                        <a:pt x="29680" y="6453"/>
                      </a:cubicBezTo>
                      <a:cubicBezTo>
                        <a:pt x="29202" y="8204"/>
                        <a:pt x="27733" y="9636"/>
                        <a:pt x="26117" y="9942"/>
                      </a:cubicBezTo>
                      <a:cubicBezTo>
                        <a:pt x="25896" y="9991"/>
                        <a:pt x="25688" y="10003"/>
                        <a:pt x="25468" y="10003"/>
                      </a:cubicBezTo>
                      <a:cubicBezTo>
                        <a:pt x="24060" y="10003"/>
                        <a:pt x="22676" y="9195"/>
                        <a:pt x="22162" y="8057"/>
                      </a:cubicBezTo>
                      <a:cubicBezTo>
                        <a:pt x="21942" y="7567"/>
                        <a:pt x="21819" y="6918"/>
                        <a:pt x="21672" y="6220"/>
                      </a:cubicBezTo>
                      <a:cubicBezTo>
                        <a:pt x="21489" y="5326"/>
                        <a:pt x="21280" y="4285"/>
                        <a:pt x="20791" y="3257"/>
                      </a:cubicBezTo>
                      <a:cubicBezTo>
                        <a:pt x="20019" y="1629"/>
                        <a:pt x="18415" y="392"/>
                        <a:pt x="16701" y="74"/>
                      </a:cubicBezTo>
                      <a:cubicBezTo>
                        <a:pt x="16432" y="25"/>
                        <a:pt x="16150" y="0"/>
                        <a:pt x="15881" y="0"/>
                      </a:cubicBezTo>
                      <a:cubicBezTo>
                        <a:pt x="14803" y="0"/>
                        <a:pt x="13812" y="392"/>
                        <a:pt x="13040" y="1126"/>
                      </a:cubicBezTo>
                      <a:cubicBezTo>
                        <a:pt x="11718" y="2412"/>
                        <a:pt x="11595" y="4114"/>
                        <a:pt x="11510" y="5351"/>
                      </a:cubicBezTo>
                      <a:cubicBezTo>
                        <a:pt x="11497" y="5583"/>
                        <a:pt x="11485" y="5889"/>
                        <a:pt x="11449" y="6122"/>
                      </a:cubicBezTo>
                      <a:cubicBezTo>
                        <a:pt x="11302" y="6134"/>
                        <a:pt x="11142" y="6134"/>
                        <a:pt x="11008" y="6134"/>
                      </a:cubicBezTo>
                      <a:cubicBezTo>
                        <a:pt x="10432" y="6147"/>
                        <a:pt x="9771" y="6171"/>
                        <a:pt x="9110" y="6379"/>
                      </a:cubicBezTo>
                      <a:cubicBezTo>
                        <a:pt x="7947" y="6759"/>
                        <a:pt x="7126" y="7653"/>
                        <a:pt x="6857" y="8816"/>
                      </a:cubicBezTo>
                      <a:cubicBezTo>
                        <a:pt x="6649" y="9771"/>
                        <a:pt x="6906" y="10554"/>
                        <a:pt x="7077" y="11032"/>
                      </a:cubicBezTo>
                      <a:cubicBezTo>
                        <a:pt x="7077" y="11044"/>
                        <a:pt x="7077" y="11044"/>
                        <a:pt x="7090" y="11069"/>
                      </a:cubicBezTo>
                      <a:cubicBezTo>
                        <a:pt x="6979" y="11203"/>
                        <a:pt x="6735" y="11399"/>
                        <a:pt x="6404" y="11571"/>
                      </a:cubicBezTo>
                      <a:cubicBezTo>
                        <a:pt x="6122" y="11693"/>
                        <a:pt x="5792" y="11828"/>
                        <a:pt x="5473" y="11950"/>
                      </a:cubicBezTo>
                      <a:cubicBezTo>
                        <a:pt x="4518" y="12317"/>
                        <a:pt x="3343" y="12758"/>
                        <a:pt x="2363" y="13701"/>
                      </a:cubicBezTo>
                      <a:cubicBezTo>
                        <a:pt x="637" y="15329"/>
                        <a:pt x="0" y="18084"/>
                        <a:pt x="784" y="20705"/>
                      </a:cubicBezTo>
                      <a:cubicBezTo>
                        <a:pt x="833" y="20876"/>
                        <a:pt x="882" y="21047"/>
                        <a:pt x="943" y="21219"/>
                      </a:cubicBezTo>
                      <a:cubicBezTo>
                        <a:pt x="1433" y="22933"/>
                        <a:pt x="2241" y="25810"/>
                        <a:pt x="4935" y="26545"/>
                      </a:cubicBezTo>
                      <a:cubicBezTo>
                        <a:pt x="5314" y="26655"/>
                        <a:pt x="5718" y="26704"/>
                        <a:pt x="6110" y="26704"/>
                      </a:cubicBezTo>
                      <a:cubicBezTo>
                        <a:pt x="7653" y="26704"/>
                        <a:pt x="8914" y="25921"/>
                        <a:pt x="9918" y="25284"/>
                      </a:cubicBezTo>
                      <a:cubicBezTo>
                        <a:pt x="10334" y="25014"/>
                        <a:pt x="10763" y="24757"/>
                        <a:pt x="11069" y="24635"/>
                      </a:cubicBezTo>
                      <a:cubicBezTo>
                        <a:pt x="11191" y="24586"/>
                        <a:pt x="11363" y="24512"/>
                        <a:pt x="11485" y="24488"/>
                      </a:cubicBezTo>
                      <a:cubicBezTo>
                        <a:pt x="11559" y="24525"/>
                        <a:pt x="11681" y="24610"/>
                        <a:pt x="11865" y="24770"/>
                      </a:cubicBezTo>
                      <a:cubicBezTo>
                        <a:pt x="12244" y="25112"/>
                        <a:pt x="12612" y="25492"/>
                        <a:pt x="13016" y="25921"/>
                      </a:cubicBezTo>
                      <a:cubicBezTo>
                        <a:pt x="13738" y="26667"/>
                        <a:pt x="14546" y="27524"/>
                        <a:pt x="15575" y="28198"/>
                      </a:cubicBezTo>
                      <a:cubicBezTo>
                        <a:pt x="16701" y="28957"/>
                        <a:pt x="18036" y="29361"/>
                        <a:pt x="19321" y="29361"/>
                      </a:cubicBezTo>
                      <a:cubicBezTo>
                        <a:pt x="20717" y="29361"/>
                        <a:pt x="21954" y="28896"/>
                        <a:pt x="22884" y="27990"/>
                      </a:cubicBezTo>
                      <a:cubicBezTo>
                        <a:pt x="23386" y="27500"/>
                        <a:pt x="23729" y="26961"/>
                        <a:pt x="23999" y="26520"/>
                      </a:cubicBezTo>
                      <a:cubicBezTo>
                        <a:pt x="24060" y="26423"/>
                        <a:pt x="24121" y="26325"/>
                        <a:pt x="24207" y="26214"/>
                      </a:cubicBezTo>
                      <a:cubicBezTo>
                        <a:pt x="24390" y="26276"/>
                        <a:pt x="24599" y="26361"/>
                        <a:pt x="24770" y="26423"/>
                      </a:cubicBezTo>
                      <a:cubicBezTo>
                        <a:pt x="25492" y="26716"/>
                        <a:pt x="26374" y="27084"/>
                        <a:pt x="27415" y="27084"/>
                      </a:cubicBezTo>
                      <a:cubicBezTo>
                        <a:pt x="27770" y="27084"/>
                        <a:pt x="28100" y="27035"/>
                        <a:pt x="28443" y="26961"/>
                      </a:cubicBezTo>
                      <a:cubicBezTo>
                        <a:pt x="29631" y="26667"/>
                        <a:pt x="30414" y="25921"/>
                        <a:pt x="30978" y="25382"/>
                      </a:cubicBezTo>
                      <a:cubicBezTo>
                        <a:pt x="31137" y="25235"/>
                        <a:pt x="31369" y="25014"/>
                        <a:pt x="31467" y="24941"/>
                      </a:cubicBezTo>
                      <a:cubicBezTo>
                        <a:pt x="31578" y="24953"/>
                        <a:pt x="31798" y="25063"/>
                        <a:pt x="31933" y="25235"/>
                      </a:cubicBezTo>
                      <a:cubicBezTo>
                        <a:pt x="32373" y="25749"/>
                        <a:pt x="32545" y="26692"/>
                        <a:pt x="32655" y="27329"/>
                      </a:cubicBezTo>
                      <a:cubicBezTo>
                        <a:pt x="32900" y="28982"/>
                        <a:pt x="32667" y="31014"/>
                        <a:pt x="31590" y="31614"/>
                      </a:cubicBezTo>
                      <a:cubicBezTo>
                        <a:pt x="31516" y="31663"/>
                        <a:pt x="31455" y="31687"/>
                        <a:pt x="31382" y="31724"/>
                      </a:cubicBezTo>
                      <a:cubicBezTo>
                        <a:pt x="30916" y="31957"/>
                        <a:pt x="30157" y="32336"/>
                        <a:pt x="29594" y="33144"/>
                      </a:cubicBezTo>
                      <a:cubicBezTo>
                        <a:pt x="29166" y="33769"/>
                        <a:pt x="28933" y="34553"/>
                        <a:pt x="28921" y="35446"/>
                      </a:cubicBezTo>
                      <a:cubicBezTo>
                        <a:pt x="28884" y="37871"/>
                        <a:pt x="30231" y="39768"/>
                        <a:pt x="31308" y="41287"/>
                      </a:cubicBezTo>
                      <a:cubicBezTo>
                        <a:pt x="31871" y="42083"/>
                        <a:pt x="32410" y="42854"/>
                        <a:pt x="32692" y="43564"/>
                      </a:cubicBezTo>
                      <a:cubicBezTo>
                        <a:pt x="33059" y="44519"/>
                        <a:pt x="32973" y="45670"/>
                        <a:pt x="32435" y="46735"/>
                      </a:cubicBezTo>
                      <a:cubicBezTo>
                        <a:pt x="31896" y="47813"/>
                        <a:pt x="31027" y="48560"/>
                        <a:pt x="30047" y="48841"/>
                      </a:cubicBezTo>
                      <a:cubicBezTo>
                        <a:pt x="29790" y="48902"/>
                        <a:pt x="29496" y="48976"/>
                        <a:pt x="29190" y="49037"/>
                      </a:cubicBezTo>
                      <a:cubicBezTo>
                        <a:pt x="27464" y="49417"/>
                        <a:pt x="24268" y="50139"/>
                        <a:pt x="23901" y="53286"/>
                      </a:cubicBezTo>
                      <a:cubicBezTo>
                        <a:pt x="23790" y="54278"/>
                        <a:pt x="24048" y="55122"/>
                        <a:pt x="24243" y="55735"/>
                      </a:cubicBezTo>
                      <a:cubicBezTo>
                        <a:pt x="24280" y="55845"/>
                        <a:pt x="24329" y="55967"/>
                        <a:pt x="24354" y="56053"/>
                      </a:cubicBezTo>
                      <a:cubicBezTo>
                        <a:pt x="24146" y="56408"/>
                        <a:pt x="23815" y="56947"/>
                        <a:pt x="23729" y="57694"/>
                      </a:cubicBezTo>
                      <a:cubicBezTo>
                        <a:pt x="23570" y="58832"/>
                        <a:pt x="23913" y="60461"/>
                        <a:pt x="26300" y="61771"/>
                      </a:cubicBezTo>
                      <a:lnTo>
                        <a:pt x="37700" y="67991"/>
                      </a:lnTo>
                      <a:cubicBezTo>
                        <a:pt x="39426" y="68946"/>
                        <a:pt x="41410" y="70011"/>
                        <a:pt x="43638" y="70501"/>
                      </a:cubicBezTo>
                      <a:cubicBezTo>
                        <a:pt x="44630" y="70721"/>
                        <a:pt x="45670" y="70831"/>
                        <a:pt x="46858" y="70831"/>
                      </a:cubicBezTo>
                      <a:cubicBezTo>
                        <a:pt x="48401" y="70831"/>
                        <a:pt x="49895" y="70648"/>
                        <a:pt x="51229" y="70476"/>
                      </a:cubicBezTo>
                      <a:cubicBezTo>
                        <a:pt x="53445" y="70195"/>
                        <a:pt x="55759" y="69913"/>
                        <a:pt x="58025" y="69913"/>
                      </a:cubicBezTo>
                      <a:cubicBezTo>
                        <a:pt x="60216" y="69913"/>
                        <a:pt x="62053" y="70182"/>
                        <a:pt x="63645" y="70733"/>
                      </a:cubicBezTo>
                      <a:cubicBezTo>
                        <a:pt x="64098" y="70905"/>
                        <a:pt x="64612" y="71101"/>
                        <a:pt x="65102" y="71297"/>
                      </a:cubicBezTo>
                      <a:cubicBezTo>
                        <a:pt x="66632" y="71933"/>
                        <a:pt x="68371" y="72631"/>
                        <a:pt x="70269" y="72631"/>
                      </a:cubicBezTo>
                      <a:cubicBezTo>
                        <a:pt x="70918" y="72631"/>
                        <a:pt x="71530" y="72558"/>
                        <a:pt x="72117" y="72386"/>
                      </a:cubicBezTo>
                      <a:cubicBezTo>
                        <a:pt x="73648" y="71982"/>
                        <a:pt x="75938" y="70917"/>
                        <a:pt x="78117" y="66497"/>
                      </a:cubicBezTo>
                      <a:cubicBezTo>
                        <a:pt x="79452" y="63803"/>
                        <a:pt x="80505" y="60975"/>
                        <a:pt x="81264" y="58085"/>
                      </a:cubicBezTo>
                      <a:cubicBezTo>
                        <a:pt x="81815" y="56028"/>
                        <a:pt x="82366" y="53274"/>
                        <a:pt x="81851" y="504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dashDot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89" name="Google Shape;489;p19"/>
            <p:cNvSpPr/>
            <p:nvPr/>
          </p:nvSpPr>
          <p:spPr>
            <a:xfrm rot="-10626316">
              <a:off x="7869340" y="3982991"/>
              <a:ext cx="2005877" cy="1178022"/>
            </a:xfrm>
            <a:custGeom>
              <a:avLst/>
              <a:gdLst/>
              <a:ahLst/>
              <a:cxnLst/>
              <a:rect l="l" t="t" r="r" b="b"/>
              <a:pathLst>
                <a:path w="80237" h="47122" extrusionOk="0">
                  <a:moveTo>
                    <a:pt x="75580" y="0"/>
                  </a:moveTo>
                  <a:cubicBezTo>
                    <a:pt x="74446" y="0"/>
                    <a:pt x="73347" y="432"/>
                    <a:pt x="72272" y="651"/>
                  </a:cubicBezTo>
                  <a:cubicBezTo>
                    <a:pt x="71533" y="794"/>
                    <a:pt x="70783" y="866"/>
                    <a:pt x="70033" y="890"/>
                  </a:cubicBezTo>
                  <a:cubicBezTo>
                    <a:pt x="68402" y="961"/>
                    <a:pt x="66938" y="1461"/>
                    <a:pt x="65330" y="1544"/>
                  </a:cubicBezTo>
                  <a:cubicBezTo>
                    <a:pt x="65747" y="1449"/>
                    <a:pt x="65937" y="1068"/>
                    <a:pt x="66283" y="878"/>
                  </a:cubicBezTo>
                  <a:lnTo>
                    <a:pt x="66283" y="878"/>
                  </a:lnTo>
                  <a:cubicBezTo>
                    <a:pt x="65390" y="1116"/>
                    <a:pt x="64485" y="1402"/>
                    <a:pt x="63580" y="1628"/>
                  </a:cubicBezTo>
                  <a:cubicBezTo>
                    <a:pt x="62497" y="1866"/>
                    <a:pt x="61342" y="1818"/>
                    <a:pt x="60294" y="2164"/>
                  </a:cubicBezTo>
                  <a:cubicBezTo>
                    <a:pt x="59246" y="2497"/>
                    <a:pt x="58222" y="2926"/>
                    <a:pt x="57127" y="3211"/>
                  </a:cubicBezTo>
                  <a:cubicBezTo>
                    <a:pt x="56043" y="3509"/>
                    <a:pt x="54936" y="3640"/>
                    <a:pt x="53876" y="3961"/>
                  </a:cubicBezTo>
                  <a:cubicBezTo>
                    <a:pt x="52352" y="4414"/>
                    <a:pt x="50924" y="5021"/>
                    <a:pt x="49388" y="5473"/>
                  </a:cubicBezTo>
                  <a:cubicBezTo>
                    <a:pt x="47364" y="6045"/>
                    <a:pt x="45375" y="6747"/>
                    <a:pt x="43435" y="7569"/>
                  </a:cubicBezTo>
                  <a:cubicBezTo>
                    <a:pt x="42208" y="8105"/>
                    <a:pt x="40994" y="8486"/>
                    <a:pt x="39720" y="8938"/>
                  </a:cubicBezTo>
                  <a:cubicBezTo>
                    <a:pt x="39505" y="9013"/>
                    <a:pt x="38737" y="9352"/>
                    <a:pt x="38217" y="9352"/>
                  </a:cubicBezTo>
                  <a:cubicBezTo>
                    <a:pt x="37989" y="9352"/>
                    <a:pt x="37809" y="9286"/>
                    <a:pt x="37743" y="9105"/>
                  </a:cubicBezTo>
                  <a:cubicBezTo>
                    <a:pt x="37612" y="8712"/>
                    <a:pt x="38875" y="7998"/>
                    <a:pt x="39196" y="7700"/>
                  </a:cubicBezTo>
                  <a:lnTo>
                    <a:pt x="39196" y="7700"/>
                  </a:lnTo>
                  <a:cubicBezTo>
                    <a:pt x="37279" y="8069"/>
                    <a:pt x="35624" y="8902"/>
                    <a:pt x="33862" y="9569"/>
                  </a:cubicBezTo>
                  <a:cubicBezTo>
                    <a:pt x="31850" y="10331"/>
                    <a:pt x="29719" y="10927"/>
                    <a:pt x="27802" y="11843"/>
                  </a:cubicBezTo>
                  <a:cubicBezTo>
                    <a:pt x="25480" y="12951"/>
                    <a:pt x="23027" y="14201"/>
                    <a:pt x="20991" y="15594"/>
                  </a:cubicBezTo>
                  <a:cubicBezTo>
                    <a:pt x="20036" y="16249"/>
                    <a:pt x="18376" y="17495"/>
                    <a:pt x="16901" y="17495"/>
                  </a:cubicBezTo>
                  <a:cubicBezTo>
                    <a:pt x="16795" y="17495"/>
                    <a:pt x="16690" y="17489"/>
                    <a:pt x="16586" y="17475"/>
                  </a:cubicBezTo>
                  <a:cubicBezTo>
                    <a:pt x="17098" y="16987"/>
                    <a:pt x="19372" y="15201"/>
                    <a:pt x="17503" y="15165"/>
                  </a:cubicBezTo>
                  <a:cubicBezTo>
                    <a:pt x="17476" y="15165"/>
                    <a:pt x="17450" y="15164"/>
                    <a:pt x="17424" y="15164"/>
                  </a:cubicBezTo>
                  <a:cubicBezTo>
                    <a:pt x="16284" y="15164"/>
                    <a:pt x="15420" y="15662"/>
                    <a:pt x="14407" y="16034"/>
                  </a:cubicBezTo>
                  <a:cubicBezTo>
                    <a:pt x="13550" y="16344"/>
                    <a:pt x="12800" y="16773"/>
                    <a:pt x="11978" y="17130"/>
                  </a:cubicBezTo>
                  <a:cubicBezTo>
                    <a:pt x="10454" y="17785"/>
                    <a:pt x="8907" y="18285"/>
                    <a:pt x="7442" y="19035"/>
                  </a:cubicBezTo>
                  <a:cubicBezTo>
                    <a:pt x="4870" y="20344"/>
                    <a:pt x="2406" y="21702"/>
                    <a:pt x="1" y="23154"/>
                  </a:cubicBezTo>
                  <a:cubicBezTo>
                    <a:pt x="1" y="25345"/>
                    <a:pt x="751" y="28072"/>
                    <a:pt x="1120" y="30238"/>
                  </a:cubicBezTo>
                  <a:cubicBezTo>
                    <a:pt x="1739" y="33858"/>
                    <a:pt x="2072" y="37585"/>
                    <a:pt x="2263" y="41240"/>
                  </a:cubicBezTo>
                  <a:cubicBezTo>
                    <a:pt x="2358" y="42895"/>
                    <a:pt x="2608" y="44562"/>
                    <a:pt x="3573" y="46062"/>
                  </a:cubicBezTo>
                  <a:cubicBezTo>
                    <a:pt x="3875" y="46526"/>
                    <a:pt x="4216" y="47117"/>
                    <a:pt x="4969" y="47117"/>
                  </a:cubicBezTo>
                  <a:cubicBezTo>
                    <a:pt x="5047" y="47117"/>
                    <a:pt x="5129" y="47111"/>
                    <a:pt x="5216" y="47098"/>
                  </a:cubicBezTo>
                  <a:lnTo>
                    <a:pt x="5311" y="47110"/>
                  </a:lnTo>
                  <a:cubicBezTo>
                    <a:pt x="5351" y="47118"/>
                    <a:pt x="5395" y="47122"/>
                    <a:pt x="5443" y="47122"/>
                  </a:cubicBezTo>
                  <a:cubicBezTo>
                    <a:pt x="5955" y="47122"/>
                    <a:pt x="6885" y="46692"/>
                    <a:pt x="7287" y="46562"/>
                  </a:cubicBezTo>
                  <a:cubicBezTo>
                    <a:pt x="7847" y="46383"/>
                    <a:pt x="8395" y="46026"/>
                    <a:pt x="8954" y="45883"/>
                  </a:cubicBezTo>
                  <a:cubicBezTo>
                    <a:pt x="9514" y="45740"/>
                    <a:pt x="9954" y="45776"/>
                    <a:pt x="10490" y="45538"/>
                  </a:cubicBezTo>
                  <a:cubicBezTo>
                    <a:pt x="14121" y="43966"/>
                    <a:pt x="17872" y="42597"/>
                    <a:pt x="21265" y="40716"/>
                  </a:cubicBezTo>
                  <a:cubicBezTo>
                    <a:pt x="21765" y="40442"/>
                    <a:pt x="22039" y="40156"/>
                    <a:pt x="22444" y="39811"/>
                  </a:cubicBezTo>
                  <a:cubicBezTo>
                    <a:pt x="23123" y="39228"/>
                    <a:pt x="23896" y="39013"/>
                    <a:pt x="24742" y="38620"/>
                  </a:cubicBezTo>
                  <a:cubicBezTo>
                    <a:pt x="26575" y="37751"/>
                    <a:pt x="28468" y="36918"/>
                    <a:pt x="30207" y="35965"/>
                  </a:cubicBezTo>
                  <a:cubicBezTo>
                    <a:pt x="31326" y="35358"/>
                    <a:pt x="32136" y="34525"/>
                    <a:pt x="33029" y="33763"/>
                  </a:cubicBezTo>
                  <a:cubicBezTo>
                    <a:pt x="33433" y="33417"/>
                    <a:pt x="33862" y="33096"/>
                    <a:pt x="34314" y="32810"/>
                  </a:cubicBezTo>
                  <a:cubicBezTo>
                    <a:pt x="34612" y="32608"/>
                    <a:pt x="35029" y="32465"/>
                    <a:pt x="35255" y="32215"/>
                  </a:cubicBezTo>
                  <a:cubicBezTo>
                    <a:pt x="35188" y="32211"/>
                    <a:pt x="35121" y="32209"/>
                    <a:pt x="35053" y="32209"/>
                  </a:cubicBezTo>
                  <a:cubicBezTo>
                    <a:pt x="33641" y="32209"/>
                    <a:pt x="32064" y="33091"/>
                    <a:pt x="30632" y="33091"/>
                  </a:cubicBezTo>
                  <a:cubicBezTo>
                    <a:pt x="30399" y="33091"/>
                    <a:pt x="30169" y="33067"/>
                    <a:pt x="29945" y="33013"/>
                  </a:cubicBezTo>
                  <a:cubicBezTo>
                    <a:pt x="29885" y="32667"/>
                    <a:pt x="30647" y="32298"/>
                    <a:pt x="30933" y="32084"/>
                  </a:cubicBezTo>
                  <a:cubicBezTo>
                    <a:pt x="31505" y="31655"/>
                    <a:pt x="32124" y="31274"/>
                    <a:pt x="32755" y="30929"/>
                  </a:cubicBezTo>
                  <a:cubicBezTo>
                    <a:pt x="34231" y="30143"/>
                    <a:pt x="35565" y="29238"/>
                    <a:pt x="36922" y="28333"/>
                  </a:cubicBezTo>
                  <a:cubicBezTo>
                    <a:pt x="37803" y="27750"/>
                    <a:pt x="38505" y="27131"/>
                    <a:pt x="39541" y="26678"/>
                  </a:cubicBezTo>
                  <a:cubicBezTo>
                    <a:pt x="40220" y="26381"/>
                    <a:pt x="40946" y="26178"/>
                    <a:pt x="41625" y="25893"/>
                  </a:cubicBezTo>
                  <a:cubicBezTo>
                    <a:pt x="41881" y="25781"/>
                    <a:pt x="42157" y="25483"/>
                    <a:pt x="42455" y="25483"/>
                  </a:cubicBezTo>
                  <a:cubicBezTo>
                    <a:pt x="42476" y="25483"/>
                    <a:pt x="42497" y="25485"/>
                    <a:pt x="42518" y="25488"/>
                  </a:cubicBezTo>
                  <a:cubicBezTo>
                    <a:pt x="42667" y="25906"/>
                    <a:pt x="42476" y="26340"/>
                    <a:pt x="42984" y="26340"/>
                  </a:cubicBezTo>
                  <a:cubicBezTo>
                    <a:pt x="43085" y="26340"/>
                    <a:pt x="43212" y="26323"/>
                    <a:pt x="43375" y="26286"/>
                  </a:cubicBezTo>
                  <a:cubicBezTo>
                    <a:pt x="43673" y="26143"/>
                    <a:pt x="43970" y="26000"/>
                    <a:pt x="44268" y="25857"/>
                  </a:cubicBezTo>
                  <a:cubicBezTo>
                    <a:pt x="44804" y="25631"/>
                    <a:pt x="45340" y="25416"/>
                    <a:pt x="45887" y="25238"/>
                  </a:cubicBezTo>
                  <a:cubicBezTo>
                    <a:pt x="47102" y="24773"/>
                    <a:pt x="48292" y="24238"/>
                    <a:pt x="49435" y="23642"/>
                  </a:cubicBezTo>
                  <a:cubicBezTo>
                    <a:pt x="50686" y="22976"/>
                    <a:pt x="51829" y="22357"/>
                    <a:pt x="53222" y="21856"/>
                  </a:cubicBezTo>
                  <a:cubicBezTo>
                    <a:pt x="55293" y="21106"/>
                    <a:pt x="57353" y="20428"/>
                    <a:pt x="59341" y="19570"/>
                  </a:cubicBezTo>
                  <a:cubicBezTo>
                    <a:pt x="61306" y="18737"/>
                    <a:pt x="63104" y="17868"/>
                    <a:pt x="64806" y="16749"/>
                  </a:cubicBezTo>
                  <a:cubicBezTo>
                    <a:pt x="65402" y="16356"/>
                    <a:pt x="66092" y="15999"/>
                    <a:pt x="66676" y="15594"/>
                  </a:cubicBezTo>
                  <a:cubicBezTo>
                    <a:pt x="66926" y="15427"/>
                    <a:pt x="67200" y="15237"/>
                    <a:pt x="67235" y="14963"/>
                  </a:cubicBezTo>
                  <a:cubicBezTo>
                    <a:pt x="67272" y="14608"/>
                    <a:pt x="66956" y="14503"/>
                    <a:pt x="66542" y="14503"/>
                  </a:cubicBezTo>
                  <a:cubicBezTo>
                    <a:pt x="66025" y="14503"/>
                    <a:pt x="65356" y="14666"/>
                    <a:pt x="65033" y="14713"/>
                  </a:cubicBezTo>
                  <a:cubicBezTo>
                    <a:pt x="64437" y="14784"/>
                    <a:pt x="63854" y="14856"/>
                    <a:pt x="63282" y="14975"/>
                  </a:cubicBezTo>
                  <a:cubicBezTo>
                    <a:pt x="62990" y="15030"/>
                    <a:pt x="62528" y="15211"/>
                    <a:pt x="62157" y="15211"/>
                  </a:cubicBezTo>
                  <a:cubicBezTo>
                    <a:pt x="62045" y="15211"/>
                    <a:pt x="61942" y="15195"/>
                    <a:pt x="61854" y="15153"/>
                  </a:cubicBezTo>
                  <a:cubicBezTo>
                    <a:pt x="60913" y="14713"/>
                    <a:pt x="62866" y="14189"/>
                    <a:pt x="63151" y="13963"/>
                  </a:cubicBezTo>
                  <a:cubicBezTo>
                    <a:pt x="62996" y="13932"/>
                    <a:pt x="62840" y="13924"/>
                    <a:pt x="62685" y="13924"/>
                  </a:cubicBezTo>
                  <a:cubicBezTo>
                    <a:pt x="62496" y="13924"/>
                    <a:pt x="62307" y="13936"/>
                    <a:pt x="62118" y="13936"/>
                  </a:cubicBezTo>
                  <a:cubicBezTo>
                    <a:pt x="62034" y="13936"/>
                    <a:pt x="61950" y="13934"/>
                    <a:pt x="61866" y="13927"/>
                  </a:cubicBezTo>
                  <a:cubicBezTo>
                    <a:pt x="61592" y="13891"/>
                    <a:pt x="61318" y="13832"/>
                    <a:pt x="61044" y="13760"/>
                  </a:cubicBezTo>
                  <a:cubicBezTo>
                    <a:pt x="60874" y="13725"/>
                    <a:pt x="60700" y="13717"/>
                    <a:pt x="60525" y="13717"/>
                  </a:cubicBezTo>
                  <a:cubicBezTo>
                    <a:pt x="60361" y="13717"/>
                    <a:pt x="60196" y="13724"/>
                    <a:pt x="60033" y="13724"/>
                  </a:cubicBezTo>
                  <a:cubicBezTo>
                    <a:pt x="59834" y="13724"/>
                    <a:pt x="59638" y="13713"/>
                    <a:pt x="59449" y="13665"/>
                  </a:cubicBezTo>
                  <a:cubicBezTo>
                    <a:pt x="59699" y="13439"/>
                    <a:pt x="60270" y="13355"/>
                    <a:pt x="60615" y="13201"/>
                  </a:cubicBezTo>
                  <a:cubicBezTo>
                    <a:pt x="61068" y="12986"/>
                    <a:pt x="61485" y="12724"/>
                    <a:pt x="61937" y="12510"/>
                  </a:cubicBezTo>
                  <a:cubicBezTo>
                    <a:pt x="63461" y="11784"/>
                    <a:pt x="65116" y="11248"/>
                    <a:pt x="66664" y="10569"/>
                  </a:cubicBezTo>
                  <a:cubicBezTo>
                    <a:pt x="67402" y="10248"/>
                    <a:pt x="67902" y="9760"/>
                    <a:pt x="68593" y="9403"/>
                  </a:cubicBezTo>
                  <a:cubicBezTo>
                    <a:pt x="69366" y="8998"/>
                    <a:pt x="70200" y="8652"/>
                    <a:pt x="70974" y="8248"/>
                  </a:cubicBezTo>
                  <a:cubicBezTo>
                    <a:pt x="71807" y="7831"/>
                    <a:pt x="72748" y="7557"/>
                    <a:pt x="73593" y="7152"/>
                  </a:cubicBezTo>
                  <a:cubicBezTo>
                    <a:pt x="74272" y="6831"/>
                    <a:pt x="74891" y="6450"/>
                    <a:pt x="75605" y="6152"/>
                  </a:cubicBezTo>
                  <a:cubicBezTo>
                    <a:pt x="76582" y="5747"/>
                    <a:pt x="77487" y="5331"/>
                    <a:pt x="78296" y="4747"/>
                  </a:cubicBezTo>
                  <a:cubicBezTo>
                    <a:pt x="78677" y="4473"/>
                    <a:pt x="79058" y="4211"/>
                    <a:pt x="79451" y="3961"/>
                  </a:cubicBezTo>
                  <a:cubicBezTo>
                    <a:pt x="79642" y="3890"/>
                    <a:pt x="79820" y="3807"/>
                    <a:pt x="79975" y="3688"/>
                  </a:cubicBezTo>
                  <a:cubicBezTo>
                    <a:pt x="80237" y="3259"/>
                    <a:pt x="79415" y="3295"/>
                    <a:pt x="78987" y="3211"/>
                  </a:cubicBezTo>
                  <a:cubicBezTo>
                    <a:pt x="78046" y="3045"/>
                    <a:pt x="77106" y="2890"/>
                    <a:pt x="76236" y="2580"/>
                  </a:cubicBezTo>
                  <a:cubicBezTo>
                    <a:pt x="75534" y="2318"/>
                    <a:pt x="74939" y="2509"/>
                    <a:pt x="74236" y="2342"/>
                  </a:cubicBezTo>
                  <a:cubicBezTo>
                    <a:pt x="74319" y="1402"/>
                    <a:pt x="76296" y="1056"/>
                    <a:pt x="76439" y="92"/>
                  </a:cubicBezTo>
                  <a:cubicBezTo>
                    <a:pt x="76150" y="27"/>
                    <a:pt x="75864" y="0"/>
                    <a:pt x="75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0" name="Google Shape;490;p19"/>
          <p:cNvSpPr txBox="1">
            <a:spLocks noGrp="1"/>
          </p:cNvSpPr>
          <p:nvPr>
            <p:ph type="title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0"/>
          <p:cNvGrpSpPr/>
          <p:nvPr/>
        </p:nvGrpSpPr>
        <p:grpSpPr>
          <a:xfrm>
            <a:off x="-2349384" y="-2365143"/>
            <a:ext cx="14303922" cy="9031507"/>
            <a:chOff x="-2349384" y="-2365143"/>
            <a:chExt cx="14303922" cy="9031507"/>
          </a:xfrm>
        </p:grpSpPr>
        <p:grpSp>
          <p:nvGrpSpPr>
            <p:cNvPr id="493" name="Google Shape;493;p20"/>
            <p:cNvGrpSpPr/>
            <p:nvPr/>
          </p:nvGrpSpPr>
          <p:grpSpPr>
            <a:xfrm>
              <a:off x="-2349384" y="-2365143"/>
              <a:ext cx="14303922" cy="8575306"/>
              <a:chOff x="-2349384" y="-2365143"/>
              <a:chExt cx="14303922" cy="8575306"/>
            </a:xfrm>
          </p:grpSpPr>
          <p:sp>
            <p:nvSpPr>
              <p:cNvPr id="494" name="Google Shape;494;p20"/>
              <p:cNvSpPr/>
              <p:nvPr/>
            </p:nvSpPr>
            <p:spPr>
              <a:xfrm rot="-9643767">
                <a:off x="-2190513" y="3005596"/>
                <a:ext cx="6874450" cy="2129850"/>
              </a:xfrm>
              <a:custGeom>
                <a:avLst/>
                <a:gdLst/>
                <a:ahLst/>
                <a:cxnLst/>
                <a:rect l="l" t="t" r="r" b="b"/>
                <a:pathLst>
                  <a:path w="86976" h="26947" extrusionOk="0">
                    <a:moveTo>
                      <a:pt x="71061" y="0"/>
                    </a:moveTo>
                    <a:cubicBezTo>
                      <a:pt x="70664" y="0"/>
                      <a:pt x="70269" y="10"/>
                      <a:pt x="69878" y="33"/>
                    </a:cubicBezTo>
                    <a:cubicBezTo>
                      <a:pt x="68009" y="128"/>
                      <a:pt x="66116" y="474"/>
                      <a:pt x="64259" y="652"/>
                    </a:cubicBezTo>
                    <a:cubicBezTo>
                      <a:pt x="61425" y="926"/>
                      <a:pt x="58556" y="902"/>
                      <a:pt x="55734" y="1212"/>
                    </a:cubicBezTo>
                    <a:cubicBezTo>
                      <a:pt x="54365" y="1367"/>
                      <a:pt x="52995" y="1545"/>
                      <a:pt x="51626" y="1688"/>
                    </a:cubicBezTo>
                    <a:cubicBezTo>
                      <a:pt x="50638" y="1783"/>
                      <a:pt x="49864" y="2117"/>
                      <a:pt x="48923" y="2271"/>
                    </a:cubicBezTo>
                    <a:cubicBezTo>
                      <a:pt x="48447" y="2355"/>
                      <a:pt x="48019" y="2331"/>
                      <a:pt x="47542" y="2438"/>
                    </a:cubicBezTo>
                    <a:cubicBezTo>
                      <a:pt x="47136" y="2540"/>
                      <a:pt x="46522" y="2892"/>
                      <a:pt x="46491" y="2950"/>
                    </a:cubicBezTo>
                    <a:lnTo>
                      <a:pt x="46491" y="2950"/>
                    </a:lnTo>
                    <a:cubicBezTo>
                      <a:pt x="46451" y="2949"/>
                      <a:pt x="46411" y="2949"/>
                      <a:pt x="46372" y="2949"/>
                    </a:cubicBezTo>
                    <a:cubicBezTo>
                      <a:pt x="45578" y="2949"/>
                      <a:pt x="44776" y="3033"/>
                      <a:pt x="44006" y="3200"/>
                    </a:cubicBezTo>
                    <a:cubicBezTo>
                      <a:pt x="42339" y="3533"/>
                      <a:pt x="40637" y="3664"/>
                      <a:pt x="38946" y="3843"/>
                    </a:cubicBezTo>
                    <a:cubicBezTo>
                      <a:pt x="37863" y="3962"/>
                      <a:pt x="36874" y="4200"/>
                      <a:pt x="35815" y="4379"/>
                    </a:cubicBezTo>
                    <a:cubicBezTo>
                      <a:pt x="35243" y="4474"/>
                      <a:pt x="34862" y="4665"/>
                      <a:pt x="34303" y="4795"/>
                    </a:cubicBezTo>
                    <a:cubicBezTo>
                      <a:pt x="33731" y="4926"/>
                      <a:pt x="32481" y="4986"/>
                      <a:pt x="32207" y="5474"/>
                    </a:cubicBezTo>
                    <a:cubicBezTo>
                      <a:pt x="32017" y="5808"/>
                      <a:pt x="32338" y="5986"/>
                      <a:pt x="31909" y="6272"/>
                    </a:cubicBezTo>
                    <a:cubicBezTo>
                      <a:pt x="31564" y="6498"/>
                      <a:pt x="30814" y="6593"/>
                      <a:pt x="30409" y="6724"/>
                    </a:cubicBezTo>
                    <a:cubicBezTo>
                      <a:pt x="29814" y="6915"/>
                      <a:pt x="29278" y="7212"/>
                      <a:pt x="28671" y="7379"/>
                    </a:cubicBezTo>
                    <a:cubicBezTo>
                      <a:pt x="28876" y="7365"/>
                      <a:pt x="29098" y="7344"/>
                      <a:pt x="29316" y="7344"/>
                    </a:cubicBezTo>
                    <a:cubicBezTo>
                      <a:pt x="29478" y="7344"/>
                      <a:pt x="29638" y="7356"/>
                      <a:pt x="29790" y="7391"/>
                    </a:cubicBezTo>
                    <a:cubicBezTo>
                      <a:pt x="29802" y="7867"/>
                      <a:pt x="28778" y="7867"/>
                      <a:pt x="28326" y="7986"/>
                    </a:cubicBezTo>
                    <a:cubicBezTo>
                      <a:pt x="26456" y="8534"/>
                      <a:pt x="24718" y="9367"/>
                      <a:pt x="22861" y="9963"/>
                    </a:cubicBezTo>
                    <a:cubicBezTo>
                      <a:pt x="20765" y="10630"/>
                      <a:pt x="18574" y="11189"/>
                      <a:pt x="16538" y="11939"/>
                    </a:cubicBezTo>
                    <a:cubicBezTo>
                      <a:pt x="15824" y="12213"/>
                      <a:pt x="14467" y="12642"/>
                      <a:pt x="14038" y="13213"/>
                    </a:cubicBezTo>
                    <a:cubicBezTo>
                      <a:pt x="14111" y="13235"/>
                      <a:pt x="14198" y="13244"/>
                      <a:pt x="14296" y="13244"/>
                    </a:cubicBezTo>
                    <a:cubicBezTo>
                      <a:pt x="14958" y="13244"/>
                      <a:pt x="16126" y="12813"/>
                      <a:pt x="16799" y="12813"/>
                    </a:cubicBezTo>
                    <a:cubicBezTo>
                      <a:pt x="17008" y="12813"/>
                      <a:pt x="17169" y="12854"/>
                      <a:pt x="17253" y="12963"/>
                    </a:cubicBezTo>
                    <a:cubicBezTo>
                      <a:pt x="16181" y="13439"/>
                      <a:pt x="15098" y="13820"/>
                      <a:pt x="14169" y="14451"/>
                    </a:cubicBezTo>
                    <a:cubicBezTo>
                      <a:pt x="13205" y="15106"/>
                      <a:pt x="12252" y="15749"/>
                      <a:pt x="11276" y="16392"/>
                    </a:cubicBezTo>
                    <a:cubicBezTo>
                      <a:pt x="10502" y="16904"/>
                      <a:pt x="9788" y="17404"/>
                      <a:pt x="8918" y="17821"/>
                    </a:cubicBezTo>
                    <a:cubicBezTo>
                      <a:pt x="7811" y="18345"/>
                      <a:pt x="6490" y="18666"/>
                      <a:pt x="5323" y="19107"/>
                    </a:cubicBezTo>
                    <a:cubicBezTo>
                      <a:pt x="3989" y="19607"/>
                      <a:pt x="2644" y="20143"/>
                      <a:pt x="1322" y="20678"/>
                    </a:cubicBezTo>
                    <a:cubicBezTo>
                      <a:pt x="858" y="20857"/>
                      <a:pt x="239" y="21047"/>
                      <a:pt x="1" y="21405"/>
                    </a:cubicBezTo>
                    <a:cubicBezTo>
                      <a:pt x="214" y="21441"/>
                      <a:pt x="430" y="21457"/>
                      <a:pt x="647" y="21457"/>
                    </a:cubicBezTo>
                    <a:cubicBezTo>
                      <a:pt x="2086" y="21457"/>
                      <a:pt x="3578" y="20749"/>
                      <a:pt x="4882" y="20428"/>
                    </a:cubicBezTo>
                    <a:cubicBezTo>
                      <a:pt x="6573" y="20024"/>
                      <a:pt x="8347" y="19928"/>
                      <a:pt x="10026" y="19547"/>
                    </a:cubicBezTo>
                    <a:cubicBezTo>
                      <a:pt x="10907" y="19357"/>
                      <a:pt x="11740" y="19083"/>
                      <a:pt x="12621" y="18904"/>
                    </a:cubicBezTo>
                    <a:cubicBezTo>
                      <a:pt x="14372" y="18547"/>
                      <a:pt x="16098" y="18166"/>
                      <a:pt x="17848" y="17785"/>
                    </a:cubicBezTo>
                    <a:cubicBezTo>
                      <a:pt x="18622" y="17619"/>
                      <a:pt x="19408" y="17476"/>
                      <a:pt x="20170" y="17285"/>
                    </a:cubicBezTo>
                    <a:cubicBezTo>
                      <a:pt x="20608" y="17181"/>
                      <a:pt x="21460" y="16832"/>
                      <a:pt x="21913" y="16832"/>
                    </a:cubicBezTo>
                    <a:cubicBezTo>
                      <a:pt x="21928" y="16832"/>
                      <a:pt x="21942" y="16832"/>
                      <a:pt x="21956" y="16833"/>
                    </a:cubicBezTo>
                    <a:cubicBezTo>
                      <a:pt x="20706" y="17749"/>
                      <a:pt x="18658" y="18202"/>
                      <a:pt x="17622" y="19297"/>
                    </a:cubicBezTo>
                    <a:cubicBezTo>
                      <a:pt x="17757" y="19347"/>
                      <a:pt x="17897" y="19368"/>
                      <a:pt x="18039" y="19368"/>
                    </a:cubicBezTo>
                    <a:cubicBezTo>
                      <a:pt x="18702" y="19368"/>
                      <a:pt x="19426" y="18922"/>
                      <a:pt x="20094" y="18922"/>
                    </a:cubicBezTo>
                    <a:cubicBezTo>
                      <a:pt x="20139" y="18922"/>
                      <a:pt x="20184" y="18924"/>
                      <a:pt x="20229" y="18928"/>
                    </a:cubicBezTo>
                    <a:cubicBezTo>
                      <a:pt x="20575" y="19512"/>
                      <a:pt x="19027" y="20071"/>
                      <a:pt x="18777" y="20595"/>
                    </a:cubicBezTo>
                    <a:cubicBezTo>
                      <a:pt x="18646" y="20893"/>
                      <a:pt x="18848" y="21190"/>
                      <a:pt x="18717" y="21488"/>
                    </a:cubicBezTo>
                    <a:cubicBezTo>
                      <a:pt x="18503" y="21964"/>
                      <a:pt x="17943" y="22083"/>
                      <a:pt x="17372" y="22310"/>
                    </a:cubicBezTo>
                    <a:cubicBezTo>
                      <a:pt x="15681" y="22964"/>
                      <a:pt x="14038" y="23738"/>
                      <a:pt x="12467" y="24631"/>
                    </a:cubicBezTo>
                    <a:cubicBezTo>
                      <a:pt x="11871" y="24988"/>
                      <a:pt x="11276" y="25334"/>
                      <a:pt x="10621" y="25643"/>
                    </a:cubicBezTo>
                    <a:cubicBezTo>
                      <a:pt x="9978" y="25941"/>
                      <a:pt x="9061" y="26155"/>
                      <a:pt x="8645" y="26655"/>
                    </a:cubicBezTo>
                    <a:cubicBezTo>
                      <a:pt x="8817" y="26680"/>
                      <a:pt x="8984" y="26691"/>
                      <a:pt x="9146" y="26691"/>
                    </a:cubicBezTo>
                    <a:cubicBezTo>
                      <a:pt x="10076" y="26691"/>
                      <a:pt x="10849" y="26324"/>
                      <a:pt x="11752" y="26060"/>
                    </a:cubicBezTo>
                    <a:cubicBezTo>
                      <a:pt x="12871" y="25715"/>
                      <a:pt x="14002" y="25453"/>
                      <a:pt x="15157" y="25262"/>
                    </a:cubicBezTo>
                    <a:cubicBezTo>
                      <a:pt x="15606" y="25182"/>
                      <a:pt x="16132" y="25024"/>
                      <a:pt x="16597" y="25024"/>
                    </a:cubicBezTo>
                    <a:cubicBezTo>
                      <a:pt x="16613" y="25024"/>
                      <a:pt x="16629" y="25024"/>
                      <a:pt x="16646" y="25024"/>
                    </a:cubicBezTo>
                    <a:cubicBezTo>
                      <a:pt x="17015" y="25727"/>
                      <a:pt x="14872" y="26298"/>
                      <a:pt x="14562" y="26870"/>
                    </a:cubicBezTo>
                    <a:cubicBezTo>
                      <a:pt x="14699" y="26923"/>
                      <a:pt x="14859" y="26947"/>
                      <a:pt x="15036" y="26947"/>
                    </a:cubicBezTo>
                    <a:cubicBezTo>
                      <a:pt x="16075" y="26947"/>
                      <a:pt x="17678" y="26138"/>
                      <a:pt x="18360" y="25893"/>
                    </a:cubicBezTo>
                    <a:cubicBezTo>
                      <a:pt x="20337" y="25179"/>
                      <a:pt x="22730" y="24881"/>
                      <a:pt x="24801" y="24286"/>
                    </a:cubicBezTo>
                    <a:cubicBezTo>
                      <a:pt x="26099" y="23929"/>
                      <a:pt x="27290" y="23453"/>
                      <a:pt x="28599" y="23131"/>
                    </a:cubicBezTo>
                    <a:cubicBezTo>
                      <a:pt x="29314" y="22952"/>
                      <a:pt x="29766" y="22667"/>
                      <a:pt x="30409" y="22393"/>
                    </a:cubicBezTo>
                    <a:cubicBezTo>
                      <a:pt x="30802" y="22226"/>
                      <a:pt x="31528" y="22155"/>
                      <a:pt x="31802" y="21905"/>
                    </a:cubicBezTo>
                    <a:cubicBezTo>
                      <a:pt x="31386" y="21798"/>
                      <a:pt x="30338" y="22024"/>
                      <a:pt x="30409" y="21488"/>
                    </a:cubicBezTo>
                    <a:cubicBezTo>
                      <a:pt x="31183" y="21131"/>
                      <a:pt x="31981" y="20857"/>
                      <a:pt x="32802" y="20643"/>
                    </a:cubicBezTo>
                    <a:cubicBezTo>
                      <a:pt x="33092" y="20577"/>
                      <a:pt x="33860" y="20328"/>
                      <a:pt x="34372" y="20328"/>
                    </a:cubicBezTo>
                    <a:cubicBezTo>
                      <a:pt x="34512" y="20328"/>
                      <a:pt x="34632" y="20347"/>
                      <a:pt x="34719" y="20393"/>
                    </a:cubicBezTo>
                    <a:cubicBezTo>
                      <a:pt x="35136" y="20619"/>
                      <a:pt x="34612" y="21059"/>
                      <a:pt x="34886" y="21321"/>
                    </a:cubicBezTo>
                    <a:cubicBezTo>
                      <a:pt x="35004" y="21432"/>
                      <a:pt x="35208" y="21471"/>
                      <a:pt x="35446" y="21471"/>
                    </a:cubicBezTo>
                    <a:cubicBezTo>
                      <a:pt x="35952" y="21471"/>
                      <a:pt x="36610" y="21291"/>
                      <a:pt x="36910" y="21226"/>
                    </a:cubicBezTo>
                    <a:cubicBezTo>
                      <a:pt x="37767" y="21059"/>
                      <a:pt x="38636" y="21000"/>
                      <a:pt x="39506" y="20881"/>
                    </a:cubicBezTo>
                    <a:cubicBezTo>
                      <a:pt x="40195" y="20796"/>
                      <a:pt x="40988" y="20560"/>
                      <a:pt x="41709" y="20560"/>
                    </a:cubicBezTo>
                    <a:cubicBezTo>
                      <a:pt x="41797" y="20560"/>
                      <a:pt x="41884" y="20563"/>
                      <a:pt x="41970" y="20571"/>
                    </a:cubicBezTo>
                    <a:cubicBezTo>
                      <a:pt x="42510" y="20625"/>
                      <a:pt x="42834" y="20816"/>
                      <a:pt x="43368" y="20816"/>
                    </a:cubicBezTo>
                    <a:cubicBezTo>
                      <a:pt x="43424" y="20816"/>
                      <a:pt x="43481" y="20814"/>
                      <a:pt x="43542" y="20809"/>
                    </a:cubicBezTo>
                    <a:cubicBezTo>
                      <a:pt x="44685" y="20726"/>
                      <a:pt x="45709" y="19964"/>
                      <a:pt x="46745" y="19571"/>
                    </a:cubicBezTo>
                    <a:cubicBezTo>
                      <a:pt x="48697" y="18833"/>
                      <a:pt x="50709" y="18261"/>
                      <a:pt x="52757" y="17845"/>
                    </a:cubicBezTo>
                    <a:lnTo>
                      <a:pt x="52757" y="17845"/>
                    </a:lnTo>
                    <a:cubicBezTo>
                      <a:pt x="52637" y="17865"/>
                      <a:pt x="52463" y="17889"/>
                      <a:pt x="52296" y="17889"/>
                    </a:cubicBezTo>
                    <a:cubicBezTo>
                      <a:pt x="52167" y="17889"/>
                      <a:pt x="52041" y="17874"/>
                      <a:pt x="51948" y="17833"/>
                    </a:cubicBezTo>
                    <a:cubicBezTo>
                      <a:pt x="51293" y="17535"/>
                      <a:pt x="52257" y="17083"/>
                      <a:pt x="52591" y="16857"/>
                    </a:cubicBezTo>
                    <a:cubicBezTo>
                      <a:pt x="54400" y="15594"/>
                      <a:pt x="56913" y="14797"/>
                      <a:pt x="59210" y="14082"/>
                    </a:cubicBezTo>
                    <a:cubicBezTo>
                      <a:pt x="60770" y="13594"/>
                      <a:pt x="62366" y="13154"/>
                      <a:pt x="63925" y="12654"/>
                    </a:cubicBezTo>
                    <a:cubicBezTo>
                      <a:pt x="64616" y="12427"/>
                      <a:pt x="65426" y="12249"/>
                      <a:pt x="65926" y="11820"/>
                    </a:cubicBezTo>
                    <a:cubicBezTo>
                      <a:pt x="66664" y="11189"/>
                      <a:pt x="65842" y="11344"/>
                      <a:pt x="65687" y="10891"/>
                    </a:cubicBezTo>
                    <a:cubicBezTo>
                      <a:pt x="65533" y="10475"/>
                      <a:pt x="67712" y="10225"/>
                      <a:pt x="68116" y="10118"/>
                    </a:cubicBezTo>
                    <a:cubicBezTo>
                      <a:pt x="70474" y="9487"/>
                      <a:pt x="72772" y="8760"/>
                      <a:pt x="75153" y="8189"/>
                    </a:cubicBezTo>
                    <a:cubicBezTo>
                      <a:pt x="76867" y="7784"/>
                      <a:pt x="78070" y="7189"/>
                      <a:pt x="79606" y="6570"/>
                    </a:cubicBezTo>
                    <a:cubicBezTo>
                      <a:pt x="81130" y="5950"/>
                      <a:pt x="82678" y="5474"/>
                      <a:pt x="84142" y="4760"/>
                    </a:cubicBezTo>
                    <a:cubicBezTo>
                      <a:pt x="84928" y="4379"/>
                      <a:pt x="86250" y="3760"/>
                      <a:pt x="86547" y="3057"/>
                    </a:cubicBezTo>
                    <a:cubicBezTo>
                      <a:pt x="86976" y="2009"/>
                      <a:pt x="85845" y="1486"/>
                      <a:pt x="84452" y="1307"/>
                    </a:cubicBezTo>
                    <a:cubicBezTo>
                      <a:pt x="82952" y="1105"/>
                      <a:pt x="81404" y="1045"/>
                      <a:pt x="79892" y="855"/>
                    </a:cubicBezTo>
                    <a:cubicBezTo>
                      <a:pt x="78427" y="676"/>
                      <a:pt x="76975" y="390"/>
                      <a:pt x="75486" y="259"/>
                    </a:cubicBezTo>
                    <a:cubicBezTo>
                      <a:pt x="74041" y="137"/>
                      <a:pt x="72537" y="0"/>
                      <a:pt x="710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5" name="Google Shape;495;p20"/>
              <p:cNvGrpSpPr/>
              <p:nvPr/>
            </p:nvGrpSpPr>
            <p:grpSpPr>
              <a:xfrm rot="8802599">
                <a:off x="751542" y="-1566745"/>
                <a:ext cx="3950775" cy="3483873"/>
                <a:chOff x="3141775" y="2797950"/>
                <a:chExt cx="2059150" cy="1815800"/>
              </a:xfrm>
            </p:grpSpPr>
            <p:sp>
              <p:nvSpPr>
                <p:cNvPr id="496" name="Google Shape;496;p20"/>
                <p:cNvSpPr/>
                <p:nvPr/>
              </p:nvSpPr>
              <p:spPr>
                <a:xfrm>
                  <a:off x="3202075" y="2853350"/>
                  <a:ext cx="1939775" cy="170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91" h="68151" fill="none" extrusionOk="0">
                      <a:moveTo>
                        <a:pt x="67857" y="68150"/>
                      </a:moveTo>
                      <a:cubicBezTo>
                        <a:pt x="66400" y="68150"/>
                        <a:pt x="64967" y="67575"/>
                        <a:pt x="63559" y="66987"/>
                      </a:cubicBezTo>
                      <a:cubicBezTo>
                        <a:pt x="63032" y="66779"/>
                        <a:pt x="62518" y="66558"/>
                        <a:pt x="61992" y="66375"/>
                      </a:cubicBezTo>
                      <a:cubicBezTo>
                        <a:pt x="57694" y="64881"/>
                        <a:pt x="52833" y="65481"/>
                        <a:pt x="48548" y="65995"/>
                      </a:cubicBezTo>
                      <a:cubicBezTo>
                        <a:pt x="46417" y="66252"/>
                        <a:pt x="43993" y="66558"/>
                        <a:pt x="41728" y="66056"/>
                      </a:cubicBezTo>
                      <a:cubicBezTo>
                        <a:pt x="39818" y="65640"/>
                        <a:pt x="38091" y="64697"/>
                        <a:pt x="36402" y="63779"/>
                      </a:cubicBezTo>
                      <a:lnTo>
                        <a:pt x="25003" y="57547"/>
                      </a:lnTo>
                      <a:cubicBezTo>
                        <a:pt x="23999" y="56996"/>
                        <a:pt x="23533" y="56420"/>
                        <a:pt x="23607" y="55784"/>
                      </a:cubicBezTo>
                      <a:cubicBezTo>
                        <a:pt x="23644" y="55502"/>
                        <a:pt x="23791" y="55257"/>
                        <a:pt x="23950" y="55025"/>
                      </a:cubicBezTo>
                      <a:cubicBezTo>
                        <a:pt x="24060" y="54853"/>
                        <a:pt x="24158" y="54682"/>
                        <a:pt x="24219" y="54498"/>
                      </a:cubicBezTo>
                      <a:cubicBezTo>
                        <a:pt x="24403" y="53972"/>
                        <a:pt x="24244" y="53421"/>
                        <a:pt x="24035" y="52833"/>
                      </a:cubicBezTo>
                      <a:cubicBezTo>
                        <a:pt x="23888" y="52355"/>
                        <a:pt x="23717" y="51853"/>
                        <a:pt x="23778" y="51364"/>
                      </a:cubicBezTo>
                      <a:cubicBezTo>
                        <a:pt x="23950" y="49833"/>
                        <a:pt x="25725" y="49429"/>
                        <a:pt x="27280" y="49086"/>
                      </a:cubicBezTo>
                      <a:cubicBezTo>
                        <a:pt x="27623" y="49001"/>
                        <a:pt x="27929" y="48939"/>
                        <a:pt x="28235" y="48854"/>
                      </a:cubicBezTo>
                      <a:cubicBezTo>
                        <a:pt x="29839" y="48425"/>
                        <a:pt x="31247" y="47225"/>
                        <a:pt x="32080" y="45572"/>
                      </a:cubicBezTo>
                      <a:cubicBezTo>
                        <a:pt x="32900" y="43932"/>
                        <a:pt x="33022" y="42095"/>
                        <a:pt x="32410" y="40540"/>
                      </a:cubicBezTo>
                      <a:cubicBezTo>
                        <a:pt x="32031" y="39560"/>
                        <a:pt x="31370" y="38667"/>
                        <a:pt x="30757" y="37773"/>
                      </a:cubicBezTo>
                      <a:cubicBezTo>
                        <a:pt x="29778" y="36389"/>
                        <a:pt x="28774" y="34981"/>
                        <a:pt x="28798" y="33292"/>
                      </a:cubicBezTo>
                      <a:cubicBezTo>
                        <a:pt x="28798" y="32863"/>
                        <a:pt x="28896" y="32520"/>
                        <a:pt x="29055" y="32263"/>
                      </a:cubicBezTo>
                      <a:cubicBezTo>
                        <a:pt x="29288" y="31945"/>
                        <a:pt x="29643" y="31761"/>
                        <a:pt x="29998" y="31590"/>
                      </a:cubicBezTo>
                      <a:cubicBezTo>
                        <a:pt x="30096" y="31541"/>
                        <a:pt x="30194" y="31479"/>
                        <a:pt x="30280" y="31430"/>
                      </a:cubicBezTo>
                      <a:cubicBezTo>
                        <a:pt x="32447" y="30231"/>
                        <a:pt x="32839" y="27231"/>
                        <a:pt x="32508" y="24819"/>
                      </a:cubicBezTo>
                      <a:cubicBezTo>
                        <a:pt x="32349" y="23815"/>
                        <a:pt x="32092" y="22529"/>
                        <a:pt x="31259" y="21562"/>
                      </a:cubicBezTo>
                      <a:cubicBezTo>
                        <a:pt x="30561" y="20741"/>
                        <a:pt x="29264" y="20154"/>
                        <a:pt x="28137" y="20644"/>
                      </a:cubicBezTo>
                      <a:cubicBezTo>
                        <a:pt x="27696" y="20839"/>
                        <a:pt x="27329" y="21195"/>
                        <a:pt x="26974" y="21537"/>
                      </a:cubicBezTo>
                      <a:cubicBezTo>
                        <a:pt x="26533" y="21966"/>
                        <a:pt x="26080" y="22394"/>
                        <a:pt x="25468" y="22541"/>
                      </a:cubicBezTo>
                      <a:cubicBezTo>
                        <a:pt x="24709" y="22725"/>
                        <a:pt x="23950" y="22419"/>
                        <a:pt x="23203" y="22113"/>
                      </a:cubicBezTo>
                      <a:cubicBezTo>
                        <a:pt x="22382" y="21782"/>
                        <a:pt x="21611" y="21476"/>
                        <a:pt x="20852" y="21782"/>
                      </a:cubicBezTo>
                      <a:cubicBezTo>
                        <a:pt x="20289" y="22027"/>
                        <a:pt x="19970" y="22541"/>
                        <a:pt x="19615" y="23117"/>
                      </a:cubicBezTo>
                      <a:cubicBezTo>
                        <a:pt x="19383" y="23472"/>
                        <a:pt x="19162" y="23839"/>
                        <a:pt x="18856" y="24133"/>
                      </a:cubicBezTo>
                      <a:cubicBezTo>
                        <a:pt x="17693" y="25272"/>
                        <a:pt x="15734" y="24966"/>
                        <a:pt x="14399" y="24096"/>
                      </a:cubicBezTo>
                      <a:cubicBezTo>
                        <a:pt x="13591" y="23558"/>
                        <a:pt x="12893" y="22835"/>
                        <a:pt x="12244" y="22137"/>
                      </a:cubicBezTo>
                      <a:cubicBezTo>
                        <a:pt x="11828" y="21709"/>
                        <a:pt x="11400" y="21243"/>
                        <a:pt x="10934" y="20852"/>
                      </a:cubicBezTo>
                      <a:cubicBezTo>
                        <a:pt x="10530" y="20484"/>
                        <a:pt x="9881" y="19995"/>
                        <a:pt x="9159" y="19958"/>
                      </a:cubicBezTo>
                      <a:cubicBezTo>
                        <a:pt x="8694" y="19946"/>
                        <a:pt x="8216" y="20129"/>
                        <a:pt x="7788" y="20301"/>
                      </a:cubicBezTo>
                      <a:cubicBezTo>
                        <a:pt x="7286" y="20497"/>
                        <a:pt x="6759" y="20815"/>
                        <a:pt x="6257" y="21133"/>
                      </a:cubicBezTo>
                      <a:cubicBezTo>
                        <a:pt x="5241" y="21782"/>
                        <a:pt x="4188" y="22443"/>
                        <a:pt x="3086" y="22137"/>
                      </a:cubicBezTo>
                      <a:cubicBezTo>
                        <a:pt x="1629" y="21733"/>
                        <a:pt x="1115" y="19884"/>
                        <a:pt x="686" y="18378"/>
                      </a:cubicBezTo>
                      <a:cubicBezTo>
                        <a:pt x="637" y="18195"/>
                        <a:pt x="576" y="18011"/>
                        <a:pt x="527" y="17852"/>
                      </a:cubicBezTo>
                      <a:cubicBezTo>
                        <a:pt x="0" y="16052"/>
                        <a:pt x="368" y="14215"/>
                        <a:pt x="1482" y="13162"/>
                      </a:cubicBezTo>
                      <a:cubicBezTo>
                        <a:pt x="2143" y="12538"/>
                        <a:pt x="3000" y="12220"/>
                        <a:pt x="3833" y="11889"/>
                      </a:cubicBezTo>
                      <a:cubicBezTo>
                        <a:pt x="4200" y="11754"/>
                        <a:pt x="4567" y="11620"/>
                        <a:pt x="4923" y="11448"/>
                      </a:cubicBezTo>
                      <a:cubicBezTo>
                        <a:pt x="6098" y="10897"/>
                        <a:pt x="7175" y="9795"/>
                        <a:pt x="6943" y="8583"/>
                      </a:cubicBezTo>
                      <a:cubicBezTo>
                        <a:pt x="6918" y="8436"/>
                        <a:pt x="6857" y="8265"/>
                        <a:pt x="6808" y="8118"/>
                      </a:cubicBezTo>
                      <a:cubicBezTo>
                        <a:pt x="6698" y="7787"/>
                        <a:pt x="6588" y="7457"/>
                        <a:pt x="6673" y="7114"/>
                      </a:cubicBezTo>
                      <a:cubicBezTo>
                        <a:pt x="6857" y="6281"/>
                        <a:pt x="7726" y="6245"/>
                        <a:pt x="8645" y="6232"/>
                      </a:cubicBezTo>
                      <a:cubicBezTo>
                        <a:pt x="9245" y="6220"/>
                        <a:pt x="9857" y="6196"/>
                        <a:pt x="10322" y="5951"/>
                      </a:cubicBezTo>
                      <a:cubicBezTo>
                        <a:pt x="11228" y="5498"/>
                        <a:pt x="11302" y="4420"/>
                        <a:pt x="11387" y="3294"/>
                      </a:cubicBezTo>
                      <a:cubicBezTo>
                        <a:pt x="11449" y="2278"/>
                        <a:pt x="11522" y="1237"/>
                        <a:pt x="12208" y="563"/>
                      </a:cubicBezTo>
                      <a:cubicBezTo>
                        <a:pt x="12636" y="159"/>
                        <a:pt x="13224" y="0"/>
                        <a:pt x="13873" y="110"/>
                      </a:cubicBezTo>
                      <a:cubicBezTo>
                        <a:pt x="14852" y="294"/>
                        <a:pt x="15856" y="1078"/>
                        <a:pt x="16297" y="2020"/>
                      </a:cubicBezTo>
                      <a:cubicBezTo>
                        <a:pt x="16665" y="2792"/>
                        <a:pt x="16836" y="3649"/>
                        <a:pt x="16995" y="4457"/>
                      </a:cubicBezTo>
                      <a:cubicBezTo>
                        <a:pt x="17154" y="5241"/>
                        <a:pt x="17326" y="6049"/>
                        <a:pt x="17656" y="6771"/>
                      </a:cubicBezTo>
                      <a:cubicBezTo>
                        <a:pt x="18697" y="9061"/>
                        <a:pt x="21550" y="10457"/>
                        <a:pt x="24133" y="9955"/>
                      </a:cubicBezTo>
                      <a:cubicBezTo>
                        <a:pt x="26607" y="9477"/>
                        <a:pt x="28749" y="7408"/>
                        <a:pt x="29472" y="4812"/>
                      </a:cubicBezTo>
                      <a:cubicBezTo>
                        <a:pt x="29508" y="4702"/>
                        <a:pt x="29533" y="4579"/>
                        <a:pt x="29570" y="4469"/>
                      </a:cubicBezTo>
                      <a:cubicBezTo>
                        <a:pt x="29729" y="3796"/>
                        <a:pt x="29913" y="3098"/>
                        <a:pt x="30463" y="2669"/>
                      </a:cubicBezTo>
                      <a:cubicBezTo>
                        <a:pt x="31406" y="1910"/>
                        <a:pt x="32827" y="2437"/>
                        <a:pt x="33720" y="3318"/>
                      </a:cubicBezTo>
                      <a:cubicBezTo>
                        <a:pt x="34002" y="3600"/>
                        <a:pt x="34259" y="3894"/>
                        <a:pt x="34504" y="4175"/>
                      </a:cubicBezTo>
                      <a:cubicBezTo>
                        <a:pt x="35030" y="4775"/>
                        <a:pt x="35557" y="5400"/>
                        <a:pt x="36267" y="5755"/>
                      </a:cubicBezTo>
                      <a:cubicBezTo>
                        <a:pt x="36745" y="5988"/>
                        <a:pt x="37283" y="6098"/>
                        <a:pt x="37785" y="6196"/>
                      </a:cubicBezTo>
                      <a:cubicBezTo>
                        <a:pt x="38447" y="6318"/>
                        <a:pt x="39108" y="6465"/>
                        <a:pt x="39671" y="6857"/>
                      </a:cubicBezTo>
                      <a:cubicBezTo>
                        <a:pt x="41030" y="7824"/>
                        <a:pt x="40993" y="9857"/>
                        <a:pt x="40553" y="11314"/>
                      </a:cubicBezTo>
                      <a:cubicBezTo>
                        <a:pt x="40418" y="11754"/>
                        <a:pt x="40246" y="12195"/>
                        <a:pt x="40087" y="12624"/>
                      </a:cubicBezTo>
                      <a:cubicBezTo>
                        <a:pt x="39695" y="13689"/>
                        <a:pt x="39291" y="14766"/>
                        <a:pt x="39340" y="15893"/>
                      </a:cubicBezTo>
                      <a:cubicBezTo>
                        <a:pt x="39389" y="17154"/>
                        <a:pt x="40014" y="18354"/>
                        <a:pt x="40614" y="19517"/>
                      </a:cubicBezTo>
                      <a:cubicBezTo>
                        <a:pt x="41336" y="20913"/>
                        <a:pt x="42083" y="22345"/>
                        <a:pt x="41801" y="23876"/>
                      </a:cubicBezTo>
                      <a:cubicBezTo>
                        <a:pt x="41765" y="24170"/>
                        <a:pt x="41667" y="24464"/>
                        <a:pt x="41581" y="24733"/>
                      </a:cubicBezTo>
                      <a:cubicBezTo>
                        <a:pt x="41483" y="25039"/>
                        <a:pt x="41373" y="25357"/>
                        <a:pt x="41336" y="25688"/>
                      </a:cubicBezTo>
                      <a:cubicBezTo>
                        <a:pt x="41214" y="26521"/>
                        <a:pt x="41422" y="27463"/>
                        <a:pt x="42010" y="28590"/>
                      </a:cubicBezTo>
                      <a:cubicBezTo>
                        <a:pt x="43087" y="30720"/>
                        <a:pt x="44752" y="32030"/>
                        <a:pt x="46430" y="32116"/>
                      </a:cubicBezTo>
                      <a:cubicBezTo>
                        <a:pt x="47972" y="32177"/>
                        <a:pt x="48340" y="30867"/>
                        <a:pt x="48768" y="29373"/>
                      </a:cubicBezTo>
                      <a:cubicBezTo>
                        <a:pt x="48878" y="28994"/>
                        <a:pt x="48989" y="28590"/>
                        <a:pt x="49123" y="28210"/>
                      </a:cubicBezTo>
                      <a:cubicBezTo>
                        <a:pt x="49809" y="26264"/>
                        <a:pt x="50703" y="24917"/>
                        <a:pt x="51719" y="23374"/>
                      </a:cubicBezTo>
                      <a:cubicBezTo>
                        <a:pt x="52013" y="22933"/>
                        <a:pt x="52319" y="22468"/>
                        <a:pt x="52625" y="21978"/>
                      </a:cubicBezTo>
                      <a:cubicBezTo>
                        <a:pt x="53286" y="20937"/>
                        <a:pt x="54890" y="21354"/>
                        <a:pt x="56200" y="21684"/>
                      </a:cubicBezTo>
                      <a:cubicBezTo>
                        <a:pt x="56360" y="21733"/>
                        <a:pt x="56519" y="21770"/>
                        <a:pt x="56653" y="21807"/>
                      </a:cubicBezTo>
                      <a:cubicBezTo>
                        <a:pt x="57841" y="22101"/>
                        <a:pt x="59212" y="23056"/>
                        <a:pt x="59372" y="24488"/>
                      </a:cubicBezTo>
                      <a:cubicBezTo>
                        <a:pt x="59420" y="24917"/>
                        <a:pt x="59359" y="25345"/>
                        <a:pt x="59298" y="25774"/>
                      </a:cubicBezTo>
                      <a:cubicBezTo>
                        <a:pt x="59286" y="25933"/>
                        <a:pt x="59261" y="26080"/>
                        <a:pt x="59237" y="26251"/>
                      </a:cubicBezTo>
                      <a:cubicBezTo>
                        <a:pt x="58992" y="28541"/>
                        <a:pt x="59959" y="30794"/>
                        <a:pt x="60816" y="32765"/>
                      </a:cubicBezTo>
                      <a:cubicBezTo>
                        <a:pt x="61024" y="33279"/>
                        <a:pt x="61294" y="33855"/>
                        <a:pt x="61735" y="34234"/>
                      </a:cubicBezTo>
                      <a:cubicBezTo>
                        <a:pt x="62151" y="34589"/>
                        <a:pt x="62714" y="34761"/>
                        <a:pt x="63216" y="34883"/>
                      </a:cubicBezTo>
                      <a:cubicBezTo>
                        <a:pt x="64024" y="35079"/>
                        <a:pt x="64930" y="35116"/>
                        <a:pt x="65800" y="35153"/>
                      </a:cubicBezTo>
                      <a:cubicBezTo>
                        <a:pt x="67306" y="35214"/>
                        <a:pt x="68861" y="35275"/>
                        <a:pt x="69999" y="36157"/>
                      </a:cubicBezTo>
                      <a:cubicBezTo>
                        <a:pt x="71946" y="37638"/>
                        <a:pt x="73256" y="40099"/>
                        <a:pt x="74419" y="42291"/>
                      </a:cubicBezTo>
                      <a:cubicBezTo>
                        <a:pt x="74579" y="42560"/>
                        <a:pt x="74713" y="42842"/>
                        <a:pt x="74872" y="43111"/>
                      </a:cubicBezTo>
                      <a:cubicBezTo>
                        <a:pt x="75815" y="44862"/>
                        <a:pt x="76795" y="46662"/>
                        <a:pt x="77162" y="48670"/>
                      </a:cubicBezTo>
                      <a:cubicBezTo>
                        <a:pt x="77591" y="51045"/>
                        <a:pt x="77101" y="53457"/>
                        <a:pt x="76611" y="55331"/>
                      </a:cubicBezTo>
                      <a:cubicBezTo>
                        <a:pt x="75889" y="58086"/>
                        <a:pt x="74897" y="60767"/>
                        <a:pt x="73648" y="63301"/>
                      </a:cubicBezTo>
                      <a:cubicBezTo>
                        <a:pt x="72730" y="65175"/>
                        <a:pt x="71383" y="67391"/>
                        <a:pt x="69118" y="67991"/>
                      </a:cubicBezTo>
                      <a:cubicBezTo>
                        <a:pt x="68701" y="68113"/>
                        <a:pt x="68285" y="68150"/>
                        <a:pt x="67857" y="6815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20"/>
                <p:cNvSpPr/>
                <p:nvPr/>
              </p:nvSpPr>
              <p:spPr>
                <a:xfrm>
                  <a:off x="3291150" y="3022000"/>
                  <a:ext cx="1763775" cy="145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51" h="58013" fill="none" extrusionOk="0">
                      <a:moveTo>
                        <a:pt x="64294" y="58013"/>
                      </a:moveTo>
                      <a:lnTo>
                        <a:pt x="64294" y="58013"/>
                      </a:lnTo>
                      <a:cubicBezTo>
                        <a:pt x="63510" y="58013"/>
                        <a:pt x="62371" y="57547"/>
                        <a:pt x="61269" y="57094"/>
                      </a:cubicBezTo>
                      <a:cubicBezTo>
                        <a:pt x="60718" y="56862"/>
                        <a:pt x="60143" y="56629"/>
                        <a:pt x="59555" y="56433"/>
                      </a:cubicBezTo>
                      <a:cubicBezTo>
                        <a:pt x="57339" y="55649"/>
                        <a:pt x="54890" y="55282"/>
                        <a:pt x="52086" y="55282"/>
                      </a:cubicBezTo>
                      <a:cubicBezTo>
                        <a:pt x="49478" y="55282"/>
                        <a:pt x="46858" y="55600"/>
                        <a:pt x="44569" y="55894"/>
                      </a:cubicBezTo>
                      <a:cubicBezTo>
                        <a:pt x="43405" y="56041"/>
                        <a:pt x="42071" y="56200"/>
                        <a:pt x="40883" y="56200"/>
                      </a:cubicBezTo>
                      <a:cubicBezTo>
                        <a:pt x="40124" y="56200"/>
                        <a:pt x="39475" y="56139"/>
                        <a:pt x="38887" y="56017"/>
                      </a:cubicBezTo>
                      <a:cubicBezTo>
                        <a:pt x="37455" y="55711"/>
                        <a:pt x="35998" y="54915"/>
                        <a:pt x="34467" y="54070"/>
                      </a:cubicBezTo>
                      <a:cubicBezTo>
                        <a:pt x="33684" y="53654"/>
                        <a:pt x="32508" y="53188"/>
                        <a:pt x="31272" y="52711"/>
                      </a:cubicBezTo>
                      <a:cubicBezTo>
                        <a:pt x="28419" y="51621"/>
                        <a:pt x="24905" y="50262"/>
                        <a:pt x="24023" y="48364"/>
                      </a:cubicBezTo>
                      <a:cubicBezTo>
                        <a:pt x="23619" y="47446"/>
                        <a:pt x="23570" y="46405"/>
                        <a:pt x="23950" y="45793"/>
                      </a:cubicBezTo>
                      <a:cubicBezTo>
                        <a:pt x="24023" y="45671"/>
                        <a:pt x="24182" y="45671"/>
                        <a:pt x="24317" y="45671"/>
                      </a:cubicBezTo>
                      <a:cubicBezTo>
                        <a:pt x="24378" y="45671"/>
                        <a:pt x="24439" y="45671"/>
                        <a:pt x="24476" y="45658"/>
                      </a:cubicBezTo>
                      <a:lnTo>
                        <a:pt x="24488" y="45658"/>
                      </a:lnTo>
                      <a:cubicBezTo>
                        <a:pt x="24819" y="45585"/>
                        <a:pt x="25186" y="45499"/>
                        <a:pt x="25541" y="45401"/>
                      </a:cubicBezTo>
                      <a:cubicBezTo>
                        <a:pt x="28088" y="44703"/>
                        <a:pt x="30268" y="42891"/>
                        <a:pt x="31541" y="40357"/>
                      </a:cubicBezTo>
                      <a:cubicBezTo>
                        <a:pt x="32814" y="37847"/>
                        <a:pt x="32986" y="35006"/>
                        <a:pt x="32006" y="32545"/>
                      </a:cubicBezTo>
                      <a:cubicBezTo>
                        <a:pt x="31467" y="31174"/>
                        <a:pt x="30659" y="30047"/>
                        <a:pt x="29949" y="29056"/>
                      </a:cubicBezTo>
                      <a:cubicBezTo>
                        <a:pt x="29827" y="28872"/>
                        <a:pt x="29655" y="28700"/>
                        <a:pt x="29496" y="28517"/>
                      </a:cubicBezTo>
                      <a:cubicBezTo>
                        <a:pt x="29104" y="28113"/>
                        <a:pt x="28762" y="27745"/>
                        <a:pt x="28860" y="27354"/>
                      </a:cubicBezTo>
                      <a:cubicBezTo>
                        <a:pt x="29166" y="26178"/>
                        <a:pt x="29778" y="25137"/>
                        <a:pt x="30439" y="24011"/>
                      </a:cubicBezTo>
                      <a:cubicBezTo>
                        <a:pt x="31541" y="22162"/>
                        <a:pt x="32680" y="20252"/>
                        <a:pt x="32288" y="17571"/>
                      </a:cubicBezTo>
                      <a:cubicBezTo>
                        <a:pt x="32092" y="16224"/>
                        <a:pt x="31676" y="14240"/>
                        <a:pt x="30292" y="12600"/>
                      </a:cubicBezTo>
                      <a:cubicBezTo>
                        <a:pt x="29068" y="11155"/>
                        <a:pt x="27256" y="10298"/>
                        <a:pt x="25456" y="10298"/>
                      </a:cubicBezTo>
                      <a:cubicBezTo>
                        <a:pt x="24660" y="10298"/>
                        <a:pt x="23888" y="10469"/>
                        <a:pt x="23166" y="10788"/>
                      </a:cubicBezTo>
                      <a:cubicBezTo>
                        <a:pt x="22713" y="11008"/>
                        <a:pt x="22358" y="11339"/>
                        <a:pt x="22040" y="11632"/>
                      </a:cubicBezTo>
                      <a:cubicBezTo>
                        <a:pt x="21697" y="11951"/>
                        <a:pt x="21427" y="12220"/>
                        <a:pt x="21072" y="12294"/>
                      </a:cubicBezTo>
                      <a:cubicBezTo>
                        <a:pt x="21023" y="12306"/>
                        <a:pt x="20987" y="12281"/>
                        <a:pt x="20938" y="12245"/>
                      </a:cubicBezTo>
                      <a:cubicBezTo>
                        <a:pt x="20925" y="12232"/>
                        <a:pt x="20901" y="12232"/>
                        <a:pt x="20889" y="12220"/>
                      </a:cubicBezTo>
                      <a:cubicBezTo>
                        <a:pt x="20154" y="11914"/>
                        <a:pt x="19150" y="11498"/>
                        <a:pt x="17938" y="11498"/>
                      </a:cubicBezTo>
                      <a:cubicBezTo>
                        <a:pt x="17228" y="11498"/>
                        <a:pt x="16554" y="11632"/>
                        <a:pt x="15930" y="11914"/>
                      </a:cubicBezTo>
                      <a:cubicBezTo>
                        <a:pt x="14387" y="12563"/>
                        <a:pt x="13604" y="13824"/>
                        <a:pt x="13150" y="14559"/>
                      </a:cubicBezTo>
                      <a:cubicBezTo>
                        <a:pt x="13150" y="14571"/>
                        <a:pt x="13126" y="14571"/>
                        <a:pt x="13126" y="14583"/>
                      </a:cubicBezTo>
                      <a:cubicBezTo>
                        <a:pt x="13114" y="14620"/>
                        <a:pt x="13102" y="14644"/>
                        <a:pt x="13065" y="14669"/>
                      </a:cubicBezTo>
                      <a:cubicBezTo>
                        <a:pt x="12967" y="14706"/>
                        <a:pt x="12857" y="14620"/>
                        <a:pt x="12746" y="14546"/>
                      </a:cubicBezTo>
                      <a:cubicBezTo>
                        <a:pt x="12722" y="14522"/>
                        <a:pt x="12697" y="14497"/>
                        <a:pt x="12673" y="14485"/>
                      </a:cubicBezTo>
                      <a:cubicBezTo>
                        <a:pt x="12183" y="14155"/>
                        <a:pt x="11657" y="13604"/>
                        <a:pt x="11106" y="13028"/>
                      </a:cubicBezTo>
                      <a:cubicBezTo>
                        <a:pt x="10665" y="12563"/>
                        <a:pt x="10163" y="12036"/>
                        <a:pt x="9600" y="11522"/>
                      </a:cubicBezTo>
                      <a:cubicBezTo>
                        <a:pt x="9134" y="11118"/>
                        <a:pt x="7714" y="9882"/>
                        <a:pt x="5694" y="9796"/>
                      </a:cubicBezTo>
                      <a:lnTo>
                        <a:pt x="5510" y="9796"/>
                      </a:lnTo>
                      <a:cubicBezTo>
                        <a:pt x="4408" y="9796"/>
                        <a:pt x="3539" y="10139"/>
                        <a:pt x="2951" y="10371"/>
                      </a:cubicBezTo>
                      <a:cubicBezTo>
                        <a:pt x="2143" y="10690"/>
                        <a:pt x="1470" y="11118"/>
                        <a:pt x="858" y="11485"/>
                      </a:cubicBezTo>
                      <a:lnTo>
                        <a:pt x="809" y="11522"/>
                      </a:lnTo>
                      <a:cubicBezTo>
                        <a:pt x="760" y="11571"/>
                        <a:pt x="723" y="11620"/>
                        <a:pt x="662" y="11608"/>
                      </a:cubicBezTo>
                      <a:cubicBezTo>
                        <a:pt x="429" y="11510"/>
                        <a:pt x="417" y="11216"/>
                        <a:pt x="392" y="10971"/>
                      </a:cubicBezTo>
                      <a:cubicBezTo>
                        <a:pt x="392" y="10873"/>
                        <a:pt x="380" y="10763"/>
                        <a:pt x="368" y="10690"/>
                      </a:cubicBezTo>
                      <a:cubicBezTo>
                        <a:pt x="307" y="10494"/>
                        <a:pt x="258" y="10286"/>
                        <a:pt x="196" y="10102"/>
                      </a:cubicBezTo>
                      <a:cubicBezTo>
                        <a:pt x="0" y="9453"/>
                        <a:pt x="135" y="8939"/>
                        <a:pt x="233" y="8853"/>
                      </a:cubicBezTo>
                      <a:cubicBezTo>
                        <a:pt x="368" y="8694"/>
                        <a:pt x="882" y="8510"/>
                        <a:pt x="1335" y="8327"/>
                      </a:cubicBezTo>
                      <a:lnTo>
                        <a:pt x="1457" y="8290"/>
                      </a:lnTo>
                      <a:cubicBezTo>
                        <a:pt x="1849" y="8131"/>
                        <a:pt x="2315" y="7959"/>
                        <a:pt x="2780" y="7739"/>
                      </a:cubicBezTo>
                      <a:cubicBezTo>
                        <a:pt x="4212" y="7065"/>
                        <a:pt x="4849" y="5853"/>
                        <a:pt x="5474" y="4678"/>
                      </a:cubicBezTo>
                      <a:cubicBezTo>
                        <a:pt x="5865" y="3955"/>
                        <a:pt x="6233" y="3258"/>
                        <a:pt x="6759" y="2694"/>
                      </a:cubicBezTo>
                      <a:cubicBezTo>
                        <a:pt x="6967" y="2486"/>
                        <a:pt x="7273" y="2437"/>
                        <a:pt x="7579" y="2376"/>
                      </a:cubicBezTo>
                      <a:cubicBezTo>
                        <a:pt x="7800" y="2327"/>
                        <a:pt x="8045" y="2302"/>
                        <a:pt x="8265" y="2192"/>
                      </a:cubicBezTo>
                      <a:cubicBezTo>
                        <a:pt x="8755" y="1947"/>
                        <a:pt x="9061" y="1445"/>
                        <a:pt x="9318" y="1005"/>
                      </a:cubicBezTo>
                      <a:cubicBezTo>
                        <a:pt x="9636" y="466"/>
                        <a:pt x="9918" y="1"/>
                        <a:pt x="10432" y="50"/>
                      </a:cubicBezTo>
                      <a:cubicBezTo>
                        <a:pt x="10738" y="86"/>
                        <a:pt x="10787" y="429"/>
                        <a:pt x="10824" y="796"/>
                      </a:cubicBezTo>
                      <a:cubicBezTo>
                        <a:pt x="10849" y="1017"/>
                        <a:pt x="10861" y="1225"/>
                        <a:pt x="10947" y="1396"/>
                      </a:cubicBezTo>
                      <a:cubicBezTo>
                        <a:pt x="12367" y="4568"/>
                        <a:pt x="15783" y="6686"/>
                        <a:pt x="19419" y="6686"/>
                      </a:cubicBezTo>
                      <a:cubicBezTo>
                        <a:pt x="20007" y="6686"/>
                        <a:pt x="20583" y="6625"/>
                        <a:pt x="21146" y="6527"/>
                      </a:cubicBezTo>
                      <a:cubicBezTo>
                        <a:pt x="22774" y="6196"/>
                        <a:pt x="23815" y="4776"/>
                        <a:pt x="24819" y="3380"/>
                      </a:cubicBezTo>
                      <a:cubicBezTo>
                        <a:pt x="25884" y="1947"/>
                        <a:pt x="26962" y="441"/>
                        <a:pt x="28725" y="135"/>
                      </a:cubicBezTo>
                      <a:cubicBezTo>
                        <a:pt x="29227" y="50"/>
                        <a:pt x="29582" y="490"/>
                        <a:pt x="30010" y="992"/>
                      </a:cubicBezTo>
                      <a:cubicBezTo>
                        <a:pt x="30329" y="1384"/>
                        <a:pt x="30684" y="1813"/>
                        <a:pt x="31125" y="2033"/>
                      </a:cubicBezTo>
                      <a:cubicBezTo>
                        <a:pt x="32006" y="2462"/>
                        <a:pt x="32827" y="2633"/>
                        <a:pt x="33488" y="2756"/>
                      </a:cubicBezTo>
                      <a:lnTo>
                        <a:pt x="33573" y="2756"/>
                      </a:lnTo>
                      <a:cubicBezTo>
                        <a:pt x="33659" y="2756"/>
                        <a:pt x="33745" y="2756"/>
                        <a:pt x="33794" y="2817"/>
                      </a:cubicBezTo>
                      <a:cubicBezTo>
                        <a:pt x="33880" y="2939"/>
                        <a:pt x="33818" y="3135"/>
                        <a:pt x="33745" y="3355"/>
                      </a:cubicBezTo>
                      <a:cubicBezTo>
                        <a:pt x="33720" y="3417"/>
                        <a:pt x="33696" y="3490"/>
                        <a:pt x="33684" y="3551"/>
                      </a:cubicBezTo>
                      <a:cubicBezTo>
                        <a:pt x="33573" y="3894"/>
                        <a:pt x="33439" y="4262"/>
                        <a:pt x="33304" y="4653"/>
                      </a:cubicBezTo>
                      <a:lnTo>
                        <a:pt x="33304" y="4666"/>
                      </a:lnTo>
                      <a:cubicBezTo>
                        <a:pt x="32839" y="5914"/>
                        <a:pt x="32276" y="7445"/>
                        <a:pt x="32337" y="9245"/>
                      </a:cubicBezTo>
                      <a:cubicBezTo>
                        <a:pt x="32410" y="11265"/>
                        <a:pt x="33292" y="12955"/>
                        <a:pt x="33990" y="14314"/>
                      </a:cubicBezTo>
                      <a:cubicBezTo>
                        <a:pt x="34406" y="15110"/>
                        <a:pt x="34920" y="16114"/>
                        <a:pt x="34847" y="16518"/>
                      </a:cubicBezTo>
                      <a:cubicBezTo>
                        <a:pt x="34835" y="16591"/>
                        <a:pt x="34773" y="16787"/>
                        <a:pt x="34724" y="16959"/>
                      </a:cubicBezTo>
                      <a:cubicBezTo>
                        <a:pt x="34602" y="17363"/>
                        <a:pt x="34455" y="17852"/>
                        <a:pt x="34357" y="18440"/>
                      </a:cubicBezTo>
                      <a:cubicBezTo>
                        <a:pt x="34124" y="20007"/>
                        <a:pt x="34467" y="21611"/>
                        <a:pt x="35386" y="23387"/>
                      </a:cubicBezTo>
                      <a:cubicBezTo>
                        <a:pt x="37063" y="26668"/>
                        <a:pt x="39708" y="28627"/>
                        <a:pt x="42683" y="28749"/>
                      </a:cubicBezTo>
                      <a:lnTo>
                        <a:pt x="42940" y="28749"/>
                      </a:lnTo>
                      <a:cubicBezTo>
                        <a:pt x="46956" y="28749"/>
                        <a:pt x="47997" y="25089"/>
                        <a:pt x="48438" y="23521"/>
                      </a:cubicBezTo>
                      <a:cubicBezTo>
                        <a:pt x="48548" y="23178"/>
                        <a:pt x="48634" y="22848"/>
                        <a:pt x="48732" y="22566"/>
                      </a:cubicBezTo>
                      <a:cubicBezTo>
                        <a:pt x="49282" y="21011"/>
                        <a:pt x="49980" y="19946"/>
                        <a:pt x="50960" y="18477"/>
                      </a:cubicBezTo>
                      <a:cubicBezTo>
                        <a:pt x="50997" y="18428"/>
                        <a:pt x="51009" y="18379"/>
                        <a:pt x="51021" y="18342"/>
                      </a:cubicBezTo>
                      <a:cubicBezTo>
                        <a:pt x="51070" y="18232"/>
                        <a:pt x="51119" y="18122"/>
                        <a:pt x="51229" y="18073"/>
                      </a:cubicBezTo>
                      <a:cubicBezTo>
                        <a:pt x="51364" y="18011"/>
                        <a:pt x="51499" y="18097"/>
                        <a:pt x="51621" y="18134"/>
                      </a:cubicBezTo>
                      <a:cubicBezTo>
                        <a:pt x="51670" y="18171"/>
                        <a:pt x="51731" y="18183"/>
                        <a:pt x="51756" y="18195"/>
                      </a:cubicBezTo>
                      <a:lnTo>
                        <a:pt x="51780" y="18195"/>
                      </a:lnTo>
                      <a:cubicBezTo>
                        <a:pt x="51939" y="18244"/>
                        <a:pt x="52111" y="18293"/>
                        <a:pt x="52282" y="18318"/>
                      </a:cubicBezTo>
                      <a:lnTo>
                        <a:pt x="52294" y="18318"/>
                      </a:lnTo>
                      <a:cubicBezTo>
                        <a:pt x="52307" y="18318"/>
                        <a:pt x="52343" y="18318"/>
                        <a:pt x="52368" y="18354"/>
                      </a:cubicBezTo>
                      <a:cubicBezTo>
                        <a:pt x="52380" y="18379"/>
                        <a:pt x="52368" y="18428"/>
                        <a:pt x="52368" y="18465"/>
                      </a:cubicBezTo>
                      <a:cubicBezTo>
                        <a:pt x="52368" y="18477"/>
                        <a:pt x="52368" y="18477"/>
                        <a:pt x="52356" y="18489"/>
                      </a:cubicBezTo>
                      <a:cubicBezTo>
                        <a:pt x="52343" y="18648"/>
                        <a:pt x="52307" y="18856"/>
                        <a:pt x="52282" y="19089"/>
                      </a:cubicBezTo>
                      <a:cubicBezTo>
                        <a:pt x="51927" y="22285"/>
                        <a:pt x="53201" y="25199"/>
                        <a:pt x="54119" y="27317"/>
                      </a:cubicBezTo>
                      <a:cubicBezTo>
                        <a:pt x="54413" y="27990"/>
                        <a:pt x="54890" y="29129"/>
                        <a:pt x="55955" y="30011"/>
                      </a:cubicBezTo>
                      <a:cubicBezTo>
                        <a:pt x="56886" y="30806"/>
                        <a:pt x="57927" y="31149"/>
                        <a:pt x="58821" y="31357"/>
                      </a:cubicBezTo>
                      <a:cubicBezTo>
                        <a:pt x="59959" y="31639"/>
                        <a:pt x="61086" y="31688"/>
                        <a:pt x="62090" y="31725"/>
                      </a:cubicBezTo>
                      <a:cubicBezTo>
                        <a:pt x="62824" y="31761"/>
                        <a:pt x="64061" y="31810"/>
                        <a:pt x="64355" y="32019"/>
                      </a:cubicBezTo>
                      <a:cubicBezTo>
                        <a:pt x="65714" y="33059"/>
                        <a:pt x="66853" y="35190"/>
                        <a:pt x="67844" y="37051"/>
                      </a:cubicBezTo>
                      <a:cubicBezTo>
                        <a:pt x="68004" y="37345"/>
                        <a:pt x="68150" y="37626"/>
                        <a:pt x="68310" y="37896"/>
                      </a:cubicBezTo>
                      <a:cubicBezTo>
                        <a:pt x="69130" y="39414"/>
                        <a:pt x="69975" y="40969"/>
                        <a:pt x="70244" y="42438"/>
                      </a:cubicBezTo>
                      <a:cubicBezTo>
                        <a:pt x="70550" y="44152"/>
                        <a:pt x="70146" y="46111"/>
                        <a:pt x="69754" y="47630"/>
                      </a:cubicBezTo>
                      <a:cubicBezTo>
                        <a:pt x="69105" y="50152"/>
                        <a:pt x="68187" y="52625"/>
                        <a:pt x="67036" y="54964"/>
                      </a:cubicBezTo>
                      <a:cubicBezTo>
                        <a:pt x="65959" y="57131"/>
                        <a:pt x="65151" y="57743"/>
                        <a:pt x="64661" y="57866"/>
                      </a:cubicBezTo>
                      <a:cubicBezTo>
                        <a:pt x="64575" y="58000"/>
                        <a:pt x="64428" y="58013"/>
                        <a:pt x="64294" y="5801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20"/>
                <p:cNvSpPr/>
                <p:nvPr/>
              </p:nvSpPr>
              <p:spPr>
                <a:xfrm>
                  <a:off x="3494700" y="3128825"/>
                  <a:ext cx="1476050" cy="12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42" h="50104" fill="none" extrusionOk="0">
                      <a:moveTo>
                        <a:pt x="55454" y="50103"/>
                      </a:moveTo>
                      <a:lnTo>
                        <a:pt x="55417" y="50091"/>
                      </a:lnTo>
                      <a:cubicBezTo>
                        <a:pt x="55062" y="49956"/>
                        <a:pt x="54682" y="49797"/>
                        <a:pt x="54413" y="49699"/>
                      </a:cubicBezTo>
                      <a:lnTo>
                        <a:pt x="54388" y="49699"/>
                      </a:lnTo>
                      <a:cubicBezTo>
                        <a:pt x="53825" y="49466"/>
                        <a:pt x="53201" y="49209"/>
                        <a:pt x="52515" y="48977"/>
                      </a:cubicBezTo>
                      <a:cubicBezTo>
                        <a:pt x="49944" y="48071"/>
                        <a:pt x="47140" y="47642"/>
                        <a:pt x="43944" y="47642"/>
                      </a:cubicBezTo>
                      <a:cubicBezTo>
                        <a:pt x="41128" y="47642"/>
                        <a:pt x="38410" y="47985"/>
                        <a:pt x="36010" y="48266"/>
                      </a:cubicBezTo>
                      <a:cubicBezTo>
                        <a:pt x="34945" y="48413"/>
                        <a:pt x="33733" y="48548"/>
                        <a:pt x="32741" y="48548"/>
                      </a:cubicBezTo>
                      <a:cubicBezTo>
                        <a:pt x="32227" y="48548"/>
                        <a:pt x="31823" y="48511"/>
                        <a:pt x="31468" y="48438"/>
                      </a:cubicBezTo>
                      <a:cubicBezTo>
                        <a:pt x="30500" y="48230"/>
                        <a:pt x="29252" y="47556"/>
                        <a:pt x="27929" y="46834"/>
                      </a:cubicBezTo>
                      <a:cubicBezTo>
                        <a:pt x="26950" y="46295"/>
                        <a:pt x="25676" y="45805"/>
                        <a:pt x="24329" y="45291"/>
                      </a:cubicBezTo>
                      <a:cubicBezTo>
                        <a:pt x="23044" y="44801"/>
                        <a:pt x="21734" y="44287"/>
                        <a:pt x="20632" y="43724"/>
                      </a:cubicBezTo>
                      <a:cubicBezTo>
                        <a:pt x="20620" y="43712"/>
                        <a:pt x="20583" y="43712"/>
                        <a:pt x="20558" y="43712"/>
                      </a:cubicBezTo>
                      <a:cubicBezTo>
                        <a:pt x="20497" y="43699"/>
                        <a:pt x="20411" y="43675"/>
                        <a:pt x="20411" y="43602"/>
                      </a:cubicBezTo>
                      <a:cubicBezTo>
                        <a:pt x="20436" y="42034"/>
                        <a:pt x="21856" y="41189"/>
                        <a:pt x="23350" y="40283"/>
                      </a:cubicBezTo>
                      <a:cubicBezTo>
                        <a:pt x="24562" y="39549"/>
                        <a:pt x="25823" y="38802"/>
                        <a:pt x="26411" y="37614"/>
                      </a:cubicBezTo>
                      <a:cubicBezTo>
                        <a:pt x="28113" y="34247"/>
                        <a:pt x="28333" y="30390"/>
                        <a:pt x="27011" y="27048"/>
                      </a:cubicBezTo>
                      <a:cubicBezTo>
                        <a:pt x="26325" y="25297"/>
                        <a:pt x="25358" y="23938"/>
                        <a:pt x="24574" y="22848"/>
                      </a:cubicBezTo>
                      <a:cubicBezTo>
                        <a:pt x="24574" y="22836"/>
                        <a:pt x="24562" y="22836"/>
                        <a:pt x="24562" y="22824"/>
                      </a:cubicBezTo>
                      <a:cubicBezTo>
                        <a:pt x="24550" y="22799"/>
                        <a:pt x="24513" y="22775"/>
                        <a:pt x="24513" y="22738"/>
                      </a:cubicBezTo>
                      <a:cubicBezTo>
                        <a:pt x="24501" y="22542"/>
                        <a:pt x="24562" y="22236"/>
                        <a:pt x="24721" y="22064"/>
                      </a:cubicBezTo>
                      <a:cubicBezTo>
                        <a:pt x="24795" y="21991"/>
                        <a:pt x="24868" y="21942"/>
                        <a:pt x="24966" y="21942"/>
                      </a:cubicBezTo>
                      <a:lnTo>
                        <a:pt x="25040" y="21942"/>
                      </a:lnTo>
                      <a:cubicBezTo>
                        <a:pt x="27256" y="21942"/>
                        <a:pt x="28701" y="23521"/>
                        <a:pt x="30084" y="25052"/>
                      </a:cubicBezTo>
                      <a:cubicBezTo>
                        <a:pt x="31394" y="26472"/>
                        <a:pt x="32631" y="27844"/>
                        <a:pt x="34431" y="27917"/>
                      </a:cubicBezTo>
                      <a:cubicBezTo>
                        <a:pt x="34578" y="27917"/>
                        <a:pt x="34712" y="27929"/>
                        <a:pt x="34847" y="27929"/>
                      </a:cubicBezTo>
                      <a:cubicBezTo>
                        <a:pt x="36500" y="27929"/>
                        <a:pt x="37529" y="26754"/>
                        <a:pt x="38508" y="25615"/>
                      </a:cubicBezTo>
                      <a:cubicBezTo>
                        <a:pt x="39500" y="24476"/>
                        <a:pt x="40541" y="23289"/>
                        <a:pt x="42230" y="23289"/>
                      </a:cubicBezTo>
                      <a:lnTo>
                        <a:pt x="42414" y="23289"/>
                      </a:lnTo>
                      <a:cubicBezTo>
                        <a:pt x="42732" y="23313"/>
                        <a:pt x="42793" y="23693"/>
                        <a:pt x="42842" y="24048"/>
                      </a:cubicBezTo>
                      <a:cubicBezTo>
                        <a:pt x="42867" y="24207"/>
                        <a:pt x="42879" y="24366"/>
                        <a:pt x="42928" y="24489"/>
                      </a:cubicBezTo>
                      <a:cubicBezTo>
                        <a:pt x="43283" y="25309"/>
                        <a:pt x="44030" y="27011"/>
                        <a:pt x="45671" y="28407"/>
                      </a:cubicBezTo>
                      <a:cubicBezTo>
                        <a:pt x="47152" y="29656"/>
                        <a:pt x="48720" y="30170"/>
                        <a:pt x="49907" y="30452"/>
                      </a:cubicBezTo>
                      <a:cubicBezTo>
                        <a:pt x="51376" y="30819"/>
                        <a:pt x="52760" y="30868"/>
                        <a:pt x="53862" y="30917"/>
                      </a:cubicBezTo>
                      <a:cubicBezTo>
                        <a:pt x="54009" y="30917"/>
                        <a:pt x="54327" y="30929"/>
                        <a:pt x="54621" y="30941"/>
                      </a:cubicBezTo>
                      <a:lnTo>
                        <a:pt x="54633" y="30941"/>
                      </a:lnTo>
                      <a:lnTo>
                        <a:pt x="54658" y="30966"/>
                      </a:lnTo>
                      <a:cubicBezTo>
                        <a:pt x="55356" y="31798"/>
                        <a:pt x="56188" y="33353"/>
                        <a:pt x="56776" y="34468"/>
                      </a:cubicBezTo>
                      <a:cubicBezTo>
                        <a:pt x="56935" y="34761"/>
                        <a:pt x="57082" y="35043"/>
                        <a:pt x="57241" y="35325"/>
                      </a:cubicBezTo>
                      <a:cubicBezTo>
                        <a:pt x="57927" y="36610"/>
                        <a:pt x="58649" y="37920"/>
                        <a:pt x="58833" y="38863"/>
                      </a:cubicBezTo>
                      <a:cubicBezTo>
                        <a:pt x="59041" y="40051"/>
                        <a:pt x="58576" y="41912"/>
                        <a:pt x="58392" y="42598"/>
                      </a:cubicBezTo>
                      <a:cubicBezTo>
                        <a:pt x="57792" y="44887"/>
                        <a:pt x="56947" y="47140"/>
                        <a:pt x="55894" y="49270"/>
                      </a:cubicBezTo>
                      <a:cubicBezTo>
                        <a:pt x="55735" y="49577"/>
                        <a:pt x="55588" y="49846"/>
                        <a:pt x="55454" y="50079"/>
                      </a:cubicBezTo>
                      <a:close/>
                      <a:moveTo>
                        <a:pt x="4739" y="5645"/>
                      </a:moveTo>
                      <a:lnTo>
                        <a:pt x="4666" y="5645"/>
                      </a:lnTo>
                      <a:cubicBezTo>
                        <a:pt x="4396" y="5633"/>
                        <a:pt x="4225" y="5388"/>
                        <a:pt x="4041" y="5143"/>
                      </a:cubicBezTo>
                      <a:cubicBezTo>
                        <a:pt x="3943" y="5009"/>
                        <a:pt x="3845" y="4874"/>
                        <a:pt x="3723" y="4776"/>
                      </a:cubicBezTo>
                      <a:cubicBezTo>
                        <a:pt x="3233" y="4347"/>
                        <a:pt x="2584" y="4115"/>
                        <a:pt x="1960" y="3907"/>
                      </a:cubicBezTo>
                      <a:cubicBezTo>
                        <a:pt x="1127" y="3613"/>
                        <a:pt x="356" y="3343"/>
                        <a:pt x="62" y="2621"/>
                      </a:cubicBezTo>
                      <a:cubicBezTo>
                        <a:pt x="1" y="2462"/>
                        <a:pt x="123" y="2327"/>
                        <a:pt x="233" y="2217"/>
                      </a:cubicBezTo>
                      <a:cubicBezTo>
                        <a:pt x="270" y="2156"/>
                        <a:pt x="331" y="2119"/>
                        <a:pt x="356" y="2058"/>
                      </a:cubicBezTo>
                      <a:cubicBezTo>
                        <a:pt x="393" y="1972"/>
                        <a:pt x="429" y="1886"/>
                        <a:pt x="454" y="1813"/>
                      </a:cubicBezTo>
                      <a:cubicBezTo>
                        <a:pt x="539" y="1629"/>
                        <a:pt x="601" y="1458"/>
                        <a:pt x="735" y="1360"/>
                      </a:cubicBezTo>
                      <a:cubicBezTo>
                        <a:pt x="980" y="1176"/>
                        <a:pt x="1188" y="1103"/>
                        <a:pt x="1360" y="1152"/>
                      </a:cubicBezTo>
                      <a:cubicBezTo>
                        <a:pt x="3111" y="1592"/>
                        <a:pt x="6049" y="2645"/>
                        <a:pt x="6086" y="4751"/>
                      </a:cubicBezTo>
                      <a:cubicBezTo>
                        <a:pt x="6086" y="4935"/>
                        <a:pt x="6013" y="5094"/>
                        <a:pt x="5866" y="5241"/>
                      </a:cubicBezTo>
                      <a:cubicBezTo>
                        <a:pt x="5584" y="5511"/>
                        <a:pt x="5094" y="5645"/>
                        <a:pt x="4739" y="5645"/>
                      </a:cubicBezTo>
                      <a:close/>
                      <a:moveTo>
                        <a:pt x="20020" y="3625"/>
                      </a:moveTo>
                      <a:cubicBezTo>
                        <a:pt x="19762" y="3625"/>
                        <a:pt x="19481" y="3588"/>
                        <a:pt x="19224" y="3490"/>
                      </a:cubicBezTo>
                      <a:cubicBezTo>
                        <a:pt x="18758" y="3343"/>
                        <a:pt x="18428" y="3062"/>
                        <a:pt x="18281" y="2731"/>
                      </a:cubicBezTo>
                      <a:cubicBezTo>
                        <a:pt x="18097" y="2278"/>
                        <a:pt x="18550" y="1948"/>
                        <a:pt x="18954" y="1629"/>
                      </a:cubicBezTo>
                      <a:cubicBezTo>
                        <a:pt x="19163" y="1470"/>
                        <a:pt x="19358" y="1323"/>
                        <a:pt x="19481" y="1164"/>
                      </a:cubicBezTo>
                      <a:cubicBezTo>
                        <a:pt x="19554" y="1054"/>
                        <a:pt x="19616" y="919"/>
                        <a:pt x="19689" y="772"/>
                      </a:cubicBezTo>
                      <a:cubicBezTo>
                        <a:pt x="19848" y="429"/>
                        <a:pt x="20020" y="62"/>
                        <a:pt x="20350" y="38"/>
                      </a:cubicBezTo>
                      <a:cubicBezTo>
                        <a:pt x="20779" y="1"/>
                        <a:pt x="21330" y="368"/>
                        <a:pt x="21526" y="833"/>
                      </a:cubicBezTo>
                      <a:cubicBezTo>
                        <a:pt x="21856" y="1580"/>
                        <a:pt x="21771" y="2927"/>
                        <a:pt x="20962" y="3405"/>
                      </a:cubicBezTo>
                      <a:lnTo>
                        <a:pt x="20950" y="3368"/>
                      </a:lnTo>
                      <a:lnTo>
                        <a:pt x="20962" y="3405"/>
                      </a:lnTo>
                      <a:cubicBezTo>
                        <a:pt x="20693" y="3552"/>
                        <a:pt x="20350" y="3625"/>
                        <a:pt x="20020" y="36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20"/>
                <p:cNvSpPr/>
                <p:nvPr/>
              </p:nvSpPr>
              <p:spPr>
                <a:xfrm>
                  <a:off x="4150375" y="3826750"/>
                  <a:ext cx="732825" cy="44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938" fill="none" extrusionOk="0">
                      <a:moveTo>
                        <a:pt x="27488" y="17925"/>
                      </a:moveTo>
                      <a:cubicBezTo>
                        <a:pt x="27464" y="17925"/>
                        <a:pt x="27451" y="17913"/>
                        <a:pt x="27427" y="17888"/>
                      </a:cubicBezTo>
                      <a:cubicBezTo>
                        <a:pt x="27415" y="17888"/>
                        <a:pt x="27415" y="17876"/>
                        <a:pt x="27402" y="17876"/>
                      </a:cubicBezTo>
                      <a:lnTo>
                        <a:pt x="27402" y="17876"/>
                      </a:lnTo>
                      <a:cubicBezTo>
                        <a:pt x="24464" y="16848"/>
                        <a:pt x="21293" y="16346"/>
                        <a:pt x="17705" y="16346"/>
                      </a:cubicBezTo>
                      <a:cubicBezTo>
                        <a:pt x="14693" y="16346"/>
                        <a:pt x="11865" y="16701"/>
                        <a:pt x="9367" y="17007"/>
                      </a:cubicBezTo>
                      <a:cubicBezTo>
                        <a:pt x="8387" y="17129"/>
                        <a:pt x="7285" y="17264"/>
                        <a:pt x="6502" y="17264"/>
                      </a:cubicBezTo>
                      <a:cubicBezTo>
                        <a:pt x="6135" y="17264"/>
                        <a:pt x="5975" y="17239"/>
                        <a:pt x="5951" y="17239"/>
                      </a:cubicBezTo>
                      <a:cubicBezTo>
                        <a:pt x="5461" y="17129"/>
                        <a:pt x="4224" y="16456"/>
                        <a:pt x="3318" y="15966"/>
                      </a:cubicBezTo>
                      <a:cubicBezTo>
                        <a:pt x="2988" y="15782"/>
                        <a:pt x="2486" y="15709"/>
                        <a:pt x="2008" y="15623"/>
                      </a:cubicBezTo>
                      <a:cubicBezTo>
                        <a:pt x="1102" y="15489"/>
                        <a:pt x="184" y="15342"/>
                        <a:pt x="98" y="14509"/>
                      </a:cubicBezTo>
                      <a:cubicBezTo>
                        <a:pt x="0" y="13725"/>
                        <a:pt x="735" y="13260"/>
                        <a:pt x="1519" y="12746"/>
                      </a:cubicBezTo>
                      <a:cubicBezTo>
                        <a:pt x="2180" y="12317"/>
                        <a:pt x="2865" y="11877"/>
                        <a:pt x="3196" y="11203"/>
                      </a:cubicBezTo>
                      <a:cubicBezTo>
                        <a:pt x="3796" y="10028"/>
                        <a:pt x="3747" y="8546"/>
                        <a:pt x="3686" y="7114"/>
                      </a:cubicBezTo>
                      <a:cubicBezTo>
                        <a:pt x="3625" y="5240"/>
                        <a:pt x="3576" y="3441"/>
                        <a:pt x="4984" y="2522"/>
                      </a:cubicBezTo>
                      <a:cubicBezTo>
                        <a:pt x="5473" y="2204"/>
                        <a:pt x="6024" y="2510"/>
                        <a:pt x="6612" y="2828"/>
                      </a:cubicBezTo>
                      <a:cubicBezTo>
                        <a:pt x="7077" y="3073"/>
                        <a:pt x="7530" y="3343"/>
                        <a:pt x="8045" y="3355"/>
                      </a:cubicBezTo>
                      <a:cubicBezTo>
                        <a:pt x="8228" y="3367"/>
                        <a:pt x="8424" y="3367"/>
                        <a:pt x="8608" y="3367"/>
                      </a:cubicBezTo>
                      <a:cubicBezTo>
                        <a:pt x="10285" y="3367"/>
                        <a:pt x="11412" y="2314"/>
                        <a:pt x="12391" y="1396"/>
                      </a:cubicBezTo>
                      <a:cubicBezTo>
                        <a:pt x="13187" y="649"/>
                        <a:pt x="13873" y="0"/>
                        <a:pt x="14693" y="61"/>
                      </a:cubicBezTo>
                      <a:cubicBezTo>
                        <a:pt x="15342" y="110"/>
                        <a:pt x="15709" y="771"/>
                        <a:pt x="16138" y="1506"/>
                      </a:cubicBezTo>
                      <a:cubicBezTo>
                        <a:pt x="16456" y="2057"/>
                        <a:pt x="16775" y="2632"/>
                        <a:pt x="17264" y="3049"/>
                      </a:cubicBezTo>
                      <a:cubicBezTo>
                        <a:pt x="19309" y="4775"/>
                        <a:pt x="21452" y="5449"/>
                        <a:pt x="22884" y="5804"/>
                      </a:cubicBezTo>
                      <a:cubicBezTo>
                        <a:pt x="23472" y="5938"/>
                        <a:pt x="24060" y="5951"/>
                        <a:pt x="24635" y="5975"/>
                      </a:cubicBezTo>
                      <a:cubicBezTo>
                        <a:pt x="25370" y="5987"/>
                        <a:pt x="26056" y="6000"/>
                        <a:pt x="26570" y="6318"/>
                      </a:cubicBezTo>
                      <a:cubicBezTo>
                        <a:pt x="27023" y="6599"/>
                        <a:pt x="27206" y="7138"/>
                        <a:pt x="27366" y="7628"/>
                      </a:cubicBezTo>
                      <a:cubicBezTo>
                        <a:pt x="27427" y="7824"/>
                        <a:pt x="27513" y="8008"/>
                        <a:pt x="27574" y="8142"/>
                      </a:cubicBezTo>
                      <a:cubicBezTo>
                        <a:pt x="27733" y="8448"/>
                        <a:pt x="27892" y="8742"/>
                        <a:pt x="28039" y="9024"/>
                      </a:cubicBezTo>
                      <a:cubicBezTo>
                        <a:pt x="28100" y="9134"/>
                        <a:pt x="28161" y="9244"/>
                        <a:pt x="28223" y="9367"/>
                      </a:cubicBezTo>
                      <a:cubicBezTo>
                        <a:pt x="28639" y="10114"/>
                        <a:pt x="29202" y="11142"/>
                        <a:pt x="29263" y="11571"/>
                      </a:cubicBezTo>
                      <a:cubicBezTo>
                        <a:pt x="29288" y="11693"/>
                        <a:pt x="29312" y="12195"/>
                        <a:pt x="28884" y="13860"/>
                      </a:cubicBezTo>
                      <a:cubicBezTo>
                        <a:pt x="28774" y="14264"/>
                        <a:pt x="28737" y="14754"/>
                        <a:pt x="28688" y="15207"/>
                      </a:cubicBezTo>
                      <a:cubicBezTo>
                        <a:pt x="28566" y="16346"/>
                        <a:pt x="28455" y="17521"/>
                        <a:pt x="27525" y="17937"/>
                      </a:cubicBezTo>
                      <a:cubicBezTo>
                        <a:pt x="27513" y="17925"/>
                        <a:pt x="27513" y="17925"/>
                        <a:pt x="27488" y="179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20"/>
                <p:cNvSpPr/>
                <p:nvPr/>
              </p:nvSpPr>
              <p:spPr>
                <a:xfrm>
                  <a:off x="4294225" y="3936625"/>
                  <a:ext cx="503275" cy="24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31" h="9870" fill="none" extrusionOk="0">
                      <a:moveTo>
                        <a:pt x="18098" y="9869"/>
                      </a:moveTo>
                      <a:cubicBezTo>
                        <a:pt x="17204" y="9869"/>
                        <a:pt x="16249" y="9563"/>
                        <a:pt x="15232" y="9257"/>
                      </a:cubicBezTo>
                      <a:cubicBezTo>
                        <a:pt x="14155" y="8914"/>
                        <a:pt x="13053" y="8584"/>
                        <a:pt x="11976" y="8584"/>
                      </a:cubicBezTo>
                      <a:cubicBezTo>
                        <a:pt x="8743" y="8584"/>
                        <a:pt x="5817" y="8951"/>
                        <a:pt x="3233" y="9257"/>
                      </a:cubicBezTo>
                      <a:cubicBezTo>
                        <a:pt x="3001" y="9294"/>
                        <a:pt x="2756" y="9330"/>
                        <a:pt x="2511" y="9367"/>
                      </a:cubicBezTo>
                      <a:cubicBezTo>
                        <a:pt x="1936" y="9477"/>
                        <a:pt x="1323" y="9563"/>
                        <a:pt x="907" y="9490"/>
                      </a:cubicBezTo>
                      <a:cubicBezTo>
                        <a:pt x="883" y="9490"/>
                        <a:pt x="834" y="9477"/>
                        <a:pt x="797" y="9477"/>
                      </a:cubicBezTo>
                      <a:cubicBezTo>
                        <a:pt x="527" y="9428"/>
                        <a:pt x="111" y="9355"/>
                        <a:pt x="50" y="9049"/>
                      </a:cubicBezTo>
                      <a:cubicBezTo>
                        <a:pt x="1" y="8865"/>
                        <a:pt x="136" y="8718"/>
                        <a:pt x="283" y="8571"/>
                      </a:cubicBezTo>
                      <a:cubicBezTo>
                        <a:pt x="356" y="8498"/>
                        <a:pt x="430" y="8400"/>
                        <a:pt x="478" y="8314"/>
                      </a:cubicBezTo>
                      <a:cubicBezTo>
                        <a:pt x="1458" y="6355"/>
                        <a:pt x="1397" y="4274"/>
                        <a:pt x="1336" y="2584"/>
                      </a:cubicBezTo>
                      <a:cubicBezTo>
                        <a:pt x="1336" y="2560"/>
                        <a:pt x="1323" y="2511"/>
                        <a:pt x="1299" y="2474"/>
                      </a:cubicBezTo>
                      <a:cubicBezTo>
                        <a:pt x="1274" y="2388"/>
                        <a:pt x="1238" y="2278"/>
                        <a:pt x="1336" y="2217"/>
                      </a:cubicBezTo>
                      <a:cubicBezTo>
                        <a:pt x="1470" y="2107"/>
                        <a:pt x="1654" y="2168"/>
                        <a:pt x="1838" y="2229"/>
                      </a:cubicBezTo>
                      <a:cubicBezTo>
                        <a:pt x="1948" y="2266"/>
                        <a:pt x="2058" y="2315"/>
                        <a:pt x="2156" y="2315"/>
                      </a:cubicBezTo>
                      <a:cubicBezTo>
                        <a:pt x="2401" y="2327"/>
                        <a:pt x="2646" y="2327"/>
                        <a:pt x="2878" y="2327"/>
                      </a:cubicBezTo>
                      <a:cubicBezTo>
                        <a:pt x="4213" y="2327"/>
                        <a:pt x="5217" y="1617"/>
                        <a:pt x="6111" y="1005"/>
                      </a:cubicBezTo>
                      <a:cubicBezTo>
                        <a:pt x="6894" y="478"/>
                        <a:pt x="7568" y="1"/>
                        <a:pt x="8278" y="74"/>
                      </a:cubicBezTo>
                      <a:cubicBezTo>
                        <a:pt x="8572" y="111"/>
                        <a:pt x="8755" y="380"/>
                        <a:pt x="8927" y="674"/>
                      </a:cubicBezTo>
                      <a:cubicBezTo>
                        <a:pt x="9049" y="858"/>
                        <a:pt x="9172" y="1054"/>
                        <a:pt x="9319" y="1188"/>
                      </a:cubicBezTo>
                      <a:cubicBezTo>
                        <a:pt x="11914" y="3380"/>
                        <a:pt x="14559" y="4225"/>
                        <a:pt x="16322" y="4653"/>
                      </a:cubicBezTo>
                      <a:cubicBezTo>
                        <a:pt x="16702" y="4739"/>
                        <a:pt x="17081" y="4739"/>
                        <a:pt x="17461" y="4727"/>
                      </a:cubicBezTo>
                      <a:cubicBezTo>
                        <a:pt x="17926" y="4715"/>
                        <a:pt x="18355" y="4715"/>
                        <a:pt x="18673" y="4910"/>
                      </a:cubicBezTo>
                      <a:cubicBezTo>
                        <a:pt x="18747" y="4959"/>
                        <a:pt x="18783" y="5045"/>
                        <a:pt x="18808" y="5143"/>
                      </a:cubicBezTo>
                      <a:cubicBezTo>
                        <a:pt x="18832" y="5192"/>
                        <a:pt x="18844" y="5229"/>
                        <a:pt x="18869" y="5278"/>
                      </a:cubicBezTo>
                      <a:cubicBezTo>
                        <a:pt x="19040" y="5584"/>
                        <a:pt x="19200" y="5890"/>
                        <a:pt x="19359" y="6184"/>
                      </a:cubicBezTo>
                      <a:cubicBezTo>
                        <a:pt x="19432" y="6294"/>
                        <a:pt x="19481" y="6392"/>
                        <a:pt x="19555" y="6514"/>
                      </a:cubicBezTo>
                      <a:cubicBezTo>
                        <a:pt x="19591" y="6600"/>
                        <a:pt x="19653" y="6686"/>
                        <a:pt x="19714" y="6784"/>
                      </a:cubicBezTo>
                      <a:cubicBezTo>
                        <a:pt x="19885" y="7004"/>
                        <a:pt x="20081" y="7310"/>
                        <a:pt x="20118" y="7592"/>
                      </a:cubicBezTo>
                      <a:cubicBezTo>
                        <a:pt x="20130" y="7739"/>
                        <a:pt x="20081" y="7947"/>
                        <a:pt x="20008" y="8167"/>
                      </a:cubicBezTo>
                      <a:cubicBezTo>
                        <a:pt x="19971" y="8277"/>
                        <a:pt x="19934" y="8400"/>
                        <a:pt x="19897" y="8535"/>
                      </a:cubicBezTo>
                      <a:cubicBezTo>
                        <a:pt x="19873" y="8633"/>
                        <a:pt x="19873" y="8731"/>
                        <a:pt x="19873" y="8841"/>
                      </a:cubicBezTo>
                      <a:cubicBezTo>
                        <a:pt x="19873" y="9037"/>
                        <a:pt x="19873" y="9245"/>
                        <a:pt x="19714" y="9343"/>
                      </a:cubicBezTo>
                      <a:cubicBezTo>
                        <a:pt x="19212" y="9747"/>
                        <a:pt x="18661" y="9869"/>
                        <a:pt x="18098" y="98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20"/>
                <p:cNvSpPr/>
                <p:nvPr/>
              </p:nvSpPr>
              <p:spPr>
                <a:xfrm>
                  <a:off x="4404425" y="4038250"/>
                  <a:ext cx="119400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6" h="2438" fill="none" extrusionOk="0">
                      <a:moveTo>
                        <a:pt x="1752" y="2437"/>
                      </a:moveTo>
                      <a:cubicBezTo>
                        <a:pt x="968" y="2437"/>
                        <a:pt x="246" y="2290"/>
                        <a:pt x="74" y="1984"/>
                      </a:cubicBezTo>
                      <a:cubicBezTo>
                        <a:pt x="1" y="1837"/>
                        <a:pt x="38" y="1690"/>
                        <a:pt x="172" y="1519"/>
                      </a:cubicBezTo>
                      <a:lnTo>
                        <a:pt x="172" y="1519"/>
                      </a:lnTo>
                      <a:cubicBezTo>
                        <a:pt x="1042" y="454"/>
                        <a:pt x="2278" y="1"/>
                        <a:pt x="3135" y="50"/>
                      </a:cubicBezTo>
                      <a:cubicBezTo>
                        <a:pt x="3625" y="62"/>
                        <a:pt x="4335" y="343"/>
                        <a:pt x="4629" y="735"/>
                      </a:cubicBezTo>
                      <a:cubicBezTo>
                        <a:pt x="4751" y="894"/>
                        <a:pt x="4776" y="1066"/>
                        <a:pt x="4739" y="1225"/>
                      </a:cubicBezTo>
                      <a:cubicBezTo>
                        <a:pt x="4580" y="1813"/>
                        <a:pt x="3747" y="2253"/>
                        <a:pt x="2523" y="2413"/>
                      </a:cubicBezTo>
                      <a:cubicBezTo>
                        <a:pt x="2266" y="2425"/>
                        <a:pt x="2009" y="2437"/>
                        <a:pt x="1752" y="243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20"/>
                <p:cNvSpPr/>
                <p:nvPr/>
              </p:nvSpPr>
              <p:spPr>
                <a:xfrm>
                  <a:off x="4278025" y="3400650"/>
                  <a:ext cx="161025" cy="19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1" h="7727" fill="none" extrusionOk="0">
                      <a:moveTo>
                        <a:pt x="2535" y="7726"/>
                      </a:moveTo>
                      <a:cubicBezTo>
                        <a:pt x="2228" y="7726"/>
                        <a:pt x="1959" y="7592"/>
                        <a:pt x="1726" y="7347"/>
                      </a:cubicBezTo>
                      <a:lnTo>
                        <a:pt x="1714" y="7322"/>
                      </a:lnTo>
                      <a:cubicBezTo>
                        <a:pt x="1286" y="6833"/>
                        <a:pt x="465" y="5914"/>
                        <a:pt x="282" y="5510"/>
                      </a:cubicBezTo>
                      <a:cubicBezTo>
                        <a:pt x="0" y="4861"/>
                        <a:pt x="184" y="4127"/>
                        <a:pt x="331" y="3490"/>
                      </a:cubicBezTo>
                      <a:cubicBezTo>
                        <a:pt x="380" y="3282"/>
                        <a:pt x="429" y="3098"/>
                        <a:pt x="453" y="2914"/>
                      </a:cubicBezTo>
                      <a:lnTo>
                        <a:pt x="453" y="2914"/>
                      </a:lnTo>
                      <a:cubicBezTo>
                        <a:pt x="576" y="2229"/>
                        <a:pt x="490" y="1604"/>
                        <a:pt x="404" y="1102"/>
                      </a:cubicBezTo>
                      <a:cubicBezTo>
                        <a:pt x="343" y="625"/>
                        <a:pt x="282" y="270"/>
                        <a:pt x="465" y="135"/>
                      </a:cubicBezTo>
                      <a:cubicBezTo>
                        <a:pt x="649" y="0"/>
                        <a:pt x="1065" y="74"/>
                        <a:pt x="1861" y="404"/>
                      </a:cubicBezTo>
                      <a:cubicBezTo>
                        <a:pt x="2963" y="870"/>
                        <a:pt x="3685" y="882"/>
                        <a:pt x="4261" y="882"/>
                      </a:cubicBezTo>
                      <a:cubicBezTo>
                        <a:pt x="4714" y="882"/>
                        <a:pt x="5081" y="894"/>
                        <a:pt x="5449" y="1115"/>
                      </a:cubicBezTo>
                      <a:cubicBezTo>
                        <a:pt x="6440" y="1690"/>
                        <a:pt x="6159" y="3331"/>
                        <a:pt x="5791" y="4078"/>
                      </a:cubicBezTo>
                      <a:cubicBezTo>
                        <a:pt x="5632" y="4408"/>
                        <a:pt x="5449" y="4592"/>
                        <a:pt x="5265" y="4788"/>
                      </a:cubicBezTo>
                      <a:cubicBezTo>
                        <a:pt x="4959" y="5082"/>
                        <a:pt x="4616" y="5412"/>
                        <a:pt x="4236" y="6380"/>
                      </a:cubicBezTo>
                      <a:cubicBezTo>
                        <a:pt x="4016" y="6930"/>
                        <a:pt x="3379" y="7592"/>
                        <a:pt x="2718" y="7714"/>
                      </a:cubicBezTo>
                      <a:cubicBezTo>
                        <a:pt x="2669" y="7726"/>
                        <a:pt x="2596" y="7726"/>
                        <a:pt x="2535" y="7726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20"/>
                <p:cNvSpPr/>
                <p:nvPr/>
              </p:nvSpPr>
              <p:spPr>
                <a:xfrm>
                  <a:off x="4693700" y="3373700"/>
                  <a:ext cx="139900" cy="24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6" h="9723" fill="none" extrusionOk="0">
                      <a:moveTo>
                        <a:pt x="4825" y="9723"/>
                      </a:moveTo>
                      <a:lnTo>
                        <a:pt x="4800" y="9723"/>
                      </a:lnTo>
                      <a:cubicBezTo>
                        <a:pt x="4604" y="9710"/>
                        <a:pt x="4494" y="9551"/>
                        <a:pt x="4371" y="9417"/>
                      </a:cubicBezTo>
                      <a:lnTo>
                        <a:pt x="4347" y="9404"/>
                      </a:lnTo>
                      <a:cubicBezTo>
                        <a:pt x="4004" y="8988"/>
                        <a:pt x="3527" y="8670"/>
                        <a:pt x="3025" y="8510"/>
                      </a:cubicBezTo>
                      <a:lnTo>
                        <a:pt x="2841" y="8462"/>
                      </a:lnTo>
                      <a:cubicBezTo>
                        <a:pt x="2670" y="8425"/>
                        <a:pt x="2510" y="8376"/>
                        <a:pt x="2363" y="8302"/>
                      </a:cubicBezTo>
                      <a:cubicBezTo>
                        <a:pt x="2229" y="8217"/>
                        <a:pt x="2106" y="8119"/>
                        <a:pt x="1959" y="7960"/>
                      </a:cubicBezTo>
                      <a:cubicBezTo>
                        <a:pt x="1653" y="7629"/>
                        <a:pt x="1457" y="7213"/>
                        <a:pt x="1249" y="6809"/>
                      </a:cubicBezTo>
                      <a:cubicBezTo>
                        <a:pt x="1127" y="6588"/>
                        <a:pt x="1004" y="6343"/>
                        <a:pt x="955" y="6062"/>
                      </a:cubicBezTo>
                      <a:cubicBezTo>
                        <a:pt x="906" y="5805"/>
                        <a:pt x="919" y="5523"/>
                        <a:pt x="943" y="5266"/>
                      </a:cubicBezTo>
                      <a:cubicBezTo>
                        <a:pt x="943" y="5217"/>
                        <a:pt x="943" y="5180"/>
                        <a:pt x="955" y="5131"/>
                      </a:cubicBezTo>
                      <a:cubicBezTo>
                        <a:pt x="1029" y="4054"/>
                        <a:pt x="882" y="3123"/>
                        <a:pt x="515" y="2364"/>
                      </a:cubicBezTo>
                      <a:cubicBezTo>
                        <a:pt x="466" y="2278"/>
                        <a:pt x="429" y="2193"/>
                        <a:pt x="392" y="2119"/>
                      </a:cubicBezTo>
                      <a:cubicBezTo>
                        <a:pt x="282" y="1911"/>
                        <a:pt x="184" y="1715"/>
                        <a:pt x="111" y="1507"/>
                      </a:cubicBezTo>
                      <a:cubicBezTo>
                        <a:pt x="0" y="1152"/>
                        <a:pt x="49" y="809"/>
                        <a:pt x="221" y="589"/>
                      </a:cubicBezTo>
                      <a:cubicBezTo>
                        <a:pt x="466" y="246"/>
                        <a:pt x="906" y="197"/>
                        <a:pt x="1323" y="160"/>
                      </a:cubicBezTo>
                      <a:cubicBezTo>
                        <a:pt x="1433" y="136"/>
                        <a:pt x="1519" y="136"/>
                        <a:pt x="1629" y="123"/>
                      </a:cubicBezTo>
                      <a:lnTo>
                        <a:pt x="1898" y="74"/>
                      </a:lnTo>
                      <a:cubicBezTo>
                        <a:pt x="2070" y="50"/>
                        <a:pt x="2253" y="1"/>
                        <a:pt x="2437" y="1"/>
                      </a:cubicBezTo>
                      <a:lnTo>
                        <a:pt x="2437" y="1"/>
                      </a:lnTo>
                      <a:cubicBezTo>
                        <a:pt x="2792" y="1"/>
                        <a:pt x="3147" y="136"/>
                        <a:pt x="3453" y="258"/>
                      </a:cubicBezTo>
                      <a:lnTo>
                        <a:pt x="4298" y="601"/>
                      </a:lnTo>
                      <a:cubicBezTo>
                        <a:pt x="4347" y="613"/>
                        <a:pt x="4408" y="625"/>
                        <a:pt x="4469" y="662"/>
                      </a:cubicBezTo>
                      <a:cubicBezTo>
                        <a:pt x="4629" y="711"/>
                        <a:pt x="4812" y="772"/>
                        <a:pt x="4910" y="870"/>
                      </a:cubicBezTo>
                      <a:cubicBezTo>
                        <a:pt x="5155" y="1140"/>
                        <a:pt x="5131" y="1642"/>
                        <a:pt x="5118" y="2058"/>
                      </a:cubicBezTo>
                      <a:cubicBezTo>
                        <a:pt x="5118" y="2156"/>
                        <a:pt x="5106" y="2254"/>
                        <a:pt x="5106" y="2340"/>
                      </a:cubicBezTo>
                      <a:cubicBezTo>
                        <a:pt x="5106" y="2768"/>
                        <a:pt x="5167" y="3197"/>
                        <a:pt x="5241" y="3625"/>
                      </a:cubicBezTo>
                      <a:cubicBezTo>
                        <a:pt x="5302" y="4017"/>
                        <a:pt x="5363" y="4409"/>
                        <a:pt x="5375" y="4813"/>
                      </a:cubicBezTo>
                      <a:cubicBezTo>
                        <a:pt x="5375" y="5082"/>
                        <a:pt x="5363" y="5364"/>
                        <a:pt x="5351" y="5633"/>
                      </a:cubicBezTo>
                      <a:cubicBezTo>
                        <a:pt x="5327" y="5952"/>
                        <a:pt x="5302" y="6307"/>
                        <a:pt x="5327" y="6625"/>
                      </a:cubicBezTo>
                      <a:cubicBezTo>
                        <a:pt x="5351" y="6894"/>
                        <a:pt x="5388" y="7139"/>
                        <a:pt x="5437" y="7396"/>
                      </a:cubicBezTo>
                      <a:cubicBezTo>
                        <a:pt x="5473" y="7604"/>
                        <a:pt x="5510" y="7837"/>
                        <a:pt x="5535" y="8057"/>
                      </a:cubicBezTo>
                      <a:cubicBezTo>
                        <a:pt x="5596" y="8633"/>
                        <a:pt x="5498" y="9110"/>
                        <a:pt x="5253" y="9466"/>
                      </a:cubicBezTo>
                      <a:cubicBezTo>
                        <a:pt x="5180" y="9551"/>
                        <a:pt x="5020" y="9723"/>
                        <a:pt x="4825" y="972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20"/>
                <p:cNvSpPr/>
                <p:nvPr/>
              </p:nvSpPr>
              <p:spPr>
                <a:xfrm>
                  <a:off x="3141775" y="2797950"/>
                  <a:ext cx="2059150" cy="181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66" h="72632" fill="none" extrusionOk="0">
                      <a:moveTo>
                        <a:pt x="81851" y="50470"/>
                      </a:moveTo>
                      <a:cubicBezTo>
                        <a:pt x="81423" y="48119"/>
                        <a:pt x="80309" y="46050"/>
                        <a:pt x="79317" y="44225"/>
                      </a:cubicBezTo>
                      <a:cubicBezTo>
                        <a:pt x="79182" y="43980"/>
                        <a:pt x="79035" y="43723"/>
                        <a:pt x="78901" y="43466"/>
                      </a:cubicBezTo>
                      <a:lnTo>
                        <a:pt x="78876" y="43417"/>
                      </a:lnTo>
                      <a:cubicBezTo>
                        <a:pt x="77603" y="41030"/>
                        <a:pt x="76146" y="38336"/>
                        <a:pt x="73819" y="36548"/>
                      </a:cubicBezTo>
                      <a:cubicBezTo>
                        <a:pt x="72105" y="35226"/>
                        <a:pt x="70011" y="35152"/>
                        <a:pt x="68310" y="35079"/>
                      </a:cubicBezTo>
                      <a:cubicBezTo>
                        <a:pt x="67930" y="35067"/>
                        <a:pt x="67550" y="35042"/>
                        <a:pt x="67183" y="35018"/>
                      </a:cubicBezTo>
                      <a:cubicBezTo>
                        <a:pt x="67979" y="34920"/>
                        <a:pt x="68689" y="34479"/>
                        <a:pt x="69203" y="33757"/>
                      </a:cubicBezTo>
                      <a:cubicBezTo>
                        <a:pt x="69742" y="32961"/>
                        <a:pt x="69975" y="31969"/>
                        <a:pt x="69877" y="30843"/>
                      </a:cubicBezTo>
                      <a:cubicBezTo>
                        <a:pt x="69840" y="30536"/>
                        <a:pt x="69791" y="30243"/>
                        <a:pt x="69754" y="29998"/>
                      </a:cubicBezTo>
                      <a:cubicBezTo>
                        <a:pt x="69718" y="29802"/>
                        <a:pt x="69693" y="29618"/>
                        <a:pt x="69669" y="29471"/>
                      </a:cubicBezTo>
                      <a:cubicBezTo>
                        <a:pt x="69656" y="29288"/>
                        <a:pt x="69669" y="29043"/>
                        <a:pt x="69693" y="28786"/>
                      </a:cubicBezTo>
                      <a:cubicBezTo>
                        <a:pt x="69705" y="28492"/>
                        <a:pt x="69730" y="28124"/>
                        <a:pt x="69718" y="27745"/>
                      </a:cubicBezTo>
                      <a:cubicBezTo>
                        <a:pt x="69705" y="27194"/>
                        <a:pt x="69632" y="26704"/>
                        <a:pt x="69546" y="26263"/>
                      </a:cubicBezTo>
                      <a:cubicBezTo>
                        <a:pt x="69485" y="25908"/>
                        <a:pt x="69448" y="25590"/>
                        <a:pt x="69448" y="25345"/>
                      </a:cubicBezTo>
                      <a:cubicBezTo>
                        <a:pt x="69448" y="25296"/>
                        <a:pt x="69448" y="25247"/>
                        <a:pt x="69460" y="25186"/>
                      </a:cubicBezTo>
                      <a:cubicBezTo>
                        <a:pt x="69485" y="24574"/>
                        <a:pt x="69571" y="23313"/>
                        <a:pt x="68665" y="22333"/>
                      </a:cubicBezTo>
                      <a:cubicBezTo>
                        <a:pt x="68163" y="21782"/>
                        <a:pt x="67526" y="21574"/>
                        <a:pt x="67220" y="21488"/>
                      </a:cubicBezTo>
                      <a:lnTo>
                        <a:pt x="67195" y="21476"/>
                      </a:lnTo>
                      <a:lnTo>
                        <a:pt x="66363" y="21145"/>
                      </a:lnTo>
                      <a:cubicBezTo>
                        <a:pt x="65934" y="20986"/>
                        <a:pt x="65298" y="20717"/>
                        <a:pt x="64502" y="20717"/>
                      </a:cubicBezTo>
                      <a:lnTo>
                        <a:pt x="64477" y="20717"/>
                      </a:lnTo>
                      <a:cubicBezTo>
                        <a:pt x="64073" y="20717"/>
                        <a:pt x="63730" y="20803"/>
                        <a:pt x="63485" y="20839"/>
                      </a:cubicBezTo>
                      <a:cubicBezTo>
                        <a:pt x="63436" y="20864"/>
                        <a:pt x="63400" y="20864"/>
                        <a:pt x="63339" y="20876"/>
                      </a:cubicBezTo>
                      <a:cubicBezTo>
                        <a:pt x="63277" y="20888"/>
                        <a:pt x="63192" y="20888"/>
                        <a:pt x="63130" y="20900"/>
                      </a:cubicBezTo>
                      <a:cubicBezTo>
                        <a:pt x="62555" y="20962"/>
                        <a:pt x="61367" y="21109"/>
                        <a:pt x="60522" y="22125"/>
                      </a:cubicBezTo>
                      <a:cubicBezTo>
                        <a:pt x="60229" y="22027"/>
                        <a:pt x="59922" y="21917"/>
                        <a:pt x="59604" y="21843"/>
                      </a:cubicBezTo>
                      <a:cubicBezTo>
                        <a:pt x="59482" y="21807"/>
                        <a:pt x="59335" y="21782"/>
                        <a:pt x="59188" y="21733"/>
                      </a:cubicBezTo>
                      <a:lnTo>
                        <a:pt x="59176" y="21733"/>
                      </a:lnTo>
                      <a:cubicBezTo>
                        <a:pt x="58404" y="21537"/>
                        <a:pt x="57461" y="21305"/>
                        <a:pt x="56506" y="21305"/>
                      </a:cubicBezTo>
                      <a:cubicBezTo>
                        <a:pt x="54511" y="21305"/>
                        <a:pt x="53519" y="22394"/>
                        <a:pt x="53115" y="23031"/>
                      </a:cubicBezTo>
                      <a:cubicBezTo>
                        <a:pt x="52956" y="23264"/>
                        <a:pt x="52821" y="23496"/>
                        <a:pt x="52686" y="23704"/>
                      </a:cubicBezTo>
                      <a:cubicBezTo>
                        <a:pt x="52503" y="23533"/>
                        <a:pt x="52294" y="23398"/>
                        <a:pt x="52074" y="23264"/>
                      </a:cubicBezTo>
                      <a:cubicBezTo>
                        <a:pt x="51180" y="22737"/>
                        <a:pt x="50372" y="22725"/>
                        <a:pt x="49772" y="22725"/>
                      </a:cubicBezTo>
                      <a:cubicBezTo>
                        <a:pt x="49307" y="22725"/>
                        <a:pt x="48915" y="22713"/>
                        <a:pt x="48229" y="22419"/>
                      </a:cubicBezTo>
                      <a:cubicBezTo>
                        <a:pt x="47360" y="22051"/>
                        <a:pt x="46760" y="21904"/>
                        <a:pt x="46197" y="21904"/>
                      </a:cubicBezTo>
                      <a:cubicBezTo>
                        <a:pt x="46013" y="21904"/>
                        <a:pt x="45830" y="21917"/>
                        <a:pt x="45658" y="21941"/>
                      </a:cubicBezTo>
                      <a:cubicBezTo>
                        <a:pt x="45462" y="21513"/>
                        <a:pt x="45266" y="21121"/>
                        <a:pt x="45058" y="20741"/>
                      </a:cubicBezTo>
                      <a:cubicBezTo>
                        <a:pt x="44556" y="19762"/>
                        <a:pt x="44079" y="18819"/>
                        <a:pt x="44054" y="18072"/>
                      </a:cubicBezTo>
                      <a:cubicBezTo>
                        <a:pt x="44018" y="17411"/>
                        <a:pt x="44324" y="16591"/>
                        <a:pt x="44666" y="15697"/>
                      </a:cubicBezTo>
                      <a:cubicBezTo>
                        <a:pt x="44838" y="15256"/>
                        <a:pt x="45022" y="14754"/>
                        <a:pt x="45168" y="14252"/>
                      </a:cubicBezTo>
                      <a:cubicBezTo>
                        <a:pt x="45830" y="12060"/>
                        <a:pt x="45756" y="8926"/>
                        <a:pt x="43405" y="7248"/>
                      </a:cubicBezTo>
                      <a:cubicBezTo>
                        <a:pt x="42463" y="6575"/>
                        <a:pt x="41410" y="6367"/>
                        <a:pt x="40638" y="6208"/>
                      </a:cubicBezTo>
                      <a:cubicBezTo>
                        <a:pt x="40271" y="6134"/>
                        <a:pt x="39891" y="6061"/>
                        <a:pt x="39695" y="5963"/>
                      </a:cubicBezTo>
                      <a:cubicBezTo>
                        <a:pt x="39402" y="5828"/>
                        <a:pt x="39034" y="5387"/>
                        <a:pt x="38667" y="4959"/>
                      </a:cubicBezTo>
                      <a:cubicBezTo>
                        <a:pt x="38410" y="4653"/>
                        <a:pt x="38104" y="4285"/>
                        <a:pt x="37749" y="3943"/>
                      </a:cubicBezTo>
                      <a:cubicBezTo>
                        <a:pt x="36659" y="2877"/>
                        <a:pt x="35263" y="2265"/>
                        <a:pt x="33941" y="2265"/>
                      </a:cubicBezTo>
                      <a:cubicBezTo>
                        <a:pt x="32998" y="2265"/>
                        <a:pt x="32141" y="2559"/>
                        <a:pt x="31443" y="3122"/>
                      </a:cubicBezTo>
                      <a:cubicBezTo>
                        <a:pt x="30292" y="4041"/>
                        <a:pt x="29974" y="5314"/>
                        <a:pt x="29753" y="6147"/>
                      </a:cubicBezTo>
                      <a:cubicBezTo>
                        <a:pt x="29729" y="6257"/>
                        <a:pt x="29717" y="6355"/>
                        <a:pt x="29680" y="6453"/>
                      </a:cubicBezTo>
                      <a:cubicBezTo>
                        <a:pt x="29202" y="8204"/>
                        <a:pt x="27733" y="9636"/>
                        <a:pt x="26117" y="9942"/>
                      </a:cubicBezTo>
                      <a:cubicBezTo>
                        <a:pt x="25896" y="9991"/>
                        <a:pt x="25688" y="10003"/>
                        <a:pt x="25468" y="10003"/>
                      </a:cubicBezTo>
                      <a:cubicBezTo>
                        <a:pt x="24060" y="10003"/>
                        <a:pt x="22676" y="9195"/>
                        <a:pt x="22162" y="8057"/>
                      </a:cubicBezTo>
                      <a:cubicBezTo>
                        <a:pt x="21942" y="7567"/>
                        <a:pt x="21819" y="6918"/>
                        <a:pt x="21672" y="6220"/>
                      </a:cubicBezTo>
                      <a:cubicBezTo>
                        <a:pt x="21489" y="5326"/>
                        <a:pt x="21280" y="4285"/>
                        <a:pt x="20791" y="3257"/>
                      </a:cubicBezTo>
                      <a:cubicBezTo>
                        <a:pt x="20019" y="1629"/>
                        <a:pt x="18415" y="392"/>
                        <a:pt x="16701" y="74"/>
                      </a:cubicBezTo>
                      <a:cubicBezTo>
                        <a:pt x="16432" y="25"/>
                        <a:pt x="16150" y="0"/>
                        <a:pt x="15881" y="0"/>
                      </a:cubicBezTo>
                      <a:cubicBezTo>
                        <a:pt x="14803" y="0"/>
                        <a:pt x="13812" y="392"/>
                        <a:pt x="13040" y="1126"/>
                      </a:cubicBezTo>
                      <a:cubicBezTo>
                        <a:pt x="11718" y="2412"/>
                        <a:pt x="11595" y="4114"/>
                        <a:pt x="11510" y="5351"/>
                      </a:cubicBezTo>
                      <a:cubicBezTo>
                        <a:pt x="11497" y="5583"/>
                        <a:pt x="11485" y="5889"/>
                        <a:pt x="11449" y="6122"/>
                      </a:cubicBezTo>
                      <a:cubicBezTo>
                        <a:pt x="11302" y="6134"/>
                        <a:pt x="11142" y="6134"/>
                        <a:pt x="11008" y="6134"/>
                      </a:cubicBezTo>
                      <a:cubicBezTo>
                        <a:pt x="10432" y="6147"/>
                        <a:pt x="9771" y="6171"/>
                        <a:pt x="9110" y="6379"/>
                      </a:cubicBezTo>
                      <a:cubicBezTo>
                        <a:pt x="7947" y="6759"/>
                        <a:pt x="7126" y="7653"/>
                        <a:pt x="6857" y="8816"/>
                      </a:cubicBezTo>
                      <a:cubicBezTo>
                        <a:pt x="6649" y="9771"/>
                        <a:pt x="6906" y="10554"/>
                        <a:pt x="7077" y="11032"/>
                      </a:cubicBezTo>
                      <a:cubicBezTo>
                        <a:pt x="7077" y="11044"/>
                        <a:pt x="7077" y="11044"/>
                        <a:pt x="7090" y="11069"/>
                      </a:cubicBezTo>
                      <a:cubicBezTo>
                        <a:pt x="6979" y="11203"/>
                        <a:pt x="6735" y="11399"/>
                        <a:pt x="6404" y="11571"/>
                      </a:cubicBezTo>
                      <a:cubicBezTo>
                        <a:pt x="6122" y="11693"/>
                        <a:pt x="5792" y="11828"/>
                        <a:pt x="5473" y="11950"/>
                      </a:cubicBezTo>
                      <a:cubicBezTo>
                        <a:pt x="4518" y="12317"/>
                        <a:pt x="3343" y="12758"/>
                        <a:pt x="2363" y="13701"/>
                      </a:cubicBezTo>
                      <a:cubicBezTo>
                        <a:pt x="637" y="15329"/>
                        <a:pt x="0" y="18084"/>
                        <a:pt x="784" y="20705"/>
                      </a:cubicBezTo>
                      <a:cubicBezTo>
                        <a:pt x="833" y="20876"/>
                        <a:pt x="882" y="21047"/>
                        <a:pt x="943" y="21219"/>
                      </a:cubicBezTo>
                      <a:cubicBezTo>
                        <a:pt x="1433" y="22933"/>
                        <a:pt x="2241" y="25810"/>
                        <a:pt x="4935" y="26545"/>
                      </a:cubicBezTo>
                      <a:cubicBezTo>
                        <a:pt x="5314" y="26655"/>
                        <a:pt x="5718" y="26704"/>
                        <a:pt x="6110" y="26704"/>
                      </a:cubicBezTo>
                      <a:cubicBezTo>
                        <a:pt x="7653" y="26704"/>
                        <a:pt x="8914" y="25921"/>
                        <a:pt x="9918" y="25284"/>
                      </a:cubicBezTo>
                      <a:cubicBezTo>
                        <a:pt x="10334" y="25014"/>
                        <a:pt x="10763" y="24757"/>
                        <a:pt x="11069" y="24635"/>
                      </a:cubicBezTo>
                      <a:cubicBezTo>
                        <a:pt x="11191" y="24586"/>
                        <a:pt x="11363" y="24512"/>
                        <a:pt x="11485" y="24488"/>
                      </a:cubicBezTo>
                      <a:cubicBezTo>
                        <a:pt x="11559" y="24525"/>
                        <a:pt x="11681" y="24610"/>
                        <a:pt x="11865" y="24770"/>
                      </a:cubicBezTo>
                      <a:cubicBezTo>
                        <a:pt x="12244" y="25112"/>
                        <a:pt x="12612" y="25492"/>
                        <a:pt x="13016" y="25921"/>
                      </a:cubicBezTo>
                      <a:cubicBezTo>
                        <a:pt x="13738" y="26667"/>
                        <a:pt x="14546" y="27524"/>
                        <a:pt x="15575" y="28198"/>
                      </a:cubicBezTo>
                      <a:cubicBezTo>
                        <a:pt x="16701" y="28957"/>
                        <a:pt x="18036" y="29361"/>
                        <a:pt x="19321" y="29361"/>
                      </a:cubicBezTo>
                      <a:cubicBezTo>
                        <a:pt x="20717" y="29361"/>
                        <a:pt x="21954" y="28896"/>
                        <a:pt x="22884" y="27990"/>
                      </a:cubicBezTo>
                      <a:cubicBezTo>
                        <a:pt x="23386" y="27500"/>
                        <a:pt x="23729" y="26961"/>
                        <a:pt x="23999" y="26520"/>
                      </a:cubicBezTo>
                      <a:cubicBezTo>
                        <a:pt x="24060" y="26423"/>
                        <a:pt x="24121" y="26325"/>
                        <a:pt x="24207" y="26214"/>
                      </a:cubicBezTo>
                      <a:cubicBezTo>
                        <a:pt x="24390" y="26276"/>
                        <a:pt x="24599" y="26361"/>
                        <a:pt x="24770" y="26423"/>
                      </a:cubicBezTo>
                      <a:cubicBezTo>
                        <a:pt x="25492" y="26716"/>
                        <a:pt x="26374" y="27084"/>
                        <a:pt x="27415" y="27084"/>
                      </a:cubicBezTo>
                      <a:cubicBezTo>
                        <a:pt x="27770" y="27084"/>
                        <a:pt x="28100" y="27035"/>
                        <a:pt x="28443" y="26961"/>
                      </a:cubicBezTo>
                      <a:cubicBezTo>
                        <a:pt x="29631" y="26667"/>
                        <a:pt x="30414" y="25921"/>
                        <a:pt x="30978" y="25382"/>
                      </a:cubicBezTo>
                      <a:cubicBezTo>
                        <a:pt x="31137" y="25235"/>
                        <a:pt x="31369" y="25014"/>
                        <a:pt x="31467" y="24941"/>
                      </a:cubicBezTo>
                      <a:cubicBezTo>
                        <a:pt x="31578" y="24953"/>
                        <a:pt x="31798" y="25063"/>
                        <a:pt x="31933" y="25235"/>
                      </a:cubicBezTo>
                      <a:cubicBezTo>
                        <a:pt x="32373" y="25749"/>
                        <a:pt x="32545" y="26692"/>
                        <a:pt x="32655" y="27329"/>
                      </a:cubicBezTo>
                      <a:cubicBezTo>
                        <a:pt x="32900" y="28982"/>
                        <a:pt x="32667" y="31014"/>
                        <a:pt x="31590" y="31614"/>
                      </a:cubicBezTo>
                      <a:cubicBezTo>
                        <a:pt x="31516" y="31663"/>
                        <a:pt x="31455" y="31687"/>
                        <a:pt x="31382" y="31724"/>
                      </a:cubicBezTo>
                      <a:cubicBezTo>
                        <a:pt x="30916" y="31957"/>
                        <a:pt x="30157" y="32336"/>
                        <a:pt x="29594" y="33144"/>
                      </a:cubicBezTo>
                      <a:cubicBezTo>
                        <a:pt x="29166" y="33769"/>
                        <a:pt x="28933" y="34553"/>
                        <a:pt x="28921" y="35446"/>
                      </a:cubicBezTo>
                      <a:cubicBezTo>
                        <a:pt x="28884" y="37871"/>
                        <a:pt x="30231" y="39768"/>
                        <a:pt x="31308" y="41287"/>
                      </a:cubicBezTo>
                      <a:cubicBezTo>
                        <a:pt x="31871" y="42083"/>
                        <a:pt x="32410" y="42854"/>
                        <a:pt x="32692" y="43564"/>
                      </a:cubicBezTo>
                      <a:cubicBezTo>
                        <a:pt x="33059" y="44519"/>
                        <a:pt x="32973" y="45670"/>
                        <a:pt x="32435" y="46735"/>
                      </a:cubicBezTo>
                      <a:cubicBezTo>
                        <a:pt x="31896" y="47813"/>
                        <a:pt x="31027" y="48560"/>
                        <a:pt x="30047" y="48841"/>
                      </a:cubicBezTo>
                      <a:cubicBezTo>
                        <a:pt x="29790" y="48902"/>
                        <a:pt x="29496" y="48976"/>
                        <a:pt x="29190" y="49037"/>
                      </a:cubicBezTo>
                      <a:cubicBezTo>
                        <a:pt x="27464" y="49417"/>
                        <a:pt x="24268" y="50139"/>
                        <a:pt x="23901" y="53286"/>
                      </a:cubicBezTo>
                      <a:cubicBezTo>
                        <a:pt x="23790" y="54278"/>
                        <a:pt x="24048" y="55122"/>
                        <a:pt x="24243" y="55735"/>
                      </a:cubicBezTo>
                      <a:cubicBezTo>
                        <a:pt x="24280" y="55845"/>
                        <a:pt x="24329" y="55967"/>
                        <a:pt x="24354" y="56053"/>
                      </a:cubicBezTo>
                      <a:cubicBezTo>
                        <a:pt x="24146" y="56408"/>
                        <a:pt x="23815" y="56947"/>
                        <a:pt x="23729" y="57694"/>
                      </a:cubicBezTo>
                      <a:cubicBezTo>
                        <a:pt x="23570" y="58832"/>
                        <a:pt x="23913" y="60461"/>
                        <a:pt x="26300" y="61771"/>
                      </a:cubicBezTo>
                      <a:lnTo>
                        <a:pt x="37700" y="67991"/>
                      </a:lnTo>
                      <a:cubicBezTo>
                        <a:pt x="39426" y="68946"/>
                        <a:pt x="41410" y="70011"/>
                        <a:pt x="43638" y="70501"/>
                      </a:cubicBezTo>
                      <a:cubicBezTo>
                        <a:pt x="44630" y="70721"/>
                        <a:pt x="45670" y="70831"/>
                        <a:pt x="46858" y="70831"/>
                      </a:cubicBezTo>
                      <a:cubicBezTo>
                        <a:pt x="48401" y="70831"/>
                        <a:pt x="49895" y="70648"/>
                        <a:pt x="51229" y="70476"/>
                      </a:cubicBezTo>
                      <a:cubicBezTo>
                        <a:pt x="53445" y="70195"/>
                        <a:pt x="55759" y="69913"/>
                        <a:pt x="58025" y="69913"/>
                      </a:cubicBezTo>
                      <a:cubicBezTo>
                        <a:pt x="60216" y="69913"/>
                        <a:pt x="62053" y="70182"/>
                        <a:pt x="63645" y="70733"/>
                      </a:cubicBezTo>
                      <a:cubicBezTo>
                        <a:pt x="64098" y="70905"/>
                        <a:pt x="64612" y="71101"/>
                        <a:pt x="65102" y="71297"/>
                      </a:cubicBezTo>
                      <a:cubicBezTo>
                        <a:pt x="66632" y="71933"/>
                        <a:pt x="68371" y="72631"/>
                        <a:pt x="70269" y="72631"/>
                      </a:cubicBezTo>
                      <a:cubicBezTo>
                        <a:pt x="70918" y="72631"/>
                        <a:pt x="71530" y="72558"/>
                        <a:pt x="72117" y="72386"/>
                      </a:cubicBezTo>
                      <a:cubicBezTo>
                        <a:pt x="73648" y="71982"/>
                        <a:pt x="75938" y="70917"/>
                        <a:pt x="78117" y="66497"/>
                      </a:cubicBezTo>
                      <a:cubicBezTo>
                        <a:pt x="79452" y="63803"/>
                        <a:pt x="80505" y="60975"/>
                        <a:pt x="81264" y="58085"/>
                      </a:cubicBezTo>
                      <a:cubicBezTo>
                        <a:pt x="81815" y="56028"/>
                        <a:pt x="82366" y="53274"/>
                        <a:pt x="81851" y="504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dashDot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05" name="Google Shape;505;p20"/>
              <p:cNvSpPr/>
              <p:nvPr/>
            </p:nvSpPr>
            <p:spPr>
              <a:xfrm rot="-9626350">
                <a:off x="7162431" y="902792"/>
                <a:ext cx="4480878" cy="2631553"/>
              </a:xfrm>
              <a:custGeom>
                <a:avLst/>
                <a:gdLst/>
                <a:ahLst/>
                <a:cxnLst/>
                <a:rect l="l" t="t" r="r" b="b"/>
                <a:pathLst>
                  <a:path w="80237" h="47122" extrusionOk="0">
                    <a:moveTo>
                      <a:pt x="75580" y="0"/>
                    </a:moveTo>
                    <a:cubicBezTo>
                      <a:pt x="74446" y="0"/>
                      <a:pt x="73347" y="432"/>
                      <a:pt x="72272" y="651"/>
                    </a:cubicBezTo>
                    <a:cubicBezTo>
                      <a:pt x="71533" y="794"/>
                      <a:pt x="70783" y="866"/>
                      <a:pt x="70033" y="890"/>
                    </a:cubicBezTo>
                    <a:cubicBezTo>
                      <a:pt x="68402" y="961"/>
                      <a:pt x="66938" y="1461"/>
                      <a:pt x="65330" y="1544"/>
                    </a:cubicBezTo>
                    <a:cubicBezTo>
                      <a:pt x="65747" y="1449"/>
                      <a:pt x="65937" y="1068"/>
                      <a:pt x="66283" y="878"/>
                    </a:cubicBezTo>
                    <a:lnTo>
                      <a:pt x="66283" y="878"/>
                    </a:lnTo>
                    <a:cubicBezTo>
                      <a:pt x="65390" y="1116"/>
                      <a:pt x="64485" y="1402"/>
                      <a:pt x="63580" y="1628"/>
                    </a:cubicBezTo>
                    <a:cubicBezTo>
                      <a:pt x="62497" y="1866"/>
                      <a:pt x="61342" y="1818"/>
                      <a:pt x="60294" y="2164"/>
                    </a:cubicBezTo>
                    <a:cubicBezTo>
                      <a:pt x="59246" y="2497"/>
                      <a:pt x="58222" y="2926"/>
                      <a:pt x="57127" y="3211"/>
                    </a:cubicBezTo>
                    <a:cubicBezTo>
                      <a:pt x="56043" y="3509"/>
                      <a:pt x="54936" y="3640"/>
                      <a:pt x="53876" y="3961"/>
                    </a:cubicBezTo>
                    <a:cubicBezTo>
                      <a:pt x="52352" y="4414"/>
                      <a:pt x="50924" y="5021"/>
                      <a:pt x="49388" y="5473"/>
                    </a:cubicBezTo>
                    <a:cubicBezTo>
                      <a:pt x="47364" y="6045"/>
                      <a:pt x="45375" y="6747"/>
                      <a:pt x="43435" y="7569"/>
                    </a:cubicBezTo>
                    <a:cubicBezTo>
                      <a:pt x="42208" y="8105"/>
                      <a:pt x="40994" y="8486"/>
                      <a:pt x="39720" y="8938"/>
                    </a:cubicBezTo>
                    <a:cubicBezTo>
                      <a:pt x="39505" y="9013"/>
                      <a:pt x="38737" y="9352"/>
                      <a:pt x="38217" y="9352"/>
                    </a:cubicBezTo>
                    <a:cubicBezTo>
                      <a:pt x="37989" y="9352"/>
                      <a:pt x="37809" y="9286"/>
                      <a:pt x="37743" y="9105"/>
                    </a:cubicBezTo>
                    <a:cubicBezTo>
                      <a:pt x="37612" y="8712"/>
                      <a:pt x="38875" y="7998"/>
                      <a:pt x="39196" y="7700"/>
                    </a:cubicBezTo>
                    <a:lnTo>
                      <a:pt x="39196" y="7700"/>
                    </a:lnTo>
                    <a:cubicBezTo>
                      <a:pt x="37279" y="8069"/>
                      <a:pt x="35624" y="8902"/>
                      <a:pt x="33862" y="9569"/>
                    </a:cubicBezTo>
                    <a:cubicBezTo>
                      <a:pt x="31850" y="10331"/>
                      <a:pt x="29719" y="10927"/>
                      <a:pt x="27802" y="11843"/>
                    </a:cubicBezTo>
                    <a:cubicBezTo>
                      <a:pt x="25480" y="12951"/>
                      <a:pt x="23027" y="14201"/>
                      <a:pt x="20991" y="15594"/>
                    </a:cubicBezTo>
                    <a:cubicBezTo>
                      <a:pt x="20036" y="16249"/>
                      <a:pt x="18376" y="17495"/>
                      <a:pt x="16901" y="17495"/>
                    </a:cubicBezTo>
                    <a:cubicBezTo>
                      <a:pt x="16795" y="17495"/>
                      <a:pt x="16690" y="17489"/>
                      <a:pt x="16586" y="17475"/>
                    </a:cubicBezTo>
                    <a:cubicBezTo>
                      <a:pt x="17098" y="16987"/>
                      <a:pt x="19372" y="15201"/>
                      <a:pt x="17503" y="15165"/>
                    </a:cubicBezTo>
                    <a:cubicBezTo>
                      <a:pt x="17476" y="15165"/>
                      <a:pt x="17450" y="15164"/>
                      <a:pt x="17424" y="15164"/>
                    </a:cubicBezTo>
                    <a:cubicBezTo>
                      <a:pt x="16284" y="15164"/>
                      <a:pt x="15420" y="15662"/>
                      <a:pt x="14407" y="16034"/>
                    </a:cubicBezTo>
                    <a:cubicBezTo>
                      <a:pt x="13550" y="16344"/>
                      <a:pt x="12800" y="16773"/>
                      <a:pt x="11978" y="17130"/>
                    </a:cubicBezTo>
                    <a:cubicBezTo>
                      <a:pt x="10454" y="17785"/>
                      <a:pt x="8907" y="18285"/>
                      <a:pt x="7442" y="19035"/>
                    </a:cubicBezTo>
                    <a:cubicBezTo>
                      <a:pt x="4870" y="20344"/>
                      <a:pt x="2406" y="21702"/>
                      <a:pt x="1" y="23154"/>
                    </a:cubicBezTo>
                    <a:cubicBezTo>
                      <a:pt x="1" y="25345"/>
                      <a:pt x="751" y="28072"/>
                      <a:pt x="1120" y="30238"/>
                    </a:cubicBezTo>
                    <a:cubicBezTo>
                      <a:pt x="1739" y="33858"/>
                      <a:pt x="2072" y="37585"/>
                      <a:pt x="2263" y="41240"/>
                    </a:cubicBezTo>
                    <a:cubicBezTo>
                      <a:pt x="2358" y="42895"/>
                      <a:pt x="2608" y="44562"/>
                      <a:pt x="3573" y="46062"/>
                    </a:cubicBezTo>
                    <a:cubicBezTo>
                      <a:pt x="3875" y="46526"/>
                      <a:pt x="4216" y="47117"/>
                      <a:pt x="4969" y="47117"/>
                    </a:cubicBezTo>
                    <a:cubicBezTo>
                      <a:pt x="5047" y="47117"/>
                      <a:pt x="5129" y="47111"/>
                      <a:pt x="5216" y="47098"/>
                    </a:cubicBezTo>
                    <a:lnTo>
                      <a:pt x="5311" y="47110"/>
                    </a:lnTo>
                    <a:cubicBezTo>
                      <a:pt x="5351" y="47118"/>
                      <a:pt x="5395" y="47122"/>
                      <a:pt x="5443" y="47122"/>
                    </a:cubicBezTo>
                    <a:cubicBezTo>
                      <a:pt x="5955" y="47122"/>
                      <a:pt x="6885" y="46692"/>
                      <a:pt x="7287" y="46562"/>
                    </a:cubicBezTo>
                    <a:cubicBezTo>
                      <a:pt x="7847" y="46383"/>
                      <a:pt x="8395" y="46026"/>
                      <a:pt x="8954" y="45883"/>
                    </a:cubicBezTo>
                    <a:cubicBezTo>
                      <a:pt x="9514" y="45740"/>
                      <a:pt x="9954" y="45776"/>
                      <a:pt x="10490" y="45538"/>
                    </a:cubicBezTo>
                    <a:cubicBezTo>
                      <a:pt x="14121" y="43966"/>
                      <a:pt x="17872" y="42597"/>
                      <a:pt x="21265" y="40716"/>
                    </a:cubicBezTo>
                    <a:cubicBezTo>
                      <a:pt x="21765" y="40442"/>
                      <a:pt x="22039" y="40156"/>
                      <a:pt x="22444" y="39811"/>
                    </a:cubicBezTo>
                    <a:cubicBezTo>
                      <a:pt x="23123" y="39228"/>
                      <a:pt x="23896" y="39013"/>
                      <a:pt x="24742" y="38620"/>
                    </a:cubicBezTo>
                    <a:cubicBezTo>
                      <a:pt x="26575" y="37751"/>
                      <a:pt x="28468" y="36918"/>
                      <a:pt x="30207" y="35965"/>
                    </a:cubicBezTo>
                    <a:cubicBezTo>
                      <a:pt x="31326" y="35358"/>
                      <a:pt x="32136" y="34525"/>
                      <a:pt x="33029" y="33763"/>
                    </a:cubicBezTo>
                    <a:cubicBezTo>
                      <a:pt x="33433" y="33417"/>
                      <a:pt x="33862" y="33096"/>
                      <a:pt x="34314" y="32810"/>
                    </a:cubicBezTo>
                    <a:cubicBezTo>
                      <a:pt x="34612" y="32608"/>
                      <a:pt x="35029" y="32465"/>
                      <a:pt x="35255" y="32215"/>
                    </a:cubicBezTo>
                    <a:cubicBezTo>
                      <a:pt x="35188" y="32211"/>
                      <a:pt x="35121" y="32209"/>
                      <a:pt x="35053" y="32209"/>
                    </a:cubicBezTo>
                    <a:cubicBezTo>
                      <a:pt x="33641" y="32209"/>
                      <a:pt x="32064" y="33091"/>
                      <a:pt x="30632" y="33091"/>
                    </a:cubicBezTo>
                    <a:cubicBezTo>
                      <a:pt x="30399" y="33091"/>
                      <a:pt x="30169" y="33067"/>
                      <a:pt x="29945" y="33013"/>
                    </a:cubicBezTo>
                    <a:cubicBezTo>
                      <a:pt x="29885" y="32667"/>
                      <a:pt x="30647" y="32298"/>
                      <a:pt x="30933" y="32084"/>
                    </a:cubicBezTo>
                    <a:cubicBezTo>
                      <a:pt x="31505" y="31655"/>
                      <a:pt x="32124" y="31274"/>
                      <a:pt x="32755" y="30929"/>
                    </a:cubicBezTo>
                    <a:cubicBezTo>
                      <a:pt x="34231" y="30143"/>
                      <a:pt x="35565" y="29238"/>
                      <a:pt x="36922" y="28333"/>
                    </a:cubicBezTo>
                    <a:cubicBezTo>
                      <a:pt x="37803" y="27750"/>
                      <a:pt x="38505" y="27131"/>
                      <a:pt x="39541" y="26678"/>
                    </a:cubicBezTo>
                    <a:cubicBezTo>
                      <a:pt x="40220" y="26381"/>
                      <a:pt x="40946" y="26178"/>
                      <a:pt x="41625" y="25893"/>
                    </a:cubicBezTo>
                    <a:cubicBezTo>
                      <a:pt x="41881" y="25781"/>
                      <a:pt x="42157" y="25483"/>
                      <a:pt x="42455" y="25483"/>
                    </a:cubicBezTo>
                    <a:cubicBezTo>
                      <a:pt x="42476" y="25483"/>
                      <a:pt x="42497" y="25485"/>
                      <a:pt x="42518" y="25488"/>
                    </a:cubicBezTo>
                    <a:cubicBezTo>
                      <a:pt x="42667" y="25906"/>
                      <a:pt x="42476" y="26340"/>
                      <a:pt x="42984" y="26340"/>
                    </a:cubicBezTo>
                    <a:cubicBezTo>
                      <a:pt x="43085" y="26340"/>
                      <a:pt x="43212" y="26323"/>
                      <a:pt x="43375" y="26286"/>
                    </a:cubicBezTo>
                    <a:cubicBezTo>
                      <a:pt x="43673" y="26143"/>
                      <a:pt x="43970" y="26000"/>
                      <a:pt x="44268" y="25857"/>
                    </a:cubicBezTo>
                    <a:cubicBezTo>
                      <a:pt x="44804" y="25631"/>
                      <a:pt x="45340" y="25416"/>
                      <a:pt x="45887" y="25238"/>
                    </a:cubicBezTo>
                    <a:cubicBezTo>
                      <a:pt x="47102" y="24773"/>
                      <a:pt x="48292" y="24238"/>
                      <a:pt x="49435" y="23642"/>
                    </a:cubicBezTo>
                    <a:cubicBezTo>
                      <a:pt x="50686" y="22976"/>
                      <a:pt x="51829" y="22357"/>
                      <a:pt x="53222" y="21856"/>
                    </a:cubicBezTo>
                    <a:cubicBezTo>
                      <a:pt x="55293" y="21106"/>
                      <a:pt x="57353" y="20428"/>
                      <a:pt x="59341" y="19570"/>
                    </a:cubicBezTo>
                    <a:cubicBezTo>
                      <a:pt x="61306" y="18737"/>
                      <a:pt x="63104" y="17868"/>
                      <a:pt x="64806" y="16749"/>
                    </a:cubicBezTo>
                    <a:cubicBezTo>
                      <a:pt x="65402" y="16356"/>
                      <a:pt x="66092" y="15999"/>
                      <a:pt x="66676" y="15594"/>
                    </a:cubicBezTo>
                    <a:cubicBezTo>
                      <a:pt x="66926" y="15427"/>
                      <a:pt x="67200" y="15237"/>
                      <a:pt x="67235" y="14963"/>
                    </a:cubicBezTo>
                    <a:cubicBezTo>
                      <a:pt x="67272" y="14608"/>
                      <a:pt x="66956" y="14503"/>
                      <a:pt x="66542" y="14503"/>
                    </a:cubicBezTo>
                    <a:cubicBezTo>
                      <a:pt x="66025" y="14503"/>
                      <a:pt x="65356" y="14666"/>
                      <a:pt x="65033" y="14713"/>
                    </a:cubicBezTo>
                    <a:cubicBezTo>
                      <a:pt x="64437" y="14784"/>
                      <a:pt x="63854" y="14856"/>
                      <a:pt x="63282" y="14975"/>
                    </a:cubicBezTo>
                    <a:cubicBezTo>
                      <a:pt x="62990" y="15030"/>
                      <a:pt x="62528" y="15211"/>
                      <a:pt x="62157" y="15211"/>
                    </a:cubicBezTo>
                    <a:cubicBezTo>
                      <a:pt x="62045" y="15211"/>
                      <a:pt x="61942" y="15195"/>
                      <a:pt x="61854" y="15153"/>
                    </a:cubicBezTo>
                    <a:cubicBezTo>
                      <a:pt x="60913" y="14713"/>
                      <a:pt x="62866" y="14189"/>
                      <a:pt x="63151" y="13963"/>
                    </a:cubicBezTo>
                    <a:cubicBezTo>
                      <a:pt x="62996" y="13932"/>
                      <a:pt x="62840" y="13924"/>
                      <a:pt x="62685" y="13924"/>
                    </a:cubicBezTo>
                    <a:cubicBezTo>
                      <a:pt x="62496" y="13924"/>
                      <a:pt x="62307" y="13936"/>
                      <a:pt x="62118" y="13936"/>
                    </a:cubicBezTo>
                    <a:cubicBezTo>
                      <a:pt x="62034" y="13936"/>
                      <a:pt x="61950" y="13934"/>
                      <a:pt x="61866" y="13927"/>
                    </a:cubicBezTo>
                    <a:cubicBezTo>
                      <a:pt x="61592" y="13891"/>
                      <a:pt x="61318" y="13832"/>
                      <a:pt x="61044" y="13760"/>
                    </a:cubicBezTo>
                    <a:cubicBezTo>
                      <a:pt x="60874" y="13725"/>
                      <a:pt x="60700" y="13717"/>
                      <a:pt x="60525" y="13717"/>
                    </a:cubicBezTo>
                    <a:cubicBezTo>
                      <a:pt x="60361" y="13717"/>
                      <a:pt x="60196" y="13724"/>
                      <a:pt x="60033" y="13724"/>
                    </a:cubicBezTo>
                    <a:cubicBezTo>
                      <a:pt x="59834" y="13724"/>
                      <a:pt x="59638" y="13713"/>
                      <a:pt x="59449" y="13665"/>
                    </a:cubicBezTo>
                    <a:cubicBezTo>
                      <a:pt x="59699" y="13439"/>
                      <a:pt x="60270" y="13355"/>
                      <a:pt x="60615" y="13201"/>
                    </a:cubicBezTo>
                    <a:cubicBezTo>
                      <a:pt x="61068" y="12986"/>
                      <a:pt x="61485" y="12724"/>
                      <a:pt x="61937" y="12510"/>
                    </a:cubicBezTo>
                    <a:cubicBezTo>
                      <a:pt x="63461" y="11784"/>
                      <a:pt x="65116" y="11248"/>
                      <a:pt x="66664" y="10569"/>
                    </a:cubicBezTo>
                    <a:cubicBezTo>
                      <a:pt x="67402" y="10248"/>
                      <a:pt x="67902" y="9760"/>
                      <a:pt x="68593" y="9403"/>
                    </a:cubicBezTo>
                    <a:cubicBezTo>
                      <a:pt x="69366" y="8998"/>
                      <a:pt x="70200" y="8652"/>
                      <a:pt x="70974" y="8248"/>
                    </a:cubicBezTo>
                    <a:cubicBezTo>
                      <a:pt x="71807" y="7831"/>
                      <a:pt x="72748" y="7557"/>
                      <a:pt x="73593" y="7152"/>
                    </a:cubicBezTo>
                    <a:cubicBezTo>
                      <a:pt x="74272" y="6831"/>
                      <a:pt x="74891" y="6450"/>
                      <a:pt x="75605" y="6152"/>
                    </a:cubicBezTo>
                    <a:cubicBezTo>
                      <a:pt x="76582" y="5747"/>
                      <a:pt x="77487" y="5331"/>
                      <a:pt x="78296" y="4747"/>
                    </a:cubicBezTo>
                    <a:cubicBezTo>
                      <a:pt x="78677" y="4473"/>
                      <a:pt x="79058" y="4211"/>
                      <a:pt x="79451" y="3961"/>
                    </a:cubicBezTo>
                    <a:cubicBezTo>
                      <a:pt x="79642" y="3890"/>
                      <a:pt x="79820" y="3807"/>
                      <a:pt x="79975" y="3688"/>
                    </a:cubicBezTo>
                    <a:cubicBezTo>
                      <a:pt x="80237" y="3259"/>
                      <a:pt x="79415" y="3295"/>
                      <a:pt x="78987" y="3211"/>
                    </a:cubicBezTo>
                    <a:cubicBezTo>
                      <a:pt x="78046" y="3045"/>
                      <a:pt x="77106" y="2890"/>
                      <a:pt x="76236" y="2580"/>
                    </a:cubicBezTo>
                    <a:cubicBezTo>
                      <a:pt x="75534" y="2318"/>
                      <a:pt x="74939" y="2509"/>
                      <a:pt x="74236" y="2342"/>
                    </a:cubicBezTo>
                    <a:cubicBezTo>
                      <a:pt x="74319" y="1402"/>
                      <a:pt x="76296" y="1056"/>
                      <a:pt x="76439" y="92"/>
                    </a:cubicBezTo>
                    <a:cubicBezTo>
                      <a:pt x="76150" y="27"/>
                      <a:pt x="75864" y="0"/>
                      <a:pt x="755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0"/>
              <p:cNvSpPr/>
              <p:nvPr/>
            </p:nvSpPr>
            <p:spPr>
              <a:xfrm rot="1524163">
                <a:off x="7806466" y="176643"/>
                <a:ext cx="492180" cy="726121"/>
              </a:xfrm>
              <a:custGeom>
                <a:avLst/>
                <a:gdLst/>
                <a:ahLst/>
                <a:cxnLst/>
                <a:rect l="l" t="t" r="r" b="b"/>
                <a:pathLst>
                  <a:path w="14908" h="21994" extrusionOk="0">
                    <a:moveTo>
                      <a:pt x="14770" y="1"/>
                    </a:moveTo>
                    <a:cubicBezTo>
                      <a:pt x="14137" y="1"/>
                      <a:pt x="10205" y="6373"/>
                      <a:pt x="10205" y="6373"/>
                    </a:cubicBezTo>
                    <a:cubicBezTo>
                      <a:pt x="10205" y="6373"/>
                      <a:pt x="9490" y="6396"/>
                      <a:pt x="9335" y="6456"/>
                    </a:cubicBezTo>
                    <a:cubicBezTo>
                      <a:pt x="9192" y="6527"/>
                      <a:pt x="8061" y="8539"/>
                      <a:pt x="8061" y="8539"/>
                    </a:cubicBezTo>
                    <a:cubicBezTo>
                      <a:pt x="8061" y="8539"/>
                      <a:pt x="1239" y="10921"/>
                      <a:pt x="1072" y="11040"/>
                    </a:cubicBezTo>
                    <a:cubicBezTo>
                      <a:pt x="918" y="11159"/>
                      <a:pt x="13" y="12730"/>
                      <a:pt x="13" y="12730"/>
                    </a:cubicBezTo>
                    <a:lnTo>
                      <a:pt x="5156" y="14040"/>
                    </a:lnTo>
                    <a:lnTo>
                      <a:pt x="4085" y="16005"/>
                    </a:lnTo>
                    <a:lnTo>
                      <a:pt x="394" y="17314"/>
                    </a:lnTo>
                    <a:lnTo>
                      <a:pt x="1" y="18612"/>
                    </a:lnTo>
                    <a:lnTo>
                      <a:pt x="2632" y="19207"/>
                    </a:lnTo>
                    <a:cubicBezTo>
                      <a:pt x="2632" y="19207"/>
                      <a:pt x="2915" y="20023"/>
                      <a:pt x="3895" y="20023"/>
                    </a:cubicBezTo>
                    <a:cubicBezTo>
                      <a:pt x="3941" y="20023"/>
                      <a:pt x="3988" y="20021"/>
                      <a:pt x="4037" y="20017"/>
                    </a:cubicBezTo>
                    <a:lnTo>
                      <a:pt x="6252" y="21993"/>
                    </a:lnTo>
                    <a:lnTo>
                      <a:pt x="7145" y="21172"/>
                    </a:lnTo>
                    <a:cubicBezTo>
                      <a:pt x="7145" y="21172"/>
                      <a:pt x="6383" y="17076"/>
                      <a:pt x="6430" y="17005"/>
                    </a:cubicBezTo>
                    <a:cubicBezTo>
                      <a:pt x="6478" y="16933"/>
                      <a:pt x="7395" y="15266"/>
                      <a:pt x="7395" y="15266"/>
                    </a:cubicBezTo>
                    <a:lnTo>
                      <a:pt x="11217" y="19136"/>
                    </a:lnTo>
                    <a:lnTo>
                      <a:pt x="12276" y="17207"/>
                    </a:lnTo>
                    <a:lnTo>
                      <a:pt x="10693" y="10278"/>
                    </a:lnTo>
                    <a:lnTo>
                      <a:pt x="11943" y="8016"/>
                    </a:lnTo>
                    <a:cubicBezTo>
                      <a:pt x="11990" y="7742"/>
                      <a:pt x="11633" y="7218"/>
                      <a:pt x="11633" y="7218"/>
                    </a:cubicBezTo>
                    <a:cubicBezTo>
                      <a:pt x="11633" y="7218"/>
                      <a:pt x="12550" y="5337"/>
                      <a:pt x="13622" y="3158"/>
                    </a:cubicBezTo>
                    <a:cubicBezTo>
                      <a:pt x="14372" y="1658"/>
                      <a:pt x="14907" y="38"/>
                      <a:pt x="14788" y="3"/>
                    </a:cubicBezTo>
                    <a:cubicBezTo>
                      <a:pt x="14783" y="1"/>
                      <a:pt x="14777" y="1"/>
                      <a:pt x="147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0"/>
              <p:cNvSpPr/>
              <p:nvPr/>
            </p:nvSpPr>
            <p:spPr>
              <a:xfrm rot="1524275">
                <a:off x="7094777" y="323538"/>
                <a:ext cx="368697" cy="543945"/>
              </a:xfrm>
              <a:custGeom>
                <a:avLst/>
                <a:gdLst/>
                <a:ahLst/>
                <a:cxnLst/>
                <a:rect l="l" t="t" r="r" b="b"/>
                <a:pathLst>
                  <a:path w="14908" h="21994" extrusionOk="0">
                    <a:moveTo>
                      <a:pt x="14770" y="1"/>
                    </a:moveTo>
                    <a:cubicBezTo>
                      <a:pt x="14137" y="1"/>
                      <a:pt x="10205" y="6373"/>
                      <a:pt x="10205" y="6373"/>
                    </a:cubicBezTo>
                    <a:cubicBezTo>
                      <a:pt x="10205" y="6373"/>
                      <a:pt x="9490" y="6396"/>
                      <a:pt x="9335" y="6456"/>
                    </a:cubicBezTo>
                    <a:cubicBezTo>
                      <a:pt x="9192" y="6527"/>
                      <a:pt x="8061" y="8539"/>
                      <a:pt x="8061" y="8539"/>
                    </a:cubicBezTo>
                    <a:cubicBezTo>
                      <a:pt x="8061" y="8539"/>
                      <a:pt x="1239" y="10921"/>
                      <a:pt x="1072" y="11040"/>
                    </a:cubicBezTo>
                    <a:cubicBezTo>
                      <a:pt x="918" y="11159"/>
                      <a:pt x="13" y="12730"/>
                      <a:pt x="13" y="12730"/>
                    </a:cubicBezTo>
                    <a:lnTo>
                      <a:pt x="5156" y="14040"/>
                    </a:lnTo>
                    <a:lnTo>
                      <a:pt x="4085" y="16005"/>
                    </a:lnTo>
                    <a:lnTo>
                      <a:pt x="394" y="17314"/>
                    </a:lnTo>
                    <a:lnTo>
                      <a:pt x="1" y="18612"/>
                    </a:lnTo>
                    <a:lnTo>
                      <a:pt x="2632" y="19207"/>
                    </a:lnTo>
                    <a:cubicBezTo>
                      <a:pt x="2632" y="19207"/>
                      <a:pt x="2915" y="20023"/>
                      <a:pt x="3895" y="20023"/>
                    </a:cubicBezTo>
                    <a:cubicBezTo>
                      <a:pt x="3941" y="20023"/>
                      <a:pt x="3988" y="20021"/>
                      <a:pt x="4037" y="20017"/>
                    </a:cubicBezTo>
                    <a:lnTo>
                      <a:pt x="6252" y="21993"/>
                    </a:lnTo>
                    <a:lnTo>
                      <a:pt x="7145" y="21172"/>
                    </a:lnTo>
                    <a:cubicBezTo>
                      <a:pt x="7145" y="21172"/>
                      <a:pt x="6383" y="17076"/>
                      <a:pt x="6430" y="17005"/>
                    </a:cubicBezTo>
                    <a:cubicBezTo>
                      <a:pt x="6478" y="16933"/>
                      <a:pt x="7395" y="15266"/>
                      <a:pt x="7395" y="15266"/>
                    </a:cubicBezTo>
                    <a:lnTo>
                      <a:pt x="11217" y="19136"/>
                    </a:lnTo>
                    <a:lnTo>
                      <a:pt x="12276" y="17207"/>
                    </a:lnTo>
                    <a:lnTo>
                      <a:pt x="10693" y="10278"/>
                    </a:lnTo>
                    <a:lnTo>
                      <a:pt x="11943" y="8016"/>
                    </a:lnTo>
                    <a:cubicBezTo>
                      <a:pt x="11990" y="7742"/>
                      <a:pt x="11633" y="7218"/>
                      <a:pt x="11633" y="7218"/>
                    </a:cubicBezTo>
                    <a:cubicBezTo>
                      <a:pt x="11633" y="7218"/>
                      <a:pt x="12550" y="5337"/>
                      <a:pt x="13622" y="3158"/>
                    </a:cubicBezTo>
                    <a:cubicBezTo>
                      <a:pt x="14372" y="1658"/>
                      <a:pt x="14907" y="38"/>
                      <a:pt x="14788" y="3"/>
                    </a:cubicBezTo>
                    <a:cubicBezTo>
                      <a:pt x="14783" y="1"/>
                      <a:pt x="14777" y="1"/>
                      <a:pt x="147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8" name="Google Shape;508;p20"/>
            <p:cNvGrpSpPr/>
            <p:nvPr/>
          </p:nvGrpSpPr>
          <p:grpSpPr>
            <a:xfrm>
              <a:off x="61399" y="3644407"/>
              <a:ext cx="3451807" cy="3021957"/>
              <a:chOff x="61399" y="3644407"/>
              <a:chExt cx="3451807" cy="3021957"/>
            </a:xfrm>
          </p:grpSpPr>
          <p:grpSp>
            <p:nvGrpSpPr>
              <p:cNvPr id="509" name="Google Shape;509;p20"/>
              <p:cNvGrpSpPr/>
              <p:nvPr/>
            </p:nvGrpSpPr>
            <p:grpSpPr>
              <a:xfrm>
                <a:off x="61399" y="3644407"/>
                <a:ext cx="3451807" cy="3021957"/>
                <a:chOff x="1057550" y="3474725"/>
                <a:chExt cx="1831100" cy="1603075"/>
              </a:xfrm>
            </p:grpSpPr>
            <p:sp>
              <p:nvSpPr>
                <p:cNvPr id="510" name="Google Shape;510;p20"/>
                <p:cNvSpPr/>
                <p:nvPr/>
              </p:nvSpPr>
              <p:spPr>
                <a:xfrm>
                  <a:off x="1057550" y="3474725"/>
                  <a:ext cx="1831100" cy="160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44" h="64123" fill="none" extrusionOk="0">
                      <a:moveTo>
                        <a:pt x="38152" y="64122"/>
                      </a:moveTo>
                      <a:cubicBezTo>
                        <a:pt x="36940" y="64122"/>
                        <a:pt x="35655" y="63987"/>
                        <a:pt x="34320" y="63816"/>
                      </a:cubicBezTo>
                      <a:lnTo>
                        <a:pt x="16285" y="61526"/>
                      </a:lnTo>
                      <a:cubicBezTo>
                        <a:pt x="13371" y="61159"/>
                        <a:pt x="10040" y="60730"/>
                        <a:pt x="7322" y="59114"/>
                      </a:cubicBezTo>
                      <a:cubicBezTo>
                        <a:pt x="1065" y="55368"/>
                        <a:pt x="208" y="46944"/>
                        <a:pt x="123" y="43479"/>
                      </a:cubicBezTo>
                      <a:cubicBezTo>
                        <a:pt x="0" y="38336"/>
                        <a:pt x="906" y="33071"/>
                        <a:pt x="2731" y="28260"/>
                      </a:cubicBezTo>
                      <a:cubicBezTo>
                        <a:pt x="3233" y="26937"/>
                        <a:pt x="3722" y="25884"/>
                        <a:pt x="4518" y="25039"/>
                      </a:cubicBezTo>
                      <a:cubicBezTo>
                        <a:pt x="5694" y="23803"/>
                        <a:pt x="7371" y="23215"/>
                        <a:pt x="9097" y="22701"/>
                      </a:cubicBezTo>
                      <a:lnTo>
                        <a:pt x="9244" y="22652"/>
                      </a:lnTo>
                      <a:cubicBezTo>
                        <a:pt x="10836" y="22174"/>
                        <a:pt x="12513" y="21672"/>
                        <a:pt x="13750" y="20570"/>
                      </a:cubicBezTo>
                      <a:cubicBezTo>
                        <a:pt x="14975" y="19481"/>
                        <a:pt x="15721" y="17485"/>
                        <a:pt x="14852" y="16016"/>
                      </a:cubicBezTo>
                      <a:cubicBezTo>
                        <a:pt x="14619" y="15624"/>
                        <a:pt x="14301" y="15305"/>
                        <a:pt x="13995" y="14999"/>
                      </a:cubicBezTo>
                      <a:cubicBezTo>
                        <a:pt x="13836" y="14852"/>
                        <a:pt x="13677" y="14681"/>
                        <a:pt x="13517" y="14510"/>
                      </a:cubicBezTo>
                      <a:cubicBezTo>
                        <a:pt x="11252" y="11938"/>
                        <a:pt x="11742" y="8094"/>
                        <a:pt x="12599" y="4323"/>
                      </a:cubicBezTo>
                      <a:cubicBezTo>
                        <a:pt x="12771" y="3588"/>
                        <a:pt x="13003" y="2559"/>
                        <a:pt x="13701" y="1959"/>
                      </a:cubicBezTo>
                      <a:cubicBezTo>
                        <a:pt x="14840" y="992"/>
                        <a:pt x="16578" y="1470"/>
                        <a:pt x="17815" y="2253"/>
                      </a:cubicBezTo>
                      <a:cubicBezTo>
                        <a:pt x="18097" y="2425"/>
                        <a:pt x="18366" y="2608"/>
                        <a:pt x="18648" y="2792"/>
                      </a:cubicBezTo>
                      <a:cubicBezTo>
                        <a:pt x="19578" y="3417"/>
                        <a:pt x="20533" y="4078"/>
                        <a:pt x="21647" y="4163"/>
                      </a:cubicBezTo>
                      <a:cubicBezTo>
                        <a:pt x="21954" y="4200"/>
                        <a:pt x="22284" y="4163"/>
                        <a:pt x="22590" y="4151"/>
                      </a:cubicBezTo>
                      <a:cubicBezTo>
                        <a:pt x="23080" y="4114"/>
                        <a:pt x="23607" y="4090"/>
                        <a:pt x="24084" y="4225"/>
                      </a:cubicBezTo>
                      <a:cubicBezTo>
                        <a:pt x="24598" y="4384"/>
                        <a:pt x="25027" y="4727"/>
                        <a:pt x="25443" y="5069"/>
                      </a:cubicBezTo>
                      <a:cubicBezTo>
                        <a:pt x="25676" y="5253"/>
                        <a:pt x="25896" y="5437"/>
                        <a:pt x="26141" y="5584"/>
                      </a:cubicBezTo>
                      <a:cubicBezTo>
                        <a:pt x="28039" y="6796"/>
                        <a:pt x="30549" y="6061"/>
                        <a:pt x="32263" y="5400"/>
                      </a:cubicBezTo>
                      <a:cubicBezTo>
                        <a:pt x="34491" y="4543"/>
                        <a:pt x="36659" y="3490"/>
                        <a:pt x="38691" y="2253"/>
                      </a:cubicBezTo>
                      <a:lnTo>
                        <a:pt x="38973" y="2082"/>
                      </a:lnTo>
                      <a:cubicBezTo>
                        <a:pt x="40038" y="1421"/>
                        <a:pt x="41140" y="747"/>
                        <a:pt x="42401" y="649"/>
                      </a:cubicBezTo>
                      <a:cubicBezTo>
                        <a:pt x="43099" y="588"/>
                        <a:pt x="43797" y="711"/>
                        <a:pt x="44483" y="833"/>
                      </a:cubicBezTo>
                      <a:cubicBezTo>
                        <a:pt x="44923" y="907"/>
                        <a:pt x="45389" y="992"/>
                        <a:pt x="45829" y="1017"/>
                      </a:cubicBezTo>
                      <a:lnTo>
                        <a:pt x="45829" y="1017"/>
                      </a:lnTo>
                      <a:cubicBezTo>
                        <a:pt x="46307" y="1041"/>
                        <a:pt x="46870" y="809"/>
                        <a:pt x="47421" y="600"/>
                      </a:cubicBezTo>
                      <a:cubicBezTo>
                        <a:pt x="48156" y="307"/>
                        <a:pt x="48915" y="0"/>
                        <a:pt x="49503" y="319"/>
                      </a:cubicBezTo>
                      <a:cubicBezTo>
                        <a:pt x="51033" y="1139"/>
                        <a:pt x="50127" y="3404"/>
                        <a:pt x="49637" y="4629"/>
                      </a:cubicBezTo>
                      <a:lnTo>
                        <a:pt x="49552" y="4849"/>
                      </a:lnTo>
                      <a:cubicBezTo>
                        <a:pt x="48829" y="6686"/>
                        <a:pt x="48462" y="8694"/>
                        <a:pt x="48486" y="10665"/>
                      </a:cubicBezTo>
                      <a:cubicBezTo>
                        <a:pt x="48511" y="11179"/>
                        <a:pt x="48548" y="11693"/>
                        <a:pt x="48854" y="12061"/>
                      </a:cubicBezTo>
                      <a:cubicBezTo>
                        <a:pt x="49184" y="12428"/>
                        <a:pt x="49698" y="12551"/>
                        <a:pt x="50200" y="12624"/>
                      </a:cubicBezTo>
                      <a:cubicBezTo>
                        <a:pt x="50666" y="12710"/>
                        <a:pt x="51143" y="12746"/>
                        <a:pt x="51584" y="12795"/>
                      </a:cubicBezTo>
                      <a:cubicBezTo>
                        <a:pt x="53188" y="12979"/>
                        <a:pt x="54853" y="13163"/>
                        <a:pt x="56176" y="14093"/>
                      </a:cubicBezTo>
                      <a:cubicBezTo>
                        <a:pt x="57045" y="14705"/>
                        <a:pt x="57694" y="15611"/>
                        <a:pt x="58318" y="16469"/>
                      </a:cubicBezTo>
                      <a:cubicBezTo>
                        <a:pt x="59139" y="17620"/>
                        <a:pt x="59934" y="18709"/>
                        <a:pt x="61196" y="19199"/>
                      </a:cubicBezTo>
                      <a:cubicBezTo>
                        <a:pt x="61771" y="19419"/>
                        <a:pt x="62469" y="19530"/>
                        <a:pt x="63118" y="19628"/>
                      </a:cubicBezTo>
                      <a:cubicBezTo>
                        <a:pt x="64452" y="19823"/>
                        <a:pt x="65714" y="20007"/>
                        <a:pt x="66228" y="21158"/>
                      </a:cubicBezTo>
                      <a:cubicBezTo>
                        <a:pt x="66460" y="21660"/>
                        <a:pt x="66460" y="22235"/>
                        <a:pt x="66448" y="22750"/>
                      </a:cubicBezTo>
                      <a:cubicBezTo>
                        <a:pt x="66424" y="23558"/>
                        <a:pt x="66265" y="24427"/>
                        <a:pt x="66105" y="25272"/>
                      </a:cubicBezTo>
                      <a:cubicBezTo>
                        <a:pt x="65787" y="26937"/>
                        <a:pt x="65444" y="28664"/>
                        <a:pt x="66363" y="29937"/>
                      </a:cubicBezTo>
                      <a:cubicBezTo>
                        <a:pt x="66938" y="30721"/>
                        <a:pt x="67881" y="30990"/>
                        <a:pt x="68897" y="31296"/>
                      </a:cubicBezTo>
                      <a:cubicBezTo>
                        <a:pt x="69766" y="31565"/>
                        <a:pt x="70685" y="31822"/>
                        <a:pt x="71309" y="32459"/>
                      </a:cubicBezTo>
                      <a:cubicBezTo>
                        <a:pt x="72607" y="33782"/>
                        <a:pt x="73244" y="36071"/>
                        <a:pt x="72044" y="37626"/>
                      </a:cubicBezTo>
                      <a:cubicBezTo>
                        <a:pt x="71591" y="38214"/>
                        <a:pt x="70930" y="38606"/>
                        <a:pt x="70305" y="38985"/>
                      </a:cubicBezTo>
                      <a:lnTo>
                        <a:pt x="70256" y="39010"/>
                      </a:lnTo>
                      <a:cubicBezTo>
                        <a:pt x="67342" y="40761"/>
                        <a:pt x="64085" y="42964"/>
                        <a:pt x="61979" y="46136"/>
                      </a:cubicBezTo>
                      <a:cubicBezTo>
                        <a:pt x="61257" y="47213"/>
                        <a:pt x="60657" y="48425"/>
                        <a:pt x="60081" y="49601"/>
                      </a:cubicBezTo>
                      <a:cubicBezTo>
                        <a:pt x="59053" y="51682"/>
                        <a:pt x="58000" y="53825"/>
                        <a:pt x="56188" y="55331"/>
                      </a:cubicBezTo>
                      <a:cubicBezTo>
                        <a:pt x="54731" y="56543"/>
                        <a:pt x="52919" y="57192"/>
                        <a:pt x="51155" y="57841"/>
                      </a:cubicBezTo>
                      <a:cubicBezTo>
                        <a:pt x="49613" y="58404"/>
                        <a:pt x="48021" y="58992"/>
                        <a:pt x="46674" y="59922"/>
                      </a:cubicBezTo>
                      <a:cubicBezTo>
                        <a:pt x="46086" y="60339"/>
                        <a:pt x="45548" y="60804"/>
                        <a:pt x="45021" y="61269"/>
                      </a:cubicBezTo>
                      <a:cubicBezTo>
                        <a:pt x="44287" y="61906"/>
                        <a:pt x="43515" y="62579"/>
                        <a:pt x="42646" y="63069"/>
                      </a:cubicBezTo>
                      <a:cubicBezTo>
                        <a:pt x="41287" y="63865"/>
                        <a:pt x="39769" y="64122"/>
                        <a:pt x="38152" y="6412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dashDot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20"/>
                <p:cNvSpPr/>
                <p:nvPr/>
              </p:nvSpPr>
              <p:spPr>
                <a:xfrm>
                  <a:off x="1142950" y="3575725"/>
                  <a:ext cx="1648975" cy="141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59" h="56679" fill="none" extrusionOk="0">
                      <a:moveTo>
                        <a:pt x="34700" y="56678"/>
                      </a:moveTo>
                      <a:lnTo>
                        <a:pt x="34700" y="56678"/>
                      </a:lnTo>
                      <a:cubicBezTo>
                        <a:pt x="33647" y="56678"/>
                        <a:pt x="32496" y="56531"/>
                        <a:pt x="31333" y="56397"/>
                      </a:cubicBezTo>
                      <a:lnTo>
                        <a:pt x="13297" y="54107"/>
                      </a:lnTo>
                      <a:cubicBezTo>
                        <a:pt x="10579" y="53752"/>
                        <a:pt x="7763" y="53397"/>
                        <a:pt x="5645" y="52148"/>
                      </a:cubicBezTo>
                      <a:cubicBezTo>
                        <a:pt x="845" y="49283"/>
                        <a:pt x="172" y="42255"/>
                        <a:pt x="110" y="39365"/>
                      </a:cubicBezTo>
                      <a:cubicBezTo>
                        <a:pt x="0" y="34651"/>
                        <a:pt x="833" y="29827"/>
                        <a:pt x="2486" y="25407"/>
                      </a:cubicBezTo>
                      <a:cubicBezTo>
                        <a:pt x="2792" y="24599"/>
                        <a:pt x="3122" y="23791"/>
                        <a:pt x="3551" y="23326"/>
                      </a:cubicBezTo>
                      <a:cubicBezTo>
                        <a:pt x="4163" y="22689"/>
                        <a:pt x="5424" y="22273"/>
                        <a:pt x="6649" y="21905"/>
                      </a:cubicBezTo>
                      <a:lnTo>
                        <a:pt x="6796" y="21856"/>
                      </a:lnTo>
                      <a:cubicBezTo>
                        <a:pt x="8571" y="21318"/>
                        <a:pt x="10763" y="20669"/>
                        <a:pt x="12563" y="19077"/>
                      </a:cubicBezTo>
                      <a:cubicBezTo>
                        <a:pt x="14864" y="17032"/>
                        <a:pt x="16199" y="13347"/>
                        <a:pt x="14326" y="10225"/>
                      </a:cubicBezTo>
                      <a:cubicBezTo>
                        <a:pt x="13885" y="9490"/>
                        <a:pt x="13346" y="8951"/>
                        <a:pt x="12967" y="8559"/>
                      </a:cubicBezTo>
                      <a:lnTo>
                        <a:pt x="12636" y="8217"/>
                      </a:lnTo>
                      <a:cubicBezTo>
                        <a:pt x="11754" y="7225"/>
                        <a:pt x="10750" y="4605"/>
                        <a:pt x="11142" y="2768"/>
                      </a:cubicBezTo>
                      <a:cubicBezTo>
                        <a:pt x="11326" y="1936"/>
                        <a:pt x="11791" y="1348"/>
                        <a:pt x="12489" y="1042"/>
                      </a:cubicBezTo>
                      <a:cubicBezTo>
                        <a:pt x="12526" y="1029"/>
                        <a:pt x="12550" y="1054"/>
                        <a:pt x="12587" y="1078"/>
                      </a:cubicBezTo>
                      <a:lnTo>
                        <a:pt x="12599" y="1091"/>
                      </a:lnTo>
                      <a:cubicBezTo>
                        <a:pt x="12820" y="1225"/>
                        <a:pt x="13065" y="1385"/>
                        <a:pt x="13309" y="1544"/>
                      </a:cubicBezTo>
                      <a:cubicBezTo>
                        <a:pt x="14424" y="2303"/>
                        <a:pt x="15942" y="3344"/>
                        <a:pt x="17925" y="3490"/>
                      </a:cubicBezTo>
                      <a:cubicBezTo>
                        <a:pt x="18121" y="3503"/>
                        <a:pt x="18305" y="3527"/>
                        <a:pt x="18525" y="3527"/>
                      </a:cubicBezTo>
                      <a:cubicBezTo>
                        <a:pt x="18844" y="3527"/>
                        <a:pt x="19125" y="3503"/>
                        <a:pt x="19370" y="3490"/>
                      </a:cubicBezTo>
                      <a:cubicBezTo>
                        <a:pt x="19395" y="3490"/>
                        <a:pt x="19431" y="3490"/>
                        <a:pt x="19456" y="3478"/>
                      </a:cubicBezTo>
                      <a:cubicBezTo>
                        <a:pt x="19517" y="3466"/>
                        <a:pt x="19578" y="3466"/>
                        <a:pt x="19640" y="3478"/>
                      </a:cubicBezTo>
                      <a:cubicBezTo>
                        <a:pt x="19713" y="3490"/>
                        <a:pt x="19762" y="3552"/>
                        <a:pt x="19811" y="3601"/>
                      </a:cubicBezTo>
                      <a:lnTo>
                        <a:pt x="19872" y="3662"/>
                      </a:lnTo>
                      <a:cubicBezTo>
                        <a:pt x="20142" y="3870"/>
                        <a:pt x="20484" y="4152"/>
                        <a:pt x="20901" y="4409"/>
                      </a:cubicBezTo>
                      <a:cubicBezTo>
                        <a:pt x="22125" y="5192"/>
                        <a:pt x="23545" y="5584"/>
                        <a:pt x="25125" y="5584"/>
                      </a:cubicBezTo>
                      <a:cubicBezTo>
                        <a:pt x="26606" y="5584"/>
                        <a:pt x="28186" y="5254"/>
                        <a:pt x="30059" y="4531"/>
                      </a:cubicBezTo>
                      <a:cubicBezTo>
                        <a:pt x="32496" y="3601"/>
                        <a:pt x="34834" y="2450"/>
                        <a:pt x="37038" y="1115"/>
                      </a:cubicBezTo>
                      <a:lnTo>
                        <a:pt x="37320" y="956"/>
                      </a:lnTo>
                      <a:cubicBezTo>
                        <a:pt x="38018" y="527"/>
                        <a:pt x="38814" y="38"/>
                        <a:pt x="39267" y="1"/>
                      </a:cubicBezTo>
                      <a:lnTo>
                        <a:pt x="39352" y="1"/>
                      </a:lnTo>
                      <a:cubicBezTo>
                        <a:pt x="39634" y="1"/>
                        <a:pt x="40026" y="74"/>
                        <a:pt x="40454" y="160"/>
                      </a:cubicBezTo>
                      <a:cubicBezTo>
                        <a:pt x="40956" y="246"/>
                        <a:pt x="41544" y="356"/>
                        <a:pt x="42181" y="381"/>
                      </a:cubicBezTo>
                      <a:cubicBezTo>
                        <a:pt x="42291" y="381"/>
                        <a:pt x="42401" y="405"/>
                        <a:pt x="42511" y="405"/>
                      </a:cubicBezTo>
                      <a:lnTo>
                        <a:pt x="42536" y="405"/>
                      </a:lnTo>
                      <a:cubicBezTo>
                        <a:pt x="42573" y="381"/>
                        <a:pt x="42609" y="381"/>
                        <a:pt x="42646" y="417"/>
                      </a:cubicBezTo>
                      <a:cubicBezTo>
                        <a:pt x="43405" y="1458"/>
                        <a:pt x="42903" y="2731"/>
                        <a:pt x="42352" y="4090"/>
                      </a:cubicBezTo>
                      <a:cubicBezTo>
                        <a:pt x="41997" y="4960"/>
                        <a:pt x="41630" y="5878"/>
                        <a:pt x="41654" y="6723"/>
                      </a:cubicBezTo>
                      <a:cubicBezTo>
                        <a:pt x="41666" y="7335"/>
                        <a:pt x="41679" y="8939"/>
                        <a:pt x="42842" y="10274"/>
                      </a:cubicBezTo>
                      <a:cubicBezTo>
                        <a:pt x="44017" y="11633"/>
                        <a:pt x="45646" y="11890"/>
                        <a:pt x="46258" y="11988"/>
                      </a:cubicBezTo>
                      <a:cubicBezTo>
                        <a:pt x="46772" y="12061"/>
                        <a:pt x="47286" y="12122"/>
                        <a:pt x="47776" y="12184"/>
                      </a:cubicBezTo>
                      <a:cubicBezTo>
                        <a:pt x="49013" y="12318"/>
                        <a:pt x="50176" y="12465"/>
                        <a:pt x="50788" y="12894"/>
                      </a:cubicBezTo>
                      <a:cubicBezTo>
                        <a:pt x="51205" y="13175"/>
                        <a:pt x="51658" y="13824"/>
                        <a:pt x="52147" y="14498"/>
                      </a:cubicBezTo>
                      <a:cubicBezTo>
                        <a:pt x="53127" y="15845"/>
                        <a:pt x="54351" y="17522"/>
                        <a:pt x="56531" y="18379"/>
                      </a:cubicBezTo>
                      <a:cubicBezTo>
                        <a:pt x="57461" y="18746"/>
                        <a:pt x="58428" y="18906"/>
                        <a:pt x="59188" y="19016"/>
                      </a:cubicBezTo>
                      <a:lnTo>
                        <a:pt x="59200" y="19016"/>
                      </a:lnTo>
                      <a:lnTo>
                        <a:pt x="59322" y="19016"/>
                      </a:lnTo>
                      <a:cubicBezTo>
                        <a:pt x="59432" y="19016"/>
                        <a:pt x="59543" y="18991"/>
                        <a:pt x="59616" y="19089"/>
                      </a:cubicBezTo>
                      <a:cubicBezTo>
                        <a:pt x="59812" y="19334"/>
                        <a:pt x="59677" y="19701"/>
                        <a:pt x="59543" y="20093"/>
                      </a:cubicBezTo>
                      <a:cubicBezTo>
                        <a:pt x="59481" y="20277"/>
                        <a:pt x="59408" y="20461"/>
                        <a:pt x="59371" y="20644"/>
                      </a:cubicBezTo>
                      <a:cubicBezTo>
                        <a:pt x="58979" y="22689"/>
                        <a:pt x="58428" y="25481"/>
                        <a:pt x="60216" y="27966"/>
                      </a:cubicBezTo>
                      <a:cubicBezTo>
                        <a:pt x="61465" y="29693"/>
                        <a:pt x="63326" y="30244"/>
                        <a:pt x="64550" y="30599"/>
                      </a:cubicBezTo>
                      <a:cubicBezTo>
                        <a:pt x="64624" y="30611"/>
                        <a:pt x="64710" y="30648"/>
                        <a:pt x="64808" y="30672"/>
                      </a:cubicBezTo>
                      <a:cubicBezTo>
                        <a:pt x="65101" y="30746"/>
                        <a:pt x="65420" y="30843"/>
                        <a:pt x="65554" y="30929"/>
                      </a:cubicBezTo>
                      <a:cubicBezTo>
                        <a:pt x="65799" y="31113"/>
                        <a:pt x="65959" y="31468"/>
                        <a:pt x="65897" y="31639"/>
                      </a:cubicBezTo>
                      <a:cubicBezTo>
                        <a:pt x="65836" y="31786"/>
                        <a:pt x="65616" y="31884"/>
                        <a:pt x="65408" y="31994"/>
                      </a:cubicBezTo>
                      <a:cubicBezTo>
                        <a:pt x="65310" y="32031"/>
                        <a:pt x="65236" y="32068"/>
                        <a:pt x="65175" y="32117"/>
                      </a:cubicBezTo>
                      <a:lnTo>
                        <a:pt x="65126" y="32141"/>
                      </a:lnTo>
                      <a:cubicBezTo>
                        <a:pt x="61894" y="34076"/>
                        <a:pt x="58245" y="36549"/>
                        <a:pt x="55759" y="40284"/>
                      </a:cubicBezTo>
                      <a:cubicBezTo>
                        <a:pt x="54914" y="41557"/>
                        <a:pt x="54266" y="42867"/>
                        <a:pt x="53653" y="44140"/>
                      </a:cubicBezTo>
                      <a:cubicBezTo>
                        <a:pt x="52698" y="46050"/>
                        <a:pt x="51890" y="47728"/>
                        <a:pt x="50654" y="48744"/>
                      </a:cubicBezTo>
                      <a:cubicBezTo>
                        <a:pt x="49637" y="49577"/>
                        <a:pt x="48168" y="50115"/>
                        <a:pt x="46625" y="50679"/>
                      </a:cubicBezTo>
                      <a:cubicBezTo>
                        <a:pt x="44960" y="51291"/>
                        <a:pt x="43075" y="51977"/>
                        <a:pt x="41360" y="53176"/>
                      </a:cubicBezTo>
                      <a:cubicBezTo>
                        <a:pt x="40626" y="53691"/>
                        <a:pt x="39977" y="54254"/>
                        <a:pt x="39414" y="54768"/>
                      </a:cubicBezTo>
                      <a:cubicBezTo>
                        <a:pt x="38789" y="55319"/>
                        <a:pt x="38201" y="55833"/>
                        <a:pt x="37650" y="56140"/>
                      </a:cubicBezTo>
                      <a:cubicBezTo>
                        <a:pt x="36879" y="56495"/>
                        <a:pt x="35961" y="56678"/>
                        <a:pt x="34700" y="5667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20"/>
                <p:cNvSpPr/>
                <p:nvPr/>
              </p:nvSpPr>
              <p:spPr>
                <a:xfrm>
                  <a:off x="1227425" y="3650125"/>
                  <a:ext cx="1399200" cy="12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68" h="50336" fill="none" extrusionOk="0">
                      <a:moveTo>
                        <a:pt x="31321" y="50335"/>
                      </a:moveTo>
                      <a:cubicBezTo>
                        <a:pt x="30451" y="50335"/>
                        <a:pt x="29435" y="50213"/>
                        <a:pt x="28382" y="50066"/>
                      </a:cubicBezTo>
                      <a:lnTo>
                        <a:pt x="10359" y="47776"/>
                      </a:lnTo>
                      <a:cubicBezTo>
                        <a:pt x="7959" y="47470"/>
                        <a:pt x="5510" y="47164"/>
                        <a:pt x="4004" y="46258"/>
                      </a:cubicBezTo>
                      <a:cubicBezTo>
                        <a:pt x="539" y="44189"/>
                        <a:pt x="147" y="38116"/>
                        <a:pt x="98" y="36291"/>
                      </a:cubicBezTo>
                      <a:cubicBezTo>
                        <a:pt x="1" y="32006"/>
                        <a:pt x="735" y="27623"/>
                        <a:pt x="2253" y="23607"/>
                      </a:cubicBezTo>
                      <a:cubicBezTo>
                        <a:pt x="2302" y="23472"/>
                        <a:pt x="2351" y="23349"/>
                        <a:pt x="2400" y="23239"/>
                      </a:cubicBezTo>
                      <a:cubicBezTo>
                        <a:pt x="2486" y="22970"/>
                        <a:pt x="2547" y="22798"/>
                        <a:pt x="2645" y="22701"/>
                      </a:cubicBezTo>
                      <a:cubicBezTo>
                        <a:pt x="2804" y="22541"/>
                        <a:pt x="3172" y="22443"/>
                        <a:pt x="3661" y="22309"/>
                      </a:cubicBezTo>
                      <a:cubicBezTo>
                        <a:pt x="3845" y="22260"/>
                        <a:pt x="4053" y="22199"/>
                        <a:pt x="4261" y="22137"/>
                      </a:cubicBezTo>
                      <a:lnTo>
                        <a:pt x="4408" y="22101"/>
                      </a:lnTo>
                      <a:cubicBezTo>
                        <a:pt x="6392" y="21501"/>
                        <a:pt x="9098" y="20680"/>
                        <a:pt x="11461" y="18611"/>
                      </a:cubicBezTo>
                      <a:cubicBezTo>
                        <a:pt x="14791" y="15648"/>
                        <a:pt x="16677" y="10199"/>
                        <a:pt x="13861" y="5510"/>
                      </a:cubicBezTo>
                      <a:cubicBezTo>
                        <a:pt x="13653" y="5167"/>
                        <a:pt x="13322" y="4873"/>
                        <a:pt x="13016" y="4616"/>
                      </a:cubicBezTo>
                      <a:cubicBezTo>
                        <a:pt x="12575" y="4237"/>
                        <a:pt x="12171" y="3894"/>
                        <a:pt x="12379" y="3563"/>
                      </a:cubicBezTo>
                      <a:cubicBezTo>
                        <a:pt x="12587" y="3208"/>
                        <a:pt x="13016" y="3404"/>
                        <a:pt x="13493" y="3624"/>
                      </a:cubicBezTo>
                      <a:cubicBezTo>
                        <a:pt x="13763" y="3747"/>
                        <a:pt x="14044" y="3869"/>
                        <a:pt x="14302" y="3894"/>
                      </a:cubicBezTo>
                      <a:cubicBezTo>
                        <a:pt x="14595" y="3931"/>
                        <a:pt x="14865" y="3931"/>
                        <a:pt x="15171" y="3931"/>
                      </a:cubicBezTo>
                      <a:lnTo>
                        <a:pt x="15195" y="3931"/>
                      </a:lnTo>
                      <a:cubicBezTo>
                        <a:pt x="15318" y="3980"/>
                        <a:pt x="15416" y="4053"/>
                        <a:pt x="15538" y="4139"/>
                      </a:cubicBezTo>
                      <a:cubicBezTo>
                        <a:pt x="15599" y="4188"/>
                        <a:pt x="15685" y="4249"/>
                        <a:pt x="15746" y="4298"/>
                      </a:cubicBezTo>
                      <a:cubicBezTo>
                        <a:pt x="17522" y="5424"/>
                        <a:pt x="19542" y="6000"/>
                        <a:pt x="21770" y="6000"/>
                      </a:cubicBezTo>
                      <a:cubicBezTo>
                        <a:pt x="23680" y="6000"/>
                        <a:pt x="25627" y="5596"/>
                        <a:pt x="27905" y="4726"/>
                      </a:cubicBezTo>
                      <a:cubicBezTo>
                        <a:pt x="28860" y="4359"/>
                        <a:pt x="29839" y="3526"/>
                        <a:pt x="30782" y="2731"/>
                      </a:cubicBezTo>
                      <a:cubicBezTo>
                        <a:pt x="32459" y="1323"/>
                        <a:pt x="34014" y="0"/>
                        <a:pt x="35398" y="1102"/>
                      </a:cubicBezTo>
                      <a:cubicBezTo>
                        <a:pt x="35802" y="1421"/>
                        <a:pt x="35557" y="1984"/>
                        <a:pt x="35300" y="2571"/>
                      </a:cubicBezTo>
                      <a:cubicBezTo>
                        <a:pt x="35116" y="2976"/>
                        <a:pt x="34933" y="3404"/>
                        <a:pt x="34933" y="3808"/>
                      </a:cubicBezTo>
                      <a:cubicBezTo>
                        <a:pt x="34945" y="4665"/>
                        <a:pt x="34982" y="7236"/>
                        <a:pt x="36941" y="9514"/>
                      </a:cubicBezTo>
                      <a:cubicBezTo>
                        <a:pt x="38924" y="11828"/>
                        <a:pt x="41532" y="12220"/>
                        <a:pt x="42389" y="12342"/>
                      </a:cubicBezTo>
                      <a:cubicBezTo>
                        <a:pt x="42989" y="12440"/>
                        <a:pt x="43552" y="12501"/>
                        <a:pt x="44042" y="12563"/>
                      </a:cubicBezTo>
                      <a:cubicBezTo>
                        <a:pt x="44177" y="12575"/>
                        <a:pt x="44336" y="12575"/>
                        <a:pt x="44483" y="12587"/>
                      </a:cubicBezTo>
                      <a:cubicBezTo>
                        <a:pt x="44862" y="12612"/>
                        <a:pt x="45279" y="12624"/>
                        <a:pt x="45511" y="12758"/>
                      </a:cubicBezTo>
                      <a:cubicBezTo>
                        <a:pt x="45683" y="12869"/>
                        <a:pt x="45805" y="13065"/>
                        <a:pt x="45903" y="13260"/>
                      </a:cubicBezTo>
                      <a:cubicBezTo>
                        <a:pt x="45952" y="13358"/>
                        <a:pt x="46001" y="13432"/>
                        <a:pt x="46062" y="13493"/>
                      </a:cubicBezTo>
                      <a:cubicBezTo>
                        <a:pt x="47164" y="15011"/>
                        <a:pt x="48830" y="17301"/>
                        <a:pt x="51927" y="18525"/>
                      </a:cubicBezTo>
                      <a:cubicBezTo>
                        <a:pt x="51964" y="18550"/>
                        <a:pt x="52025" y="18562"/>
                        <a:pt x="52086" y="18562"/>
                      </a:cubicBezTo>
                      <a:cubicBezTo>
                        <a:pt x="52197" y="18574"/>
                        <a:pt x="52319" y="18611"/>
                        <a:pt x="52380" y="18697"/>
                      </a:cubicBezTo>
                      <a:cubicBezTo>
                        <a:pt x="52919" y="19566"/>
                        <a:pt x="52919" y="20717"/>
                        <a:pt x="52919" y="21929"/>
                      </a:cubicBezTo>
                      <a:cubicBezTo>
                        <a:pt x="52919" y="23521"/>
                        <a:pt x="52919" y="25308"/>
                        <a:pt x="54094" y="26937"/>
                      </a:cubicBezTo>
                      <a:cubicBezTo>
                        <a:pt x="54327" y="27255"/>
                        <a:pt x="54682" y="27488"/>
                        <a:pt x="55013" y="27733"/>
                      </a:cubicBezTo>
                      <a:cubicBezTo>
                        <a:pt x="55503" y="28063"/>
                        <a:pt x="55968" y="28369"/>
                        <a:pt x="55968" y="28871"/>
                      </a:cubicBezTo>
                      <a:cubicBezTo>
                        <a:pt x="55943" y="30561"/>
                        <a:pt x="54401" y="31590"/>
                        <a:pt x="52748" y="32667"/>
                      </a:cubicBezTo>
                      <a:cubicBezTo>
                        <a:pt x="51560" y="33463"/>
                        <a:pt x="50299" y="34283"/>
                        <a:pt x="49552" y="35410"/>
                      </a:cubicBezTo>
                      <a:cubicBezTo>
                        <a:pt x="48585" y="36867"/>
                        <a:pt x="47850" y="38348"/>
                        <a:pt x="47213" y="39646"/>
                      </a:cubicBezTo>
                      <a:cubicBezTo>
                        <a:pt x="46479" y="41164"/>
                        <a:pt x="45769" y="42572"/>
                        <a:pt x="45083" y="43136"/>
                      </a:cubicBezTo>
                      <a:cubicBezTo>
                        <a:pt x="44532" y="43601"/>
                        <a:pt x="43271" y="44054"/>
                        <a:pt x="42046" y="44507"/>
                      </a:cubicBezTo>
                      <a:cubicBezTo>
                        <a:pt x="40271" y="45144"/>
                        <a:pt x="38067" y="45952"/>
                        <a:pt x="36010" y="47409"/>
                      </a:cubicBezTo>
                      <a:cubicBezTo>
                        <a:pt x="35116" y="48033"/>
                        <a:pt x="34369" y="48694"/>
                        <a:pt x="33757" y="49233"/>
                      </a:cubicBezTo>
                      <a:cubicBezTo>
                        <a:pt x="33390" y="49564"/>
                        <a:pt x="32827" y="50054"/>
                        <a:pt x="32606" y="50176"/>
                      </a:cubicBezTo>
                      <a:cubicBezTo>
                        <a:pt x="32557" y="50200"/>
                        <a:pt x="32276" y="50335"/>
                        <a:pt x="31321" y="5033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20"/>
                <p:cNvSpPr/>
                <p:nvPr/>
              </p:nvSpPr>
              <p:spPr>
                <a:xfrm>
                  <a:off x="1302725" y="3801025"/>
                  <a:ext cx="1217375" cy="102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95" h="41006" fill="none" extrusionOk="0">
                      <a:moveTo>
                        <a:pt x="27696" y="41006"/>
                      </a:moveTo>
                      <a:cubicBezTo>
                        <a:pt x="27366" y="41006"/>
                        <a:pt x="26999" y="40932"/>
                        <a:pt x="26594" y="40859"/>
                      </a:cubicBezTo>
                      <a:cubicBezTo>
                        <a:pt x="26337" y="40785"/>
                        <a:pt x="26056" y="40748"/>
                        <a:pt x="25786" y="40712"/>
                      </a:cubicBezTo>
                      <a:lnTo>
                        <a:pt x="7751" y="38422"/>
                      </a:lnTo>
                      <a:cubicBezTo>
                        <a:pt x="5902" y="38189"/>
                        <a:pt x="3600" y="37896"/>
                        <a:pt x="2706" y="37345"/>
                      </a:cubicBezTo>
                      <a:cubicBezTo>
                        <a:pt x="1482" y="36610"/>
                        <a:pt x="515" y="33610"/>
                        <a:pt x="441" y="30194"/>
                      </a:cubicBezTo>
                      <a:cubicBezTo>
                        <a:pt x="417" y="29582"/>
                        <a:pt x="392" y="28957"/>
                        <a:pt x="356" y="28296"/>
                      </a:cubicBezTo>
                      <a:cubicBezTo>
                        <a:pt x="196" y="25113"/>
                        <a:pt x="1" y="21501"/>
                        <a:pt x="2180" y="19358"/>
                      </a:cubicBezTo>
                      <a:lnTo>
                        <a:pt x="2302" y="19321"/>
                      </a:lnTo>
                      <a:lnTo>
                        <a:pt x="2351" y="19297"/>
                      </a:lnTo>
                      <a:cubicBezTo>
                        <a:pt x="4494" y="18660"/>
                        <a:pt x="7739" y="17681"/>
                        <a:pt x="10641" y="15110"/>
                      </a:cubicBezTo>
                      <a:cubicBezTo>
                        <a:pt x="12196" y="13750"/>
                        <a:pt x="12538" y="11620"/>
                        <a:pt x="12918" y="9367"/>
                      </a:cubicBezTo>
                      <a:cubicBezTo>
                        <a:pt x="13298" y="7041"/>
                        <a:pt x="13689" y="4641"/>
                        <a:pt x="15501" y="3000"/>
                      </a:cubicBezTo>
                      <a:cubicBezTo>
                        <a:pt x="16003" y="2559"/>
                        <a:pt x="16689" y="2792"/>
                        <a:pt x="17424" y="3037"/>
                      </a:cubicBezTo>
                      <a:cubicBezTo>
                        <a:pt x="17865" y="3184"/>
                        <a:pt x="18318" y="3319"/>
                        <a:pt x="18746" y="3319"/>
                      </a:cubicBezTo>
                      <a:cubicBezTo>
                        <a:pt x="21072" y="3319"/>
                        <a:pt x="23411" y="2853"/>
                        <a:pt x="26092" y="1825"/>
                      </a:cubicBezTo>
                      <a:cubicBezTo>
                        <a:pt x="26472" y="1666"/>
                        <a:pt x="26827" y="1335"/>
                        <a:pt x="27182" y="992"/>
                      </a:cubicBezTo>
                      <a:cubicBezTo>
                        <a:pt x="27696" y="490"/>
                        <a:pt x="28186" y="1"/>
                        <a:pt x="28786" y="233"/>
                      </a:cubicBezTo>
                      <a:cubicBezTo>
                        <a:pt x="29913" y="662"/>
                        <a:pt x="30182" y="1849"/>
                        <a:pt x="30439" y="3123"/>
                      </a:cubicBezTo>
                      <a:cubicBezTo>
                        <a:pt x="30623" y="4041"/>
                        <a:pt x="30819" y="4996"/>
                        <a:pt x="31382" y="5645"/>
                      </a:cubicBezTo>
                      <a:cubicBezTo>
                        <a:pt x="33255" y="7812"/>
                        <a:pt x="35765" y="9135"/>
                        <a:pt x="38875" y="9612"/>
                      </a:cubicBezTo>
                      <a:cubicBezTo>
                        <a:pt x="39120" y="9649"/>
                        <a:pt x="39365" y="9661"/>
                        <a:pt x="39585" y="9661"/>
                      </a:cubicBezTo>
                      <a:cubicBezTo>
                        <a:pt x="39989" y="9673"/>
                        <a:pt x="40369" y="9673"/>
                        <a:pt x="40651" y="9845"/>
                      </a:cubicBezTo>
                      <a:cubicBezTo>
                        <a:pt x="42059" y="10653"/>
                        <a:pt x="44667" y="12171"/>
                        <a:pt x="46528" y="15097"/>
                      </a:cubicBezTo>
                      <a:cubicBezTo>
                        <a:pt x="46626" y="15256"/>
                        <a:pt x="46601" y="15465"/>
                        <a:pt x="46564" y="15648"/>
                      </a:cubicBezTo>
                      <a:cubicBezTo>
                        <a:pt x="46552" y="15734"/>
                        <a:pt x="46540" y="15807"/>
                        <a:pt x="46540" y="15869"/>
                      </a:cubicBezTo>
                      <a:cubicBezTo>
                        <a:pt x="46540" y="17644"/>
                        <a:pt x="46552" y="20338"/>
                        <a:pt x="48352" y="22848"/>
                      </a:cubicBezTo>
                      <a:cubicBezTo>
                        <a:pt x="48389" y="22897"/>
                        <a:pt x="48450" y="22946"/>
                        <a:pt x="48499" y="22995"/>
                      </a:cubicBezTo>
                      <a:cubicBezTo>
                        <a:pt x="48585" y="23068"/>
                        <a:pt x="48695" y="23154"/>
                        <a:pt x="48683" y="23264"/>
                      </a:cubicBezTo>
                      <a:cubicBezTo>
                        <a:pt x="48646" y="23497"/>
                        <a:pt x="48389" y="23607"/>
                        <a:pt x="48181" y="23680"/>
                      </a:cubicBezTo>
                      <a:cubicBezTo>
                        <a:pt x="48070" y="23729"/>
                        <a:pt x="47972" y="23754"/>
                        <a:pt x="47899" y="23803"/>
                      </a:cubicBezTo>
                      <a:cubicBezTo>
                        <a:pt x="46552" y="24684"/>
                        <a:pt x="44887" y="25786"/>
                        <a:pt x="43748" y="27488"/>
                      </a:cubicBezTo>
                      <a:cubicBezTo>
                        <a:pt x="42671" y="29129"/>
                        <a:pt x="41850" y="30782"/>
                        <a:pt x="41202" y="32092"/>
                      </a:cubicBezTo>
                      <a:cubicBezTo>
                        <a:pt x="41091" y="32300"/>
                        <a:pt x="40993" y="32545"/>
                        <a:pt x="40871" y="32765"/>
                      </a:cubicBezTo>
                      <a:cubicBezTo>
                        <a:pt x="40553" y="33475"/>
                        <a:pt x="40234" y="34210"/>
                        <a:pt x="39916" y="34467"/>
                      </a:cubicBezTo>
                      <a:cubicBezTo>
                        <a:pt x="39634" y="34700"/>
                        <a:pt x="39010" y="34896"/>
                        <a:pt x="38459" y="35079"/>
                      </a:cubicBezTo>
                      <a:cubicBezTo>
                        <a:pt x="38263" y="35141"/>
                        <a:pt x="38055" y="35202"/>
                        <a:pt x="37908" y="35263"/>
                      </a:cubicBezTo>
                      <a:cubicBezTo>
                        <a:pt x="36047" y="35937"/>
                        <a:pt x="33512" y="36867"/>
                        <a:pt x="31076" y="38569"/>
                      </a:cubicBezTo>
                      <a:cubicBezTo>
                        <a:pt x="30035" y="39304"/>
                        <a:pt x="29178" y="40075"/>
                        <a:pt x="28541" y="40626"/>
                      </a:cubicBezTo>
                      <a:lnTo>
                        <a:pt x="28517" y="40638"/>
                      </a:lnTo>
                      <a:cubicBezTo>
                        <a:pt x="28505" y="40650"/>
                        <a:pt x="28480" y="40687"/>
                        <a:pt x="28456" y="40712"/>
                      </a:cubicBezTo>
                      <a:cubicBezTo>
                        <a:pt x="28394" y="40773"/>
                        <a:pt x="28333" y="40871"/>
                        <a:pt x="28235" y="40895"/>
                      </a:cubicBezTo>
                      <a:lnTo>
                        <a:pt x="28235" y="40895"/>
                      </a:lnTo>
                      <a:cubicBezTo>
                        <a:pt x="28052" y="40993"/>
                        <a:pt x="27880" y="41006"/>
                        <a:pt x="27696" y="41006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20"/>
                <p:cNvSpPr/>
                <p:nvPr/>
              </p:nvSpPr>
              <p:spPr>
                <a:xfrm>
                  <a:off x="1384750" y="3924375"/>
                  <a:ext cx="1036500" cy="81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60" h="32570" fill="none" extrusionOk="0">
                      <a:moveTo>
                        <a:pt x="23730" y="32570"/>
                      </a:moveTo>
                      <a:lnTo>
                        <a:pt x="23730" y="32570"/>
                      </a:lnTo>
                      <a:cubicBezTo>
                        <a:pt x="23534" y="32521"/>
                        <a:pt x="23240" y="32472"/>
                        <a:pt x="22934" y="32435"/>
                      </a:cubicBezTo>
                      <a:lnTo>
                        <a:pt x="4899" y="30133"/>
                      </a:lnTo>
                      <a:cubicBezTo>
                        <a:pt x="4654" y="30109"/>
                        <a:pt x="4323" y="30084"/>
                        <a:pt x="3980" y="30072"/>
                      </a:cubicBezTo>
                      <a:cubicBezTo>
                        <a:pt x="3037" y="30023"/>
                        <a:pt x="1862" y="29962"/>
                        <a:pt x="1360" y="29570"/>
                      </a:cubicBezTo>
                      <a:cubicBezTo>
                        <a:pt x="870" y="29166"/>
                        <a:pt x="601" y="27684"/>
                        <a:pt x="540" y="25187"/>
                      </a:cubicBezTo>
                      <a:cubicBezTo>
                        <a:pt x="527" y="24538"/>
                        <a:pt x="491" y="23840"/>
                        <a:pt x="442" y="23191"/>
                      </a:cubicBezTo>
                      <a:cubicBezTo>
                        <a:pt x="417" y="22738"/>
                        <a:pt x="393" y="22273"/>
                        <a:pt x="344" y="21795"/>
                      </a:cubicBezTo>
                      <a:cubicBezTo>
                        <a:pt x="172" y="19971"/>
                        <a:pt x="1" y="18085"/>
                        <a:pt x="895" y="17338"/>
                      </a:cubicBezTo>
                      <a:cubicBezTo>
                        <a:pt x="1691" y="16677"/>
                        <a:pt x="2805" y="16236"/>
                        <a:pt x="4103" y="15734"/>
                      </a:cubicBezTo>
                      <a:cubicBezTo>
                        <a:pt x="5866" y="15049"/>
                        <a:pt x="7862" y="14265"/>
                        <a:pt x="9612" y="12686"/>
                      </a:cubicBezTo>
                      <a:cubicBezTo>
                        <a:pt x="12049" y="10531"/>
                        <a:pt x="12551" y="7457"/>
                        <a:pt x="12967" y="4984"/>
                      </a:cubicBezTo>
                      <a:cubicBezTo>
                        <a:pt x="13029" y="4592"/>
                        <a:pt x="13065" y="4176"/>
                        <a:pt x="13078" y="3760"/>
                      </a:cubicBezTo>
                      <a:cubicBezTo>
                        <a:pt x="13126" y="2768"/>
                        <a:pt x="13163" y="1837"/>
                        <a:pt x="13824" y="1531"/>
                      </a:cubicBezTo>
                      <a:cubicBezTo>
                        <a:pt x="14082" y="1409"/>
                        <a:pt x="14388" y="1495"/>
                        <a:pt x="14730" y="1605"/>
                      </a:cubicBezTo>
                      <a:cubicBezTo>
                        <a:pt x="14975" y="1678"/>
                        <a:pt x="15220" y="1764"/>
                        <a:pt x="15477" y="1764"/>
                      </a:cubicBezTo>
                      <a:cubicBezTo>
                        <a:pt x="18232" y="1764"/>
                        <a:pt x="20950" y="1213"/>
                        <a:pt x="24011" y="50"/>
                      </a:cubicBezTo>
                      <a:cubicBezTo>
                        <a:pt x="24011" y="50"/>
                        <a:pt x="24036" y="50"/>
                        <a:pt x="24036" y="25"/>
                      </a:cubicBezTo>
                      <a:cubicBezTo>
                        <a:pt x="24048" y="13"/>
                        <a:pt x="24073" y="1"/>
                        <a:pt x="24109" y="13"/>
                      </a:cubicBezTo>
                      <a:cubicBezTo>
                        <a:pt x="24587" y="258"/>
                        <a:pt x="24746" y="821"/>
                        <a:pt x="24905" y="1433"/>
                      </a:cubicBezTo>
                      <a:cubicBezTo>
                        <a:pt x="25040" y="1960"/>
                        <a:pt x="25199" y="2511"/>
                        <a:pt x="25542" y="2927"/>
                      </a:cubicBezTo>
                      <a:cubicBezTo>
                        <a:pt x="27954" y="5707"/>
                        <a:pt x="31150" y="7421"/>
                        <a:pt x="35068" y="8021"/>
                      </a:cubicBezTo>
                      <a:cubicBezTo>
                        <a:pt x="35251" y="8045"/>
                        <a:pt x="35435" y="8045"/>
                        <a:pt x="35606" y="8045"/>
                      </a:cubicBezTo>
                      <a:cubicBezTo>
                        <a:pt x="35802" y="8045"/>
                        <a:pt x="35986" y="8045"/>
                        <a:pt x="36121" y="8094"/>
                      </a:cubicBezTo>
                      <a:cubicBezTo>
                        <a:pt x="36806" y="8290"/>
                        <a:pt x="39145" y="9123"/>
                        <a:pt x="39867" y="11229"/>
                      </a:cubicBezTo>
                      <a:cubicBezTo>
                        <a:pt x="39953" y="11473"/>
                        <a:pt x="40063" y="11743"/>
                        <a:pt x="40173" y="12024"/>
                      </a:cubicBezTo>
                      <a:cubicBezTo>
                        <a:pt x="40724" y="13408"/>
                        <a:pt x="41459" y="15294"/>
                        <a:pt x="40896" y="17326"/>
                      </a:cubicBezTo>
                      <a:cubicBezTo>
                        <a:pt x="40688" y="18073"/>
                        <a:pt x="40014" y="18587"/>
                        <a:pt x="39280" y="19126"/>
                      </a:cubicBezTo>
                      <a:cubicBezTo>
                        <a:pt x="38680" y="19579"/>
                        <a:pt x="38067" y="20044"/>
                        <a:pt x="37639" y="20693"/>
                      </a:cubicBezTo>
                      <a:cubicBezTo>
                        <a:pt x="36427" y="22517"/>
                        <a:pt x="35557" y="24268"/>
                        <a:pt x="34872" y="25676"/>
                      </a:cubicBezTo>
                      <a:lnTo>
                        <a:pt x="34504" y="26460"/>
                      </a:lnTo>
                      <a:lnTo>
                        <a:pt x="34504" y="26460"/>
                      </a:lnTo>
                      <a:cubicBezTo>
                        <a:pt x="34480" y="26485"/>
                        <a:pt x="34468" y="26533"/>
                        <a:pt x="34456" y="26582"/>
                      </a:cubicBezTo>
                      <a:cubicBezTo>
                        <a:pt x="34419" y="26693"/>
                        <a:pt x="34394" y="26815"/>
                        <a:pt x="34296" y="26889"/>
                      </a:cubicBezTo>
                      <a:cubicBezTo>
                        <a:pt x="34272" y="26913"/>
                        <a:pt x="34223" y="26938"/>
                        <a:pt x="34186" y="26938"/>
                      </a:cubicBezTo>
                      <a:cubicBezTo>
                        <a:pt x="34162" y="26938"/>
                        <a:pt x="34149" y="26938"/>
                        <a:pt x="34137" y="26950"/>
                      </a:cubicBezTo>
                      <a:cubicBezTo>
                        <a:pt x="33917" y="27011"/>
                        <a:pt x="33672" y="27084"/>
                        <a:pt x="33452" y="27182"/>
                      </a:cubicBezTo>
                      <a:cubicBezTo>
                        <a:pt x="31529" y="27880"/>
                        <a:pt x="28640" y="28921"/>
                        <a:pt x="25824" y="30892"/>
                      </a:cubicBezTo>
                      <a:cubicBezTo>
                        <a:pt x="25162" y="31394"/>
                        <a:pt x="24477" y="31921"/>
                        <a:pt x="23730" y="325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20"/>
                <p:cNvSpPr/>
                <p:nvPr/>
              </p:nvSpPr>
              <p:spPr>
                <a:xfrm>
                  <a:off x="1468325" y="4007950"/>
                  <a:ext cx="866300" cy="64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52" h="25946" fill="none" extrusionOk="0">
                      <a:moveTo>
                        <a:pt x="16922" y="25945"/>
                      </a:moveTo>
                      <a:cubicBezTo>
                        <a:pt x="13971" y="25945"/>
                        <a:pt x="10151" y="25125"/>
                        <a:pt x="6918" y="24415"/>
                      </a:cubicBezTo>
                      <a:cubicBezTo>
                        <a:pt x="5070" y="24023"/>
                        <a:pt x="3306" y="23644"/>
                        <a:pt x="1984" y="23472"/>
                      </a:cubicBezTo>
                      <a:lnTo>
                        <a:pt x="1984" y="23472"/>
                      </a:lnTo>
                      <a:cubicBezTo>
                        <a:pt x="1592" y="23423"/>
                        <a:pt x="1176" y="23399"/>
                        <a:pt x="796" y="23374"/>
                      </a:cubicBezTo>
                      <a:lnTo>
                        <a:pt x="760" y="23374"/>
                      </a:lnTo>
                      <a:cubicBezTo>
                        <a:pt x="735" y="23374"/>
                        <a:pt x="686" y="23399"/>
                        <a:pt x="637" y="23362"/>
                      </a:cubicBezTo>
                      <a:cubicBezTo>
                        <a:pt x="441" y="23178"/>
                        <a:pt x="478" y="22823"/>
                        <a:pt x="515" y="22419"/>
                      </a:cubicBezTo>
                      <a:cubicBezTo>
                        <a:pt x="539" y="22199"/>
                        <a:pt x="564" y="22003"/>
                        <a:pt x="552" y="21770"/>
                      </a:cubicBezTo>
                      <a:cubicBezTo>
                        <a:pt x="539" y="21048"/>
                        <a:pt x="490" y="20350"/>
                        <a:pt x="454" y="19664"/>
                      </a:cubicBezTo>
                      <a:cubicBezTo>
                        <a:pt x="429" y="19150"/>
                        <a:pt x="380" y="18636"/>
                        <a:pt x="331" y="18146"/>
                      </a:cubicBezTo>
                      <a:cubicBezTo>
                        <a:pt x="319" y="17987"/>
                        <a:pt x="270" y="17803"/>
                        <a:pt x="233" y="17607"/>
                      </a:cubicBezTo>
                      <a:cubicBezTo>
                        <a:pt x="123" y="17130"/>
                        <a:pt x="1" y="16615"/>
                        <a:pt x="209" y="16273"/>
                      </a:cubicBezTo>
                      <a:cubicBezTo>
                        <a:pt x="417" y="15954"/>
                        <a:pt x="882" y="15832"/>
                        <a:pt x="1347" y="15709"/>
                      </a:cubicBezTo>
                      <a:cubicBezTo>
                        <a:pt x="1556" y="15648"/>
                        <a:pt x="1776" y="15599"/>
                        <a:pt x="1972" y="15526"/>
                      </a:cubicBezTo>
                      <a:cubicBezTo>
                        <a:pt x="3882" y="14779"/>
                        <a:pt x="6269" y="13824"/>
                        <a:pt x="8473" y="11865"/>
                      </a:cubicBezTo>
                      <a:cubicBezTo>
                        <a:pt x="11804" y="8914"/>
                        <a:pt x="12477" y="4874"/>
                        <a:pt x="12918" y="2192"/>
                      </a:cubicBezTo>
                      <a:lnTo>
                        <a:pt x="12918" y="2057"/>
                      </a:lnTo>
                      <a:cubicBezTo>
                        <a:pt x="12918" y="1959"/>
                        <a:pt x="12893" y="1862"/>
                        <a:pt x="12979" y="1776"/>
                      </a:cubicBezTo>
                      <a:cubicBezTo>
                        <a:pt x="14461" y="417"/>
                        <a:pt x="17020" y="0"/>
                        <a:pt x="18942" y="821"/>
                      </a:cubicBezTo>
                      <a:cubicBezTo>
                        <a:pt x="19162" y="906"/>
                        <a:pt x="19248" y="1127"/>
                        <a:pt x="19371" y="1347"/>
                      </a:cubicBezTo>
                      <a:cubicBezTo>
                        <a:pt x="19456" y="1506"/>
                        <a:pt x="19505" y="1653"/>
                        <a:pt x="19615" y="1776"/>
                      </a:cubicBezTo>
                      <a:cubicBezTo>
                        <a:pt x="22554" y="5180"/>
                        <a:pt x="26448" y="7273"/>
                        <a:pt x="31174" y="8008"/>
                      </a:cubicBezTo>
                      <a:cubicBezTo>
                        <a:pt x="31357" y="8045"/>
                        <a:pt x="31529" y="8045"/>
                        <a:pt x="31676" y="8057"/>
                      </a:cubicBezTo>
                      <a:cubicBezTo>
                        <a:pt x="31823" y="8057"/>
                        <a:pt x="31945" y="8069"/>
                        <a:pt x="32043" y="8081"/>
                      </a:cubicBezTo>
                      <a:cubicBezTo>
                        <a:pt x="32741" y="8228"/>
                        <a:pt x="33206" y="8718"/>
                        <a:pt x="33304" y="9000"/>
                      </a:cubicBezTo>
                      <a:cubicBezTo>
                        <a:pt x="33414" y="9306"/>
                        <a:pt x="33537" y="9612"/>
                        <a:pt x="33659" y="9943"/>
                      </a:cubicBezTo>
                      <a:cubicBezTo>
                        <a:pt x="33733" y="10151"/>
                        <a:pt x="33843" y="10371"/>
                        <a:pt x="33929" y="10579"/>
                      </a:cubicBezTo>
                      <a:cubicBezTo>
                        <a:pt x="34284" y="11363"/>
                        <a:pt x="34651" y="12159"/>
                        <a:pt x="34320" y="12771"/>
                      </a:cubicBezTo>
                      <a:cubicBezTo>
                        <a:pt x="34271" y="12881"/>
                        <a:pt x="34137" y="12955"/>
                        <a:pt x="34014" y="13028"/>
                      </a:cubicBezTo>
                      <a:cubicBezTo>
                        <a:pt x="33965" y="13065"/>
                        <a:pt x="33916" y="13089"/>
                        <a:pt x="33867" y="13126"/>
                      </a:cubicBezTo>
                      <a:cubicBezTo>
                        <a:pt x="33157" y="13652"/>
                        <a:pt x="32178" y="14375"/>
                        <a:pt x="31455" y="15514"/>
                      </a:cubicBezTo>
                      <a:cubicBezTo>
                        <a:pt x="30868" y="16383"/>
                        <a:pt x="30476" y="17264"/>
                        <a:pt x="30084" y="18146"/>
                      </a:cubicBezTo>
                      <a:cubicBezTo>
                        <a:pt x="29594" y="19260"/>
                        <a:pt x="29166" y="20240"/>
                        <a:pt x="28456" y="20864"/>
                      </a:cubicBezTo>
                      <a:cubicBezTo>
                        <a:pt x="27635" y="21587"/>
                        <a:pt x="26448" y="22064"/>
                        <a:pt x="25052" y="22591"/>
                      </a:cubicBezTo>
                      <a:cubicBezTo>
                        <a:pt x="23631" y="23142"/>
                        <a:pt x="22003" y="23778"/>
                        <a:pt x="20497" y="24831"/>
                      </a:cubicBezTo>
                      <a:cubicBezTo>
                        <a:pt x="20350" y="24917"/>
                        <a:pt x="20252" y="25027"/>
                        <a:pt x="20130" y="25150"/>
                      </a:cubicBezTo>
                      <a:cubicBezTo>
                        <a:pt x="19897" y="25370"/>
                        <a:pt x="19664" y="25590"/>
                        <a:pt x="19346" y="25676"/>
                      </a:cubicBezTo>
                      <a:cubicBezTo>
                        <a:pt x="18697" y="25872"/>
                        <a:pt x="17865" y="25945"/>
                        <a:pt x="16922" y="2594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20"/>
                <p:cNvSpPr/>
                <p:nvPr/>
              </p:nvSpPr>
              <p:spPr>
                <a:xfrm>
                  <a:off x="1559250" y="4101300"/>
                  <a:ext cx="676175" cy="4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47" h="18857" fill="none" extrusionOk="0">
                      <a:moveTo>
                        <a:pt x="13885" y="18857"/>
                      </a:moveTo>
                      <a:lnTo>
                        <a:pt x="13615" y="18857"/>
                      </a:lnTo>
                      <a:lnTo>
                        <a:pt x="13272" y="18857"/>
                      </a:lnTo>
                      <a:cubicBezTo>
                        <a:pt x="10714" y="18857"/>
                        <a:pt x="7138" y="18085"/>
                        <a:pt x="3979" y="17412"/>
                      </a:cubicBezTo>
                      <a:cubicBezTo>
                        <a:pt x="3526" y="17314"/>
                        <a:pt x="3037" y="17289"/>
                        <a:pt x="2547" y="17265"/>
                      </a:cubicBezTo>
                      <a:cubicBezTo>
                        <a:pt x="1616" y="17240"/>
                        <a:pt x="735" y="17204"/>
                        <a:pt x="233" y="16628"/>
                      </a:cubicBezTo>
                      <a:cubicBezTo>
                        <a:pt x="98" y="16469"/>
                        <a:pt x="122" y="16261"/>
                        <a:pt x="159" y="16040"/>
                      </a:cubicBezTo>
                      <a:cubicBezTo>
                        <a:pt x="171" y="15955"/>
                        <a:pt x="184" y="15845"/>
                        <a:pt x="184" y="15759"/>
                      </a:cubicBezTo>
                      <a:cubicBezTo>
                        <a:pt x="184" y="15636"/>
                        <a:pt x="159" y="15514"/>
                        <a:pt x="122" y="15391"/>
                      </a:cubicBezTo>
                      <a:cubicBezTo>
                        <a:pt x="61" y="15159"/>
                        <a:pt x="0" y="14914"/>
                        <a:pt x="122" y="14718"/>
                      </a:cubicBezTo>
                      <a:cubicBezTo>
                        <a:pt x="710" y="13763"/>
                        <a:pt x="1898" y="13286"/>
                        <a:pt x="3281" y="12735"/>
                      </a:cubicBezTo>
                      <a:cubicBezTo>
                        <a:pt x="4518" y="12245"/>
                        <a:pt x="5938" y="11682"/>
                        <a:pt x="7102" y="10641"/>
                      </a:cubicBezTo>
                      <a:cubicBezTo>
                        <a:pt x="9269" y="8731"/>
                        <a:pt x="10016" y="6233"/>
                        <a:pt x="10689" y="4041"/>
                      </a:cubicBezTo>
                      <a:cubicBezTo>
                        <a:pt x="11167" y="2450"/>
                        <a:pt x="11595" y="1078"/>
                        <a:pt x="12452" y="148"/>
                      </a:cubicBezTo>
                      <a:cubicBezTo>
                        <a:pt x="12575" y="1"/>
                        <a:pt x="12795" y="25"/>
                        <a:pt x="13015" y="38"/>
                      </a:cubicBezTo>
                      <a:cubicBezTo>
                        <a:pt x="13077" y="38"/>
                        <a:pt x="13138" y="50"/>
                        <a:pt x="13199" y="50"/>
                      </a:cubicBezTo>
                      <a:lnTo>
                        <a:pt x="13224" y="50"/>
                      </a:lnTo>
                      <a:lnTo>
                        <a:pt x="13309" y="50"/>
                      </a:lnTo>
                      <a:cubicBezTo>
                        <a:pt x="13370" y="87"/>
                        <a:pt x="13395" y="123"/>
                        <a:pt x="13432" y="184"/>
                      </a:cubicBezTo>
                      <a:cubicBezTo>
                        <a:pt x="13444" y="221"/>
                        <a:pt x="13456" y="233"/>
                        <a:pt x="13468" y="270"/>
                      </a:cubicBezTo>
                      <a:cubicBezTo>
                        <a:pt x="15366" y="2474"/>
                        <a:pt x="17925" y="3417"/>
                        <a:pt x="20619" y="4409"/>
                      </a:cubicBezTo>
                      <a:cubicBezTo>
                        <a:pt x="22798" y="5229"/>
                        <a:pt x="25027" y="6049"/>
                        <a:pt x="27010" y="7617"/>
                      </a:cubicBezTo>
                      <a:cubicBezTo>
                        <a:pt x="27035" y="7629"/>
                        <a:pt x="27047" y="7653"/>
                        <a:pt x="27047" y="7690"/>
                      </a:cubicBezTo>
                      <a:cubicBezTo>
                        <a:pt x="26937" y="8168"/>
                        <a:pt x="26508" y="8535"/>
                        <a:pt x="26067" y="8914"/>
                      </a:cubicBezTo>
                      <a:cubicBezTo>
                        <a:pt x="25712" y="9221"/>
                        <a:pt x="25345" y="9527"/>
                        <a:pt x="25088" y="9918"/>
                      </a:cubicBezTo>
                      <a:cubicBezTo>
                        <a:pt x="24353" y="11020"/>
                        <a:pt x="23851" y="12159"/>
                        <a:pt x="23447" y="13065"/>
                      </a:cubicBezTo>
                      <a:lnTo>
                        <a:pt x="23386" y="13200"/>
                      </a:lnTo>
                      <a:cubicBezTo>
                        <a:pt x="23141" y="13763"/>
                        <a:pt x="22835" y="14473"/>
                        <a:pt x="22639" y="14657"/>
                      </a:cubicBezTo>
                      <a:cubicBezTo>
                        <a:pt x="22345" y="14938"/>
                        <a:pt x="21366" y="15330"/>
                        <a:pt x="20509" y="15649"/>
                      </a:cubicBezTo>
                      <a:lnTo>
                        <a:pt x="20301" y="15722"/>
                      </a:lnTo>
                      <a:cubicBezTo>
                        <a:pt x="18770" y="16322"/>
                        <a:pt x="16872" y="17057"/>
                        <a:pt x="15036" y="18342"/>
                      </a:cubicBezTo>
                      <a:cubicBezTo>
                        <a:pt x="14938" y="18404"/>
                        <a:pt x="14864" y="18477"/>
                        <a:pt x="14779" y="18550"/>
                      </a:cubicBezTo>
                      <a:cubicBezTo>
                        <a:pt x="14668" y="18648"/>
                        <a:pt x="14570" y="18734"/>
                        <a:pt x="14472" y="18783"/>
                      </a:cubicBezTo>
                      <a:cubicBezTo>
                        <a:pt x="14289" y="18844"/>
                        <a:pt x="14105" y="18857"/>
                        <a:pt x="13885" y="1885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20"/>
                <p:cNvSpPr/>
                <p:nvPr/>
              </p:nvSpPr>
              <p:spPr>
                <a:xfrm>
                  <a:off x="1739825" y="4215475"/>
                  <a:ext cx="374400" cy="28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76" h="11498" fill="none" extrusionOk="0">
                      <a:moveTo>
                        <a:pt x="2548" y="11498"/>
                      </a:moveTo>
                      <a:cubicBezTo>
                        <a:pt x="1862" y="11498"/>
                        <a:pt x="1213" y="11388"/>
                        <a:pt x="760" y="11094"/>
                      </a:cubicBezTo>
                      <a:cubicBezTo>
                        <a:pt x="368" y="10849"/>
                        <a:pt x="148" y="10518"/>
                        <a:pt x="87" y="10078"/>
                      </a:cubicBezTo>
                      <a:cubicBezTo>
                        <a:pt x="1" y="9563"/>
                        <a:pt x="552" y="9355"/>
                        <a:pt x="1140" y="9123"/>
                      </a:cubicBezTo>
                      <a:cubicBezTo>
                        <a:pt x="1507" y="8988"/>
                        <a:pt x="1874" y="8829"/>
                        <a:pt x="2119" y="8596"/>
                      </a:cubicBezTo>
                      <a:cubicBezTo>
                        <a:pt x="3552" y="7335"/>
                        <a:pt x="4103" y="5511"/>
                        <a:pt x="4617" y="3907"/>
                      </a:cubicBezTo>
                      <a:cubicBezTo>
                        <a:pt x="5107" y="2290"/>
                        <a:pt x="5535" y="907"/>
                        <a:pt x="6698" y="478"/>
                      </a:cubicBezTo>
                      <a:cubicBezTo>
                        <a:pt x="7996" y="1"/>
                        <a:pt x="9172" y="907"/>
                        <a:pt x="10323" y="1788"/>
                      </a:cubicBezTo>
                      <a:cubicBezTo>
                        <a:pt x="10959" y="2290"/>
                        <a:pt x="11572" y="2768"/>
                        <a:pt x="12220" y="3001"/>
                      </a:cubicBezTo>
                      <a:cubicBezTo>
                        <a:pt x="12490" y="3111"/>
                        <a:pt x="12833" y="3148"/>
                        <a:pt x="13151" y="3197"/>
                      </a:cubicBezTo>
                      <a:cubicBezTo>
                        <a:pt x="13824" y="3307"/>
                        <a:pt x="14510" y="3417"/>
                        <a:pt x="14694" y="3980"/>
                      </a:cubicBezTo>
                      <a:cubicBezTo>
                        <a:pt x="14975" y="4862"/>
                        <a:pt x="14326" y="5596"/>
                        <a:pt x="13763" y="6245"/>
                      </a:cubicBezTo>
                      <a:cubicBezTo>
                        <a:pt x="13494" y="6551"/>
                        <a:pt x="13249" y="6845"/>
                        <a:pt x="13127" y="7115"/>
                      </a:cubicBezTo>
                      <a:cubicBezTo>
                        <a:pt x="13102" y="7151"/>
                        <a:pt x="13090" y="7188"/>
                        <a:pt x="13078" y="7249"/>
                      </a:cubicBezTo>
                      <a:cubicBezTo>
                        <a:pt x="13029" y="7372"/>
                        <a:pt x="12980" y="7531"/>
                        <a:pt x="12906" y="7592"/>
                      </a:cubicBezTo>
                      <a:cubicBezTo>
                        <a:pt x="12735" y="7739"/>
                        <a:pt x="12490" y="7800"/>
                        <a:pt x="12282" y="7861"/>
                      </a:cubicBezTo>
                      <a:cubicBezTo>
                        <a:pt x="12184" y="7886"/>
                        <a:pt x="12110" y="7910"/>
                        <a:pt x="12037" y="7947"/>
                      </a:cubicBezTo>
                      <a:lnTo>
                        <a:pt x="11816" y="8021"/>
                      </a:lnTo>
                      <a:cubicBezTo>
                        <a:pt x="11192" y="8266"/>
                        <a:pt x="10506" y="8657"/>
                        <a:pt x="9784" y="9086"/>
                      </a:cubicBezTo>
                      <a:cubicBezTo>
                        <a:pt x="8682" y="9735"/>
                        <a:pt x="7445" y="10469"/>
                        <a:pt x="5976" y="10922"/>
                      </a:cubicBezTo>
                      <a:lnTo>
                        <a:pt x="5964" y="10898"/>
                      </a:lnTo>
                      <a:lnTo>
                        <a:pt x="5976" y="10922"/>
                      </a:lnTo>
                      <a:cubicBezTo>
                        <a:pt x="5547" y="11033"/>
                        <a:pt x="3968" y="11498"/>
                        <a:pt x="2548" y="1149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18" name="Google Shape;518;p20"/>
              <p:cNvSpPr/>
              <p:nvPr/>
            </p:nvSpPr>
            <p:spPr>
              <a:xfrm>
                <a:off x="1273524" y="4606249"/>
                <a:ext cx="96303" cy="70879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1250" y="919"/>
                    </a:lnTo>
                    <a:lnTo>
                      <a:pt x="125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0"/>
              <p:cNvSpPr/>
              <p:nvPr/>
            </p:nvSpPr>
            <p:spPr>
              <a:xfrm>
                <a:off x="1131075" y="4688376"/>
                <a:ext cx="90679" cy="67027"/>
              </a:xfrm>
              <a:custGeom>
                <a:avLst/>
                <a:gdLst/>
                <a:ahLst/>
                <a:cxnLst/>
                <a:rect l="l" t="t" r="r" b="b"/>
                <a:pathLst>
                  <a:path w="1177" h="870" extrusionOk="0">
                    <a:moveTo>
                      <a:pt x="1" y="0"/>
                    </a:moveTo>
                    <a:lnTo>
                      <a:pt x="1" y="869"/>
                    </a:lnTo>
                    <a:lnTo>
                      <a:pt x="1176" y="869"/>
                    </a:lnTo>
                    <a:lnTo>
                      <a:pt x="117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0"/>
              <p:cNvSpPr/>
              <p:nvPr/>
            </p:nvSpPr>
            <p:spPr>
              <a:xfrm>
                <a:off x="1354648" y="4520425"/>
                <a:ext cx="45378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589" h="430" extrusionOk="0">
                    <a:moveTo>
                      <a:pt x="1" y="1"/>
                    </a:moveTo>
                    <a:lnTo>
                      <a:pt x="1" y="429"/>
                    </a:lnTo>
                    <a:lnTo>
                      <a:pt x="588" y="429"/>
                    </a:lnTo>
                    <a:lnTo>
                      <a:pt x="58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0"/>
              <p:cNvSpPr/>
              <p:nvPr/>
            </p:nvSpPr>
            <p:spPr>
              <a:xfrm>
                <a:off x="1176375" y="4910024"/>
                <a:ext cx="4630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601" h="429" extrusionOk="0">
                    <a:moveTo>
                      <a:pt x="1" y="0"/>
                    </a:moveTo>
                    <a:lnTo>
                      <a:pt x="1" y="429"/>
                    </a:lnTo>
                    <a:lnTo>
                      <a:pt x="601" y="429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0"/>
              <p:cNvSpPr/>
              <p:nvPr/>
            </p:nvSpPr>
            <p:spPr>
              <a:xfrm>
                <a:off x="1283924" y="4805325"/>
                <a:ext cx="4537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589" h="429" extrusionOk="0">
                    <a:moveTo>
                      <a:pt x="0" y="0"/>
                    </a:moveTo>
                    <a:lnTo>
                      <a:pt x="0" y="429"/>
                    </a:lnTo>
                    <a:lnTo>
                      <a:pt x="588" y="429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0"/>
              <p:cNvSpPr/>
              <p:nvPr/>
            </p:nvSpPr>
            <p:spPr>
              <a:xfrm>
                <a:off x="1229225" y="4447775"/>
                <a:ext cx="46303" cy="33128"/>
              </a:xfrm>
              <a:custGeom>
                <a:avLst/>
                <a:gdLst/>
                <a:ahLst/>
                <a:cxnLst/>
                <a:rect l="l" t="t" r="r" b="b"/>
                <a:pathLst>
                  <a:path w="601" h="430" extrusionOk="0">
                    <a:moveTo>
                      <a:pt x="0" y="1"/>
                    </a:moveTo>
                    <a:lnTo>
                      <a:pt x="0" y="429"/>
                    </a:lnTo>
                    <a:lnTo>
                      <a:pt x="600" y="429"/>
                    </a:lnTo>
                    <a:lnTo>
                      <a:pt x="6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0"/>
              <p:cNvSpPr/>
              <p:nvPr/>
            </p:nvSpPr>
            <p:spPr>
              <a:xfrm>
                <a:off x="811825" y="4010325"/>
                <a:ext cx="104400" cy="104400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4176" extrusionOk="0">
                    <a:moveTo>
                      <a:pt x="1776" y="1"/>
                    </a:moveTo>
                    <a:lnTo>
                      <a:pt x="1776" y="1776"/>
                    </a:lnTo>
                    <a:lnTo>
                      <a:pt x="0" y="1776"/>
                    </a:lnTo>
                    <a:lnTo>
                      <a:pt x="0" y="2400"/>
                    </a:lnTo>
                    <a:lnTo>
                      <a:pt x="1776" y="2400"/>
                    </a:lnTo>
                    <a:lnTo>
                      <a:pt x="1776" y="4176"/>
                    </a:lnTo>
                    <a:lnTo>
                      <a:pt x="2400" y="4176"/>
                    </a:lnTo>
                    <a:lnTo>
                      <a:pt x="2400" y="2400"/>
                    </a:lnTo>
                    <a:lnTo>
                      <a:pt x="4175" y="2400"/>
                    </a:lnTo>
                    <a:lnTo>
                      <a:pt x="4175" y="1776"/>
                    </a:lnTo>
                    <a:lnTo>
                      <a:pt x="2400" y="1776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20"/>
              <p:cNvGrpSpPr/>
              <p:nvPr/>
            </p:nvGrpSpPr>
            <p:grpSpPr>
              <a:xfrm>
                <a:off x="2457350" y="4519975"/>
                <a:ext cx="386750" cy="403825"/>
                <a:chOff x="2457350" y="4519975"/>
                <a:chExt cx="386750" cy="403825"/>
              </a:xfrm>
            </p:grpSpPr>
            <p:sp>
              <p:nvSpPr>
                <p:cNvPr id="526" name="Google Shape;526;p20"/>
                <p:cNvSpPr/>
                <p:nvPr/>
              </p:nvSpPr>
              <p:spPr>
                <a:xfrm>
                  <a:off x="2615874" y="4668157"/>
                  <a:ext cx="74845" cy="5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" h="919" extrusionOk="0">
                      <a:moveTo>
                        <a:pt x="0" y="0"/>
                      </a:moveTo>
                      <a:lnTo>
                        <a:pt x="0" y="919"/>
                      </a:lnTo>
                      <a:lnTo>
                        <a:pt x="1237" y="919"/>
                      </a:lnTo>
                      <a:lnTo>
                        <a:pt x="123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20"/>
                <p:cNvSpPr/>
                <p:nvPr/>
              </p:nvSpPr>
              <p:spPr>
                <a:xfrm>
                  <a:off x="2772946" y="4770414"/>
                  <a:ext cx="71154" cy="52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6" h="870" extrusionOk="0">
                      <a:moveTo>
                        <a:pt x="0" y="0"/>
                      </a:moveTo>
                      <a:lnTo>
                        <a:pt x="0" y="869"/>
                      </a:lnTo>
                      <a:lnTo>
                        <a:pt x="1175" y="869"/>
                      </a:lnTo>
                      <a:lnTo>
                        <a:pt x="117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528;p20"/>
                <p:cNvSpPr/>
                <p:nvPr/>
              </p:nvSpPr>
              <p:spPr>
                <a:xfrm>
                  <a:off x="2457350" y="4734836"/>
                  <a:ext cx="36364" cy="25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" h="429" extrusionOk="0">
                      <a:moveTo>
                        <a:pt x="0" y="0"/>
                      </a:moveTo>
                      <a:lnTo>
                        <a:pt x="0" y="429"/>
                      </a:lnTo>
                      <a:lnTo>
                        <a:pt x="600" y="429"/>
                      </a:lnTo>
                      <a:lnTo>
                        <a:pt x="60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529;p20"/>
                <p:cNvSpPr/>
                <p:nvPr/>
              </p:nvSpPr>
              <p:spPr>
                <a:xfrm>
                  <a:off x="2690659" y="4897842"/>
                  <a:ext cx="36364" cy="25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" h="429" extrusionOk="0">
                      <a:moveTo>
                        <a:pt x="1" y="0"/>
                      </a:moveTo>
                      <a:lnTo>
                        <a:pt x="1" y="429"/>
                      </a:lnTo>
                      <a:lnTo>
                        <a:pt x="601" y="429"/>
                      </a:lnTo>
                      <a:lnTo>
                        <a:pt x="6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530;p20"/>
                <p:cNvSpPr/>
                <p:nvPr/>
              </p:nvSpPr>
              <p:spPr>
                <a:xfrm>
                  <a:off x="2493653" y="4851857"/>
                  <a:ext cx="36364" cy="26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" h="430" extrusionOk="0">
                      <a:moveTo>
                        <a:pt x="0" y="1"/>
                      </a:moveTo>
                      <a:lnTo>
                        <a:pt x="0" y="429"/>
                      </a:lnTo>
                      <a:lnTo>
                        <a:pt x="600" y="429"/>
                      </a:lnTo>
                      <a:lnTo>
                        <a:pt x="60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531;p20"/>
                <p:cNvSpPr/>
                <p:nvPr/>
              </p:nvSpPr>
              <p:spPr>
                <a:xfrm>
                  <a:off x="2693623" y="4519975"/>
                  <a:ext cx="35637" cy="26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430" extrusionOk="0">
                      <a:moveTo>
                        <a:pt x="1" y="1"/>
                      </a:moveTo>
                      <a:lnTo>
                        <a:pt x="1" y="429"/>
                      </a:lnTo>
                      <a:lnTo>
                        <a:pt x="589" y="429"/>
                      </a:lnTo>
                      <a:lnTo>
                        <a:pt x="58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32" name="Google Shape;532;p20"/>
              <p:cNvSpPr/>
              <p:nvPr/>
            </p:nvSpPr>
            <p:spPr>
              <a:xfrm>
                <a:off x="2519250" y="4288425"/>
                <a:ext cx="104400" cy="104400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4176" extrusionOk="0">
                    <a:moveTo>
                      <a:pt x="1776" y="1"/>
                    </a:moveTo>
                    <a:lnTo>
                      <a:pt x="1776" y="1776"/>
                    </a:lnTo>
                    <a:lnTo>
                      <a:pt x="0" y="1776"/>
                    </a:lnTo>
                    <a:lnTo>
                      <a:pt x="0" y="2400"/>
                    </a:lnTo>
                    <a:lnTo>
                      <a:pt x="1776" y="2400"/>
                    </a:lnTo>
                    <a:lnTo>
                      <a:pt x="1776" y="4176"/>
                    </a:lnTo>
                    <a:lnTo>
                      <a:pt x="2400" y="4176"/>
                    </a:lnTo>
                    <a:lnTo>
                      <a:pt x="2400" y="2400"/>
                    </a:lnTo>
                    <a:lnTo>
                      <a:pt x="4175" y="2400"/>
                    </a:lnTo>
                    <a:lnTo>
                      <a:pt x="4175" y="1776"/>
                    </a:lnTo>
                    <a:lnTo>
                      <a:pt x="2400" y="1776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3" name="Google Shape;533;p20"/>
          <p:cNvSpPr txBox="1">
            <a:spLocks noGrp="1"/>
          </p:cNvSpPr>
          <p:nvPr>
            <p:ph type="title" hasCustomPrompt="1"/>
          </p:nvPr>
        </p:nvSpPr>
        <p:spPr>
          <a:xfrm>
            <a:off x="859125" y="1765800"/>
            <a:ext cx="3583200" cy="11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34" name="Google Shape;534;p20"/>
          <p:cNvSpPr txBox="1">
            <a:spLocks noGrp="1"/>
          </p:cNvSpPr>
          <p:nvPr>
            <p:ph type="subTitle" idx="1"/>
          </p:nvPr>
        </p:nvSpPr>
        <p:spPr>
          <a:xfrm>
            <a:off x="861825" y="2905263"/>
            <a:ext cx="35778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20"/>
          <p:cNvSpPr txBox="1">
            <a:spLocks noGrp="1"/>
          </p:cNvSpPr>
          <p:nvPr>
            <p:ph type="title" idx="2" hasCustomPrompt="1"/>
          </p:nvPr>
        </p:nvSpPr>
        <p:spPr>
          <a:xfrm>
            <a:off x="4621325" y="2715525"/>
            <a:ext cx="3583200" cy="11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36" name="Google Shape;536;p20"/>
          <p:cNvSpPr txBox="1">
            <a:spLocks noGrp="1"/>
          </p:cNvSpPr>
          <p:nvPr>
            <p:ph type="subTitle" idx="3"/>
          </p:nvPr>
        </p:nvSpPr>
        <p:spPr>
          <a:xfrm>
            <a:off x="4624025" y="3855088"/>
            <a:ext cx="35778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20"/>
          <p:cNvSpPr txBox="1">
            <a:spLocks noGrp="1"/>
          </p:cNvSpPr>
          <p:nvPr>
            <p:ph type="title" idx="4" hasCustomPrompt="1"/>
          </p:nvPr>
        </p:nvSpPr>
        <p:spPr>
          <a:xfrm>
            <a:off x="4621325" y="909375"/>
            <a:ext cx="3583200" cy="11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38" name="Google Shape;538;p20"/>
          <p:cNvSpPr txBox="1">
            <a:spLocks noGrp="1"/>
          </p:cNvSpPr>
          <p:nvPr>
            <p:ph type="subTitle" idx="5"/>
          </p:nvPr>
        </p:nvSpPr>
        <p:spPr>
          <a:xfrm>
            <a:off x="4624025" y="2047134"/>
            <a:ext cx="35778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295150" y="1863498"/>
            <a:ext cx="4553700" cy="19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000" b="1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562900" y="3751396"/>
            <a:ext cx="40182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3408000" y="1008450"/>
            <a:ext cx="2328000" cy="7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5" name="Google Shape;15;p3"/>
          <p:cNvGrpSpPr/>
          <p:nvPr/>
        </p:nvGrpSpPr>
        <p:grpSpPr>
          <a:xfrm>
            <a:off x="-2711292" y="-592228"/>
            <a:ext cx="13355634" cy="7734619"/>
            <a:chOff x="-2711292" y="-592228"/>
            <a:chExt cx="13355634" cy="7734619"/>
          </a:xfrm>
        </p:grpSpPr>
        <p:grpSp>
          <p:nvGrpSpPr>
            <p:cNvPr id="16" name="Google Shape;16;p3"/>
            <p:cNvGrpSpPr/>
            <p:nvPr/>
          </p:nvGrpSpPr>
          <p:grpSpPr>
            <a:xfrm>
              <a:off x="-2711292" y="-592228"/>
              <a:ext cx="13355634" cy="7734619"/>
              <a:chOff x="-2711292" y="-592228"/>
              <a:chExt cx="13355634" cy="7734619"/>
            </a:xfrm>
          </p:grpSpPr>
          <p:grpSp>
            <p:nvGrpSpPr>
              <p:cNvPr id="17" name="Google Shape;17;p3"/>
              <p:cNvGrpSpPr/>
              <p:nvPr/>
            </p:nvGrpSpPr>
            <p:grpSpPr>
              <a:xfrm>
                <a:off x="135932" y="273058"/>
                <a:ext cx="588410" cy="612415"/>
                <a:chOff x="5829325" y="3901125"/>
                <a:chExt cx="202050" cy="210300"/>
              </a:xfrm>
            </p:grpSpPr>
            <p:sp>
              <p:nvSpPr>
                <p:cNvPr id="18" name="Google Shape;18;p3"/>
                <p:cNvSpPr/>
                <p:nvPr/>
              </p:nvSpPr>
              <p:spPr>
                <a:xfrm>
                  <a:off x="5892700" y="3901125"/>
                  <a:ext cx="34000" cy="2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" h="1005" extrusionOk="0">
                      <a:moveTo>
                        <a:pt x="0" y="0"/>
                      </a:moveTo>
                      <a:lnTo>
                        <a:pt x="0" y="1004"/>
                      </a:lnTo>
                      <a:lnTo>
                        <a:pt x="1359" y="1004"/>
                      </a:lnTo>
                      <a:lnTo>
                        <a:pt x="135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9;p3"/>
                <p:cNvSpPr/>
                <p:nvPr/>
              </p:nvSpPr>
              <p:spPr>
                <a:xfrm>
                  <a:off x="5955750" y="3953475"/>
                  <a:ext cx="28800" cy="2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845" extrusionOk="0">
                      <a:moveTo>
                        <a:pt x="0" y="0"/>
                      </a:moveTo>
                      <a:lnTo>
                        <a:pt x="0" y="845"/>
                      </a:lnTo>
                      <a:lnTo>
                        <a:pt x="1151" y="845"/>
                      </a:ln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0;p3"/>
                <p:cNvSpPr/>
                <p:nvPr/>
              </p:nvSpPr>
              <p:spPr>
                <a:xfrm>
                  <a:off x="5829325" y="3939375"/>
                  <a:ext cx="14400" cy="1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" h="405" extrusionOk="0">
                      <a:moveTo>
                        <a:pt x="1" y="1"/>
                      </a:moveTo>
                      <a:lnTo>
                        <a:pt x="1" y="405"/>
                      </a:lnTo>
                      <a:lnTo>
                        <a:pt x="576" y="405"/>
                      </a:lnTo>
                      <a:lnTo>
                        <a:pt x="57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3"/>
                <p:cNvSpPr/>
                <p:nvPr/>
              </p:nvSpPr>
              <p:spPr>
                <a:xfrm>
                  <a:off x="6017275" y="4052025"/>
                  <a:ext cx="14100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7" extrusionOk="0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2;p3"/>
                <p:cNvSpPr/>
                <p:nvPr/>
              </p:nvSpPr>
              <p:spPr>
                <a:xfrm>
                  <a:off x="6017275" y="3990800"/>
                  <a:ext cx="14100" cy="1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8" extrusionOk="0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3;p3"/>
                <p:cNvSpPr/>
                <p:nvPr/>
              </p:nvSpPr>
              <p:spPr>
                <a:xfrm>
                  <a:off x="5930950" y="4101000"/>
                  <a:ext cx="14100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7" extrusionOk="0">
                      <a:moveTo>
                        <a:pt x="1" y="1"/>
                      </a:moveTo>
                      <a:lnTo>
                        <a:pt x="1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" name="Google Shape;24;p3"/>
              <p:cNvGrpSpPr/>
              <p:nvPr/>
            </p:nvGrpSpPr>
            <p:grpSpPr>
              <a:xfrm>
                <a:off x="-2711292" y="-592228"/>
                <a:ext cx="13355634" cy="7734619"/>
                <a:chOff x="-2711292" y="-592228"/>
                <a:chExt cx="13355634" cy="7734619"/>
              </a:xfrm>
            </p:grpSpPr>
            <p:sp>
              <p:nvSpPr>
                <p:cNvPr id="25" name="Google Shape;25;p3"/>
                <p:cNvSpPr/>
                <p:nvPr/>
              </p:nvSpPr>
              <p:spPr>
                <a:xfrm>
                  <a:off x="6351275" y="661674"/>
                  <a:ext cx="2204149" cy="1059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1" h="9374" extrusionOk="0">
                      <a:moveTo>
                        <a:pt x="11182" y="0"/>
                      </a:moveTo>
                      <a:cubicBezTo>
                        <a:pt x="10744" y="0"/>
                        <a:pt x="10303" y="77"/>
                        <a:pt x="9880" y="234"/>
                      </a:cubicBezTo>
                      <a:cubicBezTo>
                        <a:pt x="8964" y="604"/>
                        <a:pt x="8249" y="1366"/>
                        <a:pt x="7749" y="2223"/>
                      </a:cubicBezTo>
                      <a:cubicBezTo>
                        <a:pt x="7249" y="3080"/>
                        <a:pt x="6963" y="4044"/>
                        <a:pt x="6725" y="4997"/>
                      </a:cubicBezTo>
                      <a:cubicBezTo>
                        <a:pt x="6534" y="4698"/>
                        <a:pt x="6180" y="4547"/>
                        <a:pt x="5822" y="4547"/>
                      </a:cubicBezTo>
                      <a:cubicBezTo>
                        <a:pt x="5623" y="4547"/>
                        <a:pt x="5423" y="4594"/>
                        <a:pt x="5249" y="4687"/>
                      </a:cubicBezTo>
                      <a:cubicBezTo>
                        <a:pt x="4761" y="4949"/>
                        <a:pt x="4475" y="5485"/>
                        <a:pt x="4380" y="6021"/>
                      </a:cubicBezTo>
                      <a:cubicBezTo>
                        <a:pt x="4285" y="6569"/>
                        <a:pt x="4356" y="7128"/>
                        <a:pt x="4427" y="7676"/>
                      </a:cubicBezTo>
                      <a:cubicBezTo>
                        <a:pt x="4292" y="7956"/>
                        <a:pt x="3964" y="8044"/>
                        <a:pt x="3642" y="8044"/>
                      </a:cubicBezTo>
                      <a:cubicBezTo>
                        <a:pt x="3540" y="8044"/>
                        <a:pt x="3438" y="8035"/>
                        <a:pt x="3344" y="8021"/>
                      </a:cubicBezTo>
                      <a:cubicBezTo>
                        <a:pt x="3181" y="7997"/>
                        <a:pt x="3005" y="7973"/>
                        <a:pt x="2835" y="7973"/>
                      </a:cubicBezTo>
                      <a:cubicBezTo>
                        <a:pt x="2582" y="7973"/>
                        <a:pt x="2341" y="8026"/>
                        <a:pt x="2177" y="8212"/>
                      </a:cubicBezTo>
                      <a:cubicBezTo>
                        <a:pt x="2070" y="8331"/>
                        <a:pt x="2022" y="8485"/>
                        <a:pt x="1915" y="8604"/>
                      </a:cubicBezTo>
                      <a:cubicBezTo>
                        <a:pt x="1475" y="9128"/>
                        <a:pt x="498" y="8747"/>
                        <a:pt x="10" y="9224"/>
                      </a:cubicBezTo>
                      <a:cubicBezTo>
                        <a:pt x="1" y="9330"/>
                        <a:pt x="124" y="9373"/>
                        <a:pt x="241" y="9373"/>
                      </a:cubicBezTo>
                      <a:cubicBezTo>
                        <a:pt x="268" y="9373"/>
                        <a:pt x="295" y="9371"/>
                        <a:pt x="320" y="9366"/>
                      </a:cubicBezTo>
                      <a:lnTo>
                        <a:pt x="1189" y="9355"/>
                      </a:lnTo>
                      <a:lnTo>
                        <a:pt x="10738" y="9009"/>
                      </a:lnTo>
                      <a:cubicBezTo>
                        <a:pt x="11244" y="8985"/>
                        <a:pt x="11750" y="8974"/>
                        <a:pt x="12256" y="8974"/>
                      </a:cubicBezTo>
                      <a:cubicBezTo>
                        <a:pt x="12762" y="8974"/>
                        <a:pt x="13268" y="8985"/>
                        <a:pt x="13774" y="9009"/>
                      </a:cubicBezTo>
                      <a:cubicBezTo>
                        <a:pt x="14655" y="9081"/>
                        <a:pt x="15524" y="9224"/>
                        <a:pt x="16393" y="9224"/>
                      </a:cubicBezTo>
                      <a:cubicBezTo>
                        <a:pt x="17274" y="9224"/>
                        <a:pt x="18179" y="9057"/>
                        <a:pt x="19060" y="8902"/>
                      </a:cubicBezTo>
                      <a:cubicBezTo>
                        <a:pt x="19191" y="8878"/>
                        <a:pt x="19334" y="8843"/>
                        <a:pt x="19382" y="8724"/>
                      </a:cubicBezTo>
                      <a:cubicBezTo>
                        <a:pt x="19501" y="8497"/>
                        <a:pt x="19132" y="8331"/>
                        <a:pt x="18858" y="8319"/>
                      </a:cubicBezTo>
                      <a:lnTo>
                        <a:pt x="17977" y="8295"/>
                      </a:lnTo>
                      <a:cubicBezTo>
                        <a:pt x="17846" y="8295"/>
                        <a:pt x="17691" y="8271"/>
                        <a:pt x="17631" y="8152"/>
                      </a:cubicBezTo>
                      <a:cubicBezTo>
                        <a:pt x="17596" y="8069"/>
                        <a:pt x="17584" y="7985"/>
                        <a:pt x="17620" y="7890"/>
                      </a:cubicBezTo>
                      <a:cubicBezTo>
                        <a:pt x="17739" y="7104"/>
                        <a:pt x="17667" y="6307"/>
                        <a:pt x="17429" y="5556"/>
                      </a:cubicBezTo>
                      <a:cubicBezTo>
                        <a:pt x="17348" y="5037"/>
                        <a:pt x="16897" y="4662"/>
                        <a:pt x="16381" y="4662"/>
                      </a:cubicBezTo>
                      <a:cubicBezTo>
                        <a:pt x="16365" y="4662"/>
                        <a:pt x="16350" y="4663"/>
                        <a:pt x="16334" y="4664"/>
                      </a:cubicBezTo>
                      <a:cubicBezTo>
                        <a:pt x="16167" y="4648"/>
                        <a:pt x="15999" y="4640"/>
                        <a:pt x="15831" y="4640"/>
                      </a:cubicBezTo>
                      <a:cubicBezTo>
                        <a:pt x="15495" y="4640"/>
                        <a:pt x="15159" y="4671"/>
                        <a:pt x="14833" y="4735"/>
                      </a:cubicBezTo>
                      <a:cubicBezTo>
                        <a:pt x="15131" y="3378"/>
                        <a:pt x="14703" y="1961"/>
                        <a:pt x="13702" y="985"/>
                      </a:cubicBezTo>
                      <a:cubicBezTo>
                        <a:pt x="13009" y="339"/>
                        <a:pt x="12102" y="0"/>
                        <a:pt x="1118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6" name="Google Shape;26;p3"/>
                <p:cNvGrpSpPr/>
                <p:nvPr/>
              </p:nvGrpSpPr>
              <p:grpSpPr>
                <a:xfrm>
                  <a:off x="6626160" y="2718224"/>
                  <a:ext cx="4018183" cy="4424167"/>
                  <a:chOff x="-1890669" y="-592228"/>
                  <a:chExt cx="3608930" cy="3973565"/>
                </a:xfrm>
              </p:grpSpPr>
              <p:grpSp>
                <p:nvGrpSpPr>
                  <p:cNvPr id="27" name="Google Shape;27;p3"/>
                  <p:cNvGrpSpPr/>
                  <p:nvPr/>
                </p:nvGrpSpPr>
                <p:grpSpPr>
                  <a:xfrm>
                    <a:off x="-1890669" y="-592228"/>
                    <a:ext cx="3608930" cy="3973565"/>
                    <a:chOff x="262575" y="279375"/>
                    <a:chExt cx="1205750" cy="1327575"/>
                  </a:xfrm>
                </p:grpSpPr>
                <p:sp>
                  <p:nvSpPr>
                    <p:cNvPr id="28" name="Google Shape;28;p3"/>
                    <p:cNvSpPr/>
                    <p:nvPr/>
                  </p:nvSpPr>
                  <p:spPr>
                    <a:xfrm>
                      <a:off x="321025" y="335700"/>
                      <a:ext cx="1088525" cy="12134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541" h="48536" fill="none" extrusionOk="0">
                          <a:moveTo>
                            <a:pt x="12392" y="48535"/>
                          </a:moveTo>
                          <a:cubicBezTo>
                            <a:pt x="12061" y="48535"/>
                            <a:pt x="11730" y="48364"/>
                            <a:pt x="11437" y="48205"/>
                          </a:cubicBezTo>
                          <a:cubicBezTo>
                            <a:pt x="9404" y="47005"/>
                            <a:pt x="7506" y="45609"/>
                            <a:pt x="7335" y="43527"/>
                          </a:cubicBezTo>
                          <a:cubicBezTo>
                            <a:pt x="7286" y="42976"/>
                            <a:pt x="7384" y="42413"/>
                            <a:pt x="7470" y="41875"/>
                          </a:cubicBezTo>
                          <a:cubicBezTo>
                            <a:pt x="7531" y="41507"/>
                            <a:pt x="7592" y="41128"/>
                            <a:pt x="7616" y="40748"/>
                          </a:cubicBezTo>
                          <a:cubicBezTo>
                            <a:pt x="7690" y="38936"/>
                            <a:pt x="6772" y="37271"/>
                            <a:pt x="5878" y="35667"/>
                          </a:cubicBezTo>
                          <a:cubicBezTo>
                            <a:pt x="5743" y="35422"/>
                            <a:pt x="5608" y="35177"/>
                            <a:pt x="5474" y="34920"/>
                          </a:cubicBezTo>
                          <a:cubicBezTo>
                            <a:pt x="3490" y="31222"/>
                            <a:pt x="2327" y="27121"/>
                            <a:pt x="1213" y="23178"/>
                          </a:cubicBezTo>
                          <a:cubicBezTo>
                            <a:pt x="650" y="21170"/>
                            <a:pt x="1" y="18893"/>
                            <a:pt x="331" y="16676"/>
                          </a:cubicBezTo>
                          <a:cubicBezTo>
                            <a:pt x="576" y="14999"/>
                            <a:pt x="1348" y="13309"/>
                            <a:pt x="2719" y="11473"/>
                          </a:cubicBezTo>
                          <a:cubicBezTo>
                            <a:pt x="6698" y="6122"/>
                            <a:pt x="12465" y="3453"/>
                            <a:pt x="16591" y="2131"/>
                          </a:cubicBezTo>
                          <a:cubicBezTo>
                            <a:pt x="21219" y="674"/>
                            <a:pt x="26558" y="0"/>
                            <a:pt x="33366" y="25"/>
                          </a:cubicBezTo>
                          <a:cubicBezTo>
                            <a:pt x="33929" y="25"/>
                            <a:pt x="34639" y="25"/>
                            <a:pt x="35276" y="208"/>
                          </a:cubicBezTo>
                          <a:cubicBezTo>
                            <a:pt x="35973" y="392"/>
                            <a:pt x="36586" y="772"/>
                            <a:pt x="37173" y="1127"/>
                          </a:cubicBezTo>
                          <a:cubicBezTo>
                            <a:pt x="39243" y="2376"/>
                            <a:pt x="41606" y="3820"/>
                            <a:pt x="42916" y="6085"/>
                          </a:cubicBezTo>
                          <a:cubicBezTo>
                            <a:pt x="43381" y="6857"/>
                            <a:pt x="43540" y="7530"/>
                            <a:pt x="43467" y="8167"/>
                          </a:cubicBezTo>
                          <a:cubicBezTo>
                            <a:pt x="43283" y="9416"/>
                            <a:pt x="42169" y="9710"/>
                            <a:pt x="41177" y="9955"/>
                          </a:cubicBezTo>
                          <a:lnTo>
                            <a:pt x="41006" y="10004"/>
                          </a:lnTo>
                          <a:cubicBezTo>
                            <a:pt x="39316" y="10432"/>
                            <a:pt x="38006" y="10922"/>
                            <a:pt x="36892" y="11534"/>
                          </a:cubicBezTo>
                          <a:lnTo>
                            <a:pt x="36892" y="11534"/>
                          </a:lnTo>
                          <a:cubicBezTo>
                            <a:pt x="35178" y="12465"/>
                            <a:pt x="33929" y="13775"/>
                            <a:pt x="33366" y="15232"/>
                          </a:cubicBezTo>
                          <a:cubicBezTo>
                            <a:pt x="33219" y="15611"/>
                            <a:pt x="33108" y="16028"/>
                            <a:pt x="33010" y="16432"/>
                          </a:cubicBezTo>
                          <a:cubicBezTo>
                            <a:pt x="32876" y="16983"/>
                            <a:pt x="32729" y="17558"/>
                            <a:pt x="32459" y="18085"/>
                          </a:cubicBezTo>
                          <a:cubicBezTo>
                            <a:pt x="32153" y="18672"/>
                            <a:pt x="31725" y="19186"/>
                            <a:pt x="31296" y="19688"/>
                          </a:cubicBezTo>
                          <a:cubicBezTo>
                            <a:pt x="31039" y="19995"/>
                            <a:pt x="30770" y="20313"/>
                            <a:pt x="30525" y="20656"/>
                          </a:cubicBezTo>
                          <a:cubicBezTo>
                            <a:pt x="29362" y="22284"/>
                            <a:pt x="29031" y="24513"/>
                            <a:pt x="29680" y="26410"/>
                          </a:cubicBezTo>
                          <a:cubicBezTo>
                            <a:pt x="29766" y="26692"/>
                            <a:pt x="29913" y="26998"/>
                            <a:pt x="30011" y="27280"/>
                          </a:cubicBezTo>
                          <a:cubicBezTo>
                            <a:pt x="30402" y="28223"/>
                            <a:pt x="30807" y="29190"/>
                            <a:pt x="30500" y="30157"/>
                          </a:cubicBezTo>
                          <a:cubicBezTo>
                            <a:pt x="30231" y="31039"/>
                            <a:pt x="29423" y="31614"/>
                            <a:pt x="28786" y="31932"/>
                          </a:cubicBezTo>
                          <a:cubicBezTo>
                            <a:pt x="26080" y="33304"/>
                            <a:pt x="22419" y="32422"/>
                            <a:pt x="20644" y="29961"/>
                          </a:cubicBezTo>
                          <a:cubicBezTo>
                            <a:pt x="20583" y="29863"/>
                            <a:pt x="20509" y="29753"/>
                            <a:pt x="20448" y="29667"/>
                          </a:cubicBezTo>
                          <a:cubicBezTo>
                            <a:pt x="20179" y="29263"/>
                            <a:pt x="19897" y="28859"/>
                            <a:pt x="19481" y="28627"/>
                          </a:cubicBezTo>
                          <a:cubicBezTo>
                            <a:pt x="18379" y="28002"/>
                            <a:pt x="17020" y="28933"/>
                            <a:pt x="16224" y="30047"/>
                          </a:cubicBezTo>
                          <a:cubicBezTo>
                            <a:pt x="14253" y="32814"/>
                            <a:pt x="13787" y="36646"/>
                            <a:pt x="15061" y="39793"/>
                          </a:cubicBezTo>
                          <a:lnTo>
                            <a:pt x="15195" y="40124"/>
                          </a:lnTo>
                          <a:cubicBezTo>
                            <a:pt x="15428" y="40675"/>
                            <a:pt x="15661" y="41226"/>
                            <a:pt x="15661" y="41838"/>
                          </a:cubicBezTo>
                          <a:cubicBezTo>
                            <a:pt x="15661" y="42291"/>
                            <a:pt x="15502" y="42719"/>
                            <a:pt x="15355" y="43160"/>
                          </a:cubicBezTo>
                          <a:cubicBezTo>
                            <a:pt x="14791" y="44752"/>
                            <a:pt x="14093" y="46331"/>
                            <a:pt x="13334" y="47837"/>
                          </a:cubicBezTo>
                          <a:cubicBezTo>
                            <a:pt x="13200" y="48094"/>
                            <a:pt x="13053" y="48339"/>
                            <a:pt x="12832" y="48462"/>
                          </a:cubicBezTo>
                          <a:cubicBezTo>
                            <a:pt x="12649" y="48511"/>
                            <a:pt x="12526" y="48535"/>
                            <a:pt x="12392" y="48535"/>
                          </a:cubicBezTo>
                          <a:close/>
                        </a:path>
                      </a:pathLst>
                    </a:custGeom>
                    <a:noFill/>
                    <a:ln w="9525" cap="flat" cmpd="sng">
                      <a:solidFill>
                        <a:schemeClr val="accent4"/>
                      </a:solidFill>
                      <a:prstDash val="solid"/>
                      <a:miter lim="12244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" name="Google Shape;29;p3"/>
                    <p:cNvSpPr/>
                    <p:nvPr/>
                  </p:nvSpPr>
                  <p:spPr>
                    <a:xfrm>
                      <a:off x="408275" y="421100"/>
                      <a:ext cx="903000" cy="10147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120" h="40589" fill="none" extrusionOk="0">
                          <a:moveTo>
                            <a:pt x="7824" y="40589"/>
                          </a:moveTo>
                          <a:lnTo>
                            <a:pt x="7800" y="40552"/>
                          </a:lnTo>
                          <a:cubicBezTo>
                            <a:pt x="7322" y="40148"/>
                            <a:pt x="7224" y="39916"/>
                            <a:pt x="7224" y="39830"/>
                          </a:cubicBezTo>
                          <a:cubicBezTo>
                            <a:pt x="7212" y="39683"/>
                            <a:pt x="7273" y="39291"/>
                            <a:pt x="7334" y="38997"/>
                          </a:cubicBezTo>
                          <a:cubicBezTo>
                            <a:pt x="7408" y="38556"/>
                            <a:pt x="7494" y="38054"/>
                            <a:pt x="7518" y="37479"/>
                          </a:cubicBezTo>
                          <a:cubicBezTo>
                            <a:pt x="7640" y="34712"/>
                            <a:pt x="6392" y="32435"/>
                            <a:pt x="5375" y="30610"/>
                          </a:cubicBezTo>
                          <a:lnTo>
                            <a:pt x="5363" y="30586"/>
                          </a:lnTo>
                          <a:cubicBezTo>
                            <a:pt x="5241" y="30353"/>
                            <a:pt x="5118" y="30120"/>
                            <a:pt x="4996" y="29912"/>
                          </a:cubicBezTo>
                          <a:cubicBezTo>
                            <a:pt x="3184" y="26545"/>
                            <a:pt x="2082" y="22627"/>
                            <a:pt x="1016" y="18844"/>
                          </a:cubicBezTo>
                          <a:cubicBezTo>
                            <a:pt x="502" y="17081"/>
                            <a:pt x="0" y="15256"/>
                            <a:pt x="221" y="13750"/>
                          </a:cubicBezTo>
                          <a:cubicBezTo>
                            <a:pt x="368" y="12661"/>
                            <a:pt x="955" y="11448"/>
                            <a:pt x="1959" y="10089"/>
                          </a:cubicBezTo>
                          <a:cubicBezTo>
                            <a:pt x="5412" y="5461"/>
                            <a:pt x="10493" y="3122"/>
                            <a:pt x="14130" y="1959"/>
                          </a:cubicBezTo>
                          <a:cubicBezTo>
                            <a:pt x="18354" y="625"/>
                            <a:pt x="23239" y="0"/>
                            <a:pt x="29508" y="0"/>
                          </a:cubicBezTo>
                          <a:lnTo>
                            <a:pt x="29594" y="0"/>
                          </a:lnTo>
                          <a:lnTo>
                            <a:pt x="29876" y="0"/>
                          </a:lnTo>
                          <a:cubicBezTo>
                            <a:pt x="30182" y="0"/>
                            <a:pt x="30696" y="0"/>
                            <a:pt x="30904" y="61"/>
                          </a:cubicBezTo>
                          <a:cubicBezTo>
                            <a:pt x="31137" y="123"/>
                            <a:pt x="31577" y="404"/>
                            <a:pt x="31933" y="612"/>
                          </a:cubicBezTo>
                          <a:cubicBezTo>
                            <a:pt x="32312" y="845"/>
                            <a:pt x="32826" y="1053"/>
                            <a:pt x="33365" y="1286"/>
                          </a:cubicBezTo>
                          <a:cubicBezTo>
                            <a:pt x="34712" y="1849"/>
                            <a:pt x="36120" y="2437"/>
                            <a:pt x="35814" y="3490"/>
                          </a:cubicBezTo>
                          <a:cubicBezTo>
                            <a:pt x="35520" y="4506"/>
                            <a:pt x="34443" y="4616"/>
                            <a:pt x="33377" y="4739"/>
                          </a:cubicBezTo>
                          <a:cubicBezTo>
                            <a:pt x="32765" y="4800"/>
                            <a:pt x="32190" y="4886"/>
                            <a:pt x="31761" y="5106"/>
                          </a:cubicBezTo>
                          <a:cubicBezTo>
                            <a:pt x="29337" y="6428"/>
                            <a:pt x="27537" y="8375"/>
                            <a:pt x="26692" y="10604"/>
                          </a:cubicBezTo>
                          <a:cubicBezTo>
                            <a:pt x="26484" y="11167"/>
                            <a:pt x="26337" y="11705"/>
                            <a:pt x="26215" y="12171"/>
                          </a:cubicBezTo>
                          <a:cubicBezTo>
                            <a:pt x="26129" y="12550"/>
                            <a:pt x="26019" y="12942"/>
                            <a:pt x="25933" y="13126"/>
                          </a:cubicBezTo>
                          <a:cubicBezTo>
                            <a:pt x="25823" y="13346"/>
                            <a:pt x="25517" y="13701"/>
                            <a:pt x="25223" y="14032"/>
                          </a:cubicBezTo>
                          <a:cubicBezTo>
                            <a:pt x="24917" y="14387"/>
                            <a:pt x="24586" y="14779"/>
                            <a:pt x="24243" y="15244"/>
                          </a:cubicBezTo>
                          <a:cubicBezTo>
                            <a:pt x="22456" y="17766"/>
                            <a:pt x="21966" y="21133"/>
                            <a:pt x="22958" y="24060"/>
                          </a:cubicBezTo>
                          <a:cubicBezTo>
                            <a:pt x="23092" y="24451"/>
                            <a:pt x="23239" y="24807"/>
                            <a:pt x="23374" y="25125"/>
                          </a:cubicBezTo>
                          <a:cubicBezTo>
                            <a:pt x="23386" y="25162"/>
                            <a:pt x="23423" y="25211"/>
                            <a:pt x="23447" y="25235"/>
                          </a:cubicBezTo>
                          <a:cubicBezTo>
                            <a:pt x="23509" y="25333"/>
                            <a:pt x="23582" y="25431"/>
                            <a:pt x="23545" y="25541"/>
                          </a:cubicBezTo>
                          <a:cubicBezTo>
                            <a:pt x="23435" y="25798"/>
                            <a:pt x="23068" y="25774"/>
                            <a:pt x="22750" y="25762"/>
                          </a:cubicBezTo>
                          <a:cubicBezTo>
                            <a:pt x="22652" y="25762"/>
                            <a:pt x="22578" y="25737"/>
                            <a:pt x="22480" y="25737"/>
                          </a:cubicBezTo>
                          <a:cubicBezTo>
                            <a:pt x="21439" y="25737"/>
                            <a:pt x="20435" y="25272"/>
                            <a:pt x="19897" y="24537"/>
                          </a:cubicBezTo>
                          <a:lnTo>
                            <a:pt x="19762" y="24353"/>
                          </a:lnTo>
                          <a:lnTo>
                            <a:pt x="19750" y="24317"/>
                          </a:lnTo>
                          <a:cubicBezTo>
                            <a:pt x="19382" y="23766"/>
                            <a:pt x="18746" y="22847"/>
                            <a:pt x="17644" y="22235"/>
                          </a:cubicBezTo>
                          <a:cubicBezTo>
                            <a:pt x="16909" y="21819"/>
                            <a:pt x="16077" y="21599"/>
                            <a:pt x="15219" y="21599"/>
                          </a:cubicBezTo>
                          <a:cubicBezTo>
                            <a:pt x="13273" y="21599"/>
                            <a:pt x="11301" y="22737"/>
                            <a:pt x="9955" y="24635"/>
                          </a:cubicBezTo>
                          <a:cubicBezTo>
                            <a:pt x="7285" y="28370"/>
                            <a:pt x="6685" y="33353"/>
                            <a:pt x="8387" y="37614"/>
                          </a:cubicBezTo>
                          <a:cubicBezTo>
                            <a:pt x="8436" y="37736"/>
                            <a:pt x="8498" y="37859"/>
                            <a:pt x="8547" y="38006"/>
                          </a:cubicBezTo>
                          <a:cubicBezTo>
                            <a:pt x="8559" y="38030"/>
                            <a:pt x="8571" y="38079"/>
                            <a:pt x="8608" y="38103"/>
                          </a:cubicBezTo>
                          <a:cubicBezTo>
                            <a:pt x="8657" y="38201"/>
                            <a:pt x="8693" y="38287"/>
                            <a:pt x="8693" y="38385"/>
                          </a:cubicBezTo>
                          <a:cubicBezTo>
                            <a:pt x="8693" y="38446"/>
                            <a:pt x="8669" y="38508"/>
                            <a:pt x="8644" y="38556"/>
                          </a:cubicBezTo>
                          <a:cubicBezTo>
                            <a:pt x="8644" y="38569"/>
                            <a:pt x="8632" y="38581"/>
                            <a:pt x="8632" y="38581"/>
                          </a:cubicBezTo>
                          <a:cubicBezTo>
                            <a:pt x="8400" y="39242"/>
                            <a:pt x="8142" y="39903"/>
                            <a:pt x="7873" y="40540"/>
                          </a:cubicBezTo>
                          <a:close/>
                        </a:path>
                      </a:pathLst>
                    </a:custGeom>
                    <a:noFill/>
                    <a:ln w="9525" cap="flat" cmpd="sng">
                      <a:solidFill>
                        <a:schemeClr val="accent4"/>
                      </a:solidFill>
                      <a:prstDash val="solid"/>
                      <a:miter lim="12244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" name="Google Shape;30;p3"/>
                    <p:cNvSpPr/>
                    <p:nvPr/>
                  </p:nvSpPr>
                  <p:spPr>
                    <a:xfrm>
                      <a:off x="493675" y="440375"/>
                      <a:ext cx="630900" cy="5865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236" h="23461" fill="none" extrusionOk="0">
                          <a:moveTo>
                            <a:pt x="2816" y="23460"/>
                          </a:moveTo>
                          <a:lnTo>
                            <a:pt x="2767" y="23460"/>
                          </a:lnTo>
                          <a:cubicBezTo>
                            <a:pt x="1286" y="23338"/>
                            <a:pt x="1200" y="21428"/>
                            <a:pt x="1102" y="19591"/>
                          </a:cubicBezTo>
                          <a:cubicBezTo>
                            <a:pt x="1053" y="18734"/>
                            <a:pt x="1017" y="17828"/>
                            <a:pt x="833" y="17154"/>
                          </a:cubicBezTo>
                          <a:cubicBezTo>
                            <a:pt x="453" y="15869"/>
                            <a:pt x="0" y="14240"/>
                            <a:pt x="123" y="13445"/>
                          </a:cubicBezTo>
                          <a:cubicBezTo>
                            <a:pt x="172" y="13163"/>
                            <a:pt x="368" y="12502"/>
                            <a:pt x="1237" y="11326"/>
                          </a:cubicBezTo>
                          <a:cubicBezTo>
                            <a:pt x="4151" y="7420"/>
                            <a:pt x="8547" y="5400"/>
                            <a:pt x="11730" y="4408"/>
                          </a:cubicBezTo>
                          <a:cubicBezTo>
                            <a:pt x="12599" y="4127"/>
                            <a:pt x="13726" y="3576"/>
                            <a:pt x="14938" y="3000"/>
                          </a:cubicBezTo>
                          <a:cubicBezTo>
                            <a:pt x="17828" y="1592"/>
                            <a:pt x="21109" y="1"/>
                            <a:pt x="23178" y="833"/>
                          </a:cubicBezTo>
                          <a:cubicBezTo>
                            <a:pt x="23913" y="1139"/>
                            <a:pt x="24427" y="1739"/>
                            <a:pt x="24733" y="2645"/>
                          </a:cubicBezTo>
                          <a:cubicBezTo>
                            <a:pt x="25235" y="4127"/>
                            <a:pt x="23913" y="5119"/>
                            <a:pt x="22492" y="6184"/>
                          </a:cubicBezTo>
                          <a:cubicBezTo>
                            <a:pt x="21501" y="6918"/>
                            <a:pt x="20484" y="7678"/>
                            <a:pt x="20129" y="8645"/>
                          </a:cubicBezTo>
                          <a:cubicBezTo>
                            <a:pt x="19836" y="9392"/>
                            <a:pt x="19689" y="10041"/>
                            <a:pt x="19542" y="10567"/>
                          </a:cubicBezTo>
                          <a:cubicBezTo>
                            <a:pt x="19542" y="10592"/>
                            <a:pt x="19529" y="10616"/>
                            <a:pt x="19529" y="10653"/>
                          </a:cubicBezTo>
                          <a:cubicBezTo>
                            <a:pt x="19517" y="10714"/>
                            <a:pt x="19517" y="10775"/>
                            <a:pt x="19480" y="10837"/>
                          </a:cubicBezTo>
                          <a:cubicBezTo>
                            <a:pt x="19431" y="10910"/>
                            <a:pt x="19370" y="10971"/>
                            <a:pt x="19334" y="11032"/>
                          </a:cubicBezTo>
                          <a:lnTo>
                            <a:pt x="19272" y="11094"/>
                          </a:lnTo>
                          <a:cubicBezTo>
                            <a:pt x="18929" y="11473"/>
                            <a:pt x="18513" y="11963"/>
                            <a:pt x="18085" y="12563"/>
                          </a:cubicBezTo>
                          <a:cubicBezTo>
                            <a:pt x="17570" y="13298"/>
                            <a:pt x="17423" y="14302"/>
                            <a:pt x="17277" y="15281"/>
                          </a:cubicBezTo>
                          <a:cubicBezTo>
                            <a:pt x="17081" y="16628"/>
                            <a:pt x="16897" y="17901"/>
                            <a:pt x="15795" y="18465"/>
                          </a:cubicBezTo>
                          <a:cubicBezTo>
                            <a:pt x="15073" y="18832"/>
                            <a:pt x="14338" y="18452"/>
                            <a:pt x="13554" y="18060"/>
                          </a:cubicBezTo>
                          <a:cubicBezTo>
                            <a:pt x="12991" y="17767"/>
                            <a:pt x="12416" y="17473"/>
                            <a:pt x="11828" y="17473"/>
                          </a:cubicBezTo>
                          <a:cubicBezTo>
                            <a:pt x="8804" y="17473"/>
                            <a:pt x="5804" y="19138"/>
                            <a:pt x="3808" y="21942"/>
                          </a:cubicBezTo>
                          <a:cubicBezTo>
                            <a:pt x="3686" y="22113"/>
                            <a:pt x="3612" y="22370"/>
                            <a:pt x="3514" y="22603"/>
                          </a:cubicBezTo>
                          <a:cubicBezTo>
                            <a:pt x="3343" y="23019"/>
                            <a:pt x="3184" y="23460"/>
                            <a:pt x="2816" y="23460"/>
                          </a:cubicBezTo>
                          <a:close/>
                        </a:path>
                      </a:pathLst>
                    </a:custGeom>
                    <a:noFill/>
                    <a:ln w="9525" cap="flat" cmpd="sng">
                      <a:solidFill>
                        <a:schemeClr val="accent4"/>
                      </a:solidFill>
                      <a:prstDash val="solid"/>
                      <a:miter lim="12244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" name="Google Shape;31;p3"/>
                    <p:cNvSpPr/>
                    <p:nvPr/>
                  </p:nvSpPr>
                  <p:spPr>
                    <a:xfrm>
                      <a:off x="579075" y="560075"/>
                      <a:ext cx="386025" cy="3018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41" h="12073" fill="none" extrusionOk="0">
                          <a:moveTo>
                            <a:pt x="1715" y="12073"/>
                          </a:moveTo>
                          <a:cubicBezTo>
                            <a:pt x="1408" y="12073"/>
                            <a:pt x="1090" y="12024"/>
                            <a:pt x="759" y="11901"/>
                          </a:cubicBezTo>
                          <a:lnTo>
                            <a:pt x="759" y="11901"/>
                          </a:lnTo>
                          <a:cubicBezTo>
                            <a:pt x="662" y="11864"/>
                            <a:pt x="662" y="11730"/>
                            <a:pt x="662" y="11620"/>
                          </a:cubicBezTo>
                          <a:cubicBezTo>
                            <a:pt x="662" y="11558"/>
                            <a:pt x="662" y="11497"/>
                            <a:pt x="637" y="11448"/>
                          </a:cubicBezTo>
                          <a:cubicBezTo>
                            <a:pt x="600" y="11289"/>
                            <a:pt x="539" y="11093"/>
                            <a:pt x="453" y="10897"/>
                          </a:cubicBezTo>
                          <a:cubicBezTo>
                            <a:pt x="257" y="10334"/>
                            <a:pt x="0" y="9636"/>
                            <a:pt x="74" y="9195"/>
                          </a:cubicBezTo>
                          <a:cubicBezTo>
                            <a:pt x="86" y="9073"/>
                            <a:pt x="196" y="8938"/>
                            <a:pt x="355" y="8754"/>
                          </a:cubicBezTo>
                          <a:cubicBezTo>
                            <a:pt x="392" y="8693"/>
                            <a:pt x="453" y="8620"/>
                            <a:pt x="502" y="8534"/>
                          </a:cubicBezTo>
                          <a:cubicBezTo>
                            <a:pt x="2865" y="5351"/>
                            <a:pt x="6600" y="3673"/>
                            <a:pt x="9306" y="2816"/>
                          </a:cubicBezTo>
                          <a:cubicBezTo>
                            <a:pt x="10408" y="2461"/>
                            <a:pt x="11657" y="1861"/>
                            <a:pt x="12979" y="1224"/>
                          </a:cubicBezTo>
                          <a:cubicBezTo>
                            <a:pt x="13175" y="1126"/>
                            <a:pt x="13408" y="931"/>
                            <a:pt x="13652" y="722"/>
                          </a:cubicBezTo>
                          <a:cubicBezTo>
                            <a:pt x="14069" y="367"/>
                            <a:pt x="14497" y="0"/>
                            <a:pt x="14828" y="49"/>
                          </a:cubicBezTo>
                          <a:cubicBezTo>
                            <a:pt x="14950" y="61"/>
                            <a:pt x="15048" y="122"/>
                            <a:pt x="15122" y="245"/>
                          </a:cubicBezTo>
                          <a:cubicBezTo>
                            <a:pt x="15440" y="698"/>
                            <a:pt x="14950" y="1126"/>
                            <a:pt x="14448" y="1579"/>
                          </a:cubicBezTo>
                          <a:cubicBezTo>
                            <a:pt x="14081" y="1910"/>
                            <a:pt x="13677" y="2253"/>
                            <a:pt x="13542" y="2645"/>
                          </a:cubicBezTo>
                          <a:cubicBezTo>
                            <a:pt x="13432" y="2951"/>
                            <a:pt x="13359" y="3245"/>
                            <a:pt x="13285" y="3514"/>
                          </a:cubicBezTo>
                          <a:cubicBezTo>
                            <a:pt x="13187" y="3857"/>
                            <a:pt x="13114" y="4175"/>
                            <a:pt x="12979" y="4420"/>
                          </a:cubicBezTo>
                          <a:cubicBezTo>
                            <a:pt x="12857" y="4665"/>
                            <a:pt x="12636" y="4910"/>
                            <a:pt x="12428" y="5155"/>
                          </a:cubicBezTo>
                          <a:cubicBezTo>
                            <a:pt x="12257" y="5351"/>
                            <a:pt x="12073" y="5571"/>
                            <a:pt x="11901" y="5804"/>
                          </a:cubicBezTo>
                          <a:cubicBezTo>
                            <a:pt x="11473" y="6391"/>
                            <a:pt x="11387" y="7175"/>
                            <a:pt x="11289" y="7861"/>
                          </a:cubicBezTo>
                          <a:cubicBezTo>
                            <a:pt x="11204" y="8644"/>
                            <a:pt x="11093" y="9391"/>
                            <a:pt x="10530" y="9722"/>
                          </a:cubicBezTo>
                          <a:cubicBezTo>
                            <a:pt x="10187" y="9918"/>
                            <a:pt x="9808" y="9746"/>
                            <a:pt x="9379" y="9563"/>
                          </a:cubicBezTo>
                          <a:cubicBezTo>
                            <a:pt x="9061" y="9428"/>
                            <a:pt x="8718" y="9293"/>
                            <a:pt x="8375" y="9293"/>
                          </a:cubicBezTo>
                          <a:cubicBezTo>
                            <a:pt x="7175" y="9293"/>
                            <a:pt x="6061" y="10003"/>
                            <a:pt x="4971" y="10701"/>
                          </a:cubicBezTo>
                          <a:cubicBezTo>
                            <a:pt x="3869" y="11411"/>
                            <a:pt x="2816" y="12073"/>
                            <a:pt x="1715" y="12073"/>
                          </a:cubicBezTo>
                          <a:close/>
                        </a:path>
                      </a:pathLst>
                    </a:custGeom>
                    <a:noFill/>
                    <a:ln w="9525" cap="flat" cmpd="sng">
                      <a:solidFill>
                        <a:schemeClr val="accent4"/>
                      </a:solidFill>
                      <a:prstDash val="solid"/>
                      <a:miter lim="12244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" name="Google Shape;32;p3"/>
                    <p:cNvSpPr/>
                    <p:nvPr/>
                  </p:nvSpPr>
                  <p:spPr>
                    <a:xfrm>
                      <a:off x="262575" y="279375"/>
                      <a:ext cx="1205750" cy="13275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230" h="53103" fill="none" extrusionOk="0">
                          <a:moveTo>
                            <a:pt x="19027" y="37087"/>
                          </a:moveTo>
                          <a:cubicBezTo>
                            <a:pt x="18831" y="38471"/>
                            <a:pt x="18966" y="39903"/>
                            <a:pt x="19480" y="41189"/>
                          </a:cubicBezTo>
                          <a:cubicBezTo>
                            <a:pt x="19529" y="41287"/>
                            <a:pt x="19566" y="41385"/>
                            <a:pt x="19603" y="41483"/>
                          </a:cubicBezTo>
                          <a:cubicBezTo>
                            <a:pt x="19884" y="42144"/>
                            <a:pt x="20252" y="43026"/>
                            <a:pt x="20239" y="44103"/>
                          </a:cubicBezTo>
                          <a:cubicBezTo>
                            <a:pt x="20215" y="44911"/>
                            <a:pt x="20007" y="45597"/>
                            <a:pt x="19786" y="46185"/>
                          </a:cubicBezTo>
                          <a:cubicBezTo>
                            <a:pt x="19199" y="47862"/>
                            <a:pt x="18476" y="49539"/>
                            <a:pt x="17644" y="51119"/>
                          </a:cubicBezTo>
                          <a:cubicBezTo>
                            <a:pt x="17484" y="51462"/>
                            <a:pt x="17080" y="52245"/>
                            <a:pt x="16199" y="52735"/>
                          </a:cubicBezTo>
                          <a:cubicBezTo>
                            <a:pt x="15734" y="52980"/>
                            <a:pt x="15244" y="53102"/>
                            <a:pt x="14730" y="53102"/>
                          </a:cubicBezTo>
                          <a:cubicBezTo>
                            <a:pt x="13836" y="53102"/>
                            <a:pt x="13089" y="52711"/>
                            <a:pt x="12611" y="52441"/>
                          </a:cubicBezTo>
                          <a:cubicBezTo>
                            <a:pt x="11007" y="51486"/>
                            <a:pt x="7677" y="49539"/>
                            <a:pt x="7371" y="45976"/>
                          </a:cubicBezTo>
                          <a:cubicBezTo>
                            <a:pt x="7297" y="45144"/>
                            <a:pt x="7420" y="44372"/>
                            <a:pt x="7530" y="43760"/>
                          </a:cubicBezTo>
                          <a:cubicBezTo>
                            <a:pt x="7579" y="43442"/>
                            <a:pt x="7640" y="43148"/>
                            <a:pt x="7640" y="42903"/>
                          </a:cubicBezTo>
                          <a:cubicBezTo>
                            <a:pt x="7677" y="41740"/>
                            <a:pt x="6967" y="40430"/>
                            <a:pt x="6196" y="39034"/>
                          </a:cubicBezTo>
                          <a:cubicBezTo>
                            <a:pt x="6061" y="38777"/>
                            <a:pt x="5926" y="38532"/>
                            <a:pt x="5779" y="38263"/>
                          </a:cubicBezTo>
                          <a:cubicBezTo>
                            <a:pt x="3686" y="34345"/>
                            <a:pt x="2498" y="30145"/>
                            <a:pt x="1347" y="26068"/>
                          </a:cubicBezTo>
                          <a:cubicBezTo>
                            <a:pt x="747" y="23962"/>
                            <a:pt x="0" y="21329"/>
                            <a:pt x="392" y="18623"/>
                          </a:cubicBezTo>
                          <a:cubicBezTo>
                            <a:pt x="686" y="16566"/>
                            <a:pt x="1604" y="14522"/>
                            <a:pt x="3208" y="12379"/>
                          </a:cubicBezTo>
                          <a:cubicBezTo>
                            <a:pt x="7555" y="6526"/>
                            <a:pt x="13787" y="3637"/>
                            <a:pt x="18244" y="2229"/>
                          </a:cubicBezTo>
                          <a:cubicBezTo>
                            <a:pt x="23031" y="710"/>
                            <a:pt x="28504" y="0"/>
                            <a:pt x="35422" y="0"/>
                          </a:cubicBezTo>
                          <a:lnTo>
                            <a:pt x="35728" y="0"/>
                          </a:lnTo>
                          <a:cubicBezTo>
                            <a:pt x="36377" y="0"/>
                            <a:pt x="37283" y="0"/>
                            <a:pt x="38226" y="270"/>
                          </a:cubicBezTo>
                          <a:cubicBezTo>
                            <a:pt x="39230" y="539"/>
                            <a:pt x="40050" y="1029"/>
                            <a:pt x="40711" y="1445"/>
                          </a:cubicBezTo>
                          <a:cubicBezTo>
                            <a:pt x="42903" y="2780"/>
                            <a:pt x="45621" y="4433"/>
                            <a:pt x="47237" y="7200"/>
                          </a:cubicBezTo>
                          <a:cubicBezTo>
                            <a:pt x="47948" y="8424"/>
                            <a:pt x="48229" y="9624"/>
                            <a:pt x="48058" y="10751"/>
                          </a:cubicBezTo>
                          <a:cubicBezTo>
                            <a:pt x="47654" y="13530"/>
                            <a:pt x="45119" y="14167"/>
                            <a:pt x="44029" y="14436"/>
                          </a:cubicBezTo>
                          <a:lnTo>
                            <a:pt x="43858" y="14485"/>
                          </a:lnTo>
                          <a:cubicBezTo>
                            <a:pt x="42376" y="14864"/>
                            <a:pt x="41226" y="15281"/>
                            <a:pt x="40283" y="15807"/>
                          </a:cubicBezTo>
                          <a:cubicBezTo>
                            <a:pt x="39071" y="16456"/>
                            <a:pt x="38165" y="17374"/>
                            <a:pt x="37822" y="18317"/>
                          </a:cubicBezTo>
                          <a:cubicBezTo>
                            <a:pt x="37712" y="18587"/>
                            <a:pt x="37638" y="18905"/>
                            <a:pt x="37540" y="19260"/>
                          </a:cubicBezTo>
                          <a:cubicBezTo>
                            <a:pt x="37393" y="19872"/>
                            <a:pt x="37185" y="20644"/>
                            <a:pt x="36818" y="21378"/>
                          </a:cubicBezTo>
                          <a:cubicBezTo>
                            <a:pt x="36389" y="22211"/>
                            <a:pt x="35814" y="22909"/>
                            <a:pt x="35336" y="23435"/>
                          </a:cubicBezTo>
                          <a:cubicBezTo>
                            <a:pt x="35091" y="23717"/>
                            <a:pt x="34859" y="23974"/>
                            <a:pt x="34700" y="24219"/>
                          </a:cubicBezTo>
                          <a:cubicBezTo>
                            <a:pt x="33965" y="25260"/>
                            <a:pt x="33744" y="26704"/>
                            <a:pt x="34161" y="27904"/>
                          </a:cubicBezTo>
                          <a:cubicBezTo>
                            <a:pt x="34234" y="28137"/>
                            <a:pt x="34344" y="28382"/>
                            <a:pt x="34455" y="28663"/>
                          </a:cubicBezTo>
                          <a:cubicBezTo>
                            <a:pt x="34920" y="29790"/>
                            <a:pt x="35557" y="31357"/>
                            <a:pt x="35006" y="33108"/>
                          </a:cubicBezTo>
                          <a:cubicBezTo>
                            <a:pt x="34589" y="34418"/>
                            <a:pt x="33598" y="35496"/>
                            <a:pt x="32141" y="36230"/>
                          </a:cubicBezTo>
                          <a:cubicBezTo>
                            <a:pt x="30977" y="36818"/>
                            <a:pt x="29655" y="37136"/>
                            <a:pt x="28296" y="37136"/>
                          </a:cubicBezTo>
                          <a:cubicBezTo>
                            <a:pt x="25602" y="37136"/>
                            <a:pt x="22982" y="35912"/>
                            <a:pt x="21366" y="33904"/>
                          </a:cubicBezTo>
                        </a:path>
                      </a:pathLst>
                    </a:custGeom>
                    <a:noFill/>
                    <a:ln w="9525" cap="flat" cmpd="sng">
                      <a:solidFill>
                        <a:schemeClr val="accent4"/>
                      </a:solidFill>
                      <a:prstDash val="dashDot"/>
                      <a:miter lim="12244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33" name="Google Shape;33;p3"/>
                  <p:cNvSpPr/>
                  <p:nvPr/>
                </p:nvSpPr>
                <p:spPr>
                  <a:xfrm>
                    <a:off x="-462625" y="1940000"/>
                    <a:ext cx="180502" cy="2154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53" h="10336" extrusionOk="0">
                        <a:moveTo>
                          <a:pt x="0" y="10336"/>
                        </a:moveTo>
                        <a:cubicBezTo>
                          <a:pt x="283" y="6392"/>
                          <a:pt x="3463" y="-2023"/>
                          <a:pt x="6553" y="446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accent4"/>
                    </a:solidFill>
                    <a:prstDash val="dashDot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34" name="Google Shape;34;p3"/>
                <p:cNvSpPr/>
                <p:nvPr/>
              </p:nvSpPr>
              <p:spPr>
                <a:xfrm rot="619122">
                  <a:off x="-2496702" y="3577729"/>
                  <a:ext cx="4820981" cy="2831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237" h="47122" extrusionOk="0">
                      <a:moveTo>
                        <a:pt x="75580" y="0"/>
                      </a:moveTo>
                      <a:cubicBezTo>
                        <a:pt x="74446" y="0"/>
                        <a:pt x="73347" y="432"/>
                        <a:pt x="72272" y="651"/>
                      </a:cubicBezTo>
                      <a:cubicBezTo>
                        <a:pt x="71533" y="794"/>
                        <a:pt x="70783" y="866"/>
                        <a:pt x="70033" y="890"/>
                      </a:cubicBezTo>
                      <a:cubicBezTo>
                        <a:pt x="68402" y="961"/>
                        <a:pt x="66938" y="1461"/>
                        <a:pt x="65330" y="1544"/>
                      </a:cubicBezTo>
                      <a:cubicBezTo>
                        <a:pt x="65747" y="1449"/>
                        <a:pt x="65937" y="1068"/>
                        <a:pt x="66283" y="878"/>
                      </a:cubicBezTo>
                      <a:lnTo>
                        <a:pt x="66283" y="878"/>
                      </a:lnTo>
                      <a:cubicBezTo>
                        <a:pt x="65390" y="1116"/>
                        <a:pt x="64485" y="1402"/>
                        <a:pt x="63580" y="1628"/>
                      </a:cubicBezTo>
                      <a:cubicBezTo>
                        <a:pt x="62497" y="1866"/>
                        <a:pt x="61342" y="1818"/>
                        <a:pt x="60294" y="2164"/>
                      </a:cubicBezTo>
                      <a:cubicBezTo>
                        <a:pt x="59246" y="2497"/>
                        <a:pt x="58222" y="2926"/>
                        <a:pt x="57127" y="3211"/>
                      </a:cubicBezTo>
                      <a:cubicBezTo>
                        <a:pt x="56043" y="3509"/>
                        <a:pt x="54936" y="3640"/>
                        <a:pt x="53876" y="3961"/>
                      </a:cubicBezTo>
                      <a:cubicBezTo>
                        <a:pt x="52352" y="4414"/>
                        <a:pt x="50924" y="5021"/>
                        <a:pt x="49388" y="5473"/>
                      </a:cubicBezTo>
                      <a:cubicBezTo>
                        <a:pt x="47364" y="6045"/>
                        <a:pt x="45375" y="6747"/>
                        <a:pt x="43435" y="7569"/>
                      </a:cubicBezTo>
                      <a:cubicBezTo>
                        <a:pt x="42208" y="8105"/>
                        <a:pt x="40994" y="8486"/>
                        <a:pt x="39720" y="8938"/>
                      </a:cubicBezTo>
                      <a:cubicBezTo>
                        <a:pt x="39505" y="9013"/>
                        <a:pt x="38737" y="9352"/>
                        <a:pt x="38217" y="9352"/>
                      </a:cubicBezTo>
                      <a:cubicBezTo>
                        <a:pt x="37989" y="9352"/>
                        <a:pt x="37809" y="9286"/>
                        <a:pt x="37743" y="9105"/>
                      </a:cubicBezTo>
                      <a:cubicBezTo>
                        <a:pt x="37612" y="8712"/>
                        <a:pt x="38875" y="7998"/>
                        <a:pt x="39196" y="7700"/>
                      </a:cubicBezTo>
                      <a:lnTo>
                        <a:pt x="39196" y="7700"/>
                      </a:lnTo>
                      <a:cubicBezTo>
                        <a:pt x="37279" y="8069"/>
                        <a:pt x="35624" y="8902"/>
                        <a:pt x="33862" y="9569"/>
                      </a:cubicBezTo>
                      <a:cubicBezTo>
                        <a:pt x="31850" y="10331"/>
                        <a:pt x="29719" y="10927"/>
                        <a:pt x="27802" y="11843"/>
                      </a:cubicBezTo>
                      <a:cubicBezTo>
                        <a:pt x="25480" y="12951"/>
                        <a:pt x="23027" y="14201"/>
                        <a:pt x="20991" y="15594"/>
                      </a:cubicBezTo>
                      <a:cubicBezTo>
                        <a:pt x="20036" y="16249"/>
                        <a:pt x="18376" y="17495"/>
                        <a:pt x="16901" y="17495"/>
                      </a:cubicBezTo>
                      <a:cubicBezTo>
                        <a:pt x="16795" y="17495"/>
                        <a:pt x="16690" y="17489"/>
                        <a:pt x="16586" y="17475"/>
                      </a:cubicBezTo>
                      <a:cubicBezTo>
                        <a:pt x="17098" y="16987"/>
                        <a:pt x="19372" y="15201"/>
                        <a:pt x="17503" y="15165"/>
                      </a:cubicBezTo>
                      <a:cubicBezTo>
                        <a:pt x="17476" y="15165"/>
                        <a:pt x="17450" y="15164"/>
                        <a:pt x="17424" y="15164"/>
                      </a:cubicBezTo>
                      <a:cubicBezTo>
                        <a:pt x="16284" y="15164"/>
                        <a:pt x="15420" y="15662"/>
                        <a:pt x="14407" y="16034"/>
                      </a:cubicBezTo>
                      <a:cubicBezTo>
                        <a:pt x="13550" y="16344"/>
                        <a:pt x="12800" y="16773"/>
                        <a:pt x="11978" y="17130"/>
                      </a:cubicBezTo>
                      <a:cubicBezTo>
                        <a:pt x="10454" y="17785"/>
                        <a:pt x="8907" y="18285"/>
                        <a:pt x="7442" y="19035"/>
                      </a:cubicBezTo>
                      <a:cubicBezTo>
                        <a:pt x="4870" y="20344"/>
                        <a:pt x="2406" y="21702"/>
                        <a:pt x="1" y="23154"/>
                      </a:cubicBezTo>
                      <a:cubicBezTo>
                        <a:pt x="1" y="25345"/>
                        <a:pt x="751" y="28072"/>
                        <a:pt x="1120" y="30238"/>
                      </a:cubicBezTo>
                      <a:cubicBezTo>
                        <a:pt x="1739" y="33858"/>
                        <a:pt x="2072" y="37585"/>
                        <a:pt x="2263" y="41240"/>
                      </a:cubicBezTo>
                      <a:cubicBezTo>
                        <a:pt x="2358" y="42895"/>
                        <a:pt x="2608" y="44562"/>
                        <a:pt x="3573" y="46062"/>
                      </a:cubicBezTo>
                      <a:cubicBezTo>
                        <a:pt x="3875" y="46526"/>
                        <a:pt x="4216" y="47117"/>
                        <a:pt x="4969" y="47117"/>
                      </a:cubicBezTo>
                      <a:cubicBezTo>
                        <a:pt x="5047" y="47117"/>
                        <a:pt x="5129" y="47111"/>
                        <a:pt x="5216" y="47098"/>
                      </a:cubicBezTo>
                      <a:lnTo>
                        <a:pt x="5311" y="47110"/>
                      </a:lnTo>
                      <a:cubicBezTo>
                        <a:pt x="5351" y="47118"/>
                        <a:pt x="5395" y="47122"/>
                        <a:pt x="5443" y="47122"/>
                      </a:cubicBezTo>
                      <a:cubicBezTo>
                        <a:pt x="5955" y="47122"/>
                        <a:pt x="6885" y="46692"/>
                        <a:pt x="7287" y="46562"/>
                      </a:cubicBezTo>
                      <a:cubicBezTo>
                        <a:pt x="7847" y="46383"/>
                        <a:pt x="8395" y="46026"/>
                        <a:pt x="8954" y="45883"/>
                      </a:cubicBezTo>
                      <a:cubicBezTo>
                        <a:pt x="9514" y="45740"/>
                        <a:pt x="9954" y="45776"/>
                        <a:pt x="10490" y="45538"/>
                      </a:cubicBezTo>
                      <a:cubicBezTo>
                        <a:pt x="14121" y="43966"/>
                        <a:pt x="17872" y="42597"/>
                        <a:pt x="21265" y="40716"/>
                      </a:cubicBezTo>
                      <a:cubicBezTo>
                        <a:pt x="21765" y="40442"/>
                        <a:pt x="22039" y="40156"/>
                        <a:pt x="22444" y="39811"/>
                      </a:cubicBezTo>
                      <a:cubicBezTo>
                        <a:pt x="23123" y="39228"/>
                        <a:pt x="23896" y="39013"/>
                        <a:pt x="24742" y="38620"/>
                      </a:cubicBezTo>
                      <a:cubicBezTo>
                        <a:pt x="26575" y="37751"/>
                        <a:pt x="28468" y="36918"/>
                        <a:pt x="30207" y="35965"/>
                      </a:cubicBezTo>
                      <a:cubicBezTo>
                        <a:pt x="31326" y="35358"/>
                        <a:pt x="32136" y="34525"/>
                        <a:pt x="33029" y="33763"/>
                      </a:cubicBezTo>
                      <a:cubicBezTo>
                        <a:pt x="33433" y="33417"/>
                        <a:pt x="33862" y="33096"/>
                        <a:pt x="34314" y="32810"/>
                      </a:cubicBezTo>
                      <a:cubicBezTo>
                        <a:pt x="34612" y="32608"/>
                        <a:pt x="35029" y="32465"/>
                        <a:pt x="35255" y="32215"/>
                      </a:cubicBezTo>
                      <a:cubicBezTo>
                        <a:pt x="35188" y="32211"/>
                        <a:pt x="35121" y="32209"/>
                        <a:pt x="35053" y="32209"/>
                      </a:cubicBezTo>
                      <a:cubicBezTo>
                        <a:pt x="33641" y="32209"/>
                        <a:pt x="32064" y="33091"/>
                        <a:pt x="30632" y="33091"/>
                      </a:cubicBezTo>
                      <a:cubicBezTo>
                        <a:pt x="30399" y="33091"/>
                        <a:pt x="30169" y="33067"/>
                        <a:pt x="29945" y="33013"/>
                      </a:cubicBezTo>
                      <a:cubicBezTo>
                        <a:pt x="29885" y="32667"/>
                        <a:pt x="30647" y="32298"/>
                        <a:pt x="30933" y="32084"/>
                      </a:cubicBezTo>
                      <a:cubicBezTo>
                        <a:pt x="31505" y="31655"/>
                        <a:pt x="32124" y="31274"/>
                        <a:pt x="32755" y="30929"/>
                      </a:cubicBezTo>
                      <a:cubicBezTo>
                        <a:pt x="34231" y="30143"/>
                        <a:pt x="35565" y="29238"/>
                        <a:pt x="36922" y="28333"/>
                      </a:cubicBezTo>
                      <a:cubicBezTo>
                        <a:pt x="37803" y="27750"/>
                        <a:pt x="38505" y="27131"/>
                        <a:pt x="39541" y="26678"/>
                      </a:cubicBezTo>
                      <a:cubicBezTo>
                        <a:pt x="40220" y="26381"/>
                        <a:pt x="40946" y="26178"/>
                        <a:pt x="41625" y="25893"/>
                      </a:cubicBezTo>
                      <a:cubicBezTo>
                        <a:pt x="41881" y="25781"/>
                        <a:pt x="42157" y="25483"/>
                        <a:pt x="42455" y="25483"/>
                      </a:cubicBezTo>
                      <a:cubicBezTo>
                        <a:pt x="42476" y="25483"/>
                        <a:pt x="42497" y="25485"/>
                        <a:pt x="42518" y="25488"/>
                      </a:cubicBezTo>
                      <a:cubicBezTo>
                        <a:pt x="42667" y="25906"/>
                        <a:pt x="42476" y="26340"/>
                        <a:pt x="42984" y="26340"/>
                      </a:cubicBezTo>
                      <a:cubicBezTo>
                        <a:pt x="43085" y="26340"/>
                        <a:pt x="43212" y="26323"/>
                        <a:pt x="43375" y="26286"/>
                      </a:cubicBezTo>
                      <a:cubicBezTo>
                        <a:pt x="43673" y="26143"/>
                        <a:pt x="43970" y="26000"/>
                        <a:pt x="44268" y="25857"/>
                      </a:cubicBezTo>
                      <a:cubicBezTo>
                        <a:pt x="44804" y="25631"/>
                        <a:pt x="45340" y="25416"/>
                        <a:pt x="45887" y="25238"/>
                      </a:cubicBezTo>
                      <a:cubicBezTo>
                        <a:pt x="47102" y="24773"/>
                        <a:pt x="48292" y="24238"/>
                        <a:pt x="49435" y="23642"/>
                      </a:cubicBezTo>
                      <a:cubicBezTo>
                        <a:pt x="50686" y="22976"/>
                        <a:pt x="51829" y="22357"/>
                        <a:pt x="53222" y="21856"/>
                      </a:cubicBezTo>
                      <a:cubicBezTo>
                        <a:pt x="55293" y="21106"/>
                        <a:pt x="57353" y="20428"/>
                        <a:pt x="59341" y="19570"/>
                      </a:cubicBezTo>
                      <a:cubicBezTo>
                        <a:pt x="61306" y="18737"/>
                        <a:pt x="63104" y="17868"/>
                        <a:pt x="64806" y="16749"/>
                      </a:cubicBezTo>
                      <a:cubicBezTo>
                        <a:pt x="65402" y="16356"/>
                        <a:pt x="66092" y="15999"/>
                        <a:pt x="66676" y="15594"/>
                      </a:cubicBezTo>
                      <a:cubicBezTo>
                        <a:pt x="66926" y="15427"/>
                        <a:pt x="67200" y="15237"/>
                        <a:pt x="67235" y="14963"/>
                      </a:cubicBezTo>
                      <a:cubicBezTo>
                        <a:pt x="67272" y="14608"/>
                        <a:pt x="66956" y="14503"/>
                        <a:pt x="66542" y="14503"/>
                      </a:cubicBezTo>
                      <a:cubicBezTo>
                        <a:pt x="66025" y="14503"/>
                        <a:pt x="65356" y="14666"/>
                        <a:pt x="65033" y="14713"/>
                      </a:cubicBezTo>
                      <a:cubicBezTo>
                        <a:pt x="64437" y="14784"/>
                        <a:pt x="63854" y="14856"/>
                        <a:pt x="63282" y="14975"/>
                      </a:cubicBezTo>
                      <a:cubicBezTo>
                        <a:pt x="62990" y="15030"/>
                        <a:pt x="62528" y="15211"/>
                        <a:pt x="62157" y="15211"/>
                      </a:cubicBezTo>
                      <a:cubicBezTo>
                        <a:pt x="62045" y="15211"/>
                        <a:pt x="61942" y="15195"/>
                        <a:pt x="61854" y="15153"/>
                      </a:cubicBezTo>
                      <a:cubicBezTo>
                        <a:pt x="60913" y="14713"/>
                        <a:pt x="62866" y="14189"/>
                        <a:pt x="63151" y="13963"/>
                      </a:cubicBezTo>
                      <a:cubicBezTo>
                        <a:pt x="62996" y="13932"/>
                        <a:pt x="62840" y="13924"/>
                        <a:pt x="62685" y="13924"/>
                      </a:cubicBezTo>
                      <a:cubicBezTo>
                        <a:pt x="62496" y="13924"/>
                        <a:pt x="62307" y="13936"/>
                        <a:pt x="62118" y="13936"/>
                      </a:cubicBezTo>
                      <a:cubicBezTo>
                        <a:pt x="62034" y="13936"/>
                        <a:pt x="61950" y="13934"/>
                        <a:pt x="61866" y="13927"/>
                      </a:cubicBezTo>
                      <a:cubicBezTo>
                        <a:pt x="61592" y="13891"/>
                        <a:pt x="61318" y="13832"/>
                        <a:pt x="61044" y="13760"/>
                      </a:cubicBezTo>
                      <a:cubicBezTo>
                        <a:pt x="60874" y="13725"/>
                        <a:pt x="60700" y="13717"/>
                        <a:pt x="60525" y="13717"/>
                      </a:cubicBezTo>
                      <a:cubicBezTo>
                        <a:pt x="60361" y="13717"/>
                        <a:pt x="60196" y="13724"/>
                        <a:pt x="60033" y="13724"/>
                      </a:cubicBezTo>
                      <a:cubicBezTo>
                        <a:pt x="59834" y="13724"/>
                        <a:pt x="59638" y="13713"/>
                        <a:pt x="59449" y="13665"/>
                      </a:cubicBezTo>
                      <a:cubicBezTo>
                        <a:pt x="59699" y="13439"/>
                        <a:pt x="60270" y="13355"/>
                        <a:pt x="60615" y="13201"/>
                      </a:cubicBezTo>
                      <a:cubicBezTo>
                        <a:pt x="61068" y="12986"/>
                        <a:pt x="61485" y="12724"/>
                        <a:pt x="61937" y="12510"/>
                      </a:cubicBezTo>
                      <a:cubicBezTo>
                        <a:pt x="63461" y="11784"/>
                        <a:pt x="65116" y="11248"/>
                        <a:pt x="66664" y="10569"/>
                      </a:cubicBezTo>
                      <a:cubicBezTo>
                        <a:pt x="67402" y="10248"/>
                        <a:pt x="67902" y="9760"/>
                        <a:pt x="68593" y="9403"/>
                      </a:cubicBezTo>
                      <a:cubicBezTo>
                        <a:pt x="69366" y="8998"/>
                        <a:pt x="70200" y="8652"/>
                        <a:pt x="70974" y="8248"/>
                      </a:cubicBezTo>
                      <a:cubicBezTo>
                        <a:pt x="71807" y="7831"/>
                        <a:pt x="72748" y="7557"/>
                        <a:pt x="73593" y="7152"/>
                      </a:cubicBezTo>
                      <a:cubicBezTo>
                        <a:pt x="74272" y="6831"/>
                        <a:pt x="74891" y="6450"/>
                        <a:pt x="75605" y="6152"/>
                      </a:cubicBezTo>
                      <a:cubicBezTo>
                        <a:pt x="76582" y="5747"/>
                        <a:pt x="77487" y="5331"/>
                        <a:pt x="78296" y="4747"/>
                      </a:cubicBezTo>
                      <a:cubicBezTo>
                        <a:pt x="78677" y="4473"/>
                        <a:pt x="79058" y="4211"/>
                        <a:pt x="79451" y="3961"/>
                      </a:cubicBezTo>
                      <a:cubicBezTo>
                        <a:pt x="79642" y="3890"/>
                        <a:pt x="79820" y="3807"/>
                        <a:pt x="79975" y="3688"/>
                      </a:cubicBezTo>
                      <a:cubicBezTo>
                        <a:pt x="80237" y="3259"/>
                        <a:pt x="79415" y="3295"/>
                        <a:pt x="78987" y="3211"/>
                      </a:cubicBezTo>
                      <a:cubicBezTo>
                        <a:pt x="78046" y="3045"/>
                        <a:pt x="77106" y="2890"/>
                        <a:pt x="76236" y="2580"/>
                      </a:cubicBezTo>
                      <a:cubicBezTo>
                        <a:pt x="75534" y="2318"/>
                        <a:pt x="74939" y="2509"/>
                        <a:pt x="74236" y="2342"/>
                      </a:cubicBezTo>
                      <a:cubicBezTo>
                        <a:pt x="74319" y="1402"/>
                        <a:pt x="76296" y="1056"/>
                        <a:pt x="76439" y="92"/>
                      </a:cubicBezTo>
                      <a:cubicBezTo>
                        <a:pt x="76150" y="27"/>
                        <a:pt x="75864" y="0"/>
                        <a:pt x="7558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5" name="Google Shape;35;p3"/>
                <p:cNvGrpSpPr/>
                <p:nvPr/>
              </p:nvGrpSpPr>
              <p:grpSpPr>
                <a:xfrm>
                  <a:off x="-1890669" y="-592228"/>
                  <a:ext cx="3608930" cy="3973565"/>
                  <a:chOff x="-1890669" y="-592228"/>
                  <a:chExt cx="3608930" cy="3973565"/>
                </a:xfrm>
              </p:grpSpPr>
              <p:grpSp>
                <p:nvGrpSpPr>
                  <p:cNvPr id="36" name="Google Shape;36;p3"/>
                  <p:cNvGrpSpPr/>
                  <p:nvPr/>
                </p:nvGrpSpPr>
                <p:grpSpPr>
                  <a:xfrm>
                    <a:off x="-1890669" y="-592228"/>
                    <a:ext cx="3608930" cy="3973565"/>
                    <a:chOff x="262575" y="279375"/>
                    <a:chExt cx="1205750" cy="1327575"/>
                  </a:xfrm>
                </p:grpSpPr>
                <p:sp>
                  <p:nvSpPr>
                    <p:cNvPr id="37" name="Google Shape;37;p3"/>
                    <p:cNvSpPr/>
                    <p:nvPr/>
                  </p:nvSpPr>
                  <p:spPr>
                    <a:xfrm>
                      <a:off x="321025" y="335700"/>
                      <a:ext cx="1088525" cy="12134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541" h="48536" fill="none" extrusionOk="0">
                          <a:moveTo>
                            <a:pt x="12392" y="48535"/>
                          </a:moveTo>
                          <a:cubicBezTo>
                            <a:pt x="12061" y="48535"/>
                            <a:pt x="11730" y="48364"/>
                            <a:pt x="11437" y="48205"/>
                          </a:cubicBezTo>
                          <a:cubicBezTo>
                            <a:pt x="9404" y="47005"/>
                            <a:pt x="7506" y="45609"/>
                            <a:pt x="7335" y="43527"/>
                          </a:cubicBezTo>
                          <a:cubicBezTo>
                            <a:pt x="7286" y="42976"/>
                            <a:pt x="7384" y="42413"/>
                            <a:pt x="7470" y="41875"/>
                          </a:cubicBezTo>
                          <a:cubicBezTo>
                            <a:pt x="7531" y="41507"/>
                            <a:pt x="7592" y="41128"/>
                            <a:pt x="7616" y="40748"/>
                          </a:cubicBezTo>
                          <a:cubicBezTo>
                            <a:pt x="7690" y="38936"/>
                            <a:pt x="6772" y="37271"/>
                            <a:pt x="5878" y="35667"/>
                          </a:cubicBezTo>
                          <a:cubicBezTo>
                            <a:pt x="5743" y="35422"/>
                            <a:pt x="5608" y="35177"/>
                            <a:pt x="5474" y="34920"/>
                          </a:cubicBezTo>
                          <a:cubicBezTo>
                            <a:pt x="3490" y="31222"/>
                            <a:pt x="2327" y="27121"/>
                            <a:pt x="1213" y="23178"/>
                          </a:cubicBezTo>
                          <a:cubicBezTo>
                            <a:pt x="650" y="21170"/>
                            <a:pt x="1" y="18893"/>
                            <a:pt x="331" y="16676"/>
                          </a:cubicBezTo>
                          <a:cubicBezTo>
                            <a:pt x="576" y="14999"/>
                            <a:pt x="1348" y="13309"/>
                            <a:pt x="2719" y="11473"/>
                          </a:cubicBezTo>
                          <a:cubicBezTo>
                            <a:pt x="6698" y="6122"/>
                            <a:pt x="12465" y="3453"/>
                            <a:pt x="16591" y="2131"/>
                          </a:cubicBezTo>
                          <a:cubicBezTo>
                            <a:pt x="21219" y="674"/>
                            <a:pt x="26558" y="0"/>
                            <a:pt x="33366" y="25"/>
                          </a:cubicBezTo>
                          <a:cubicBezTo>
                            <a:pt x="33929" y="25"/>
                            <a:pt x="34639" y="25"/>
                            <a:pt x="35276" y="208"/>
                          </a:cubicBezTo>
                          <a:cubicBezTo>
                            <a:pt x="35973" y="392"/>
                            <a:pt x="36586" y="772"/>
                            <a:pt x="37173" y="1127"/>
                          </a:cubicBezTo>
                          <a:cubicBezTo>
                            <a:pt x="39243" y="2376"/>
                            <a:pt x="41606" y="3820"/>
                            <a:pt x="42916" y="6085"/>
                          </a:cubicBezTo>
                          <a:cubicBezTo>
                            <a:pt x="43381" y="6857"/>
                            <a:pt x="43540" y="7530"/>
                            <a:pt x="43467" y="8167"/>
                          </a:cubicBezTo>
                          <a:cubicBezTo>
                            <a:pt x="43283" y="9416"/>
                            <a:pt x="42169" y="9710"/>
                            <a:pt x="41177" y="9955"/>
                          </a:cubicBezTo>
                          <a:lnTo>
                            <a:pt x="41006" y="10004"/>
                          </a:lnTo>
                          <a:cubicBezTo>
                            <a:pt x="39316" y="10432"/>
                            <a:pt x="38006" y="10922"/>
                            <a:pt x="36892" y="11534"/>
                          </a:cubicBezTo>
                          <a:lnTo>
                            <a:pt x="36892" y="11534"/>
                          </a:lnTo>
                          <a:cubicBezTo>
                            <a:pt x="35178" y="12465"/>
                            <a:pt x="33929" y="13775"/>
                            <a:pt x="33366" y="15232"/>
                          </a:cubicBezTo>
                          <a:cubicBezTo>
                            <a:pt x="33219" y="15611"/>
                            <a:pt x="33108" y="16028"/>
                            <a:pt x="33010" y="16432"/>
                          </a:cubicBezTo>
                          <a:cubicBezTo>
                            <a:pt x="32876" y="16983"/>
                            <a:pt x="32729" y="17558"/>
                            <a:pt x="32459" y="18085"/>
                          </a:cubicBezTo>
                          <a:cubicBezTo>
                            <a:pt x="32153" y="18672"/>
                            <a:pt x="31725" y="19186"/>
                            <a:pt x="31296" y="19688"/>
                          </a:cubicBezTo>
                          <a:cubicBezTo>
                            <a:pt x="31039" y="19995"/>
                            <a:pt x="30770" y="20313"/>
                            <a:pt x="30525" y="20656"/>
                          </a:cubicBezTo>
                          <a:cubicBezTo>
                            <a:pt x="29362" y="22284"/>
                            <a:pt x="29031" y="24513"/>
                            <a:pt x="29680" y="26410"/>
                          </a:cubicBezTo>
                          <a:cubicBezTo>
                            <a:pt x="29766" y="26692"/>
                            <a:pt x="29913" y="26998"/>
                            <a:pt x="30011" y="27280"/>
                          </a:cubicBezTo>
                          <a:cubicBezTo>
                            <a:pt x="30402" y="28223"/>
                            <a:pt x="30807" y="29190"/>
                            <a:pt x="30500" y="30157"/>
                          </a:cubicBezTo>
                          <a:cubicBezTo>
                            <a:pt x="30231" y="31039"/>
                            <a:pt x="29423" y="31614"/>
                            <a:pt x="28786" y="31932"/>
                          </a:cubicBezTo>
                          <a:cubicBezTo>
                            <a:pt x="26080" y="33304"/>
                            <a:pt x="22419" y="32422"/>
                            <a:pt x="20644" y="29961"/>
                          </a:cubicBezTo>
                          <a:cubicBezTo>
                            <a:pt x="20583" y="29863"/>
                            <a:pt x="20509" y="29753"/>
                            <a:pt x="20448" y="29667"/>
                          </a:cubicBezTo>
                          <a:cubicBezTo>
                            <a:pt x="20179" y="29263"/>
                            <a:pt x="19897" y="28859"/>
                            <a:pt x="19481" y="28627"/>
                          </a:cubicBezTo>
                          <a:cubicBezTo>
                            <a:pt x="18379" y="28002"/>
                            <a:pt x="17020" y="28933"/>
                            <a:pt x="16224" y="30047"/>
                          </a:cubicBezTo>
                          <a:cubicBezTo>
                            <a:pt x="14253" y="32814"/>
                            <a:pt x="13787" y="36646"/>
                            <a:pt x="15061" y="39793"/>
                          </a:cubicBezTo>
                          <a:lnTo>
                            <a:pt x="15195" y="40124"/>
                          </a:lnTo>
                          <a:cubicBezTo>
                            <a:pt x="15428" y="40675"/>
                            <a:pt x="15661" y="41226"/>
                            <a:pt x="15661" y="41838"/>
                          </a:cubicBezTo>
                          <a:cubicBezTo>
                            <a:pt x="15661" y="42291"/>
                            <a:pt x="15502" y="42719"/>
                            <a:pt x="15355" y="43160"/>
                          </a:cubicBezTo>
                          <a:cubicBezTo>
                            <a:pt x="14791" y="44752"/>
                            <a:pt x="14093" y="46331"/>
                            <a:pt x="13334" y="47837"/>
                          </a:cubicBezTo>
                          <a:cubicBezTo>
                            <a:pt x="13200" y="48094"/>
                            <a:pt x="13053" y="48339"/>
                            <a:pt x="12832" y="48462"/>
                          </a:cubicBezTo>
                          <a:cubicBezTo>
                            <a:pt x="12649" y="48511"/>
                            <a:pt x="12526" y="48535"/>
                            <a:pt x="12392" y="48535"/>
                          </a:cubicBezTo>
                          <a:close/>
                        </a:path>
                      </a:pathLst>
                    </a:custGeom>
                    <a:noFill/>
                    <a:ln w="9525" cap="flat" cmpd="sng">
                      <a:solidFill>
                        <a:schemeClr val="accent4"/>
                      </a:solidFill>
                      <a:prstDash val="solid"/>
                      <a:miter lim="12244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8" name="Google Shape;38;p3"/>
                    <p:cNvSpPr/>
                    <p:nvPr/>
                  </p:nvSpPr>
                  <p:spPr>
                    <a:xfrm>
                      <a:off x="408275" y="421100"/>
                      <a:ext cx="903000" cy="10147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120" h="40589" fill="none" extrusionOk="0">
                          <a:moveTo>
                            <a:pt x="7824" y="40589"/>
                          </a:moveTo>
                          <a:lnTo>
                            <a:pt x="7800" y="40552"/>
                          </a:lnTo>
                          <a:cubicBezTo>
                            <a:pt x="7322" y="40148"/>
                            <a:pt x="7224" y="39916"/>
                            <a:pt x="7224" y="39830"/>
                          </a:cubicBezTo>
                          <a:cubicBezTo>
                            <a:pt x="7212" y="39683"/>
                            <a:pt x="7273" y="39291"/>
                            <a:pt x="7334" y="38997"/>
                          </a:cubicBezTo>
                          <a:cubicBezTo>
                            <a:pt x="7408" y="38556"/>
                            <a:pt x="7494" y="38054"/>
                            <a:pt x="7518" y="37479"/>
                          </a:cubicBezTo>
                          <a:cubicBezTo>
                            <a:pt x="7640" y="34712"/>
                            <a:pt x="6392" y="32435"/>
                            <a:pt x="5375" y="30610"/>
                          </a:cubicBezTo>
                          <a:lnTo>
                            <a:pt x="5363" y="30586"/>
                          </a:lnTo>
                          <a:cubicBezTo>
                            <a:pt x="5241" y="30353"/>
                            <a:pt x="5118" y="30120"/>
                            <a:pt x="4996" y="29912"/>
                          </a:cubicBezTo>
                          <a:cubicBezTo>
                            <a:pt x="3184" y="26545"/>
                            <a:pt x="2082" y="22627"/>
                            <a:pt x="1016" y="18844"/>
                          </a:cubicBezTo>
                          <a:cubicBezTo>
                            <a:pt x="502" y="17081"/>
                            <a:pt x="0" y="15256"/>
                            <a:pt x="221" y="13750"/>
                          </a:cubicBezTo>
                          <a:cubicBezTo>
                            <a:pt x="368" y="12661"/>
                            <a:pt x="955" y="11448"/>
                            <a:pt x="1959" y="10089"/>
                          </a:cubicBezTo>
                          <a:cubicBezTo>
                            <a:pt x="5412" y="5461"/>
                            <a:pt x="10493" y="3122"/>
                            <a:pt x="14130" y="1959"/>
                          </a:cubicBezTo>
                          <a:cubicBezTo>
                            <a:pt x="18354" y="625"/>
                            <a:pt x="23239" y="0"/>
                            <a:pt x="29508" y="0"/>
                          </a:cubicBezTo>
                          <a:lnTo>
                            <a:pt x="29594" y="0"/>
                          </a:lnTo>
                          <a:lnTo>
                            <a:pt x="29876" y="0"/>
                          </a:lnTo>
                          <a:cubicBezTo>
                            <a:pt x="30182" y="0"/>
                            <a:pt x="30696" y="0"/>
                            <a:pt x="30904" y="61"/>
                          </a:cubicBezTo>
                          <a:cubicBezTo>
                            <a:pt x="31137" y="123"/>
                            <a:pt x="31577" y="404"/>
                            <a:pt x="31933" y="612"/>
                          </a:cubicBezTo>
                          <a:cubicBezTo>
                            <a:pt x="32312" y="845"/>
                            <a:pt x="32826" y="1053"/>
                            <a:pt x="33365" y="1286"/>
                          </a:cubicBezTo>
                          <a:cubicBezTo>
                            <a:pt x="34712" y="1849"/>
                            <a:pt x="36120" y="2437"/>
                            <a:pt x="35814" y="3490"/>
                          </a:cubicBezTo>
                          <a:cubicBezTo>
                            <a:pt x="35520" y="4506"/>
                            <a:pt x="34443" y="4616"/>
                            <a:pt x="33377" y="4739"/>
                          </a:cubicBezTo>
                          <a:cubicBezTo>
                            <a:pt x="32765" y="4800"/>
                            <a:pt x="32190" y="4886"/>
                            <a:pt x="31761" y="5106"/>
                          </a:cubicBezTo>
                          <a:cubicBezTo>
                            <a:pt x="29337" y="6428"/>
                            <a:pt x="27537" y="8375"/>
                            <a:pt x="26692" y="10604"/>
                          </a:cubicBezTo>
                          <a:cubicBezTo>
                            <a:pt x="26484" y="11167"/>
                            <a:pt x="26337" y="11705"/>
                            <a:pt x="26215" y="12171"/>
                          </a:cubicBezTo>
                          <a:cubicBezTo>
                            <a:pt x="26129" y="12550"/>
                            <a:pt x="26019" y="12942"/>
                            <a:pt x="25933" y="13126"/>
                          </a:cubicBezTo>
                          <a:cubicBezTo>
                            <a:pt x="25823" y="13346"/>
                            <a:pt x="25517" y="13701"/>
                            <a:pt x="25223" y="14032"/>
                          </a:cubicBezTo>
                          <a:cubicBezTo>
                            <a:pt x="24917" y="14387"/>
                            <a:pt x="24586" y="14779"/>
                            <a:pt x="24243" y="15244"/>
                          </a:cubicBezTo>
                          <a:cubicBezTo>
                            <a:pt x="22456" y="17766"/>
                            <a:pt x="21966" y="21133"/>
                            <a:pt x="22958" y="24060"/>
                          </a:cubicBezTo>
                          <a:cubicBezTo>
                            <a:pt x="23092" y="24451"/>
                            <a:pt x="23239" y="24807"/>
                            <a:pt x="23374" y="25125"/>
                          </a:cubicBezTo>
                          <a:cubicBezTo>
                            <a:pt x="23386" y="25162"/>
                            <a:pt x="23423" y="25211"/>
                            <a:pt x="23447" y="25235"/>
                          </a:cubicBezTo>
                          <a:cubicBezTo>
                            <a:pt x="23509" y="25333"/>
                            <a:pt x="23582" y="25431"/>
                            <a:pt x="23545" y="25541"/>
                          </a:cubicBezTo>
                          <a:cubicBezTo>
                            <a:pt x="23435" y="25798"/>
                            <a:pt x="23068" y="25774"/>
                            <a:pt x="22750" y="25762"/>
                          </a:cubicBezTo>
                          <a:cubicBezTo>
                            <a:pt x="22652" y="25762"/>
                            <a:pt x="22578" y="25737"/>
                            <a:pt x="22480" y="25737"/>
                          </a:cubicBezTo>
                          <a:cubicBezTo>
                            <a:pt x="21439" y="25737"/>
                            <a:pt x="20435" y="25272"/>
                            <a:pt x="19897" y="24537"/>
                          </a:cubicBezTo>
                          <a:lnTo>
                            <a:pt x="19762" y="24353"/>
                          </a:lnTo>
                          <a:lnTo>
                            <a:pt x="19750" y="24317"/>
                          </a:lnTo>
                          <a:cubicBezTo>
                            <a:pt x="19382" y="23766"/>
                            <a:pt x="18746" y="22847"/>
                            <a:pt x="17644" y="22235"/>
                          </a:cubicBezTo>
                          <a:cubicBezTo>
                            <a:pt x="16909" y="21819"/>
                            <a:pt x="16077" y="21599"/>
                            <a:pt x="15219" y="21599"/>
                          </a:cubicBezTo>
                          <a:cubicBezTo>
                            <a:pt x="13273" y="21599"/>
                            <a:pt x="11301" y="22737"/>
                            <a:pt x="9955" y="24635"/>
                          </a:cubicBezTo>
                          <a:cubicBezTo>
                            <a:pt x="7285" y="28370"/>
                            <a:pt x="6685" y="33353"/>
                            <a:pt x="8387" y="37614"/>
                          </a:cubicBezTo>
                          <a:cubicBezTo>
                            <a:pt x="8436" y="37736"/>
                            <a:pt x="8498" y="37859"/>
                            <a:pt x="8547" y="38006"/>
                          </a:cubicBezTo>
                          <a:cubicBezTo>
                            <a:pt x="8559" y="38030"/>
                            <a:pt x="8571" y="38079"/>
                            <a:pt x="8608" y="38103"/>
                          </a:cubicBezTo>
                          <a:cubicBezTo>
                            <a:pt x="8657" y="38201"/>
                            <a:pt x="8693" y="38287"/>
                            <a:pt x="8693" y="38385"/>
                          </a:cubicBezTo>
                          <a:cubicBezTo>
                            <a:pt x="8693" y="38446"/>
                            <a:pt x="8669" y="38508"/>
                            <a:pt x="8644" y="38556"/>
                          </a:cubicBezTo>
                          <a:cubicBezTo>
                            <a:pt x="8644" y="38569"/>
                            <a:pt x="8632" y="38581"/>
                            <a:pt x="8632" y="38581"/>
                          </a:cubicBezTo>
                          <a:cubicBezTo>
                            <a:pt x="8400" y="39242"/>
                            <a:pt x="8142" y="39903"/>
                            <a:pt x="7873" y="40540"/>
                          </a:cubicBezTo>
                          <a:close/>
                        </a:path>
                      </a:pathLst>
                    </a:custGeom>
                    <a:noFill/>
                    <a:ln w="9525" cap="flat" cmpd="sng">
                      <a:solidFill>
                        <a:schemeClr val="accent4"/>
                      </a:solidFill>
                      <a:prstDash val="solid"/>
                      <a:miter lim="12244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9" name="Google Shape;39;p3"/>
                    <p:cNvSpPr/>
                    <p:nvPr/>
                  </p:nvSpPr>
                  <p:spPr>
                    <a:xfrm>
                      <a:off x="493675" y="440375"/>
                      <a:ext cx="630900" cy="5865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236" h="23461" fill="none" extrusionOk="0">
                          <a:moveTo>
                            <a:pt x="2816" y="23460"/>
                          </a:moveTo>
                          <a:lnTo>
                            <a:pt x="2767" y="23460"/>
                          </a:lnTo>
                          <a:cubicBezTo>
                            <a:pt x="1286" y="23338"/>
                            <a:pt x="1200" y="21428"/>
                            <a:pt x="1102" y="19591"/>
                          </a:cubicBezTo>
                          <a:cubicBezTo>
                            <a:pt x="1053" y="18734"/>
                            <a:pt x="1017" y="17828"/>
                            <a:pt x="833" y="17154"/>
                          </a:cubicBezTo>
                          <a:cubicBezTo>
                            <a:pt x="453" y="15869"/>
                            <a:pt x="0" y="14240"/>
                            <a:pt x="123" y="13445"/>
                          </a:cubicBezTo>
                          <a:cubicBezTo>
                            <a:pt x="172" y="13163"/>
                            <a:pt x="368" y="12502"/>
                            <a:pt x="1237" y="11326"/>
                          </a:cubicBezTo>
                          <a:cubicBezTo>
                            <a:pt x="4151" y="7420"/>
                            <a:pt x="8547" y="5400"/>
                            <a:pt x="11730" y="4408"/>
                          </a:cubicBezTo>
                          <a:cubicBezTo>
                            <a:pt x="12599" y="4127"/>
                            <a:pt x="13726" y="3576"/>
                            <a:pt x="14938" y="3000"/>
                          </a:cubicBezTo>
                          <a:cubicBezTo>
                            <a:pt x="17828" y="1592"/>
                            <a:pt x="21109" y="1"/>
                            <a:pt x="23178" y="833"/>
                          </a:cubicBezTo>
                          <a:cubicBezTo>
                            <a:pt x="23913" y="1139"/>
                            <a:pt x="24427" y="1739"/>
                            <a:pt x="24733" y="2645"/>
                          </a:cubicBezTo>
                          <a:cubicBezTo>
                            <a:pt x="25235" y="4127"/>
                            <a:pt x="23913" y="5119"/>
                            <a:pt x="22492" y="6184"/>
                          </a:cubicBezTo>
                          <a:cubicBezTo>
                            <a:pt x="21501" y="6918"/>
                            <a:pt x="20484" y="7678"/>
                            <a:pt x="20129" y="8645"/>
                          </a:cubicBezTo>
                          <a:cubicBezTo>
                            <a:pt x="19836" y="9392"/>
                            <a:pt x="19689" y="10041"/>
                            <a:pt x="19542" y="10567"/>
                          </a:cubicBezTo>
                          <a:cubicBezTo>
                            <a:pt x="19542" y="10592"/>
                            <a:pt x="19529" y="10616"/>
                            <a:pt x="19529" y="10653"/>
                          </a:cubicBezTo>
                          <a:cubicBezTo>
                            <a:pt x="19517" y="10714"/>
                            <a:pt x="19517" y="10775"/>
                            <a:pt x="19480" y="10837"/>
                          </a:cubicBezTo>
                          <a:cubicBezTo>
                            <a:pt x="19431" y="10910"/>
                            <a:pt x="19370" y="10971"/>
                            <a:pt x="19334" y="11032"/>
                          </a:cubicBezTo>
                          <a:lnTo>
                            <a:pt x="19272" y="11094"/>
                          </a:lnTo>
                          <a:cubicBezTo>
                            <a:pt x="18929" y="11473"/>
                            <a:pt x="18513" y="11963"/>
                            <a:pt x="18085" y="12563"/>
                          </a:cubicBezTo>
                          <a:cubicBezTo>
                            <a:pt x="17570" y="13298"/>
                            <a:pt x="17423" y="14302"/>
                            <a:pt x="17277" y="15281"/>
                          </a:cubicBezTo>
                          <a:cubicBezTo>
                            <a:pt x="17081" y="16628"/>
                            <a:pt x="16897" y="17901"/>
                            <a:pt x="15795" y="18465"/>
                          </a:cubicBezTo>
                          <a:cubicBezTo>
                            <a:pt x="15073" y="18832"/>
                            <a:pt x="14338" y="18452"/>
                            <a:pt x="13554" y="18060"/>
                          </a:cubicBezTo>
                          <a:cubicBezTo>
                            <a:pt x="12991" y="17767"/>
                            <a:pt x="12416" y="17473"/>
                            <a:pt x="11828" y="17473"/>
                          </a:cubicBezTo>
                          <a:cubicBezTo>
                            <a:pt x="8804" y="17473"/>
                            <a:pt x="5804" y="19138"/>
                            <a:pt x="3808" y="21942"/>
                          </a:cubicBezTo>
                          <a:cubicBezTo>
                            <a:pt x="3686" y="22113"/>
                            <a:pt x="3612" y="22370"/>
                            <a:pt x="3514" y="22603"/>
                          </a:cubicBezTo>
                          <a:cubicBezTo>
                            <a:pt x="3343" y="23019"/>
                            <a:pt x="3184" y="23460"/>
                            <a:pt x="2816" y="23460"/>
                          </a:cubicBezTo>
                          <a:close/>
                        </a:path>
                      </a:pathLst>
                    </a:custGeom>
                    <a:noFill/>
                    <a:ln w="9525" cap="flat" cmpd="sng">
                      <a:solidFill>
                        <a:schemeClr val="accent4"/>
                      </a:solidFill>
                      <a:prstDash val="solid"/>
                      <a:miter lim="12244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0" name="Google Shape;40;p3"/>
                    <p:cNvSpPr/>
                    <p:nvPr/>
                  </p:nvSpPr>
                  <p:spPr>
                    <a:xfrm>
                      <a:off x="579075" y="560075"/>
                      <a:ext cx="386025" cy="3018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441" h="12073" fill="none" extrusionOk="0">
                          <a:moveTo>
                            <a:pt x="1715" y="12073"/>
                          </a:moveTo>
                          <a:cubicBezTo>
                            <a:pt x="1408" y="12073"/>
                            <a:pt x="1090" y="12024"/>
                            <a:pt x="759" y="11901"/>
                          </a:cubicBezTo>
                          <a:lnTo>
                            <a:pt x="759" y="11901"/>
                          </a:lnTo>
                          <a:cubicBezTo>
                            <a:pt x="662" y="11864"/>
                            <a:pt x="662" y="11730"/>
                            <a:pt x="662" y="11620"/>
                          </a:cubicBezTo>
                          <a:cubicBezTo>
                            <a:pt x="662" y="11558"/>
                            <a:pt x="662" y="11497"/>
                            <a:pt x="637" y="11448"/>
                          </a:cubicBezTo>
                          <a:cubicBezTo>
                            <a:pt x="600" y="11289"/>
                            <a:pt x="539" y="11093"/>
                            <a:pt x="453" y="10897"/>
                          </a:cubicBezTo>
                          <a:cubicBezTo>
                            <a:pt x="257" y="10334"/>
                            <a:pt x="0" y="9636"/>
                            <a:pt x="74" y="9195"/>
                          </a:cubicBezTo>
                          <a:cubicBezTo>
                            <a:pt x="86" y="9073"/>
                            <a:pt x="196" y="8938"/>
                            <a:pt x="355" y="8754"/>
                          </a:cubicBezTo>
                          <a:cubicBezTo>
                            <a:pt x="392" y="8693"/>
                            <a:pt x="453" y="8620"/>
                            <a:pt x="502" y="8534"/>
                          </a:cubicBezTo>
                          <a:cubicBezTo>
                            <a:pt x="2865" y="5351"/>
                            <a:pt x="6600" y="3673"/>
                            <a:pt x="9306" y="2816"/>
                          </a:cubicBezTo>
                          <a:cubicBezTo>
                            <a:pt x="10408" y="2461"/>
                            <a:pt x="11657" y="1861"/>
                            <a:pt x="12979" y="1224"/>
                          </a:cubicBezTo>
                          <a:cubicBezTo>
                            <a:pt x="13175" y="1126"/>
                            <a:pt x="13408" y="931"/>
                            <a:pt x="13652" y="722"/>
                          </a:cubicBezTo>
                          <a:cubicBezTo>
                            <a:pt x="14069" y="367"/>
                            <a:pt x="14497" y="0"/>
                            <a:pt x="14828" y="49"/>
                          </a:cubicBezTo>
                          <a:cubicBezTo>
                            <a:pt x="14950" y="61"/>
                            <a:pt x="15048" y="122"/>
                            <a:pt x="15122" y="245"/>
                          </a:cubicBezTo>
                          <a:cubicBezTo>
                            <a:pt x="15440" y="698"/>
                            <a:pt x="14950" y="1126"/>
                            <a:pt x="14448" y="1579"/>
                          </a:cubicBezTo>
                          <a:cubicBezTo>
                            <a:pt x="14081" y="1910"/>
                            <a:pt x="13677" y="2253"/>
                            <a:pt x="13542" y="2645"/>
                          </a:cubicBezTo>
                          <a:cubicBezTo>
                            <a:pt x="13432" y="2951"/>
                            <a:pt x="13359" y="3245"/>
                            <a:pt x="13285" y="3514"/>
                          </a:cubicBezTo>
                          <a:cubicBezTo>
                            <a:pt x="13187" y="3857"/>
                            <a:pt x="13114" y="4175"/>
                            <a:pt x="12979" y="4420"/>
                          </a:cubicBezTo>
                          <a:cubicBezTo>
                            <a:pt x="12857" y="4665"/>
                            <a:pt x="12636" y="4910"/>
                            <a:pt x="12428" y="5155"/>
                          </a:cubicBezTo>
                          <a:cubicBezTo>
                            <a:pt x="12257" y="5351"/>
                            <a:pt x="12073" y="5571"/>
                            <a:pt x="11901" y="5804"/>
                          </a:cubicBezTo>
                          <a:cubicBezTo>
                            <a:pt x="11473" y="6391"/>
                            <a:pt x="11387" y="7175"/>
                            <a:pt x="11289" y="7861"/>
                          </a:cubicBezTo>
                          <a:cubicBezTo>
                            <a:pt x="11204" y="8644"/>
                            <a:pt x="11093" y="9391"/>
                            <a:pt x="10530" y="9722"/>
                          </a:cubicBezTo>
                          <a:cubicBezTo>
                            <a:pt x="10187" y="9918"/>
                            <a:pt x="9808" y="9746"/>
                            <a:pt x="9379" y="9563"/>
                          </a:cubicBezTo>
                          <a:cubicBezTo>
                            <a:pt x="9061" y="9428"/>
                            <a:pt x="8718" y="9293"/>
                            <a:pt x="8375" y="9293"/>
                          </a:cubicBezTo>
                          <a:cubicBezTo>
                            <a:pt x="7175" y="9293"/>
                            <a:pt x="6061" y="10003"/>
                            <a:pt x="4971" y="10701"/>
                          </a:cubicBezTo>
                          <a:cubicBezTo>
                            <a:pt x="3869" y="11411"/>
                            <a:pt x="2816" y="12073"/>
                            <a:pt x="1715" y="12073"/>
                          </a:cubicBezTo>
                          <a:close/>
                        </a:path>
                      </a:pathLst>
                    </a:custGeom>
                    <a:noFill/>
                    <a:ln w="9525" cap="flat" cmpd="sng">
                      <a:solidFill>
                        <a:schemeClr val="accent4"/>
                      </a:solidFill>
                      <a:prstDash val="solid"/>
                      <a:miter lim="12244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41" name="Google Shape;41;p3"/>
                    <p:cNvSpPr/>
                    <p:nvPr/>
                  </p:nvSpPr>
                  <p:spPr>
                    <a:xfrm>
                      <a:off x="262575" y="279375"/>
                      <a:ext cx="1205750" cy="13275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230" h="53103" fill="none" extrusionOk="0">
                          <a:moveTo>
                            <a:pt x="19027" y="37087"/>
                          </a:moveTo>
                          <a:cubicBezTo>
                            <a:pt x="18831" y="38471"/>
                            <a:pt x="18966" y="39903"/>
                            <a:pt x="19480" y="41189"/>
                          </a:cubicBezTo>
                          <a:cubicBezTo>
                            <a:pt x="19529" y="41287"/>
                            <a:pt x="19566" y="41385"/>
                            <a:pt x="19603" y="41483"/>
                          </a:cubicBezTo>
                          <a:cubicBezTo>
                            <a:pt x="19884" y="42144"/>
                            <a:pt x="20252" y="43026"/>
                            <a:pt x="20239" y="44103"/>
                          </a:cubicBezTo>
                          <a:cubicBezTo>
                            <a:pt x="20215" y="44911"/>
                            <a:pt x="20007" y="45597"/>
                            <a:pt x="19786" y="46185"/>
                          </a:cubicBezTo>
                          <a:cubicBezTo>
                            <a:pt x="19199" y="47862"/>
                            <a:pt x="18476" y="49539"/>
                            <a:pt x="17644" y="51119"/>
                          </a:cubicBezTo>
                          <a:cubicBezTo>
                            <a:pt x="17484" y="51462"/>
                            <a:pt x="17080" y="52245"/>
                            <a:pt x="16199" y="52735"/>
                          </a:cubicBezTo>
                          <a:cubicBezTo>
                            <a:pt x="15734" y="52980"/>
                            <a:pt x="15244" y="53102"/>
                            <a:pt x="14730" y="53102"/>
                          </a:cubicBezTo>
                          <a:cubicBezTo>
                            <a:pt x="13836" y="53102"/>
                            <a:pt x="13089" y="52711"/>
                            <a:pt x="12611" y="52441"/>
                          </a:cubicBezTo>
                          <a:cubicBezTo>
                            <a:pt x="11007" y="51486"/>
                            <a:pt x="7677" y="49539"/>
                            <a:pt x="7371" y="45976"/>
                          </a:cubicBezTo>
                          <a:cubicBezTo>
                            <a:pt x="7297" y="45144"/>
                            <a:pt x="7420" y="44372"/>
                            <a:pt x="7530" y="43760"/>
                          </a:cubicBezTo>
                          <a:cubicBezTo>
                            <a:pt x="7579" y="43442"/>
                            <a:pt x="7640" y="43148"/>
                            <a:pt x="7640" y="42903"/>
                          </a:cubicBezTo>
                          <a:cubicBezTo>
                            <a:pt x="7677" y="41740"/>
                            <a:pt x="6967" y="40430"/>
                            <a:pt x="6196" y="39034"/>
                          </a:cubicBezTo>
                          <a:cubicBezTo>
                            <a:pt x="6061" y="38777"/>
                            <a:pt x="5926" y="38532"/>
                            <a:pt x="5779" y="38263"/>
                          </a:cubicBezTo>
                          <a:cubicBezTo>
                            <a:pt x="3686" y="34345"/>
                            <a:pt x="2498" y="30145"/>
                            <a:pt x="1347" y="26068"/>
                          </a:cubicBezTo>
                          <a:cubicBezTo>
                            <a:pt x="747" y="23962"/>
                            <a:pt x="0" y="21329"/>
                            <a:pt x="392" y="18623"/>
                          </a:cubicBezTo>
                          <a:cubicBezTo>
                            <a:pt x="686" y="16566"/>
                            <a:pt x="1604" y="14522"/>
                            <a:pt x="3208" y="12379"/>
                          </a:cubicBezTo>
                          <a:cubicBezTo>
                            <a:pt x="7555" y="6526"/>
                            <a:pt x="13787" y="3637"/>
                            <a:pt x="18244" y="2229"/>
                          </a:cubicBezTo>
                          <a:cubicBezTo>
                            <a:pt x="23031" y="710"/>
                            <a:pt x="28504" y="0"/>
                            <a:pt x="35422" y="0"/>
                          </a:cubicBezTo>
                          <a:lnTo>
                            <a:pt x="35728" y="0"/>
                          </a:lnTo>
                          <a:cubicBezTo>
                            <a:pt x="36377" y="0"/>
                            <a:pt x="37283" y="0"/>
                            <a:pt x="38226" y="270"/>
                          </a:cubicBezTo>
                          <a:cubicBezTo>
                            <a:pt x="39230" y="539"/>
                            <a:pt x="40050" y="1029"/>
                            <a:pt x="40711" y="1445"/>
                          </a:cubicBezTo>
                          <a:cubicBezTo>
                            <a:pt x="42903" y="2780"/>
                            <a:pt x="45621" y="4433"/>
                            <a:pt x="47237" y="7200"/>
                          </a:cubicBezTo>
                          <a:cubicBezTo>
                            <a:pt x="47948" y="8424"/>
                            <a:pt x="48229" y="9624"/>
                            <a:pt x="48058" y="10751"/>
                          </a:cubicBezTo>
                          <a:cubicBezTo>
                            <a:pt x="47654" y="13530"/>
                            <a:pt x="45119" y="14167"/>
                            <a:pt x="44029" y="14436"/>
                          </a:cubicBezTo>
                          <a:lnTo>
                            <a:pt x="43858" y="14485"/>
                          </a:lnTo>
                          <a:cubicBezTo>
                            <a:pt x="42376" y="14864"/>
                            <a:pt x="41226" y="15281"/>
                            <a:pt x="40283" y="15807"/>
                          </a:cubicBezTo>
                          <a:cubicBezTo>
                            <a:pt x="39071" y="16456"/>
                            <a:pt x="38165" y="17374"/>
                            <a:pt x="37822" y="18317"/>
                          </a:cubicBezTo>
                          <a:cubicBezTo>
                            <a:pt x="37712" y="18587"/>
                            <a:pt x="37638" y="18905"/>
                            <a:pt x="37540" y="19260"/>
                          </a:cubicBezTo>
                          <a:cubicBezTo>
                            <a:pt x="37393" y="19872"/>
                            <a:pt x="37185" y="20644"/>
                            <a:pt x="36818" y="21378"/>
                          </a:cubicBezTo>
                          <a:cubicBezTo>
                            <a:pt x="36389" y="22211"/>
                            <a:pt x="35814" y="22909"/>
                            <a:pt x="35336" y="23435"/>
                          </a:cubicBezTo>
                          <a:cubicBezTo>
                            <a:pt x="35091" y="23717"/>
                            <a:pt x="34859" y="23974"/>
                            <a:pt x="34700" y="24219"/>
                          </a:cubicBezTo>
                          <a:cubicBezTo>
                            <a:pt x="33965" y="25260"/>
                            <a:pt x="33744" y="26704"/>
                            <a:pt x="34161" y="27904"/>
                          </a:cubicBezTo>
                          <a:cubicBezTo>
                            <a:pt x="34234" y="28137"/>
                            <a:pt x="34344" y="28382"/>
                            <a:pt x="34455" y="28663"/>
                          </a:cubicBezTo>
                          <a:cubicBezTo>
                            <a:pt x="34920" y="29790"/>
                            <a:pt x="35557" y="31357"/>
                            <a:pt x="35006" y="33108"/>
                          </a:cubicBezTo>
                          <a:cubicBezTo>
                            <a:pt x="34589" y="34418"/>
                            <a:pt x="33598" y="35496"/>
                            <a:pt x="32141" y="36230"/>
                          </a:cubicBezTo>
                          <a:cubicBezTo>
                            <a:pt x="30977" y="36818"/>
                            <a:pt x="29655" y="37136"/>
                            <a:pt x="28296" y="37136"/>
                          </a:cubicBezTo>
                          <a:cubicBezTo>
                            <a:pt x="25602" y="37136"/>
                            <a:pt x="22982" y="35912"/>
                            <a:pt x="21366" y="33904"/>
                          </a:cubicBezTo>
                        </a:path>
                      </a:pathLst>
                    </a:custGeom>
                    <a:noFill/>
                    <a:ln w="9525" cap="flat" cmpd="sng">
                      <a:solidFill>
                        <a:schemeClr val="accent4"/>
                      </a:solidFill>
                      <a:prstDash val="dashDot"/>
                      <a:miter lim="12244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42" name="Google Shape;42;p3"/>
                  <p:cNvSpPr/>
                  <p:nvPr/>
                </p:nvSpPr>
                <p:spPr>
                  <a:xfrm>
                    <a:off x="-462625" y="1940000"/>
                    <a:ext cx="180502" cy="2154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53" h="10336" extrusionOk="0">
                        <a:moveTo>
                          <a:pt x="0" y="10336"/>
                        </a:moveTo>
                        <a:cubicBezTo>
                          <a:pt x="283" y="6392"/>
                          <a:pt x="3463" y="-2023"/>
                          <a:pt x="6553" y="446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accent4"/>
                    </a:solidFill>
                    <a:prstDash val="dashDot"/>
                    <a:round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43" name="Google Shape;43;p3"/>
                <p:cNvSpPr/>
                <p:nvPr/>
              </p:nvSpPr>
              <p:spPr>
                <a:xfrm>
                  <a:off x="713400" y="1725132"/>
                  <a:ext cx="1004838" cy="483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1" h="9374" extrusionOk="0">
                      <a:moveTo>
                        <a:pt x="11182" y="0"/>
                      </a:moveTo>
                      <a:cubicBezTo>
                        <a:pt x="10744" y="0"/>
                        <a:pt x="10303" y="77"/>
                        <a:pt x="9880" y="234"/>
                      </a:cubicBezTo>
                      <a:cubicBezTo>
                        <a:pt x="8964" y="604"/>
                        <a:pt x="8249" y="1366"/>
                        <a:pt x="7749" y="2223"/>
                      </a:cubicBezTo>
                      <a:cubicBezTo>
                        <a:pt x="7249" y="3080"/>
                        <a:pt x="6963" y="4044"/>
                        <a:pt x="6725" y="4997"/>
                      </a:cubicBezTo>
                      <a:cubicBezTo>
                        <a:pt x="6534" y="4698"/>
                        <a:pt x="6180" y="4547"/>
                        <a:pt x="5822" y="4547"/>
                      </a:cubicBezTo>
                      <a:cubicBezTo>
                        <a:pt x="5623" y="4547"/>
                        <a:pt x="5423" y="4594"/>
                        <a:pt x="5249" y="4687"/>
                      </a:cubicBezTo>
                      <a:cubicBezTo>
                        <a:pt x="4761" y="4949"/>
                        <a:pt x="4475" y="5485"/>
                        <a:pt x="4380" y="6021"/>
                      </a:cubicBezTo>
                      <a:cubicBezTo>
                        <a:pt x="4285" y="6569"/>
                        <a:pt x="4356" y="7128"/>
                        <a:pt x="4427" y="7676"/>
                      </a:cubicBezTo>
                      <a:cubicBezTo>
                        <a:pt x="4292" y="7956"/>
                        <a:pt x="3964" y="8044"/>
                        <a:pt x="3642" y="8044"/>
                      </a:cubicBezTo>
                      <a:cubicBezTo>
                        <a:pt x="3540" y="8044"/>
                        <a:pt x="3438" y="8035"/>
                        <a:pt x="3344" y="8021"/>
                      </a:cubicBezTo>
                      <a:cubicBezTo>
                        <a:pt x="3181" y="7997"/>
                        <a:pt x="3005" y="7973"/>
                        <a:pt x="2835" y="7973"/>
                      </a:cubicBezTo>
                      <a:cubicBezTo>
                        <a:pt x="2582" y="7973"/>
                        <a:pt x="2341" y="8026"/>
                        <a:pt x="2177" y="8212"/>
                      </a:cubicBezTo>
                      <a:cubicBezTo>
                        <a:pt x="2070" y="8331"/>
                        <a:pt x="2022" y="8485"/>
                        <a:pt x="1915" y="8604"/>
                      </a:cubicBezTo>
                      <a:cubicBezTo>
                        <a:pt x="1475" y="9128"/>
                        <a:pt x="498" y="8747"/>
                        <a:pt x="10" y="9224"/>
                      </a:cubicBezTo>
                      <a:cubicBezTo>
                        <a:pt x="1" y="9330"/>
                        <a:pt x="124" y="9373"/>
                        <a:pt x="241" y="9373"/>
                      </a:cubicBezTo>
                      <a:cubicBezTo>
                        <a:pt x="268" y="9373"/>
                        <a:pt x="295" y="9371"/>
                        <a:pt x="320" y="9366"/>
                      </a:cubicBezTo>
                      <a:lnTo>
                        <a:pt x="1189" y="9355"/>
                      </a:lnTo>
                      <a:lnTo>
                        <a:pt x="10738" y="9009"/>
                      </a:lnTo>
                      <a:cubicBezTo>
                        <a:pt x="11244" y="8985"/>
                        <a:pt x="11750" y="8974"/>
                        <a:pt x="12256" y="8974"/>
                      </a:cubicBezTo>
                      <a:cubicBezTo>
                        <a:pt x="12762" y="8974"/>
                        <a:pt x="13268" y="8985"/>
                        <a:pt x="13774" y="9009"/>
                      </a:cubicBezTo>
                      <a:cubicBezTo>
                        <a:pt x="14655" y="9081"/>
                        <a:pt x="15524" y="9224"/>
                        <a:pt x="16393" y="9224"/>
                      </a:cubicBezTo>
                      <a:cubicBezTo>
                        <a:pt x="17274" y="9224"/>
                        <a:pt x="18179" y="9057"/>
                        <a:pt x="19060" y="8902"/>
                      </a:cubicBezTo>
                      <a:cubicBezTo>
                        <a:pt x="19191" y="8878"/>
                        <a:pt x="19334" y="8843"/>
                        <a:pt x="19382" y="8724"/>
                      </a:cubicBezTo>
                      <a:cubicBezTo>
                        <a:pt x="19501" y="8497"/>
                        <a:pt x="19132" y="8331"/>
                        <a:pt x="18858" y="8319"/>
                      </a:cubicBezTo>
                      <a:lnTo>
                        <a:pt x="17977" y="8295"/>
                      </a:lnTo>
                      <a:cubicBezTo>
                        <a:pt x="17846" y="8295"/>
                        <a:pt x="17691" y="8271"/>
                        <a:pt x="17631" y="8152"/>
                      </a:cubicBezTo>
                      <a:cubicBezTo>
                        <a:pt x="17596" y="8069"/>
                        <a:pt x="17584" y="7985"/>
                        <a:pt x="17620" y="7890"/>
                      </a:cubicBezTo>
                      <a:cubicBezTo>
                        <a:pt x="17739" y="7104"/>
                        <a:pt x="17667" y="6307"/>
                        <a:pt x="17429" y="5556"/>
                      </a:cubicBezTo>
                      <a:cubicBezTo>
                        <a:pt x="17348" y="5037"/>
                        <a:pt x="16897" y="4662"/>
                        <a:pt x="16381" y="4662"/>
                      </a:cubicBezTo>
                      <a:cubicBezTo>
                        <a:pt x="16365" y="4662"/>
                        <a:pt x="16350" y="4663"/>
                        <a:pt x="16334" y="4664"/>
                      </a:cubicBezTo>
                      <a:cubicBezTo>
                        <a:pt x="16167" y="4648"/>
                        <a:pt x="15999" y="4640"/>
                        <a:pt x="15831" y="4640"/>
                      </a:cubicBezTo>
                      <a:cubicBezTo>
                        <a:pt x="15495" y="4640"/>
                        <a:pt x="15159" y="4671"/>
                        <a:pt x="14833" y="4735"/>
                      </a:cubicBezTo>
                      <a:cubicBezTo>
                        <a:pt x="15131" y="3378"/>
                        <a:pt x="14703" y="1961"/>
                        <a:pt x="13702" y="985"/>
                      </a:cubicBezTo>
                      <a:cubicBezTo>
                        <a:pt x="13009" y="339"/>
                        <a:pt x="12102" y="0"/>
                        <a:pt x="1118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4" name="Google Shape;44;p3"/>
            <p:cNvSpPr/>
            <p:nvPr/>
          </p:nvSpPr>
          <p:spPr>
            <a:xfrm>
              <a:off x="8248991" y="106549"/>
              <a:ext cx="1876289" cy="901896"/>
            </a:xfrm>
            <a:custGeom>
              <a:avLst/>
              <a:gdLst/>
              <a:ahLst/>
              <a:cxnLst/>
              <a:rect l="l" t="t" r="r" b="b"/>
              <a:pathLst>
                <a:path w="19501" h="9374" extrusionOk="0">
                  <a:moveTo>
                    <a:pt x="11182" y="0"/>
                  </a:moveTo>
                  <a:cubicBezTo>
                    <a:pt x="10744" y="0"/>
                    <a:pt x="10303" y="77"/>
                    <a:pt x="9880" y="234"/>
                  </a:cubicBezTo>
                  <a:cubicBezTo>
                    <a:pt x="8964" y="604"/>
                    <a:pt x="8249" y="1366"/>
                    <a:pt x="7749" y="2223"/>
                  </a:cubicBezTo>
                  <a:cubicBezTo>
                    <a:pt x="7249" y="3080"/>
                    <a:pt x="6963" y="4044"/>
                    <a:pt x="6725" y="4997"/>
                  </a:cubicBezTo>
                  <a:cubicBezTo>
                    <a:pt x="6534" y="4698"/>
                    <a:pt x="6180" y="4547"/>
                    <a:pt x="5822" y="4547"/>
                  </a:cubicBezTo>
                  <a:cubicBezTo>
                    <a:pt x="5623" y="4547"/>
                    <a:pt x="5423" y="4594"/>
                    <a:pt x="5249" y="4687"/>
                  </a:cubicBezTo>
                  <a:cubicBezTo>
                    <a:pt x="4761" y="4949"/>
                    <a:pt x="4475" y="5485"/>
                    <a:pt x="4380" y="6021"/>
                  </a:cubicBezTo>
                  <a:cubicBezTo>
                    <a:pt x="4285" y="6569"/>
                    <a:pt x="4356" y="7128"/>
                    <a:pt x="4427" y="7676"/>
                  </a:cubicBezTo>
                  <a:cubicBezTo>
                    <a:pt x="4292" y="7956"/>
                    <a:pt x="3964" y="8044"/>
                    <a:pt x="3642" y="8044"/>
                  </a:cubicBezTo>
                  <a:cubicBezTo>
                    <a:pt x="3540" y="8044"/>
                    <a:pt x="3438" y="8035"/>
                    <a:pt x="3344" y="8021"/>
                  </a:cubicBezTo>
                  <a:cubicBezTo>
                    <a:pt x="3181" y="7997"/>
                    <a:pt x="3005" y="7973"/>
                    <a:pt x="2835" y="7973"/>
                  </a:cubicBezTo>
                  <a:cubicBezTo>
                    <a:pt x="2582" y="7973"/>
                    <a:pt x="2341" y="8026"/>
                    <a:pt x="2177" y="8212"/>
                  </a:cubicBezTo>
                  <a:cubicBezTo>
                    <a:pt x="2070" y="8331"/>
                    <a:pt x="2022" y="8485"/>
                    <a:pt x="1915" y="8604"/>
                  </a:cubicBezTo>
                  <a:cubicBezTo>
                    <a:pt x="1475" y="9128"/>
                    <a:pt x="498" y="8747"/>
                    <a:pt x="10" y="9224"/>
                  </a:cubicBezTo>
                  <a:cubicBezTo>
                    <a:pt x="1" y="9330"/>
                    <a:pt x="124" y="9373"/>
                    <a:pt x="241" y="9373"/>
                  </a:cubicBezTo>
                  <a:cubicBezTo>
                    <a:pt x="268" y="9373"/>
                    <a:pt x="295" y="9371"/>
                    <a:pt x="320" y="9366"/>
                  </a:cubicBezTo>
                  <a:lnTo>
                    <a:pt x="1189" y="9355"/>
                  </a:lnTo>
                  <a:lnTo>
                    <a:pt x="10738" y="9009"/>
                  </a:lnTo>
                  <a:cubicBezTo>
                    <a:pt x="11244" y="8985"/>
                    <a:pt x="11750" y="8974"/>
                    <a:pt x="12256" y="8974"/>
                  </a:cubicBezTo>
                  <a:cubicBezTo>
                    <a:pt x="12762" y="8974"/>
                    <a:pt x="13268" y="8985"/>
                    <a:pt x="13774" y="9009"/>
                  </a:cubicBezTo>
                  <a:cubicBezTo>
                    <a:pt x="14655" y="9081"/>
                    <a:pt x="15524" y="9224"/>
                    <a:pt x="16393" y="9224"/>
                  </a:cubicBezTo>
                  <a:cubicBezTo>
                    <a:pt x="17274" y="9224"/>
                    <a:pt x="18179" y="9057"/>
                    <a:pt x="19060" y="8902"/>
                  </a:cubicBezTo>
                  <a:cubicBezTo>
                    <a:pt x="19191" y="8878"/>
                    <a:pt x="19334" y="8843"/>
                    <a:pt x="19382" y="8724"/>
                  </a:cubicBezTo>
                  <a:cubicBezTo>
                    <a:pt x="19501" y="8497"/>
                    <a:pt x="19132" y="8331"/>
                    <a:pt x="18858" y="8319"/>
                  </a:cubicBezTo>
                  <a:lnTo>
                    <a:pt x="17977" y="8295"/>
                  </a:lnTo>
                  <a:cubicBezTo>
                    <a:pt x="17846" y="8295"/>
                    <a:pt x="17691" y="8271"/>
                    <a:pt x="17631" y="8152"/>
                  </a:cubicBezTo>
                  <a:cubicBezTo>
                    <a:pt x="17596" y="8069"/>
                    <a:pt x="17584" y="7985"/>
                    <a:pt x="17620" y="7890"/>
                  </a:cubicBezTo>
                  <a:cubicBezTo>
                    <a:pt x="17739" y="7104"/>
                    <a:pt x="17667" y="6307"/>
                    <a:pt x="17429" y="5556"/>
                  </a:cubicBezTo>
                  <a:cubicBezTo>
                    <a:pt x="17348" y="5037"/>
                    <a:pt x="16897" y="4662"/>
                    <a:pt x="16381" y="4662"/>
                  </a:cubicBezTo>
                  <a:cubicBezTo>
                    <a:pt x="16365" y="4662"/>
                    <a:pt x="16350" y="4663"/>
                    <a:pt x="16334" y="4664"/>
                  </a:cubicBezTo>
                  <a:cubicBezTo>
                    <a:pt x="16167" y="4648"/>
                    <a:pt x="15999" y="4640"/>
                    <a:pt x="15831" y="4640"/>
                  </a:cubicBezTo>
                  <a:cubicBezTo>
                    <a:pt x="15495" y="4640"/>
                    <a:pt x="15159" y="4671"/>
                    <a:pt x="14833" y="4735"/>
                  </a:cubicBezTo>
                  <a:cubicBezTo>
                    <a:pt x="15131" y="3378"/>
                    <a:pt x="14703" y="1961"/>
                    <a:pt x="13702" y="985"/>
                  </a:cubicBezTo>
                  <a:cubicBezTo>
                    <a:pt x="13009" y="339"/>
                    <a:pt x="12102" y="0"/>
                    <a:pt x="11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2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21"/>
          <p:cNvGrpSpPr/>
          <p:nvPr/>
        </p:nvGrpSpPr>
        <p:grpSpPr>
          <a:xfrm>
            <a:off x="-3419151" y="-252275"/>
            <a:ext cx="15033816" cy="6032648"/>
            <a:chOff x="-3419151" y="-252275"/>
            <a:chExt cx="15033816" cy="6032648"/>
          </a:xfrm>
        </p:grpSpPr>
        <p:sp>
          <p:nvSpPr>
            <p:cNvPr id="541" name="Google Shape;541;p21"/>
            <p:cNvSpPr/>
            <p:nvPr/>
          </p:nvSpPr>
          <p:spPr>
            <a:xfrm>
              <a:off x="-3419151" y="895476"/>
              <a:ext cx="3915743" cy="3915743"/>
            </a:xfrm>
            <a:custGeom>
              <a:avLst/>
              <a:gdLst/>
              <a:ahLst/>
              <a:cxnLst/>
              <a:rect l="l" t="t" r="r" b="b"/>
              <a:pathLst>
                <a:path w="61532" h="61532" extrusionOk="0">
                  <a:moveTo>
                    <a:pt x="30766" y="1"/>
                  </a:moveTo>
                  <a:cubicBezTo>
                    <a:pt x="13776" y="1"/>
                    <a:pt x="0" y="13764"/>
                    <a:pt x="0" y="30766"/>
                  </a:cubicBezTo>
                  <a:cubicBezTo>
                    <a:pt x="0" y="47756"/>
                    <a:pt x="13776" y="61532"/>
                    <a:pt x="30766" y="61532"/>
                  </a:cubicBezTo>
                  <a:cubicBezTo>
                    <a:pt x="47756" y="61532"/>
                    <a:pt x="61532" y="47756"/>
                    <a:pt x="61532" y="30766"/>
                  </a:cubicBezTo>
                  <a:cubicBezTo>
                    <a:pt x="61532" y="13776"/>
                    <a:pt x="47756" y="1"/>
                    <a:pt x="307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1"/>
            <p:cNvSpPr/>
            <p:nvPr/>
          </p:nvSpPr>
          <p:spPr>
            <a:xfrm flipH="1">
              <a:off x="-1081180" y="4280000"/>
              <a:ext cx="6236729" cy="850766"/>
            </a:xfrm>
            <a:custGeom>
              <a:avLst/>
              <a:gdLst/>
              <a:ahLst/>
              <a:cxnLst/>
              <a:rect l="l" t="t" r="r" b="b"/>
              <a:pathLst>
                <a:path w="86232" h="14301" extrusionOk="0">
                  <a:moveTo>
                    <a:pt x="56895" y="1"/>
                  </a:moveTo>
                  <a:cubicBezTo>
                    <a:pt x="56359" y="13"/>
                    <a:pt x="55823" y="72"/>
                    <a:pt x="55299" y="191"/>
                  </a:cubicBezTo>
                  <a:cubicBezTo>
                    <a:pt x="54978" y="227"/>
                    <a:pt x="54656" y="346"/>
                    <a:pt x="54394" y="561"/>
                  </a:cubicBezTo>
                  <a:cubicBezTo>
                    <a:pt x="54263" y="680"/>
                    <a:pt x="54097" y="763"/>
                    <a:pt x="53930" y="822"/>
                  </a:cubicBezTo>
                  <a:cubicBezTo>
                    <a:pt x="53609" y="906"/>
                    <a:pt x="53287" y="1025"/>
                    <a:pt x="52966" y="1108"/>
                  </a:cubicBezTo>
                  <a:cubicBezTo>
                    <a:pt x="52632" y="1192"/>
                    <a:pt x="51977" y="1168"/>
                    <a:pt x="51811" y="1418"/>
                  </a:cubicBezTo>
                  <a:cubicBezTo>
                    <a:pt x="51918" y="1477"/>
                    <a:pt x="52037" y="1549"/>
                    <a:pt x="52132" y="1632"/>
                  </a:cubicBezTo>
                  <a:cubicBezTo>
                    <a:pt x="51647" y="1632"/>
                    <a:pt x="51097" y="1528"/>
                    <a:pt x="50581" y="1528"/>
                  </a:cubicBezTo>
                  <a:cubicBezTo>
                    <a:pt x="50337" y="1528"/>
                    <a:pt x="50100" y="1551"/>
                    <a:pt x="49882" y="1620"/>
                  </a:cubicBezTo>
                  <a:cubicBezTo>
                    <a:pt x="49191" y="1834"/>
                    <a:pt x="48513" y="2025"/>
                    <a:pt x="47834" y="2227"/>
                  </a:cubicBezTo>
                  <a:cubicBezTo>
                    <a:pt x="46798" y="2549"/>
                    <a:pt x="45858" y="3037"/>
                    <a:pt x="44869" y="3454"/>
                  </a:cubicBezTo>
                  <a:cubicBezTo>
                    <a:pt x="42357" y="4513"/>
                    <a:pt x="39785" y="5418"/>
                    <a:pt x="37154" y="6168"/>
                  </a:cubicBezTo>
                  <a:cubicBezTo>
                    <a:pt x="36475" y="6371"/>
                    <a:pt x="35821" y="6811"/>
                    <a:pt x="35118" y="6823"/>
                  </a:cubicBezTo>
                  <a:cubicBezTo>
                    <a:pt x="34822" y="6830"/>
                    <a:pt x="34526" y="6833"/>
                    <a:pt x="34230" y="6833"/>
                  </a:cubicBezTo>
                  <a:cubicBezTo>
                    <a:pt x="32874" y="6833"/>
                    <a:pt x="31521" y="6770"/>
                    <a:pt x="30153" y="6692"/>
                  </a:cubicBezTo>
                  <a:cubicBezTo>
                    <a:pt x="29746" y="6668"/>
                    <a:pt x="29337" y="6656"/>
                    <a:pt x="28926" y="6656"/>
                  </a:cubicBezTo>
                  <a:cubicBezTo>
                    <a:pt x="26767" y="6656"/>
                    <a:pt x="24567" y="6962"/>
                    <a:pt x="22426" y="7192"/>
                  </a:cubicBezTo>
                  <a:cubicBezTo>
                    <a:pt x="21307" y="7311"/>
                    <a:pt x="20140" y="7204"/>
                    <a:pt x="19033" y="7466"/>
                  </a:cubicBezTo>
                  <a:cubicBezTo>
                    <a:pt x="18390" y="7621"/>
                    <a:pt x="17925" y="7800"/>
                    <a:pt x="17247" y="7800"/>
                  </a:cubicBezTo>
                  <a:cubicBezTo>
                    <a:pt x="16568" y="7800"/>
                    <a:pt x="15901" y="7633"/>
                    <a:pt x="15294" y="7311"/>
                  </a:cubicBezTo>
                  <a:cubicBezTo>
                    <a:pt x="15008" y="7168"/>
                    <a:pt x="14830" y="7002"/>
                    <a:pt x="14496" y="6966"/>
                  </a:cubicBezTo>
                  <a:cubicBezTo>
                    <a:pt x="14330" y="6960"/>
                    <a:pt x="14163" y="6957"/>
                    <a:pt x="13998" y="6957"/>
                  </a:cubicBezTo>
                  <a:cubicBezTo>
                    <a:pt x="13833" y="6957"/>
                    <a:pt x="13669" y="6960"/>
                    <a:pt x="13508" y="6966"/>
                  </a:cubicBezTo>
                  <a:cubicBezTo>
                    <a:pt x="12722" y="7002"/>
                    <a:pt x="12032" y="7299"/>
                    <a:pt x="11270" y="7430"/>
                  </a:cubicBezTo>
                  <a:cubicBezTo>
                    <a:pt x="10651" y="7526"/>
                    <a:pt x="10044" y="7680"/>
                    <a:pt x="9424" y="7823"/>
                  </a:cubicBezTo>
                  <a:cubicBezTo>
                    <a:pt x="9103" y="7895"/>
                    <a:pt x="8793" y="8026"/>
                    <a:pt x="8472" y="8085"/>
                  </a:cubicBezTo>
                  <a:cubicBezTo>
                    <a:pt x="8270" y="8109"/>
                    <a:pt x="8019" y="8073"/>
                    <a:pt x="7829" y="8133"/>
                  </a:cubicBezTo>
                  <a:cubicBezTo>
                    <a:pt x="7638" y="8204"/>
                    <a:pt x="7448" y="8371"/>
                    <a:pt x="7281" y="8454"/>
                  </a:cubicBezTo>
                  <a:cubicBezTo>
                    <a:pt x="7150" y="8514"/>
                    <a:pt x="7031" y="8573"/>
                    <a:pt x="6900" y="8633"/>
                  </a:cubicBezTo>
                  <a:cubicBezTo>
                    <a:pt x="6579" y="8788"/>
                    <a:pt x="6234" y="8895"/>
                    <a:pt x="5900" y="8966"/>
                  </a:cubicBezTo>
                  <a:cubicBezTo>
                    <a:pt x="5924" y="9097"/>
                    <a:pt x="1" y="14301"/>
                    <a:pt x="112" y="14301"/>
                  </a:cubicBezTo>
                  <a:cubicBezTo>
                    <a:pt x="112" y="14301"/>
                    <a:pt x="113" y="14301"/>
                    <a:pt x="114" y="14300"/>
                  </a:cubicBezTo>
                  <a:lnTo>
                    <a:pt x="5400" y="14300"/>
                  </a:lnTo>
                  <a:lnTo>
                    <a:pt x="81350" y="14134"/>
                  </a:lnTo>
                  <a:lnTo>
                    <a:pt x="86232" y="14038"/>
                  </a:lnTo>
                  <a:cubicBezTo>
                    <a:pt x="85362" y="14038"/>
                    <a:pt x="82076" y="5787"/>
                    <a:pt x="81207" y="5787"/>
                  </a:cubicBezTo>
                  <a:cubicBezTo>
                    <a:pt x="80474" y="5787"/>
                    <a:pt x="77898" y="2489"/>
                    <a:pt x="77128" y="2489"/>
                  </a:cubicBezTo>
                  <a:cubicBezTo>
                    <a:pt x="77122" y="2489"/>
                    <a:pt x="77117" y="2489"/>
                    <a:pt x="77111" y="2489"/>
                  </a:cubicBezTo>
                  <a:cubicBezTo>
                    <a:pt x="77105" y="2490"/>
                    <a:pt x="77099" y="2490"/>
                    <a:pt x="77093" y="2490"/>
                  </a:cubicBezTo>
                  <a:cubicBezTo>
                    <a:pt x="76513" y="2490"/>
                    <a:pt x="75236" y="846"/>
                    <a:pt x="74671" y="834"/>
                  </a:cubicBezTo>
                  <a:cubicBezTo>
                    <a:pt x="74650" y="834"/>
                    <a:pt x="74630" y="834"/>
                    <a:pt x="74611" y="834"/>
                  </a:cubicBezTo>
                  <a:cubicBezTo>
                    <a:pt x="74142" y="834"/>
                    <a:pt x="74070" y="972"/>
                    <a:pt x="73647" y="1132"/>
                  </a:cubicBezTo>
                  <a:cubicBezTo>
                    <a:pt x="73266" y="1275"/>
                    <a:pt x="72885" y="1323"/>
                    <a:pt x="72504" y="1454"/>
                  </a:cubicBezTo>
                  <a:cubicBezTo>
                    <a:pt x="72170" y="1573"/>
                    <a:pt x="71813" y="1632"/>
                    <a:pt x="71456" y="1632"/>
                  </a:cubicBezTo>
                  <a:cubicBezTo>
                    <a:pt x="71039" y="1644"/>
                    <a:pt x="70670" y="1799"/>
                    <a:pt x="70242" y="1799"/>
                  </a:cubicBezTo>
                  <a:cubicBezTo>
                    <a:pt x="70136" y="1797"/>
                    <a:pt x="70031" y="1797"/>
                    <a:pt x="69927" y="1797"/>
                  </a:cubicBezTo>
                  <a:cubicBezTo>
                    <a:pt x="69693" y="1797"/>
                    <a:pt x="69461" y="1799"/>
                    <a:pt x="69230" y="1799"/>
                  </a:cubicBezTo>
                  <a:cubicBezTo>
                    <a:pt x="68614" y="1799"/>
                    <a:pt x="68005" y="1783"/>
                    <a:pt x="67396" y="1668"/>
                  </a:cubicBezTo>
                  <a:cubicBezTo>
                    <a:pt x="67199" y="1632"/>
                    <a:pt x="66994" y="1623"/>
                    <a:pt x="66789" y="1623"/>
                  </a:cubicBezTo>
                  <a:cubicBezTo>
                    <a:pt x="66583" y="1623"/>
                    <a:pt x="66378" y="1632"/>
                    <a:pt x="66182" y="1632"/>
                  </a:cubicBezTo>
                  <a:cubicBezTo>
                    <a:pt x="66070" y="1632"/>
                    <a:pt x="65959" y="1637"/>
                    <a:pt x="65852" y="1637"/>
                  </a:cubicBezTo>
                  <a:cubicBezTo>
                    <a:pt x="65798" y="1637"/>
                    <a:pt x="65745" y="1636"/>
                    <a:pt x="65693" y="1632"/>
                  </a:cubicBezTo>
                  <a:cubicBezTo>
                    <a:pt x="65479" y="1620"/>
                    <a:pt x="65408" y="1549"/>
                    <a:pt x="65241" y="1501"/>
                  </a:cubicBezTo>
                  <a:cubicBezTo>
                    <a:pt x="65116" y="1477"/>
                    <a:pt x="64989" y="1465"/>
                    <a:pt x="64862" y="1465"/>
                  </a:cubicBezTo>
                  <a:cubicBezTo>
                    <a:pt x="64674" y="1465"/>
                    <a:pt x="64485" y="1492"/>
                    <a:pt x="64300" y="1549"/>
                  </a:cubicBezTo>
                  <a:cubicBezTo>
                    <a:pt x="64215" y="1573"/>
                    <a:pt x="64140" y="1584"/>
                    <a:pt x="64070" y="1584"/>
                  </a:cubicBezTo>
                  <a:cubicBezTo>
                    <a:pt x="63799" y="1584"/>
                    <a:pt x="63615" y="1427"/>
                    <a:pt x="63264" y="1323"/>
                  </a:cubicBezTo>
                  <a:cubicBezTo>
                    <a:pt x="62598" y="1132"/>
                    <a:pt x="61979" y="1084"/>
                    <a:pt x="61383" y="727"/>
                  </a:cubicBezTo>
                  <a:cubicBezTo>
                    <a:pt x="60586" y="275"/>
                    <a:pt x="59752" y="394"/>
                    <a:pt x="58823" y="334"/>
                  </a:cubicBezTo>
                  <a:cubicBezTo>
                    <a:pt x="58157" y="299"/>
                    <a:pt x="57561" y="13"/>
                    <a:pt x="568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3" name="Google Shape;543;p21"/>
            <p:cNvGrpSpPr/>
            <p:nvPr/>
          </p:nvGrpSpPr>
          <p:grpSpPr>
            <a:xfrm>
              <a:off x="7698007" y="2649980"/>
              <a:ext cx="3057478" cy="3130393"/>
              <a:chOff x="6744875" y="2031607"/>
              <a:chExt cx="3661651" cy="3748974"/>
            </a:xfrm>
          </p:grpSpPr>
          <p:grpSp>
            <p:nvGrpSpPr>
              <p:cNvPr id="544" name="Google Shape;544;p21"/>
              <p:cNvGrpSpPr/>
              <p:nvPr/>
            </p:nvGrpSpPr>
            <p:grpSpPr>
              <a:xfrm>
                <a:off x="7179211" y="4303269"/>
                <a:ext cx="379812" cy="699459"/>
                <a:chOff x="5887475" y="4238125"/>
                <a:chExt cx="87275" cy="160725"/>
              </a:xfrm>
            </p:grpSpPr>
            <p:sp>
              <p:nvSpPr>
                <p:cNvPr id="545" name="Google Shape;545;p21"/>
                <p:cNvSpPr/>
                <p:nvPr/>
              </p:nvSpPr>
              <p:spPr>
                <a:xfrm>
                  <a:off x="5933700" y="4289550"/>
                  <a:ext cx="31250" cy="2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0" h="920" extrusionOk="0">
                      <a:moveTo>
                        <a:pt x="1" y="1"/>
                      </a:moveTo>
                      <a:lnTo>
                        <a:pt x="1" y="919"/>
                      </a:lnTo>
                      <a:lnTo>
                        <a:pt x="1250" y="919"/>
                      </a:lnTo>
                      <a:lnTo>
                        <a:pt x="125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21"/>
                <p:cNvSpPr/>
                <p:nvPr/>
              </p:nvSpPr>
              <p:spPr>
                <a:xfrm>
                  <a:off x="5887475" y="4316200"/>
                  <a:ext cx="294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" h="870" extrusionOk="0">
                      <a:moveTo>
                        <a:pt x="1" y="0"/>
                      </a:moveTo>
                      <a:lnTo>
                        <a:pt x="1" y="869"/>
                      </a:lnTo>
                      <a:lnTo>
                        <a:pt x="1176" y="869"/>
                      </a:lnTo>
                      <a:lnTo>
                        <a:pt x="117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21"/>
                <p:cNvSpPr/>
                <p:nvPr/>
              </p:nvSpPr>
              <p:spPr>
                <a:xfrm>
                  <a:off x="5960025" y="4261700"/>
                  <a:ext cx="14725" cy="1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430" extrusionOk="0">
                      <a:moveTo>
                        <a:pt x="1" y="1"/>
                      </a:moveTo>
                      <a:lnTo>
                        <a:pt x="1" y="429"/>
                      </a:lnTo>
                      <a:lnTo>
                        <a:pt x="588" y="429"/>
                      </a:lnTo>
                      <a:lnTo>
                        <a:pt x="58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21"/>
                <p:cNvSpPr/>
                <p:nvPr/>
              </p:nvSpPr>
              <p:spPr>
                <a:xfrm>
                  <a:off x="5902175" y="4388125"/>
                  <a:ext cx="15025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" h="429" extrusionOk="0">
                      <a:moveTo>
                        <a:pt x="1" y="0"/>
                      </a:moveTo>
                      <a:lnTo>
                        <a:pt x="1" y="429"/>
                      </a:lnTo>
                      <a:lnTo>
                        <a:pt x="601" y="429"/>
                      </a:lnTo>
                      <a:lnTo>
                        <a:pt x="6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21"/>
                <p:cNvSpPr/>
                <p:nvPr/>
              </p:nvSpPr>
              <p:spPr>
                <a:xfrm>
                  <a:off x="5937075" y="4354150"/>
                  <a:ext cx="14725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429" extrusionOk="0">
                      <a:moveTo>
                        <a:pt x="0" y="0"/>
                      </a:moveTo>
                      <a:lnTo>
                        <a:pt x="0" y="429"/>
                      </a:lnTo>
                      <a:lnTo>
                        <a:pt x="588" y="429"/>
                      </a:lnTo>
                      <a:lnTo>
                        <a:pt x="58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21"/>
                <p:cNvSpPr/>
                <p:nvPr/>
              </p:nvSpPr>
              <p:spPr>
                <a:xfrm>
                  <a:off x="5919325" y="4238125"/>
                  <a:ext cx="15025" cy="1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" h="430" extrusionOk="0">
                      <a:moveTo>
                        <a:pt x="0" y="1"/>
                      </a:moveTo>
                      <a:lnTo>
                        <a:pt x="0" y="429"/>
                      </a:lnTo>
                      <a:lnTo>
                        <a:pt x="600" y="429"/>
                      </a:lnTo>
                      <a:lnTo>
                        <a:pt x="60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51" name="Google Shape;551;p21"/>
              <p:cNvSpPr/>
              <p:nvPr/>
            </p:nvSpPr>
            <p:spPr>
              <a:xfrm>
                <a:off x="7930887" y="4351948"/>
                <a:ext cx="179130" cy="179130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4176" extrusionOk="0">
                    <a:moveTo>
                      <a:pt x="1776" y="1"/>
                    </a:moveTo>
                    <a:lnTo>
                      <a:pt x="1776" y="1776"/>
                    </a:lnTo>
                    <a:lnTo>
                      <a:pt x="0" y="1776"/>
                    </a:lnTo>
                    <a:lnTo>
                      <a:pt x="0" y="2400"/>
                    </a:lnTo>
                    <a:lnTo>
                      <a:pt x="1776" y="2400"/>
                    </a:lnTo>
                    <a:lnTo>
                      <a:pt x="1776" y="4176"/>
                    </a:lnTo>
                    <a:lnTo>
                      <a:pt x="2400" y="4176"/>
                    </a:lnTo>
                    <a:lnTo>
                      <a:pt x="2400" y="2400"/>
                    </a:lnTo>
                    <a:lnTo>
                      <a:pt x="4175" y="2400"/>
                    </a:lnTo>
                    <a:lnTo>
                      <a:pt x="4175" y="1776"/>
                    </a:lnTo>
                    <a:lnTo>
                      <a:pt x="2400" y="1776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2" name="Google Shape;552;p21"/>
              <p:cNvGrpSpPr/>
              <p:nvPr/>
            </p:nvGrpSpPr>
            <p:grpSpPr>
              <a:xfrm>
                <a:off x="7930865" y="2917093"/>
                <a:ext cx="354625" cy="225150"/>
                <a:chOff x="7551213" y="1538800"/>
                <a:chExt cx="369825" cy="234800"/>
              </a:xfrm>
            </p:grpSpPr>
            <p:sp>
              <p:nvSpPr>
                <p:cNvPr id="553" name="Google Shape;553;p21"/>
                <p:cNvSpPr/>
                <p:nvPr/>
              </p:nvSpPr>
              <p:spPr>
                <a:xfrm>
                  <a:off x="7702799" y="1604296"/>
                  <a:ext cx="71570" cy="53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" h="919" extrusionOk="0">
                      <a:moveTo>
                        <a:pt x="0" y="0"/>
                      </a:moveTo>
                      <a:lnTo>
                        <a:pt x="0" y="919"/>
                      </a:lnTo>
                      <a:lnTo>
                        <a:pt x="1237" y="919"/>
                      </a:lnTo>
                      <a:lnTo>
                        <a:pt x="123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21"/>
                <p:cNvSpPr/>
                <p:nvPr/>
              </p:nvSpPr>
              <p:spPr>
                <a:xfrm>
                  <a:off x="7852997" y="1702078"/>
                  <a:ext cx="68040" cy="50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6" h="870" extrusionOk="0">
                      <a:moveTo>
                        <a:pt x="0" y="0"/>
                      </a:moveTo>
                      <a:lnTo>
                        <a:pt x="0" y="869"/>
                      </a:lnTo>
                      <a:lnTo>
                        <a:pt x="1175" y="869"/>
                      </a:lnTo>
                      <a:lnTo>
                        <a:pt x="117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21"/>
                <p:cNvSpPr/>
                <p:nvPr/>
              </p:nvSpPr>
              <p:spPr>
                <a:xfrm>
                  <a:off x="7551213" y="1592907"/>
                  <a:ext cx="34772" cy="24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" h="429" extrusionOk="0">
                      <a:moveTo>
                        <a:pt x="0" y="0"/>
                      </a:moveTo>
                      <a:lnTo>
                        <a:pt x="0" y="429"/>
                      </a:lnTo>
                      <a:lnTo>
                        <a:pt x="600" y="429"/>
                      </a:lnTo>
                      <a:lnTo>
                        <a:pt x="60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21"/>
                <p:cNvSpPr/>
                <p:nvPr/>
              </p:nvSpPr>
              <p:spPr>
                <a:xfrm>
                  <a:off x="7774311" y="1748779"/>
                  <a:ext cx="34772" cy="24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" h="429" extrusionOk="0">
                      <a:moveTo>
                        <a:pt x="1" y="0"/>
                      </a:moveTo>
                      <a:lnTo>
                        <a:pt x="1" y="429"/>
                      </a:lnTo>
                      <a:lnTo>
                        <a:pt x="601" y="429"/>
                      </a:lnTo>
                      <a:lnTo>
                        <a:pt x="6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21"/>
                <p:cNvSpPr/>
                <p:nvPr/>
              </p:nvSpPr>
              <p:spPr>
                <a:xfrm>
                  <a:off x="7585927" y="1704806"/>
                  <a:ext cx="34772" cy="24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" h="430" extrusionOk="0">
                      <a:moveTo>
                        <a:pt x="0" y="1"/>
                      </a:moveTo>
                      <a:lnTo>
                        <a:pt x="0" y="429"/>
                      </a:lnTo>
                      <a:lnTo>
                        <a:pt x="600" y="429"/>
                      </a:lnTo>
                      <a:lnTo>
                        <a:pt x="60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21"/>
                <p:cNvSpPr/>
                <p:nvPr/>
              </p:nvSpPr>
              <p:spPr>
                <a:xfrm>
                  <a:off x="7853346" y="1538800"/>
                  <a:ext cx="34078" cy="24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430" extrusionOk="0">
                      <a:moveTo>
                        <a:pt x="1" y="1"/>
                      </a:moveTo>
                      <a:lnTo>
                        <a:pt x="1" y="429"/>
                      </a:lnTo>
                      <a:lnTo>
                        <a:pt x="589" y="429"/>
                      </a:lnTo>
                      <a:lnTo>
                        <a:pt x="58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59" name="Google Shape;559;p21"/>
              <p:cNvSpPr/>
              <p:nvPr/>
            </p:nvSpPr>
            <p:spPr>
              <a:xfrm>
                <a:off x="7513195" y="2994801"/>
                <a:ext cx="179130" cy="179130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4176" extrusionOk="0">
                    <a:moveTo>
                      <a:pt x="1776" y="1"/>
                    </a:moveTo>
                    <a:lnTo>
                      <a:pt x="1776" y="1776"/>
                    </a:lnTo>
                    <a:lnTo>
                      <a:pt x="0" y="1776"/>
                    </a:lnTo>
                    <a:lnTo>
                      <a:pt x="0" y="2400"/>
                    </a:lnTo>
                    <a:lnTo>
                      <a:pt x="1776" y="2400"/>
                    </a:lnTo>
                    <a:lnTo>
                      <a:pt x="1776" y="4176"/>
                    </a:lnTo>
                    <a:lnTo>
                      <a:pt x="2400" y="4176"/>
                    </a:lnTo>
                    <a:lnTo>
                      <a:pt x="2400" y="2400"/>
                    </a:lnTo>
                    <a:lnTo>
                      <a:pt x="4175" y="2400"/>
                    </a:lnTo>
                    <a:lnTo>
                      <a:pt x="4175" y="1776"/>
                    </a:lnTo>
                    <a:lnTo>
                      <a:pt x="2400" y="1776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0" name="Google Shape;560;p21"/>
              <p:cNvGrpSpPr/>
              <p:nvPr/>
            </p:nvGrpSpPr>
            <p:grpSpPr>
              <a:xfrm>
                <a:off x="6744875" y="2574912"/>
                <a:ext cx="3661651" cy="3205669"/>
                <a:chOff x="1057550" y="3474725"/>
                <a:chExt cx="1831100" cy="1603075"/>
              </a:xfrm>
            </p:grpSpPr>
            <p:sp>
              <p:nvSpPr>
                <p:cNvPr id="561" name="Google Shape;561;p21"/>
                <p:cNvSpPr/>
                <p:nvPr/>
              </p:nvSpPr>
              <p:spPr>
                <a:xfrm>
                  <a:off x="1057550" y="3474725"/>
                  <a:ext cx="1831100" cy="160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44" h="64123" fill="none" extrusionOk="0">
                      <a:moveTo>
                        <a:pt x="38152" y="64122"/>
                      </a:moveTo>
                      <a:cubicBezTo>
                        <a:pt x="36940" y="64122"/>
                        <a:pt x="35655" y="63987"/>
                        <a:pt x="34320" y="63816"/>
                      </a:cubicBezTo>
                      <a:lnTo>
                        <a:pt x="16285" y="61526"/>
                      </a:lnTo>
                      <a:cubicBezTo>
                        <a:pt x="13371" y="61159"/>
                        <a:pt x="10040" y="60730"/>
                        <a:pt x="7322" y="59114"/>
                      </a:cubicBezTo>
                      <a:cubicBezTo>
                        <a:pt x="1065" y="55368"/>
                        <a:pt x="208" y="46944"/>
                        <a:pt x="123" y="43479"/>
                      </a:cubicBezTo>
                      <a:cubicBezTo>
                        <a:pt x="0" y="38336"/>
                        <a:pt x="906" y="33071"/>
                        <a:pt x="2731" y="28260"/>
                      </a:cubicBezTo>
                      <a:cubicBezTo>
                        <a:pt x="3233" y="26937"/>
                        <a:pt x="3722" y="25884"/>
                        <a:pt x="4518" y="25039"/>
                      </a:cubicBezTo>
                      <a:cubicBezTo>
                        <a:pt x="5694" y="23803"/>
                        <a:pt x="7371" y="23215"/>
                        <a:pt x="9097" y="22701"/>
                      </a:cubicBezTo>
                      <a:lnTo>
                        <a:pt x="9244" y="22652"/>
                      </a:lnTo>
                      <a:cubicBezTo>
                        <a:pt x="10836" y="22174"/>
                        <a:pt x="12513" y="21672"/>
                        <a:pt x="13750" y="20570"/>
                      </a:cubicBezTo>
                      <a:cubicBezTo>
                        <a:pt x="14975" y="19481"/>
                        <a:pt x="15721" y="17485"/>
                        <a:pt x="14852" y="16016"/>
                      </a:cubicBezTo>
                      <a:cubicBezTo>
                        <a:pt x="14619" y="15624"/>
                        <a:pt x="14301" y="15305"/>
                        <a:pt x="13995" y="14999"/>
                      </a:cubicBezTo>
                      <a:cubicBezTo>
                        <a:pt x="13836" y="14852"/>
                        <a:pt x="13677" y="14681"/>
                        <a:pt x="13517" y="14510"/>
                      </a:cubicBezTo>
                      <a:cubicBezTo>
                        <a:pt x="11252" y="11938"/>
                        <a:pt x="11742" y="8094"/>
                        <a:pt x="12599" y="4323"/>
                      </a:cubicBezTo>
                      <a:cubicBezTo>
                        <a:pt x="12771" y="3588"/>
                        <a:pt x="13003" y="2559"/>
                        <a:pt x="13701" y="1959"/>
                      </a:cubicBezTo>
                      <a:cubicBezTo>
                        <a:pt x="14840" y="992"/>
                        <a:pt x="16578" y="1470"/>
                        <a:pt x="17815" y="2253"/>
                      </a:cubicBezTo>
                      <a:cubicBezTo>
                        <a:pt x="18097" y="2425"/>
                        <a:pt x="18366" y="2608"/>
                        <a:pt x="18648" y="2792"/>
                      </a:cubicBezTo>
                      <a:cubicBezTo>
                        <a:pt x="19578" y="3417"/>
                        <a:pt x="20533" y="4078"/>
                        <a:pt x="21647" y="4163"/>
                      </a:cubicBezTo>
                      <a:cubicBezTo>
                        <a:pt x="21954" y="4200"/>
                        <a:pt x="22284" y="4163"/>
                        <a:pt x="22590" y="4151"/>
                      </a:cubicBezTo>
                      <a:cubicBezTo>
                        <a:pt x="23080" y="4114"/>
                        <a:pt x="23607" y="4090"/>
                        <a:pt x="24084" y="4225"/>
                      </a:cubicBezTo>
                      <a:cubicBezTo>
                        <a:pt x="24598" y="4384"/>
                        <a:pt x="25027" y="4727"/>
                        <a:pt x="25443" y="5069"/>
                      </a:cubicBezTo>
                      <a:cubicBezTo>
                        <a:pt x="25676" y="5253"/>
                        <a:pt x="25896" y="5437"/>
                        <a:pt x="26141" y="5584"/>
                      </a:cubicBezTo>
                      <a:cubicBezTo>
                        <a:pt x="28039" y="6796"/>
                        <a:pt x="30549" y="6061"/>
                        <a:pt x="32263" y="5400"/>
                      </a:cubicBezTo>
                      <a:cubicBezTo>
                        <a:pt x="34491" y="4543"/>
                        <a:pt x="36659" y="3490"/>
                        <a:pt x="38691" y="2253"/>
                      </a:cubicBezTo>
                      <a:lnTo>
                        <a:pt x="38973" y="2082"/>
                      </a:lnTo>
                      <a:cubicBezTo>
                        <a:pt x="40038" y="1421"/>
                        <a:pt x="41140" y="747"/>
                        <a:pt x="42401" y="649"/>
                      </a:cubicBezTo>
                      <a:cubicBezTo>
                        <a:pt x="43099" y="588"/>
                        <a:pt x="43797" y="711"/>
                        <a:pt x="44483" y="833"/>
                      </a:cubicBezTo>
                      <a:cubicBezTo>
                        <a:pt x="44923" y="907"/>
                        <a:pt x="45389" y="992"/>
                        <a:pt x="45829" y="1017"/>
                      </a:cubicBezTo>
                      <a:lnTo>
                        <a:pt x="45829" y="1017"/>
                      </a:lnTo>
                      <a:cubicBezTo>
                        <a:pt x="46307" y="1041"/>
                        <a:pt x="46870" y="809"/>
                        <a:pt x="47421" y="600"/>
                      </a:cubicBezTo>
                      <a:cubicBezTo>
                        <a:pt x="48156" y="307"/>
                        <a:pt x="48915" y="0"/>
                        <a:pt x="49503" y="319"/>
                      </a:cubicBezTo>
                      <a:cubicBezTo>
                        <a:pt x="51033" y="1139"/>
                        <a:pt x="50127" y="3404"/>
                        <a:pt x="49637" y="4629"/>
                      </a:cubicBezTo>
                      <a:lnTo>
                        <a:pt x="49552" y="4849"/>
                      </a:lnTo>
                      <a:cubicBezTo>
                        <a:pt x="48829" y="6686"/>
                        <a:pt x="48462" y="8694"/>
                        <a:pt x="48486" y="10665"/>
                      </a:cubicBezTo>
                      <a:cubicBezTo>
                        <a:pt x="48511" y="11179"/>
                        <a:pt x="48548" y="11693"/>
                        <a:pt x="48854" y="12061"/>
                      </a:cubicBezTo>
                      <a:cubicBezTo>
                        <a:pt x="49184" y="12428"/>
                        <a:pt x="49698" y="12551"/>
                        <a:pt x="50200" y="12624"/>
                      </a:cubicBezTo>
                      <a:cubicBezTo>
                        <a:pt x="50666" y="12710"/>
                        <a:pt x="51143" y="12746"/>
                        <a:pt x="51584" y="12795"/>
                      </a:cubicBezTo>
                      <a:cubicBezTo>
                        <a:pt x="53188" y="12979"/>
                        <a:pt x="54853" y="13163"/>
                        <a:pt x="56176" y="14093"/>
                      </a:cubicBezTo>
                      <a:cubicBezTo>
                        <a:pt x="57045" y="14705"/>
                        <a:pt x="57694" y="15611"/>
                        <a:pt x="58318" y="16469"/>
                      </a:cubicBezTo>
                      <a:cubicBezTo>
                        <a:pt x="59139" y="17620"/>
                        <a:pt x="59934" y="18709"/>
                        <a:pt x="61196" y="19199"/>
                      </a:cubicBezTo>
                      <a:cubicBezTo>
                        <a:pt x="61771" y="19419"/>
                        <a:pt x="62469" y="19530"/>
                        <a:pt x="63118" y="19628"/>
                      </a:cubicBezTo>
                      <a:cubicBezTo>
                        <a:pt x="64452" y="19823"/>
                        <a:pt x="65714" y="20007"/>
                        <a:pt x="66228" y="21158"/>
                      </a:cubicBezTo>
                      <a:cubicBezTo>
                        <a:pt x="66460" y="21660"/>
                        <a:pt x="66460" y="22235"/>
                        <a:pt x="66448" y="22750"/>
                      </a:cubicBezTo>
                      <a:cubicBezTo>
                        <a:pt x="66424" y="23558"/>
                        <a:pt x="66265" y="24427"/>
                        <a:pt x="66105" y="25272"/>
                      </a:cubicBezTo>
                      <a:cubicBezTo>
                        <a:pt x="65787" y="26937"/>
                        <a:pt x="65444" y="28664"/>
                        <a:pt x="66363" y="29937"/>
                      </a:cubicBezTo>
                      <a:cubicBezTo>
                        <a:pt x="66938" y="30721"/>
                        <a:pt x="67881" y="30990"/>
                        <a:pt x="68897" y="31296"/>
                      </a:cubicBezTo>
                      <a:cubicBezTo>
                        <a:pt x="69766" y="31565"/>
                        <a:pt x="70685" y="31822"/>
                        <a:pt x="71309" y="32459"/>
                      </a:cubicBezTo>
                      <a:cubicBezTo>
                        <a:pt x="72607" y="33782"/>
                        <a:pt x="73244" y="36071"/>
                        <a:pt x="72044" y="37626"/>
                      </a:cubicBezTo>
                      <a:cubicBezTo>
                        <a:pt x="71591" y="38214"/>
                        <a:pt x="70930" y="38606"/>
                        <a:pt x="70305" y="38985"/>
                      </a:cubicBezTo>
                      <a:lnTo>
                        <a:pt x="70256" y="39010"/>
                      </a:lnTo>
                      <a:cubicBezTo>
                        <a:pt x="67342" y="40761"/>
                        <a:pt x="64085" y="42964"/>
                        <a:pt x="61979" y="46136"/>
                      </a:cubicBezTo>
                      <a:cubicBezTo>
                        <a:pt x="61257" y="47213"/>
                        <a:pt x="60657" y="48425"/>
                        <a:pt x="60081" y="49601"/>
                      </a:cubicBezTo>
                      <a:cubicBezTo>
                        <a:pt x="59053" y="51682"/>
                        <a:pt x="58000" y="53825"/>
                        <a:pt x="56188" y="55331"/>
                      </a:cubicBezTo>
                      <a:cubicBezTo>
                        <a:pt x="54731" y="56543"/>
                        <a:pt x="52919" y="57192"/>
                        <a:pt x="51155" y="57841"/>
                      </a:cubicBezTo>
                      <a:cubicBezTo>
                        <a:pt x="49613" y="58404"/>
                        <a:pt x="48021" y="58992"/>
                        <a:pt x="46674" y="59922"/>
                      </a:cubicBezTo>
                      <a:cubicBezTo>
                        <a:pt x="46086" y="60339"/>
                        <a:pt x="45548" y="60804"/>
                        <a:pt x="45021" y="61269"/>
                      </a:cubicBezTo>
                      <a:cubicBezTo>
                        <a:pt x="44287" y="61906"/>
                        <a:pt x="43515" y="62579"/>
                        <a:pt x="42646" y="63069"/>
                      </a:cubicBezTo>
                      <a:cubicBezTo>
                        <a:pt x="41287" y="63865"/>
                        <a:pt x="39769" y="64122"/>
                        <a:pt x="38152" y="6412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dashDot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21"/>
                <p:cNvSpPr/>
                <p:nvPr/>
              </p:nvSpPr>
              <p:spPr>
                <a:xfrm>
                  <a:off x="1142950" y="3575725"/>
                  <a:ext cx="1648975" cy="141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59" h="56679" fill="none" extrusionOk="0">
                      <a:moveTo>
                        <a:pt x="34700" y="56678"/>
                      </a:moveTo>
                      <a:lnTo>
                        <a:pt x="34700" y="56678"/>
                      </a:lnTo>
                      <a:cubicBezTo>
                        <a:pt x="33647" y="56678"/>
                        <a:pt x="32496" y="56531"/>
                        <a:pt x="31333" y="56397"/>
                      </a:cubicBezTo>
                      <a:lnTo>
                        <a:pt x="13297" y="54107"/>
                      </a:lnTo>
                      <a:cubicBezTo>
                        <a:pt x="10579" y="53752"/>
                        <a:pt x="7763" y="53397"/>
                        <a:pt x="5645" y="52148"/>
                      </a:cubicBezTo>
                      <a:cubicBezTo>
                        <a:pt x="845" y="49283"/>
                        <a:pt x="172" y="42255"/>
                        <a:pt x="110" y="39365"/>
                      </a:cubicBezTo>
                      <a:cubicBezTo>
                        <a:pt x="0" y="34651"/>
                        <a:pt x="833" y="29827"/>
                        <a:pt x="2486" y="25407"/>
                      </a:cubicBezTo>
                      <a:cubicBezTo>
                        <a:pt x="2792" y="24599"/>
                        <a:pt x="3122" y="23791"/>
                        <a:pt x="3551" y="23326"/>
                      </a:cubicBezTo>
                      <a:cubicBezTo>
                        <a:pt x="4163" y="22689"/>
                        <a:pt x="5424" y="22273"/>
                        <a:pt x="6649" y="21905"/>
                      </a:cubicBezTo>
                      <a:lnTo>
                        <a:pt x="6796" y="21856"/>
                      </a:lnTo>
                      <a:cubicBezTo>
                        <a:pt x="8571" y="21318"/>
                        <a:pt x="10763" y="20669"/>
                        <a:pt x="12563" y="19077"/>
                      </a:cubicBezTo>
                      <a:cubicBezTo>
                        <a:pt x="14864" y="17032"/>
                        <a:pt x="16199" y="13347"/>
                        <a:pt x="14326" y="10225"/>
                      </a:cubicBezTo>
                      <a:cubicBezTo>
                        <a:pt x="13885" y="9490"/>
                        <a:pt x="13346" y="8951"/>
                        <a:pt x="12967" y="8559"/>
                      </a:cubicBezTo>
                      <a:lnTo>
                        <a:pt x="12636" y="8217"/>
                      </a:lnTo>
                      <a:cubicBezTo>
                        <a:pt x="11754" y="7225"/>
                        <a:pt x="10750" y="4605"/>
                        <a:pt x="11142" y="2768"/>
                      </a:cubicBezTo>
                      <a:cubicBezTo>
                        <a:pt x="11326" y="1936"/>
                        <a:pt x="11791" y="1348"/>
                        <a:pt x="12489" y="1042"/>
                      </a:cubicBezTo>
                      <a:cubicBezTo>
                        <a:pt x="12526" y="1029"/>
                        <a:pt x="12550" y="1054"/>
                        <a:pt x="12587" y="1078"/>
                      </a:cubicBezTo>
                      <a:lnTo>
                        <a:pt x="12599" y="1091"/>
                      </a:lnTo>
                      <a:cubicBezTo>
                        <a:pt x="12820" y="1225"/>
                        <a:pt x="13065" y="1385"/>
                        <a:pt x="13309" y="1544"/>
                      </a:cubicBezTo>
                      <a:cubicBezTo>
                        <a:pt x="14424" y="2303"/>
                        <a:pt x="15942" y="3344"/>
                        <a:pt x="17925" y="3490"/>
                      </a:cubicBezTo>
                      <a:cubicBezTo>
                        <a:pt x="18121" y="3503"/>
                        <a:pt x="18305" y="3527"/>
                        <a:pt x="18525" y="3527"/>
                      </a:cubicBezTo>
                      <a:cubicBezTo>
                        <a:pt x="18844" y="3527"/>
                        <a:pt x="19125" y="3503"/>
                        <a:pt x="19370" y="3490"/>
                      </a:cubicBezTo>
                      <a:cubicBezTo>
                        <a:pt x="19395" y="3490"/>
                        <a:pt x="19431" y="3490"/>
                        <a:pt x="19456" y="3478"/>
                      </a:cubicBezTo>
                      <a:cubicBezTo>
                        <a:pt x="19517" y="3466"/>
                        <a:pt x="19578" y="3466"/>
                        <a:pt x="19640" y="3478"/>
                      </a:cubicBezTo>
                      <a:cubicBezTo>
                        <a:pt x="19713" y="3490"/>
                        <a:pt x="19762" y="3552"/>
                        <a:pt x="19811" y="3601"/>
                      </a:cubicBezTo>
                      <a:lnTo>
                        <a:pt x="19872" y="3662"/>
                      </a:lnTo>
                      <a:cubicBezTo>
                        <a:pt x="20142" y="3870"/>
                        <a:pt x="20484" y="4152"/>
                        <a:pt x="20901" y="4409"/>
                      </a:cubicBezTo>
                      <a:cubicBezTo>
                        <a:pt x="22125" y="5192"/>
                        <a:pt x="23545" y="5584"/>
                        <a:pt x="25125" y="5584"/>
                      </a:cubicBezTo>
                      <a:cubicBezTo>
                        <a:pt x="26606" y="5584"/>
                        <a:pt x="28186" y="5254"/>
                        <a:pt x="30059" y="4531"/>
                      </a:cubicBezTo>
                      <a:cubicBezTo>
                        <a:pt x="32496" y="3601"/>
                        <a:pt x="34834" y="2450"/>
                        <a:pt x="37038" y="1115"/>
                      </a:cubicBezTo>
                      <a:lnTo>
                        <a:pt x="37320" y="956"/>
                      </a:lnTo>
                      <a:cubicBezTo>
                        <a:pt x="38018" y="527"/>
                        <a:pt x="38814" y="38"/>
                        <a:pt x="39267" y="1"/>
                      </a:cubicBezTo>
                      <a:lnTo>
                        <a:pt x="39352" y="1"/>
                      </a:lnTo>
                      <a:cubicBezTo>
                        <a:pt x="39634" y="1"/>
                        <a:pt x="40026" y="74"/>
                        <a:pt x="40454" y="160"/>
                      </a:cubicBezTo>
                      <a:cubicBezTo>
                        <a:pt x="40956" y="246"/>
                        <a:pt x="41544" y="356"/>
                        <a:pt x="42181" y="381"/>
                      </a:cubicBezTo>
                      <a:cubicBezTo>
                        <a:pt x="42291" y="381"/>
                        <a:pt x="42401" y="405"/>
                        <a:pt x="42511" y="405"/>
                      </a:cubicBezTo>
                      <a:lnTo>
                        <a:pt x="42536" y="405"/>
                      </a:lnTo>
                      <a:cubicBezTo>
                        <a:pt x="42573" y="381"/>
                        <a:pt x="42609" y="381"/>
                        <a:pt x="42646" y="417"/>
                      </a:cubicBezTo>
                      <a:cubicBezTo>
                        <a:pt x="43405" y="1458"/>
                        <a:pt x="42903" y="2731"/>
                        <a:pt x="42352" y="4090"/>
                      </a:cubicBezTo>
                      <a:cubicBezTo>
                        <a:pt x="41997" y="4960"/>
                        <a:pt x="41630" y="5878"/>
                        <a:pt x="41654" y="6723"/>
                      </a:cubicBezTo>
                      <a:cubicBezTo>
                        <a:pt x="41666" y="7335"/>
                        <a:pt x="41679" y="8939"/>
                        <a:pt x="42842" y="10274"/>
                      </a:cubicBezTo>
                      <a:cubicBezTo>
                        <a:pt x="44017" y="11633"/>
                        <a:pt x="45646" y="11890"/>
                        <a:pt x="46258" y="11988"/>
                      </a:cubicBezTo>
                      <a:cubicBezTo>
                        <a:pt x="46772" y="12061"/>
                        <a:pt x="47286" y="12122"/>
                        <a:pt x="47776" y="12184"/>
                      </a:cubicBezTo>
                      <a:cubicBezTo>
                        <a:pt x="49013" y="12318"/>
                        <a:pt x="50176" y="12465"/>
                        <a:pt x="50788" y="12894"/>
                      </a:cubicBezTo>
                      <a:cubicBezTo>
                        <a:pt x="51205" y="13175"/>
                        <a:pt x="51658" y="13824"/>
                        <a:pt x="52147" y="14498"/>
                      </a:cubicBezTo>
                      <a:cubicBezTo>
                        <a:pt x="53127" y="15845"/>
                        <a:pt x="54351" y="17522"/>
                        <a:pt x="56531" y="18379"/>
                      </a:cubicBezTo>
                      <a:cubicBezTo>
                        <a:pt x="57461" y="18746"/>
                        <a:pt x="58428" y="18906"/>
                        <a:pt x="59188" y="19016"/>
                      </a:cubicBezTo>
                      <a:lnTo>
                        <a:pt x="59200" y="19016"/>
                      </a:lnTo>
                      <a:lnTo>
                        <a:pt x="59322" y="19016"/>
                      </a:lnTo>
                      <a:cubicBezTo>
                        <a:pt x="59432" y="19016"/>
                        <a:pt x="59543" y="18991"/>
                        <a:pt x="59616" y="19089"/>
                      </a:cubicBezTo>
                      <a:cubicBezTo>
                        <a:pt x="59812" y="19334"/>
                        <a:pt x="59677" y="19701"/>
                        <a:pt x="59543" y="20093"/>
                      </a:cubicBezTo>
                      <a:cubicBezTo>
                        <a:pt x="59481" y="20277"/>
                        <a:pt x="59408" y="20461"/>
                        <a:pt x="59371" y="20644"/>
                      </a:cubicBezTo>
                      <a:cubicBezTo>
                        <a:pt x="58979" y="22689"/>
                        <a:pt x="58428" y="25481"/>
                        <a:pt x="60216" y="27966"/>
                      </a:cubicBezTo>
                      <a:cubicBezTo>
                        <a:pt x="61465" y="29693"/>
                        <a:pt x="63326" y="30244"/>
                        <a:pt x="64550" y="30599"/>
                      </a:cubicBezTo>
                      <a:cubicBezTo>
                        <a:pt x="64624" y="30611"/>
                        <a:pt x="64710" y="30648"/>
                        <a:pt x="64808" y="30672"/>
                      </a:cubicBezTo>
                      <a:cubicBezTo>
                        <a:pt x="65101" y="30746"/>
                        <a:pt x="65420" y="30843"/>
                        <a:pt x="65554" y="30929"/>
                      </a:cubicBezTo>
                      <a:cubicBezTo>
                        <a:pt x="65799" y="31113"/>
                        <a:pt x="65959" y="31468"/>
                        <a:pt x="65897" y="31639"/>
                      </a:cubicBezTo>
                      <a:cubicBezTo>
                        <a:pt x="65836" y="31786"/>
                        <a:pt x="65616" y="31884"/>
                        <a:pt x="65408" y="31994"/>
                      </a:cubicBezTo>
                      <a:cubicBezTo>
                        <a:pt x="65310" y="32031"/>
                        <a:pt x="65236" y="32068"/>
                        <a:pt x="65175" y="32117"/>
                      </a:cubicBezTo>
                      <a:lnTo>
                        <a:pt x="65126" y="32141"/>
                      </a:lnTo>
                      <a:cubicBezTo>
                        <a:pt x="61894" y="34076"/>
                        <a:pt x="58245" y="36549"/>
                        <a:pt x="55759" y="40284"/>
                      </a:cubicBezTo>
                      <a:cubicBezTo>
                        <a:pt x="54914" y="41557"/>
                        <a:pt x="54266" y="42867"/>
                        <a:pt x="53653" y="44140"/>
                      </a:cubicBezTo>
                      <a:cubicBezTo>
                        <a:pt x="52698" y="46050"/>
                        <a:pt x="51890" y="47728"/>
                        <a:pt x="50654" y="48744"/>
                      </a:cubicBezTo>
                      <a:cubicBezTo>
                        <a:pt x="49637" y="49577"/>
                        <a:pt x="48168" y="50115"/>
                        <a:pt x="46625" y="50679"/>
                      </a:cubicBezTo>
                      <a:cubicBezTo>
                        <a:pt x="44960" y="51291"/>
                        <a:pt x="43075" y="51977"/>
                        <a:pt x="41360" y="53176"/>
                      </a:cubicBezTo>
                      <a:cubicBezTo>
                        <a:pt x="40626" y="53691"/>
                        <a:pt x="39977" y="54254"/>
                        <a:pt x="39414" y="54768"/>
                      </a:cubicBezTo>
                      <a:cubicBezTo>
                        <a:pt x="38789" y="55319"/>
                        <a:pt x="38201" y="55833"/>
                        <a:pt x="37650" y="56140"/>
                      </a:cubicBezTo>
                      <a:cubicBezTo>
                        <a:pt x="36879" y="56495"/>
                        <a:pt x="35961" y="56678"/>
                        <a:pt x="34700" y="5667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21"/>
                <p:cNvSpPr/>
                <p:nvPr/>
              </p:nvSpPr>
              <p:spPr>
                <a:xfrm>
                  <a:off x="1227425" y="3650125"/>
                  <a:ext cx="1399200" cy="12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68" h="50336" fill="none" extrusionOk="0">
                      <a:moveTo>
                        <a:pt x="31321" y="50335"/>
                      </a:moveTo>
                      <a:cubicBezTo>
                        <a:pt x="30451" y="50335"/>
                        <a:pt x="29435" y="50213"/>
                        <a:pt x="28382" y="50066"/>
                      </a:cubicBezTo>
                      <a:lnTo>
                        <a:pt x="10359" y="47776"/>
                      </a:lnTo>
                      <a:cubicBezTo>
                        <a:pt x="7959" y="47470"/>
                        <a:pt x="5510" y="47164"/>
                        <a:pt x="4004" y="46258"/>
                      </a:cubicBezTo>
                      <a:cubicBezTo>
                        <a:pt x="539" y="44189"/>
                        <a:pt x="147" y="38116"/>
                        <a:pt x="98" y="36291"/>
                      </a:cubicBezTo>
                      <a:cubicBezTo>
                        <a:pt x="1" y="32006"/>
                        <a:pt x="735" y="27623"/>
                        <a:pt x="2253" y="23607"/>
                      </a:cubicBezTo>
                      <a:cubicBezTo>
                        <a:pt x="2302" y="23472"/>
                        <a:pt x="2351" y="23349"/>
                        <a:pt x="2400" y="23239"/>
                      </a:cubicBezTo>
                      <a:cubicBezTo>
                        <a:pt x="2486" y="22970"/>
                        <a:pt x="2547" y="22798"/>
                        <a:pt x="2645" y="22701"/>
                      </a:cubicBezTo>
                      <a:cubicBezTo>
                        <a:pt x="2804" y="22541"/>
                        <a:pt x="3172" y="22443"/>
                        <a:pt x="3661" y="22309"/>
                      </a:cubicBezTo>
                      <a:cubicBezTo>
                        <a:pt x="3845" y="22260"/>
                        <a:pt x="4053" y="22199"/>
                        <a:pt x="4261" y="22137"/>
                      </a:cubicBezTo>
                      <a:lnTo>
                        <a:pt x="4408" y="22101"/>
                      </a:lnTo>
                      <a:cubicBezTo>
                        <a:pt x="6392" y="21501"/>
                        <a:pt x="9098" y="20680"/>
                        <a:pt x="11461" y="18611"/>
                      </a:cubicBezTo>
                      <a:cubicBezTo>
                        <a:pt x="14791" y="15648"/>
                        <a:pt x="16677" y="10199"/>
                        <a:pt x="13861" y="5510"/>
                      </a:cubicBezTo>
                      <a:cubicBezTo>
                        <a:pt x="13653" y="5167"/>
                        <a:pt x="13322" y="4873"/>
                        <a:pt x="13016" y="4616"/>
                      </a:cubicBezTo>
                      <a:cubicBezTo>
                        <a:pt x="12575" y="4237"/>
                        <a:pt x="12171" y="3894"/>
                        <a:pt x="12379" y="3563"/>
                      </a:cubicBezTo>
                      <a:cubicBezTo>
                        <a:pt x="12587" y="3208"/>
                        <a:pt x="13016" y="3404"/>
                        <a:pt x="13493" y="3624"/>
                      </a:cubicBezTo>
                      <a:cubicBezTo>
                        <a:pt x="13763" y="3747"/>
                        <a:pt x="14044" y="3869"/>
                        <a:pt x="14302" y="3894"/>
                      </a:cubicBezTo>
                      <a:cubicBezTo>
                        <a:pt x="14595" y="3931"/>
                        <a:pt x="14865" y="3931"/>
                        <a:pt x="15171" y="3931"/>
                      </a:cubicBezTo>
                      <a:lnTo>
                        <a:pt x="15195" y="3931"/>
                      </a:lnTo>
                      <a:cubicBezTo>
                        <a:pt x="15318" y="3980"/>
                        <a:pt x="15416" y="4053"/>
                        <a:pt x="15538" y="4139"/>
                      </a:cubicBezTo>
                      <a:cubicBezTo>
                        <a:pt x="15599" y="4188"/>
                        <a:pt x="15685" y="4249"/>
                        <a:pt x="15746" y="4298"/>
                      </a:cubicBezTo>
                      <a:cubicBezTo>
                        <a:pt x="17522" y="5424"/>
                        <a:pt x="19542" y="6000"/>
                        <a:pt x="21770" y="6000"/>
                      </a:cubicBezTo>
                      <a:cubicBezTo>
                        <a:pt x="23680" y="6000"/>
                        <a:pt x="25627" y="5596"/>
                        <a:pt x="27905" y="4726"/>
                      </a:cubicBezTo>
                      <a:cubicBezTo>
                        <a:pt x="28860" y="4359"/>
                        <a:pt x="29839" y="3526"/>
                        <a:pt x="30782" y="2731"/>
                      </a:cubicBezTo>
                      <a:cubicBezTo>
                        <a:pt x="32459" y="1323"/>
                        <a:pt x="34014" y="0"/>
                        <a:pt x="35398" y="1102"/>
                      </a:cubicBezTo>
                      <a:cubicBezTo>
                        <a:pt x="35802" y="1421"/>
                        <a:pt x="35557" y="1984"/>
                        <a:pt x="35300" y="2571"/>
                      </a:cubicBezTo>
                      <a:cubicBezTo>
                        <a:pt x="35116" y="2976"/>
                        <a:pt x="34933" y="3404"/>
                        <a:pt x="34933" y="3808"/>
                      </a:cubicBezTo>
                      <a:cubicBezTo>
                        <a:pt x="34945" y="4665"/>
                        <a:pt x="34982" y="7236"/>
                        <a:pt x="36941" y="9514"/>
                      </a:cubicBezTo>
                      <a:cubicBezTo>
                        <a:pt x="38924" y="11828"/>
                        <a:pt x="41532" y="12220"/>
                        <a:pt x="42389" y="12342"/>
                      </a:cubicBezTo>
                      <a:cubicBezTo>
                        <a:pt x="42989" y="12440"/>
                        <a:pt x="43552" y="12501"/>
                        <a:pt x="44042" y="12563"/>
                      </a:cubicBezTo>
                      <a:cubicBezTo>
                        <a:pt x="44177" y="12575"/>
                        <a:pt x="44336" y="12575"/>
                        <a:pt x="44483" y="12587"/>
                      </a:cubicBezTo>
                      <a:cubicBezTo>
                        <a:pt x="44862" y="12612"/>
                        <a:pt x="45279" y="12624"/>
                        <a:pt x="45511" y="12758"/>
                      </a:cubicBezTo>
                      <a:cubicBezTo>
                        <a:pt x="45683" y="12869"/>
                        <a:pt x="45805" y="13065"/>
                        <a:pt x="45903" y="13260"/>
                      </a:cubicBezTo>
                      <a:cubicBezTo>
                        <a:pt x="45952" y="13358"/>
                        <a:pt x="46001" y="13432"/>
                        <a:pt x="46062" y="13493"/>
                      </a:cubicBezTo>
                      <a:cubicBezTo>
                        <a:pt x="47164" y="15011"/>
                        <a:pt x="48830" y="17301"/>
                        <a:pt x="51927" y="18525"/>
                      </a:cubicBezTo>
                      <a:cubicBezTo>
                        <a:pt x="51964" y="18550"/>
                        <a:pt x="52025" y="18562"/>
                        <a:pt x="52086" y="18562"/>
                      </a:cubicBezTo>
                      <a:cubicBezTo>
                        <a:pt x="52197" y="18574"/>
                        <a:pt x="52319" y="18611"/>
                        <a:pt x="52380" y="18697"/>
                      </a:cubicBezTo>
                      <a:cubicBezTo>
                        <a:pt x="52919" y="19566"/>
                        <a:pt x="52919" y="20717"/>
                        <a:pt x="52919" y="21929"/>
                      </a:cubicBezTo>
                      <a:cubicBezTo>
                        <a:pt x="52919" y="23521"/>
                        <a:pt x="52919" y="25308"/>
                        <a:pt x="54094" y="26937"/>
                      </a:cubicBezTo>
                      <a:cubicBezTo>
                        <a:pt x="54327" y="27255"/>
                        <a:pt x="54682" y="27488"/>
                        <a:pt x="55013" y="27733"/>
                      </a:cubicBezTo>
                      <a:cubicBezTo>
                        <a:pt x="55503" y="28063"/>
                        <a:pt x="55968" y="28369"/>
                        <a:pt x="55968" y="28871"/>
                      </a:cubicBezTo>
                      <a:cubicBezTo>
                        <a:pt x="55943" y="30561"/>
                        <a:pt x="54401" y="31590"/>
                        <a:pt x="52748" y="32667"/>
                      </a:cubicBezTo>
                      <a:cubicBezTo>
                        <a:pt x="51560" y="33463"/>
                        <a:pt x="50299" y="34283"/>
                        <a:pt x="49552" y="35410"/>
                      </a:cubicBezTo>
                      <a:cubicBezTo>
                        <a:pt x="48585" y="36867"/>
                        <a:pt x="47850" y="38348"/>
                        <a:pt x="47213" y="39646"/>
                      </a:cubicBezTo>
                      <a:cubicBezTo>
                        <a:pt x="46479" y="41164"/>
                        <a:pt x="45769" y="42572"/>
                        <a:pt x="45083" y="43136"/>
                      </a:cubicBezTo>
                      <a:cubicBezTo>
                        <a:pt x="44532" y="43601"/>
                        <a:pt x="43271" y="44054"/>
                        <a:pt x="42046" y="44507"/>
                      </a:cubicBezTo>
                      <a:cubicBezTo>
                        <a:pt x="40271" y="45144"/>
                        <a:pt x="38067" y="45952"/>
                        <a:pt x="36010" y="47409"/>
                      </a:cubicBezTo>
                      <a:cubicBezTo>
                        <a:pt x="35116" y="48033"/>
                        <a:pt x="34369" y="48694"/>
                        <a:pt x="33757" y="49233"/>
                      </a:cubicBezTo>
                      <a:cubicBezTo>
                        <a:pt x="33390" y="49564"/>
                        <a:pt x="32827" y="50054"/>
                        <a:pt x="32606" y="50176"/>
                      </a:cubicBezTo>
                      <a:cubicBezTo>
                        <a:pt x="32557" y="50200"/>
                        <a:pt x="32276" y="50335"/>
                        <a:pt x="31321" y="5033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21"/>
                <p:cNvSpPr/>
                <p:nvPr/>
              </p:nvSpPr>
              <p:spPr>
                <a:xfrm>
                  <a:off x="1302725" y="3801025"/>
                  <a:ext cx="1217375" cy="102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95" h="41006" fill="none" extrusionOk="0">
                      <a:moveTo>
                        <a:pt x="27696" y="41006"/>
                      </a:moveTo>
                      <a:cubicBezTo>
                        <a:pt x="27366" y="41006"/>
                        <a:pt x="26999" y="40932"/>
                        <a:pt x="26594" y="40859"/>
                      </a:cubicBezTo>
                      <a:cubicBezTo>
                        <a:pt x="26337" y="40785"/>
                        <a:pt x="26056" y="40748"/>
                        <a:pt x="25786" y="40712"/>
                      </a:cubicBezTo>
                      <a:lnTo>
                        <a:pt x="7751" y="38422"/>
                      </a:lnTo>
                      <a:cubicBezTo>
                        <a:pt x="5902" y="38189"/>
                        <a:pt x="3600" y="37896"/>
                        <a:pt x="2706" y="37345"/>
                      </a:cubicBezTo>
                      <a:cubicBezTo>
                        <a:pt x="1482" y="36610"/>
                        <a:pt x="515" y="33610"/>
                        <a:pt x="441" y="30194"/>
                      </a:cubicBezTo>
                      <a:cubicBezTo>
                        <a:pt x="417" y="29582"/>
                        <a:pt x="392" y="28957"/>
                        <a:pt x="356" y="28296"/>
                      </a:cubicBezTo>
                      <a:cubicBezTo>
                        <a:pt x="196" y="25113"/>
                        <a:pt x="1" y="21501"/>
                        <a:pt x="2180" y="19358"/>
                      </a:cubicBezTo>
                      <a:lnTo>
                        <a:pt x="2302" y="19321"/>
                      </a:lnTo>
                      <a:lnTo>
                        <a:pt x="2351" y="19297"/>
                      </a:lnTo>
                      <a:cubicBezTo>
                        <a:pt x="4494" y="18660"/>
                        <a:pt x="7739" y="17681"/>
                        <a:pt x="10641" y="15110"/>
                      </a:cubicBezTo>
                      <a:cubicBezTo>
                        <a:pt x="12196" y="13750"/>
                        <a:pt x="12538" y="11620"/>
                        <a:pt x="12918" y="9367"/>
                      </a:cubicBezTo>
                      <a:cubicBezTo>
                        <a:pt x="13298" y="7041"/>
                        <a:pt x="13689" y="4641"/>
                        <a:pt x="15501" y="3000"/>
                      </a:cubicBezTo>
                      <a:cubicBezTo>
                        <a:pt x="16003" y="2559"/>
                        <a:pt x="16689" y="2792"/>
                        <a:pt x="17424" y="3037"/>
                      </a:cubicBezTo>
                      <a:cubicBezTo>
                        <a:pt x="17865" y="3184"/>
                        <a:pt x="18318" y="3319"/>
                        <a:pt x="18746" y="3319"/>
                      </a:cubicBezTo>
                      <a:cubicBezTo>
                        <a:pt x="21072" y="3319"/>
                        <a:pt x="23411" y="2853"/>
                        <a:pt x="26092" y="1825"/>
                      </a:cubicBezTo>
                      <a:cubicBezTo>
                        <a:pt x="26472" y="1666"/>
                        <a:pt x="26827" y="1335"/>
                        <a:pt x="27182" y="992"/>
                      </a:cubicBezTo>
                      <a:cubicBezTo>
                        <a:pt x="27696" y="490"/>
                        <a:pt x="28186" y="1"/>
                        <a:pt x="28786" y="233"/>
                      </a:cubicBezTo>
                      <a:cubicBezTo>
                        <a:pt x="29913" y="662"/>
                        <a:pt x="30182" y="1849"/>
                        <a:pt x="30439" y="3123"/>
                      </a:cubicBezTo>
                      <a:cubicBezTo>
                        <a:pt x="30623" y="4041"/>
                        <a:pt x="30819" y="4996"/>
                        <a:pt x="31382" y="5645"/>
                      </a:cubicBezTo>
                      <a:cubicBezTo>
                        <a:pt x="33255" y="7812"/>
                        <a:pt x="35765" y="9135"/>
                        <a:pt x="38875" y="9612"/>
                      </a:cubicBezTo>
                      <a:cubicBezTo>
                        <a:pt x="39120" y="9649"/>
                        <a:pt x="39365" y="9661"/>
                        <a:pt x="39585" y="9661"/>
                      </a:cubicBezTo>
                      <a:cubicBezTo>
                        <a:pt x="39989" y="9673"/>
                        <a:pt x="40369" y="9673"/>
                        <a:pt x="40651" y="9845"/>
                      </a:cubicBezTo>
                      <a:cubicBezTo>
                        <a:pt x="42059" y="10653"/>
                        <a:pt x="44667" y="12171"/>
                        <a:pt x="46528" y="15097"/>
                      </a:cubicBezTo>
                      <a:cubicBezTo>
                        <a:pt x="46626" y="15256"/>
                        <a:pt x="46601" y="15465"/>
                        <a:pt x="46564" y="15648"/>
                      </a:cubicBezTo>
                      <a:cubicBezTo>
                        <a:pt x="46552" y="15734"/>
                        <a:pt x="46540" y="15807"/>
                        <a:pt x="46540" y="15869"/>
                      </a:cubicBezTo>
                      <a:cubicBezTo>
                        <a:pt x="46540" y="17644"/>
                        <a:pt x="46552" y="20338"/>
                        <a:pt x="48352" y="22848"/>
                      </a:cubicBezTo>
                      <a:cubicBezTo>
                        <a:pt x="48389" y="22897"/>
                        <a:pt x="48450" y="22946"/>
                        <a:pt x="48499" y="22995"/>
                      </a:cubicBezTo>
                      <a:cubicBezTo>
                        <a:pt x="48585" y="23068"/>
                        <a:pt x="48695" y="23154"/>
                        <a:pt x="48683" y="23264"/>
                      </a:cubicBezTo>
                      <a:cubicBezTo>
                        <a:pt x="48646" y="23497"/>
                        <a:pt x="48389" y="23607"/>
                        <a:pt x="48181" y="23680"/>
                      </a:cubicBezTo>
                      <a:cubicBezTo>
                        <a:pt x="48070" y="23729"/>
                        <a:pt x="47972" y="23754"/>
                        <a:pt x="47899" y="23803"/>
                      </a:cubicBezTo>
                      <a:cubicBezTo>
                        <a:pt x="46552" y="24684"/>
                        <a:pt x="44887" y="25786"/>
                        <a:pt x="43748" y="27488"/>
                      </a:cubicBezTo>
                      <a:cubicBezTo>
                        <a:pt x="42671" y="29129"/>
                        <a:pt x="41850" y="30782"/>
                        <a:pt x="41202" y="32092"/>
                      </a:cubicBezTo>
                      <a:cubicBezTo>
                        <a:pt x="41091" y="32300"/>
                        <a:pt x="40993" y="32545"/>
                        <a:pt x="40871" y="32765"/>
                      </a:cubicBezTo>
                      <a:cubicBezTo>
                        <a:pt x="40553" y="33475"/>
                        <a:pt x="40234" y="34210"/>
                        <a:pt x="39916" y="34467"/>
                      </a:cubicBezTo>
                      <a:cubicBezTo>
                        <a:pt x="39634" y="34700"/>
                        <a:pt x="39010" y="34896"/>
                        <a:pt x="38459" y="35079"/>
                      </a:cubicBezTo>
                      <a:cubicBezTo>
                        <a:pt x="38263" y="35141"/>
                        <a:pt x="38055" y="35202"/>
                        <a:pt x="37908" y="35263"/>
                      </a:cubicBezTo>
                      <a:cubicBezTo>
                        <a:pt x="36047" y="35937"/>
                        <a:pt x="33512" y="36867"/>
                        <a:pt x="31076" y="38569"/>
                      </a:cubicBezTo>
                      <a:cubicBezTo>
                        <a:pt x="30035" y="39304"/>
                        <a:pt x="29178" y="40075"/>
                        <a:pt x="28541" y="40626"/>
                      </a:cubicBezTo>
                      <a:lnTo>
                        <a:pt x="28517" y="40638"/>
                      </a:lnTo>
                      <a:cubicBezTo>
                        <a:pt x="28505" y="40650"/>
                        <a:pt x="28480" y="40687"/>
                        <a:pt x="28456" y="40712"/>
                      </a:cubicBezTo>
                      <a:cubicBezTo>
                        <a:pt x="28394" y="40773"/>
                        <a:pt x="28333" y="40871"/>
                        <a:pt x="28235" y="40895"/>
                      </a:cubicBezTo>
                      <a:lnTo>
                        <a:pt x="28235" y="40895"/>
                      </a:lnTo>
                      <a:cubicBezTo>
                        <a:pt x="28052" y="40993"/>
                        <a:pt x="27880" y="41006"/>
                        <a:pt x="27696" y="41006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21"/>
                <p:cNvSpPr/>
                <p:nvPr/>
              </p:nvSpPr>
              <p:spPr>
                <a:xfrm>
                  <a:off x="1384750" y="3924375"/>
                  <a:ext cx="1036500" cy="81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60" h="32570" fill="none" extrusionOk="0">
                      <a:moveTo>
                        <a:pt x="23730" y="32570"/>
                      </a:moveTo>
                      <a:lnTo>
                        <a:pt x="23730" y="32570"/>
                      </a:lnTo>
                      <a:cubicBezTo>
                        <a:pt x="23534" y="32521"/>
                        <a:pt x="23240" y="32472"/>
                        <a:pt x="22934" y="32435"/>
                      </a:cubicBezTo>
                      <a:lnTo>
                        <a:pt x="4899" y="30133"/>
                      </a:lnTo>
                      <a:cubicBezTo>
                        <a:pt x="4654" y="30109"/>
                        <a:pt x="4323" y="30084"/>
                        <a:pt x="3980" y="30072"/>
                      </a:cubicBezTo>
                      <a:cubicBezTo>
                        <a:pt x="3037" y="30023"/>
                        <a:pt x="1862" y="29962"/>
                        <a:pt x="1360" y="29570"/>
                      </a:cubicBezTo>
                      <a:cubicBezTo>
                        <a:pt x="870" y="29166"/>
                        <a:pt x="601" y="27684"/>
                        <a:pt x="540" y="25187"/>
                      </a:cubicBezTo>
                      <a:cubicBezTo>
                        <a:pt x="527" y="24538"/>
                        <a:pt x="491" y="23840"/>
                        <a:pt x="442" y="23191"/>
                      </a:cubicBezTo>
                      <a:cubicBezTo>
                        <a:pt x="417" y="22738"/>
                        <a:pt x="393" y="22273"/>
                        <a:pt x="344" y="21795"/>
                      </a:cubicBezTo>
                      <a:cubicBezTo>
                        <a:pt x="172" y="19971"/>
                        <a:pt x="1" y="18085"/>
                        <a:pt x="895" y="17338"/>
                      </a:cubicBezTo>
                      <a:cubicBezTo>
                        <a:pt x="1691" y="16677"/>
                        <a:pt x="2805" y="16236"/>
                        <a:pt x="4103" y="15734"/>
                      </a:cubicBezTo>
                      <a:cubicBezTo>
                        <a:pt x="5866" y="15049"/>
                        <a:pt x="7862" y="14265"/>
                        <a:pt x="9612" y="12686"/>
                      </a:cubicBezTo>
                      <a:cubicBezTo>
                        <a:pt x="12049" y="10531"/>
                        <a:pt x="12551" y="7457"/>
                        <a:pt x="12967" y="4984"/>
                      </a:cubicBezTo>
                      <a:cubicBezTo>
                        <a:pt x="13029" y="4592"/>
                        <a:pt x="13065" y="4176"/>
                        <a:pt x="13078" y="3760"/>
                      </a:cubicBezTo>
                      <a:cubicBezTo>
                        <a:pt x="13126" y="2768"/>
                        <a:pt x="13163" y="1837"/>
                        <a:pt x="13824" y="1531"/>
                      </a:cubicBezTo>
                      <a:cubicBezTo>
                        <a:pt x="14082" y="1409"/>
                        <a:pt x="14388" y="1495"/>
                        <a:pt x="14730" y="1605"/>
                      </a:cubicBezTo>
                      <a:cubicBezTo>
                        <a:pt x="14975" y="1678"/>
                        <a:pt x="15220" y="1764"/>
                        <a:pt x="15477" y="1764"/>
                      </a:cubicBezTo>
                      <a:cubicBezTo>
                        <a:pt x="18232" y="1764"/>
                        <a:pt x="20950" y="1213"/>
                        <a:pt x="24011" y="50"/>
                      </a:cubicBezTo>
                      <a:cubicBezTo>
                        <a:pt x="24011" y="50"/>
                        <a:pt x="24036" y="50"/>
                        <a:pt x="24036" y="25"/>
                      </a:cubicBezTo>
                      <a:cubicBezTo>
                        <a:pt x="24048" y="13"/>
                        <a:pt x="24073" y="1"/>
                        <a:pt x="24109" y="13"/>
                      </a:cubicBezTo>
                      <a:cubicBezTo>
                        <a:pt x="24587" y="258"/>
                        <a:pt x="24746" y="821"/>
                        <a:pt x="24905" y="1433"/>
                      </a:cubicBezTo>
                      <a:cubicBezTo>
                        <a:pt x="25040" y="1960"/>
                        <a:pt x="25199" y="2511"/>
                        <a:pt x="25542" y="2927"/>
                      </a:cubicBezTo>
                      <a:cubicBezTo>
                        <a:pt x="27954" y="5707"/>
                        <a:pt x="31150" y="7421"/>
                        <a:pt x="35068" y="8021"/>
                      </a:cubicBezTo>
                      <a:cubicBezTo>
                        <a:pt x="35251" y="8045"/>
                        <a:pt x="35435" y="8045"/>
                        <a:pt x="35606" y="8045"/>
                      </a:cubicBezTo>
                      <a:cubicBezTo>
                        <a:pt x="35802" y="8045"/>
                        <a:pt x="35986" y="8045"/>
                        <a:pt x="36121" y="8094"/>
                      </a:cubicBezTo>
                      <a:cubicBezTo>
                        <a:pt x="36806" y="8290"/>
                        <a:pt x="39145" y="9123"/>
                        <a:pt x="39867" y="11229"/>
                      </a:cubicBezTo>
                      <a:cubicBezTo>
                        <a:pt x="39953" y="11473"/>
                        <a:pt x="40063" y="11743"/>
                        <a:pt x="40173" y="12024"/>
                      </a:cubicBezTo>
                      <a:cubicBezTo>
                        <a:pt x="40724" y="13408"/>
                        <a:pt x="41459" y="15294"/>
                        <a:pt x="40896" y="17326"/>
                      </a:cubicBezTo>
                      <a:cubicBezTo>
                        <a:pt x="40688" y="18073"/>
                        <a:pt x="40014" y="18587"/>
                        <a:pt x="39280" y="19126"/>
                      </a:cubicBezTo>
                      <a:cubicBezTo>
                        <a:pt x="38680" y="19579"/>
                        <a:pt x="38067" y="20044"/>
                        <a:pt x="37639" y="20693"/>
                      </a:cubicBezTo>
                      <a:cubicBezTo>
                        <a:pt x="36427" y="22517"/>
                        <a:pt x="35557" y="24268"/>
                        <a:pt x="34872" y="25676"/>
                      </a:cubicBezTo>
                      <a:lnTo>
                        <a:pt x="34504" y="26460"/>
                      </a:lnTo>
                      <a:lnTo>
                        <a:pt x="34504" y="26460"/>
                      </a:lnTo>
                      <a:cubicBezTo>
                        <a:pt x="34480" y="26485"/>
                        <a:pt x="34468" y="26533"/>
                        <a:pt x="34456" y="26582"/>
                      </a:cubicBezTo>
                      <a:cubicBezTo>
                        <a:pt x="34419" y="26693"/>
                        <a:pt x="34394" y="26815"/>
                        <a:pt x="34296" y="26889"/>
                      </a:cubicBezTo>
                      <a:cubicBezTo>
                        <a:pt x="34272" y="26913"/>
                        <a:pt x="34223" y="26938"/>
                        <a:pt x="34186" y="26938"/>
                      </a:cubicBezTo>
                      <a:cubicBezTo>
                        <a:pt x="34162" y="26938"/>
                        <a:pt x="34149" y="26938"/>
                        <a:pt x="34137" y="26950"/>
                      </a:cubicBezTo>
                      <a:cubicBezTo>
                        <a:pt x="33917" y="27011"/>
                        <a:pt x="33672" y="27084"/>
                        <a:pt x="33452" y="27182"/>
                      </a:cubicBezTo>
                      <a:cubicBezTo>
                        <a:pt x="31529" y="27880"/>
                        <a:pt x="28640" y="28921"/>
                        <a:pt x="25824" y="30892"/>
                      </a:cubicBezTo>
                      <a:cubicBezTo>
                        <a:pt x="25162" y="31394"/>
                        <a:pt x="24477" y="31921"/>
                        <a:pt x="23730" y="325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21"/>
                <p:cNvSpPr/>
                <p:nvPr/>
              </p:nvSpPr>
              <p:spPr>
                <a:xfrm>
                  <a:off x="1468325" y="4007950"/>
                  <a:ext cx="866300" cy="64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52" h="25946" fill="none" extrusionOk="0">
                      <a:moveTo>
                        <a:pt x="16922" y="25945"/>
                      </a:moveTo>
                      <a:cubicBezTo>
                        <a:pt x="13971" y="25945"/>
                        <a:pt x="10151" y="25125"/>
                        <a:pt x="6918" y="24415"/>
                      </a:cubicBezTo>
                      <a:cubicBezTo>
                        <a:pt x="5070" y="24023"/>
                        <a:pt x="3306" y="23644"/>
                        <a:pt x="1984" y="23472"/>
                      </a:cubicBezTo>
                      <a:lnTo>
                        <a:pt x="1984" y="23472"/>
                      </a:lnTo>
                      <a:cubicBezTo>
                        <a:pt x="1592" y="23423"/>
                        <a:pt x="1176" y="23399"/>
                        <a:pt x="796" y="23374"/>
                      </a:cubicBezTo>
                      <a:lnTo>
                        <a:pt x="760" y="23374"/>
                      </a:lnTo>
                      <a:cubicBezTo>
                        <a:pt x="735" y="23374"/>
                        <a:pt x="686" y="23399"/>
                        <a:pt x="637" y="23362"/>
                      </a:cubicBezTo>
                      <a:cubicBezTo>
                        <a:pt x="441" y="23178"/>
                        <a:pt x="478" y="22823"/>
                        <a:pt x="515" y="22419"/>
                      </a:cubicBezTo>
                      <a:cubicBezTo>
                        <a:pt x="539" y="22199"/>
                        <a:pt x="564" y="22003"/>
                        <a:pt x="552" y="21770"/>
                      </a:cubicBezTo>
                      <a:cubicBezTo>
                        <a:pt x="539" y="21048"/>
                        <a:pt x="490" y="20350"/>
                        <a:pt x="454" y="19664"/>
                      </a:cubicBezTo>
                      <a:cubicBezTo>
                        <a:pt x="429" y="19150"/>
                        <a:pt x="380" y="18636"/>
                        <a:pt x="331" y="18146"/>
                      </a:cubicBezTo>
                      <a:cubicBezTo>
                        <a:pt x="319" y="17987"/>
                        <a:pt x="270" y="17803"/>
                        <a:pt x="233" y="17607"/>
                      </a:cubicBezTo>
                      <a:cubicBezTo>
                        <a:pt x="123" y="17130"/>
                        <a:pt x="1" y="16615"/>
                        <a:pt x="209" y="16273"/>
                      </a:cubicBezTo>
                      <a:cubicBezTo>
                        <a:pt x="417" y="15954"/>
                        <a:pt x="882" y="15832"/>
                        <a:pt x="1347" y="15709"/>
                      </a:cubicBezTo>
                      <a:cubicBezTo>
                        <a:pt x="1556" y="15648"/>
                        <a:pt x="1776" y="15599"/>
                        <a:pt x="1972" y="15526"/>
                      </a:cubicBezTo>
                      <a:cubicBezTo>
                        <a:pt x="3882" y="14779"/>
                        <a:pt x="6269" y="13824"/>
                        <a:pt x="8473" y="11865"/>
                      </a:cubicBezTo>
                      <a:cubicBezTo>
                        <a:pt x="11804" y="8914"/>
                        <a:pt x="12477" y="4874"/>
                        <a:pt x="12918" y="2192"/>
                      </a:cubicBezTo>
                      <a:lnTo>
                        <a:pt x="12918" y="2057"/>
                      </a:lnTo>
                      <a:cubicBezTo>
                        <a:pt x="12918" y="1959"/>
                        <a:pt x="12893" y="1862"/>
                        <a:pt x="12979" y="1776"/>
                      </a:cubicBezTo>
                      <a:cubicBezTo>
                        <a:pt x="14461" y="417"/>
                        <a:pt x="17020" y="0"/>
                        <a:pt x="18942" y="821"/>
                      </a:cubicBezTo>
                      <a:cubicBezTo>
                        <a:pt x="19162" y="906"/>
                        <a:pt x="19248" y="1127"/>
                        <a:pt x="19371" y="1347"/>
                      </a:cubicBezTo>
                      <a:cubicBezTo>
                        <a:pt x="19456" y="1506"/>
                        <a:pt x="19505" y="1653"/>
                        <a:pt x="19615" y="1776"/>
                      </a:cubicBezTo>
                      <a:cubicBezTo>
                        <a:pt x="22554" y="5180"/>
                        <a:pt x="26448" y="7273"/>
                        <a:pt x="31174" y="8008"/>
                      </a:cubicBezTo>
                      <a:cubicBezTo>
                        <a:pt x="31357" y="8045"/>
                        <a:pt x="31529" y="8045"/>
                        <a:pt x="31676" y="8057"/>
                      </a:cubicBezTo>
                      <a:cubicBezTo>
                        <a:pt x="31823" y="8057"/>
                        <a:pt x="31945" y="8069"/>
                        <a:pt x="32043" y="8081"/>
                      </a:cubicBezTo>
                      <a:cubicBezTo>
                        <a:pt x="32741" y="8228"/>
                        <a:pt x="33206" y="8718"/>
                        <a:pt x="33304" y="9000"/>
                      </a:cubicBezTo>
                      <a:cubicBezTo>
                        <a:pt x="33414" y="9306"/>
                        <a:pt x="33537" y="9612"/>
                        <a:pt x="33659" y="9943"/>
                      </a:cubicBezTo>
                      <a:cubicBezTo>
                        <a:pt x="33733" y="10151"/>
                        <a:pt x="33843" y="10371"/>
                        <a:pt x="33929" y="10579"/>
                      </a:cubicBezTo>
                      <a:cubicBezTo>
                        <a:pt x="34284" y="11363"/>
                        <a:pt x="34651" y="12159"/>
                        <a:pt x="34320" y="12771"/>
                      </a:cubicBezTo>
                      <a:cubicBezTo>
                        <a:pt x="34271" y="12881"/>
                        <a:pt x="34137" y="12955"/>
                        <a:pt x="34014" y="13028"/>
                      </a:cubicBezTo>
                      <a:cubicBezTo>
                        <a:pt x="33965" y="13065"/>
                        <a:pt x="33916" y="13089"/>
                        <a:pt x="33867" y="13126"/>
                      </a:cubicBezTo>
                      <a:cubicBezTo>
                        <a:pt x="33157" y="13652"/>
                        <a:pt x="32178" y="14375"/>
                        <a:pt x="31455" y="15514"/>
                      </a:cubicBezTo>
                      <a:cubicBezTo>
                        <a:pt x="30868" y="16383"/>
                        <a:pt x="30476" y="17264"/>
                        <a:pt x="30084" y="18146"/>
                      </a:cubicBezTo>
                      <a:cubicBezTo>
                        <a:pt x="29594" y="19260"/>
                        <a:pt x="29166" y="20240"/>
                        <a:pt x="28456" y="20864"/>
                      </a:cubicBezTo>
                      <a:cubicBezTo>
                        <a:pt x="27635" y="21587"/>
                        <a:pt x="26448" y="22064"/>
                        <a:pt x="25052" y="22591"/>
                      </a:cubicBezTo>
                      <a:cubicBezTo>
                        <a:pt x="23631" y="23142"/>
                        <a:pt x="22003" y="23778"/>
                        <a:pt x="20497" y="24831"/>
                      </a:cubicBezTo>
                      <a:cubicBezTo>
                        <a:pt x="20350" y="24917"/>
                        <a:pt x="20252" y="25027"/>
                        <a:pt x="20130" y="25150"/>
                      </a:cubicBezTo>
                      <a:cubicBezTo>
                        <a:pt x="19897" y="25370"/>
                        <a:pt x="19664" y="25590"/>
                        <a:pt x="19346" y="25676"/>
                      </a:cubicBezTo>
                      <a:cubicBezTo>
                        <a:pt x="18697" y="25872"/>
                        <a:pt x="17865" y="25945"/>
                        <a:pt x="16922" y="2594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21"/>
                <p:cNvSpPr/>
                <p:nvPr/>
              </p:nvSpPr>
              <p:spPr>
                <a:xfrm>
                  <a:off x="1559250" y="4101300"/>
                  <a:ext cx="676175" cy="4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47" h="18857" fill="none" extrusionOk="0">
                      <a:moveTo>
                        <a:pt x="13885" y="18857"/>
                      </a:moveTo>
                      <a:lnTo>
                        <a:pt x="13615" y="18857"/>
                      </a:lnTo>
                      <a:lnTo>
                        <a:pt x="13272" y="18857"/>
                      </a:lnTo>
                      <a:cubicBezTo>
                        <a:pt x="10714" y="18857"/>
                        <a:pt x="7138" y="18085"/>
                        <a:pt x="3979" y="17412"/>
                      </a:cubicBezTo>
                      <a:cubicBezTo>
                        <a:pt x="3526" y="17314"/>
                        <a:pt x="3037" y="17289"/>
                        <a:pt x="2547" y="17265"/>
                      </a:cubicBezTo>
                      <a:cubicBezTo>
                        <a:pt x="1616" y="17240"/>
                        <a:pt x="735" y="17204"/>
                        <a:pt x="233" y="16628"/>
                      </a:cubicBezTo>
                      <a:cubicBezTo>
                        <a:pt x="98" y="16469"/>
                        <a:pt x="122" y="16261"/>
                        <a:pt x="159" y="16040"/>
                      </a:cubicBezTo>
                      <a:cubicBezTo>
                        <a:pt x="171" y="15955"/>
                        <a:pt x="184" y="15845"/>
                        <a:pt x="184" y="15759"/>
                      </a:cubicBezTo>
                      <a:cubicBezTo>
                        <a:pt x="184" y="15636"/>
                        <a:pt x="159" y="15514"/>
                        <a:pt x="122" y="15391"/>
                      </a:cubicBezTo>
                      <a:cubicBezTo>
                        <a:pt x="61" y="15159"/>
                        <a:pt x="0" y="14914"/>
                        <a:pt x="122" y="14718"/>
                      </a:cubicBezTo>
                      <a:cubicBezTo>
                        <a:pt x="710" y="13763"/>
                        <a:pt x="1898" y="13286"/>
                        <a:pt x="3281" y="12735"/>
                      </a:cubicBezTo>
                      <a:cubicBezTo>
                        <a:pt x="4518" y="12245"/>
                        <a:pt x="5938" y="11682"/>
                        <a:pt x="7102" y="10641"/>
                      </a:cubicBezTo>
                      <a:cubicBezTo>
                        <a:pt x="9269" y="8731"/>
                        <a:pt x="10016" y="6233"/>
                        <a:pt x="10689" y="4041"/>
                      </a:cubicBezTo>
                      <a:cubicBezTo>
                        <a:pt x="11167" y="2450"/>
                        <a:pt x="11595" y="1078"/>
                        <a:pt x="12452" y="148"/>
                      </a:cubicBezTo>
                      <a:cubicBezTo>
                        <a:pt x="12575" y="1"/>
                        <a:pt x="12795" y="25"/>
                        <a:pt x="13015" y="38"/>
                      </a:cubicBezTo>
                      <a:cubicBezTo>
                        <a:pt x="13077" y="38"/>
                        <a:pt x="13138" y="50"/>
                        <a:pt x="13199" y="50"/>
                      </a:cubicBezTo>
                      <a:lnTo>
                        <a:pt x="13224" y="50"/>
                      </a:lnTo>
                      <a:lnTo>
                        <a:pt x="13309" y="50"/>
                      </a:lnTo>
                      <a:cubicBezTo>
                        <a:pt x="13370" y="87"/>
                        <a:pt x="13395" y="123"/>
                        <a:pt x="13432" y="184"/>
                      </a:cubicBezTo>
                      <a:cubicBezTo>
                        <a:pt x="13444" y="221"/>
                        <a:pt x="13456" y="233"/>
                        <a:pt x="13468" y="270"/>
                      </a:cubicBezTo>
                      <a:cubicBezTo>
                        <a:pt x="15366" y="2474"/>
                        <a:pt x="17925" y="3417"/>
                        <a:pt x="20619" y="4409"/>
                      </a:cubicBezTo>
                      <a:cubicBezTo>
                        <a:pt x="22798" y="5229"/>
                        <a:pt x="25027" y="6049"/>
                        <a:pt x="27010" y="7617"/>
                      </a:cubicBezTo>
                      <a:cubicBezTo>
                        <a:pt x="27035" y="7629"/>
                        <a:pt x="27047" y="7653"/>
                        <a:pt x="27047" y="7690"/>
                      </a:cubicBezTo>
                      <a:cubicBezTo>
                        <a:pt x="26937" y="8168"/>
                        <a:pt x="26508" y="8535"/>
                        <a:pt x="26067" y="8914"/>
                      </a:cubicBezTo>
                      <a:cubicBezTo>
                        <a:pt x="25712" y="9221"/>
                        <a:pt x="25345" y="9527"/>
                        <a:pt x="25088" y="9918"/>
                      </a:cubicBezTo>
                      <a:cubicBezTo>
                        <a:pt x="24353" y="11020"/>
                        <a:pt x="23851" y="12159"/>
                        <a:pt x="23447" y="13065"/>
                      </a:cubicBezTo>
                      <a:lnTo>
                        <a:pt x="23386" y="13200"/>
                      </a:lnTo>
                      <a:cubicBezTo>
                        <a:pt x="23141" y="13763"/>
                        <a:pt x="22835" y="14473"/>
                        <a:pt x="22639" y="14657"/>
                      </a:cubicBezTo>
                      <a:cubicBezTo>
                        <a:pt x="22345" y="14938"/>
                        <a:pt x="21366" y="15330"/>
                        <a:pt x="20509" y="15649"/>
                      </a:cubicBezTo>
                      <a:lnTo>
                        <a:pt x="20301" y="15722"/>
                      </a:lnTo>
                      <a:cubicBezTo>
                        <a:pt x="18770" y="16322"/>
                        <a:pt x="16872" y="17057"/>
                        <a:pt x="15036" y="18342"/>
                      </a:cubicBezTo>
                      <a:cubicBezTo>
                        <a:pt x="14938" y="18404"/>
                        <a:pt x="14864" y="18477"/>
                        <a:pt x="14779" y="18550"/>
                      </a:cubicBezTo>
                      <a:cubicBezTo>
                        <a:pt x="14668" y="18648"/>
                        <a:pt x="14570" y="18734"/>
                        <a:pt x="14472" y="18783"/>
                      </a:cubicBezTo>
                      <a:cubicBezTo>
                        <a:pt x="14289" y="18844"/>
                        <a:pt x="14105" y="18857"/>
                        <a:pt x="13885" y="1885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21"/>
                <p:cNvSpPr/>
                <p:nvPr/>
              </p:nvSpPr>
              <p:spPr>
                <a:xfrm>
                  <a:off x="1739825" y="4215475"/>
                  <a:ext cx="374400" cy="28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76" h="11498" fill="none" extrusionOk="0">
                      <a:moveTo>
                        <a:pt x="2548" y="11498"/>
                      </a:moveTo>
                      <a:cubicBezTo>
                        <a:pt x="1862" y="11498"/>
                        <a:pt x="1213" y="11388"/>
                        <a:pt x="760" y="11094"/>
                      </a:cubicBezTo>
                      <a:cubicBezTo>
                        <a:pt x="368" y="10849"/>
                        <a:pt x="148" y="10518"/>
                        <a:pt x="87" y="10078"/>
                      </a:cubicBezTo>
                      <a:cubicBezTo>
                        <a:pt x="1" y="9563"/>
                        <a:pt x="552" y="9355"/>
                        <a:pt x="1140" y="9123"/>
                      </a:cubicBezTo>
                      <a:cubicBezTo>
                        <a:pt x="1507" y="8988"/>
                        <a:pt x="1874" y="8829"/>
                        <a:pt x="2119" y="8596"/>
                      </a:cubicBezTo>
                      <a:cubicBezTo>
                        <a:pt x="3552" y="7335"/>
                        <a:pt x="4103" y="5511"/>
                        <a:pt x="4617" y="3907"/>
                      </a:cubicBezTo>
                      <a:cubicBezTo>
                        <a:pt x="5107" y="2290"/>
                        <a:pt x="5535" y="907"/>
                        <a:pt x="6698" y="478"/>
                      </a:cubicBezTo>
                      <a:cubicBezTo>
                        <a:pt x="7996" y="1"/>
                        <a:pt x="9172" y="907"/>
                        <a:pt x="10323" y="1788"/>
                      </a:cubicBezTo>
                      <a:cubicBezTo>
                        <a:pt x="10959" y="2290"/>
                        <a:pt x="11572" y="2768"/>
                        <a:pt x="12220" y="3001"/>
                      </a:cubicBezTo>
                      <a:cubicBezTo>
                        <a:pt x="12490" y="3111"/>
                        <a:pt x="12833" y="3148"/>
                        <a:pt x="13151" y="3197"/>
                      </a:cubicBezTo>
                      <a:cubicBezTo>
                        <a:pt x="13824" y="3307"/>
                        <a:pt x="14510" y="3417"/>
                        <a:pt x="14694" y="3980"/>
                      </a:cubicBezTo>
                      <a:cubicBezTo>
                        <a:pt x="14975" y="4862"/>
                        <a:pt x="14326" y="5596"/>
                        <a:pt x="13763" y="6245"/>
                      </a:cubicBezTo>
                      <a:cubicBezTo>
                        <a:pt x="13494" y="6551"/>
                        <a:pt x="13249" y="6845"/>
                        <a:pt x="13127" y="7115"/>
                      </a:cubicBezTo>
                      <a:cubicBezTo>
                        <a:pt x="13102" y="7151"/>
                        <a:pt x="13090" y="7188"/>
                        <a:pt x="13078" y="7249"/>
                      </a:cubicBezTo>
                      <a:cubicBezTo>
                        <a:pt x="13029" y="7372"/>
                        <a:pt x="12980" y="7531"/>
                        <a:pt x="12906" y="7592"/>
                      </a:cubicBezTo>
                      <a:cubicBezTo>
                        <a:pt x="12735" y="7739"/>
                        <a:pt x="12490" y="7800"/>
                        <a:pt x="12282" y="7861"/>
                      </a:cubicBezTo>
                      <a:cubicBezTo>
                        <a:pt x="12184" y="7886"/>
                        <a:pt x="12110" y="7910"/>
                        <a:pt x="12037" y="7947"/>
                      </a:cubicBezTo>
                      <a:lnTo>
                        <a:pt x="11816" y="8021"/>
                      </a:lnTo>
                      <a:cubicBezTo>
                        <a:pt x="11192" y="8266"/>
                        <a:pt x="10506" y="8657"/>
                        <a:pt x="9784" y="9086"/>
                      </a:cubicBezTo>
                      <a:cubicBezTo>
                        <a:pt x="8682" y="9735"/>
                        <a:pt x="7445" y="10469"/>
                        <a:pt x="5976" y="10922"/>
                      </a:cubicBezTo>
                      <a:lnTo>
                        <a:pt x="5964" y="10898"/>
                      </a:lnTo>
                      <a:lnTo>
                        <a:pt x="5976" y="10922"/>
                      </a:lnTo>
                      <a:cubicBezTo>
                        <a:pt x="5547" y="11033"/>
                        <a:pt x="3968" y="11498"/>
                        <a:pt x="2548" y="1149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9" name="Google Shape;569;p21"/>
              <p:cNvGrpSpPr/>
              <p:nvPr/>
            </p:nvGrpSpPr>
            <p:grpSpPr>
              <a:xfrm rot="6499934">
                <a:off x="7821810" y="2338940"/>
                <a:ext cx="267032" cy="465633"/>
                <a:chOff x="526150" y="3997550"/>
                <a:chExt cx="344075" cy="599975"/>
              </a:xfrm>
            </p:grpSpPr>
            <p:sp>
              <p:nvSpPr>
                <p:cNvPr id="570" name="Google Shape;570;p21"/>
                <p:cNvSpPr/>
                <p:nvPr/>
              </p:nvSpPr>
              <p:spPr>
                <a:xfrm>
                  <a:off x="526150" y="3997550"/>
                  <a:ext cx="344075" cy="59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3" h="23999" fill="none" extrusionOk="0">
                      <a:moveTo>
                        <a:pt x="7322" y="23998"/>
                      </a:moveTo>
                      <a:cubicBezTo>
                        <a:pt x="6980" y="23998"/>
                        <a:pt x="6710" y="23913"/>
                        <a:pt x="6490" y="23766"/>
                      </a:cubicBezTo>
                      <a:cubicBezTo>
                        <a:pt x="5645" y="23153"/>
                        <a:pt x="5927" y="21390"/>
                        <a:pt x="6221" y="19688"/>
                      </a:cubicBezTo>
                      <a:cubicBezTo>
                        <a:pt x="6257" y="19382"/>
                        <a:pt x="6331" y="19064"/>
                        <a:pt x="6367" y="18758"/>
                      </a:cubicBezTo>
                      <a:cubicBezTo>
                        <a:pt x="6906" y="15097"/>
                        <a:pt x="5376" y="10995"/>
                        <a:pt x="2315" y="7775"/>
                      </a:cubicBezTo>
                      <a:cubicBezTo>
                        <a:pt x="2205" y="7665"/>
                        <a:pt x="2094" y="7542"/>
                        <a:pt x="1996" y="7432"/>
                      </a:cubicBezTo>
                      <a:cubicBezTo>
                        <a:pt x="1409" y="6832"/>
                        <a:pt x="809" y="6245"/>
                        <a:pt x="466" y="5473"/>
                      </a:cubicBezTo>
                      <a:cubicBezTo>
                        <a:pt x="62" y="4628"/>
                        <a:pt x="1" y="3392"/>
                        <a:pt x="796" y="2669"/>
                      </a:cubicBezTo>
                      <a:cubicBezTo>
                        <a:pt x="1384" y="2155"/>
                        <a:pt x="2180" y="2094"/>
                        <a:pt x="2964" y="2045"/>
                      </a:cubicBezTo>
                      <a:cubicBezTo>
                        <a:pt x="3196" y="2033"/>
                        <a:pt x="3453" y="2020"/>
                        <a:pt x="3674" y="1984"/>
                      </a:cubicBezTo>
                      <a:cubicBezTo>
                        <a:pt x="4947" y="1812"/>
                        <a:pt x="5694" y="1286"/>
                        <a:pt x="6233" y="894"/>
                      </a:cubicBezTo>
                      <a:cubicBezTo>
                        <a:pt x="6416" y="759"/>
                        <a:pt x="6588" y="649"/>
                        <a:pt x="6735" y="576"/>
                      </a:cubicBezTo>
                      <a:cubicBezTo>
                        <a:pt x="7861" y="0"/>
                        <a:pt x="9918" y="465"/>
                        <a:pt x="10212" y="710"/>
                      </a:cubicBezTo>
                      <a:lnTo>
                        <a:pt x="10212" y="710"/>
                      </a:lnTo>
                      <a:cubicBezTo>
                        <a:pt x="13347" y="3184"/>
                        <a:pt x="12453" y="4934"/>
                        <a:pt x="11387" y="6979"/>
                      </a:cubicBezTo>
                      <a:cubicBezTo>
                        <a:pt x="10567" y="8571"/>
                        <a:pt x="9649" y="10383"/>
                        <a:pt x="10592" y="12856"/>
                      </a:cubicBezTo>
                      <a:cubicBezTo>
                        <a:pt x="10824" y="13432"/>
                        <a:pt x="11241" y="14093"/>
                        <a:pt x="11669" y="14791"/>
                      </a:cubicBezTo>
                      <a:cubicBezTo>
                        <a:pt x="12649" y="16370"/>
                        <a:pt x="13763" y="18158"/>
                        <a:pt x="13273" y="19921"/>
                      </a:cubicBezTo>
                      <a:cubicBezTo>
                        <a:pt x="12942" y="21145"/>
                        <a:pt x="11877" y="22186"/>
                        <a:pt x="10041" y="23117"/>
                      </a:cubicBezTo>
                      <a:cubicBezTo>
                        <a:pt x="8877" y="23704"/>
                        <a:pt x="7984" y="23998"/>
                        <a:pt x="7322" y="2399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21"/>
                <p:cNvSpPr/>
                <p:nvPr/>
              </p:nvSpPr>
              <p:spPr>
                <a:xfrm>
                  <a:off x="599000" y="4068850"/>
                  <a:ext cx="190125" cy="44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5" h="17988" fill="none" extrusionOk="0">
                      <a:moveTo>
                        <a:pt x="5719" y="17987"/>
                      </a:moveTo>
                      <a:cubicBezTo>
                        <a:pt x="5694" y="17987"/>
                        <a:pt x="5657" y="17975"/>
                        <a:pt x="5645" y="17963"/>
                      </a:cubicBezTo>
                      <a:cubicBezTo>
                        <a:pt x="5535" y="17865"/>
                        <a:pt x="5645" y="17547"/>
                        <a:pt x="5817" y="17020"/>
                      </a:cubicBezTo>
                      <a:cubicBezTo>
                        <a:pt x="5902" y="16751"/>
                        <a:pt x="6012" y="16457"/>
                        <a:pt x="6037" y="16261"/>
                      </a:cubicBezTo>
                      <a:cubicBezTo>
                        <a:pt x="6123" y="15710"/>
                        <a:pt x="6074" y="15122"/>
                        <a:pt x="6025" y="14559"/>
                      </a:cubicBezTo>
                      <a:cubicBezTo>
                        <a:pt x="5963" y="13922"/>
                        <a:pt x="5927" y="13249"/>
                        <a:pt x="6061" y="12649"/>
                      </a:cubicBezTo>
                      <a:cubicBezTo>
                        <a:pt x="6061" y="12637"/>
                        <a:pt x="6074" y="12576"/>
                        <a:pt x="6123" y="12576"/>
                      </a:cubicBezTo>
                      <a:cubicBezTo>
                        <a:pt x="6184" y="12576"/>
                        <a:pt x="6245" y="12673"/>
                        <a:pt x="6368" y="12967"/>
                      </a:cubicBezTo>
                      <a:cubicBezTo>
                        <a:pt x="6404" y="13090"/>
                        <a:pt x="6465" y="13212"/>
                        <a:pt x="6514" y="13286"/>
                      </a:cubicBezTo>
                      <a:cubicBezTo>
                        <a:pt x="7323" y="14608"/>
                        <a:pt x="7604" y="15637"/>
                        <a:pt x="7359" y="16457"/>
                      </a:cubicBezTo>
                      <a:cubicBezTo>
                        <a:pt x="7163" y="17081"/>
                        <a:pt x="6674" y="17571"/>
                        <a:pt x="5829" y="17938"/>
                      </a:cubicBezTo>
                      <a:lnTo>
                        <a:pt x="5829" y="17938"/>
                      </a:lnTo>
                      <a:cubicBezTo>
                        <a:pt x="5792" y="17987"/>
                        <a:pt x="5755" y="17987"/>
                        <a:pt x="5719" y="17987"/>
                      </a:cubicBezTo>
                      <a:close/>
                      <a:moveTo>
                        <a:pt x="4617" y="7837"/>
                      </a:moveTo>
                      <a:cubicBezTo>
                        <a:pt x="3882" y="7837"/>
                        <a:pt x="1433" y="5009"/>
                        <a:pt x="503" y="3270"/>
                      </a:cubicBezTo>
                      <a:cubicBezTo>
                        <a:pt x="123" y="2548"/>
                        <a:pt x="1" y="2070"/>
                        <a:pt x="172" y="1825"/>
                      </a:cubicBezTo>
                      <a:cubicBezTo>
                        <a:pt x="1054" y="466"/>
                        <a:pt x="2927" y="283"/>
                        <a:pt x="4910" y="87"/>
                      </a:cubicBezTo>
                      <a:lnTo>
                        <a:pt x="5021" y="62"/>
                      </a:lnTo>
                      <a:cubicBezTo>
                        <a:pt x="5682" y="1"/>
                        <a:pt x="6172" y="172"/>
                        <a:pt x="6453" y="564"/>
                      </a:cubicBezTo>
                      <a:cubicBezTo>
                        <a:pt x="6821" y="1066"/>
                        <a:pt x="6759" y="1752"/>
                        <a:pt x="6661" y="1997"/>
                      </a:cubicBezTo>
                      <a:cubicBezTo>
                        <a:pt x="6257" y="2915"/>
                        <a:pt x="6074" y="4041"/>
                        <a:pt x="5902" y="5058"/>
                      </a:cubicBezTo>
                      <a:cubicBezTo>
                        <a:pt x="5645" y="6551"/>
                        <a:pt x="5437" y="7837"/>
                        <a:pt x="4617" y="783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21"/>
                <p:cNvSpPr/>
                <p:nvPr/>
              </p:nvSpPr>
              <p:spPr>
                <a:xfrm>
                  <a:off x="669100" y="4120900"/>
                  <a:ext cx="38300" cy="5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2" h="2254" fill="none" extrusionOk="0">
                      <a:moveTo>
                        <a:pt x="882" y="2253"/>
                      </a:moveTo>
                      <a:cubicBezTo>
                        <a:pt x="870" y="2253"/>
                        <a:pt x="858" y="2253"/>
                        <a:pt x="833" y="2241"/>
                      </a:cubicBezTo>
                      <a:cubicBezTo>
                        <a:pt x="564" y="2119"/>
                        <a:pt x="1" y="845"/>
                        <a:pt x="86" y="551"/>
                      </a:cubicBezTo>
                      <a:cubicBezTo>
                        <a:pt x="147" y="392"/>
                        <a:pt x="466" y="209"/>
                        <a:pt x="760" y="111"/>
                      </a:cubicBezTo>
                      <a:cubicBezTo>
                        <a:pt x="870" y="86"/>
                        <a:pt x="1139" y="0"/>
                        <a:pt x="1262" y="86"/>
                      </a:cubicBezTo>
                      <a:cubicBezTo>
                        <a:pt x="1531" y="270"/>
                        <a:pt x="1311" y="1580"/>
                        <a:pt x="992" y="2192"/>
                      </a:cubicBezTo>
                      <a:lnTo>
                        <a:pt x="992" y="2192"/>
                      </a:lnTo>
                      <a:cubicBezTo>
                        <a:pt x="943" y="2241"/>
                        <a:pt x="919" y="2253"/>
                        <a:pt x="882" y="225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73" name="Google Shape;573;p21"/>
              <p:cNvGrpSpPr/>
              <p:nvPr/>
            </p:nvGrpSpPr>
            <p:grpSpPr>
              <a:xfrm rot="3890659">
                <a:off x="8703654" y="1971457"/>
                <a:ext cx="464398" cy="940396"/>
                <a:chOff x="715325" y="2926500"/>
                <a:chExt cx="464375" cy="940350"/>
              </a:xfrm>
            </p:grpSpPr>
            <p:sp>
              <p:nvSpPr>
                <p:cNvPr id="574" name="Google Shape;574;p21"/>
                <p:cNvSpPr/>
                <p:nvPr/>
              </p:nvSpPr>
              <p:spPr>
                <a:xfrm>
                  <a:off x="715325" y="2926500"/>
                  <a:ext cx="464375" cy="94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75" h="37614" fill="none" extrusionOk="0">
                      <a:moveTo>
                        <a:pt x="6196" y="37614"/>
                      </a:moveTo>
                      <a:cubicBezTo>
                        <a:pt x="5461" y="37614"/>
                        <a:pt x="4714" y="37430"/>
                        <a:pt x="4065" y="37051"/>
                      </a:cubicBezTo>
                      <a:cubicBezTo>
                        <a:pt x="3074" y="36475"/>
                        <a:pt x="2363" y="35520"/>
                        <a:pt x="1678" y="34528"/>
                      </a:cubicBezTo>
                      <a:cubicBezTo>
                        <a:pt x="1127" y="33733"/>
                        <a:pt x="613" y="32937"/>
                        <a:pt x="368" y="32067"/>
                      </a:cubicBezTo>
                      <a:cubicBezTo>
                        <a:pt x="0" y="30794"/>
                        <a:pt x="209" y="29423"/>
                        <a:pt x="392" y="28223"/>
                      </a:cubicBezTo>
                      <a:cubicBezTo>
                        <a:pt x="686" y="26325"/>
                        <a:pt x="1004" y="24182"/>
                        <a:pt x="2192" y="22480"/>
                      </a:cubicBezTo>
                      <a:cubicBezTo>
                        <a:pt x="2927" y="21440"/>
                        <a:pt x="3943" y="20632"/>
                        <a:pt x="4947" y="19848"/>
                      </a:cubicBezTo>
                      <a:cubicBezTo>
                        <a:pt x="5314" y="19554"/>
                        <a:pt x="5694" y="19248"/>
                        <a:pt x="6061" y="18942"/>
                      </a:cubicBezTo>
                      <a:cubicBezTo>
                        <a:pt x="7212" y="17962"/>
                        <a:pt x="8228" y="16836"/>
                        <a:pt x="9085" y="15599"/>
                      </a:cubicBezTo>
                      <a:cubicBezTo>
                        <a:pt x="9906" y="14424"/>
                        <a:pt x="10371" y="13420"/>
                        <a:pt x="10591" y="12416"/>
                      </a:cubicBezTo>
                      <a:cubicBezTo>
                        <a:pt x="10898" y="11020"/>
                        <a:pt x="10702" y="9575"/>
                        <a:pt x="10493" y="8167"/>
                      </a:cubicBezTo>
                      <a:cubicBezTo>
                        <a:pt x="10359" y="7139"/>
                        <a:pt x="10212" y="6074"/>
                        <a:pt x="10273" y="5021"/>
                      </a:cubicBezTo>
                      <a:lnTo>
                        <a:pt x="10273" y="5021"/>
                      </a:lnTo>
                      <a:cubicBezTo>
                        <a:pt x="10334" y="3796"/>
                        <a:pt x="10665" y="2584"/>
                        <a:pt x="11228" y="1482"/>
                      </a:cubicBezTo>
                      <a:lnTo>
                        <a:pt x="11326" y="1298"/>
                      </a:lnTo>
                      <a:cubicBezTo>
                        <a:pt x="11522" y="882"/>
                        <a:pt x="11779" y="392"/>
                        <a:pt x="12171" y="221"/>
                      </a:cubicBezTo>
                      <a:cubicBezTo>
                        <a:pt x="12734" y="1"/>
                        <a:pt x="13469" y="466"/>
                        <a:pt x="13677" y="625"/>
                      </a:cubicBezTo>
                      <a:cubicBezTo>
                        <a:pt x="13836" y="735"/>
                        <a:pt x="13983" y="858"/>
                        <a:pt x="14142" y="980"/>
                      </a:cubicBezTo>
                      <a:cubicBezTo>
                        <a:pt x="14461" y="1249"/>
                        <a:pt x="14816" y="1531"/>
                        <a:pt x="15207" y="1666"/>
                      </a:cubicBezTo>
                      <a:cubicBezTo>
                        <a:pt x="15562" y="1788"/>
                        <a:pt x="15942" y="1813"/>
                        <a:pt x="16334" y="1849"/>
                      </a:cubicBezTo>
                      <a:cubicBezTo>
                        <a:pt x="16897" y="1898"/>
                        <a:pt x="17497" y="1923"/>
                        <a:pt x="17901" y="2327"/>
                      </a:cubicBezTo>
                      <a:cubicBezTo>
                        <a:pt x="18574" y="2951"/>
                        <a:pt x="18379" y="4078"/>
                        <a:pt x="17926" y="4886"/>
                      </a:cubicBezTo>
                      <a:cubicBezTo>
                        <a:pt x="17473" y="5645"/>
                        <a:pt x="16836" y="6306"/>
                        <a:pt x="16211" y="6931"/>
                      </a:cubicBezTo>
                      <a:cubicBezTo>
                        <a:pt x="16003" y="7127"/>
                        <a:pt x="15795" y="7347"/>
                        <a:pt x="15599" y="7555"/>
                      </a:cubicBezTo>
                      <a:cubicBezTo>
                        <a:pt x="14938" y="8253"/>
                        <a:pt x="14069" y="9318"/>
                        <a:pt x="13959" y="10604"/>
                      </a:cubicBezTo>
                      <a:cubicBezTo>
                        <a:pt x="13910" y="11167"/>
                        <a:pt x="14007" y="11730"/>
                        <a:pt x="14105" y="12281"/>
                      </a:cubicBezTo>
                      <a:cubicBezTo>
                        <a:pt x="14216" y="12893"/>
                        <a:pt x="14326" y="13530"/>
                        <a:pt x="14228" y="14142"/>
                      </a:cubicBezTo>
                      <a:cubicBezTo>
                        <a:pt x="14044" y="15379"/>
                        <a:pt x="13150" y="16297"/>
                        <a:pt x="12269" y="17203"/>
                      </a:cubicBezTo>
                      <a:cubicBezTo>
                        <a:pt x="11644" y="17840"/>
                        <a:pt x="10983" y="18513"/>
                        <a:pt x="10591" y="19309"/>
                      </a:cubicBezTo>
                      <a:cubicBezTo>
                        <a:pt x="9991" y="20509"/>
                        <a:pt x="10028" y="21868"/>
                        <a:pt x="10040" y="23203"/>
                      </a:cubicBezTo>
                      <a:cubicBezTo>
                        <a:pt x="10053" y="23888"/>
                        <a:pt x="10065" y="24611"/>
                        <a:pt x="9991" y="25297"/>
                      </a:cubicBezTo>
                      <a:cubicBezTo>
                        <a:pt x="9942" y="25737"/>
                        <a:pt x="9857" y="26178"/>
                        <a:pt x="9783" y="26631"/>
                      </a:cubicBezTo>
                      <a:cubicBezTo>
                        <a:pt x="9636" y="27354"/>
                        <a:pt x="9502" y="28100"/>
                        <a:pt x="9538" y="28835"/>
                      </a:cubicBezTo>
                      <a:cubicBezTo>
                        <a:pt x="9563" y="29582"/>
                        <a:pt x="9783" y="30317"/>
                        <a:pt x="9979" y="31014"/>
                      </a:cubicBezTo>
                      <a:cubicBezTo>
                        <a:pt x="10212" y="31835"/>
                        <a:pt x="10457" y="32692"/>
                        <a:pt x="10420" y="33549"/>
                      </a:cubicBezTo>
                      <a:cubicBezTo>
                        <a:pt x="10371" y="34994"/>
                        <a:pt x="9514" y="36414"/>
                        <a:pt x="8253" y="37112"/>
                      </a:cubicBezTo>
                      <a:cubicBezTo>
                        <a:pt x="7616" y="37430"/>
                        <a:pt x="6906" y="37614"/>
                        <a:pt x="6196" y="3761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21"/>
                <p:cNvSpPr/>
                <p:nvPr/>
              </p:nvSpPr>
              <p:spPr>
                <a:xfrm>
                  <a:off x="775325" y="3007000"/>
                  <a:ext cx="327550" cy="7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02" h="31970" fill="none" extrusionOk="0">
                      <a:moveTo>
                        <a:pt x="3649" y="31970"/>
                      </a:moveTo>
                      <a:cubicBezTo>
                        <a:pt x="3318" y="31970"/>
                        <a:pt x="2559" y="31737"/>
                        <a:pt x="1286" y="29900"/>
                      </a:cubicBezTo>
                      <a:lnTo>
                        <a:pt x="1286" y="29900"/>
                      </a:lnTo>
                      <a:cubicBezTo>
                        <a:pt x="845" y="29251"/>
                        <a:pt x="453" y="28676"/>
                        <a:pt x="306" y="28150"/>
                      </a:cubicBezTo>
                      <a:cubicBezTo>
                        <a:pt x="0" y="27072"/>
                        <a:pt x="612" y="22309"/>
                        <a:pt x="1776" y="20656"/>
                      </a:cubicBezTo>
                      <a:cubicBezTo>
                        <a:pt x="1971" y="20375"/>
                        <a:pt x="2082" y="20105"/>
                        <a:pt x="2192" y="19824"/>
                      </a:cubicBezTo>
                      <a:cubicBezTo>
                        <a:pt x="2351" y="19383"/>
                        <a:pt x="2522" y="18967"/>
                        <a:pt x="3086" y="18526"/>
                      </a:cubicBezTo>
                      <a:cubicBezTo>
                        <a:pt x="3429" y="18269"/>
                        <a:pt x="4763" y="17350"/>
                        <a:pt x="5228" y="17595"/>
                      </a:cubicBezTo>
                      <a:cubicBezTo>
                        <a:pt x="5804" y="17901"/>
                        <a:pt x="5571" y="18660"/>
                        <a:pt x="5351" y="19358"/>
                      </a:cubicBezTo>
                      <a:cubicBezTo>
                        <a:pt x="5277" y="19579"/>
                        <a:pt x="5216" y="19811"/>
                        <a:pt x="5192" y="20007"/>
                      </a:cubicBezTo>
                      <a:cubicBezTo>
                        <a:pt x="5118" y="20473"/>
                        <a:pt x="5130" y="20681"/>
                        <a:pt x="5143" y="20926"/>
                      </a:cubicBezTo>
                      <a:cubicBezTo>
                        <a:pt x="5167" y="21281"/>
                        <a:pt x="5204" y="21685"/>
                        <a:pt x="4959" y="22934"/>
                      </a:cubicBezTo>
                      <a:cubicBezTo>
                        <a:pt x="4812" y="23766"/>
                        <a:pt x="4628" y="24685"/>
                        <a:pt x="4665" y="25701"/>
                      </a:cubicBezTo>
                      <a:cubicBezTo>
                        <a:pt x="4714" y="26729"/>
                        <a:pt x="4971" y="27660"/>
                        <a:pt x="5204" y="28480"/>
                      </a:cubicBezTo>
                      <a:cubicBezTo>
                        <a:pt x="5400" y="29166"/>
                        <a:pt x="5571" y="29766"/>
                        <a:pt x="5559" y="30231"/>
                      </a:cubicBezTo>
                      <a:cubicBezTo>
                        <a:pt x="5547" y="30941"/>
                        <a:pt x="4971" y="31933"/>
                        <a:pt x="3796" y="31933"/>
                      </a:cubicBezTo>
                      <a:cubicBezTo>
                        <a:pt x="3784" y="31945"/>
                        <a:pt x="3722" y="31970"/>
                        <a:pt x="3649" y="31970"/>
                      </a:cubicBezTo>
                      <a:close/>
                      <a:moveTo>
                        <a:pt x="10420" y="3809"/>
                      </a:moveTo>
                      <a:cubicBezTo>
                        <a:pt x="10383" y="3809"/>
                        <a:pt x="10346" y="3784"/>
                        <a:pt x="10297" y="3772"/>
                      </a:cubicBezTo>
                      <a:cubicBezTo>
                        <a:pt x="9979" y="3600"/>
                        <a:pt x="10138" y="2780"/>
                        <a:pt x="10236" y="2229"/>
                      </a:cubicBezTo>
                      <a:cubicBezTo>
                        <a:pt x="10273" y="2070"/>
                        <a:pt x="10285" y="1972"/>
                        <a:pt x="10285" y="1911"/>
                      </a:cubicBezTo>
                      <a:lnTo>
                        <a:pt x="10285" y="1911"/>
                      </a:lnTo>
                      <a:cubicBezTo>
                        <a:pt x="10285" y="1752"/>
                        <a:pt x="10285" y="1580"/>
                        <a:pt x="10273" y="1409"/>
                      </a:cubicBezTo>
                      <a:cubicBezTo>
                        <a:pt x="10236" y="846"/>
                        <a:pt x="10212" y="221"/>
                        <a:pt x="10689" y="86"/>
                      </a:cubicBezTo>
                      <a:cubicBezTo>
                        <a:pt x="10934" y="1"/>
                        <a:pt x="11154" y="184"/>
                        <a:pt x="11399" y="405"/>
                      </a:cubicBezTo>
                      <a:cubicBezTo>
                        <a:pt x="11571" y="539"/>
                        <a:pt x="11754" y="699"/>
                        <a:pt x="11950" y="772"/>
                      </a:cubicBezTo>
                      <a:cubicBezTo>
                        <a:pt x="12073" y="821"/>
                        <a:pt x="12232" y="821"/>
                        <a:pt x="12379" y="821"/>
                      </a:cubicBezTo>
                      <a:cubicBezTo>
                        <a:pt x="12624" y="821"/>
                        <a:pt x="12869" y="833"/>
                        <a:pt x="12930" y="1029"/>
                      </a:cubicBezTo>
                      <a:cubicBezTo>
                        <a:pt x="13101" y="1494"/>
                        <a:pt x="13040" y="1935"/>
                        <a:pt x="12746" y="2229"/>
                      </a:cubicBezTo>
                      <a:cubicBezTo>
                        <a:pt x="12648" y="2327"/>
                        <a:pt x="12428" y="2437"/>
                        <a:pt x="12220" y="2560"/>
                      </a:cubicBezTo>
                      <a:cubicBezTo>
                        <a:pt x="11987" y="2682"/>
                        <a:pt x="11742" y="2805"/>
                        <a:pt x="11632" y="2927"/>
                      </a:cubicBezTo>
                      <a:cubicBezTo>
                        <a:pt x="11081" y="3515"/>
                        <a:pt x="10665" y="3809"/>
                        <a:pt x="10420" y="380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76" name="Google Shape;576;p21"/>
            <p:cNvSpPr/>
            <p:nvPr/>
          </p:nvSpPr>
          <p:spPr>
            <a:xfrm>
              <a:off x="6838813" y="-252275"/>
              <a:ext cx="4775852" cy="1479660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7" name="Google Shape;577;p21"/>
          <p:cNvSpPr txBox="1">
            <a:spLocks noGrp="1"/>
          </p:cNvSpPr>
          <p:nvPr>
            <p:ph type="title"/>
          </p:nvPr>
        </p:nvSpPr>
        <p:spPr>
          <a:xfrm>
            <a:off x="4874212" y="1514225"/>
            <a:ext cx="32040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78" name="Google Shape;578;p21"/>
          <p:cNvSpPr txBox="1">
            <a:spLocks noGrp="1"/>
          </p:cNvSpPr>
          <p:nvPr>
            <p:ph type="title" idx="2"/>
          </p:nvPr>
        </p:nvSpPr>
        <p:spPr>
          <a:xfrm>
            <a:off x="4874288" y="3023750"/>
            <a:ext cx="32040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79" name="Google Shape;579;p21"/>
          <p:cNvSpPr txBox="1">
            <a:spLocks noGrp="1"/>
          </p:cNvSpPr>
          <p:nvPr>
            <p:ph type="subTitle" idx="1"/>
          </p:nvPr>
        </p:nvSpPr>
        <p:spPr>
          <a:xfrm>
            <a:off x="5168888" y="1810488"/>
            <a:ext cx="2614800" cy="9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80" name="Google Shape;580;p21"/>
          <p:cNvSpPr txBox="1">
            <a:spLocks noGrp="1"/>
          </p:cNvSpPr>
          <p:nvPr>
            <p:ph type="subTitle" idx="3"/>
          </p:nvPr>
        </p:nvSpPr>
        <p:spPr>
          <a:xfrm>
            <a:off x="5168888" y="3320015"/>
            <a:ext cx="2614800" cy="9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81" name="Google Shape;581;p21"/>
          <p:cNvSpPr txBox="1">
            <a:spLocks noGrp="1"/>
          </p:cNvSpPr>
          <p:nvPr>
            <p:ph type="title" idx="4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2_1"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2"/>
          <p:cNvSpPr txBox="1">
            <a:spLocks noGrp="1"/>
          </p:cNvSpPr>
          <p:nvPr>
            <p:ph type="title"/>
          </p:nvPr>
        </p:nvSpPr>
        <p:spPr>
          <a:xfrm>
            <a:off x="1414025" y="2609663"/>
            <a:ext cx="26148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84" name="Google Shape;584;p22"/>
          <p:cNvSpPr txBox="1">
            <a:spLocks noGrp="1"/>
          </p:cNvSpPr>
          <p:nvPr>
            <p:ph type="title" idx="2"/>
          </p:nvPr>
        </p:nvSpPr>
        <p:spPr>
          <a:xfrm>
            <a:off x="5115173" y="2609682"/>
            <a:ext cx="26148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85" name="Google Shape;585;p22"/>
          <p:cNvSpPr txBox="1">
            <a:spLocks noGrp="1"/>
          </p:cNvSpPr>
          <p:nvPr>
            <p:ph type="subTitle" idx="1"/>
          </p:nvPr>
        </p:nvSpPr>
        <p:spPr>
          <a:xfrm>
            <a:off x="1414050" y="2905925"/>
            <a:ext cx="2614800" cy="9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86" name="Google Shape;586;p22"/>
          <p:cNvSpPr txBox="1">
            <a:spLocks noGrp="1"/>
          </p:cNvSpPr>
          <p:nvPr>
            <p:ph type="subTitle" idx="3"/>
          </p:nvPr>
        </p:nvSpPr>
        <p:spPr>
          <a:xfrm>
            <a:off x="5115175" y="2905952"/>
            <a:ext cx="2614800" cy="9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87" name="Google Shape;587;p22"/>
          <p:cNvSpPr txBox="1">
            <a:spLocks noGrp="1"/>
          </p:cNvSpPr>
          <p:nvPr>
            <p:ph type="title" idx="4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Google Shape;589;p23"/>
          <p:cNvGrpSpPr/>
          <p:nvPr/>
        </p:nvGrpSpPr>
        <p:grpSpPr>
          <a:xfrm>
            <a:off x="-1614447" y="-668745"/>
            <a:ext cx="12693753" cy="6889485"/>
            <a:chOff x="-1614447" y="-668745"/>
            <a:chExt cx="12693753" cy="6889485"/>
          </a:xfrm>
        </p:grpSpPr>
        <p:grpSp>
          <p:nvGrpSpPr>
            <p:cNvPr id="590" name="Google Shape;590;p23"/>
            <p:cNvGrpSpPr/>
            <p:nvPr/>
          </p:nvGrpSpPr>
          <p:grpSpPr>
            <a:xfrm>
              <a:off x="-1614447" y="4335248"/>
              <a:ext cx="2795340" cy="1885492"/>
              <a:chOff x="965100" y="1428788"/>
              <a:chExt cx="1354200" cy="913425"/>
            </a:xfrm>
          </p:grpSpPr>
          <p:sp>
            <p:nvSpPr>
              <p:cNvPr id="591" name="Google Shape;591;p23"/>
              <p:cNvSpPr/>
              <p:nvPr/>
            </p:nvSpPr>
            <p:spPr>
              <a:xfrm>
                <a:off x="1024800" y="1480513"/>
                <a:ext cx="1238800" cy="803850"/>
              </a:xfrm>
              <a:custGeom>
                <a:avLst/>
                <a:gdLst/>
                <a:ahLst/>
                <a:cxnLst/>
                <a:rect l="l" t="t" r="r" b="b"/>
                <a:pathLst>
                  <a:path w="49552" h="32154" fill="none" extrusionOk="0">
                    <a:moveTo>
                      <a:pt x="4579" y="32153"/>
                    </a:moveTo>
                    <a:cubicBezTo>
                      <a:pt x="3894" y="32153"/>
                      <a:pt x="3122" y="31957"/>
                      <a:pt x="2229" y="31541"/>
                    </a:cubicBezTo>
                    <a:cubicBezTo>
                      <a:pt x="1078" y="31027"/>
                      <a:pt x="416" y="30414"/>
                      <a:pt x="208" y="29668"/>
                    </a:cubicBezTo>
                    <a:cubicBezTo>
                      <a:pt x="0" y="28970"/>
                      <a:pt x="208" y="28284"/>
                      <a:pt x="392" y="27598"/>
                    </a:cubicBezTo>
                    <a:cubicBezTo>
                      <a:pt x="429" y="27439"/>
                      <a:pt x="465" y="27304"/>
                      <a:pt x="514" y="27170"/>
                    </a:cubicBezTo>
                    <a:cubicBezTo>
                      <a:pt x="600" y="26815"/>
                      <a:pt x="661" y="26447"/>
                      <a:pt x="735" y="26092"/>
                    </a:cubicBezTo>
                    <a:cubicBezTo>
                      <a:pt x="894" y="25260"/>
                      <a:pt x="1065" y="24366"/>
                      <a:pt x="1518" y="23631"/>
                    </a:cubicBezTo>
                    <a:cubicBezTo>
                      <a:pt x="2388" y="22235"/>
                      <a:pt x="4041" y="21685"/>
                      <a:pt x="5632" y="21170"/>
                    </a:cubicBezTo>
                    <a:cubicBezTo>
                      <a:pt x="5914" y="21072"/>
                      <a:pt x="6208" y="20987"/>
                      <a:pt x="6477" y="20876"/>
                    </a:cubicBezTo>
                    <a:cubicBezTo>
                      <a:pt x="8240" y="20252"/>
                      <a:pt x="10199" y="18868"/>
                      <a:pt x="9967" y="16995"/>
                    </a:cubicBezTo>
                    <a:cubicBezTo>
                      <a:pt x="9918" y="16603"/>
                      <a:pt x="9783" y="16224"/>
                      <a:pt x="9648" y="15856"/>
                    </a:cubicBezTo>
                    <a:cubicBezTo>
                      <a:pt x="9489" y="15465"/>
                      <a:pt x="9342" y="15048"/>
                      <a:pt x="9306" y="14620"/>
                    </a:cubicBezTo>
                    <a:cubicBezTo>
                      <a:pt x="9220" y="13481"/>
                      <a:pt x="9906" y="12538"/>
                      <a:pt x="10579" y="11620"/>
                    </a:cubicBezTo>
                    <a:cubicBezTo>
                      <a:pt x="11203" y="10763"/>
                      <a:pt x="11865" y="9857"/>
                      <a:pt x="11865" y="8828"/>
                    </a:cubicBezTo>
                    <a:cubicBezTo>
                      <a:pt x="11865" y="8571"/>
                      <a:pt x="11816" y="8326"/>
                      <a:pt x="11791" y="8069"/>
                    </a:cubicBezTo>
                    <a:cubicBezTo>
                      <a:pt x="11754" y="7837"/>
                      <a:pt x="11718" y="7592"/>
                      <a:pt x="11718" y="7359"/>
                    </a:cubicBezTo>
                    <a:cubicBezTo>
                      <a:pt x="11669" y="5510"/>
                      <a:pt x="13469" y="4163"/>
                      <a:pt x="15170" y="3674"/>
                    </a:cubicBezTo>
                    <a:cubicBezTo>
                      <a:pt x="16823" y="3196"/>
                      <a:pt x="18574" y="3233"/>
                      <a:pt x="20252" y="3257"/>
                    </a:cubicBezTo>
                    <a:cubicBezTo>
                      <a:pt x="21696" y="3294"/>
                      <a:pt x="23178" y="3306"/>
                      <a:pt x="24586" y="3025"/>
                    </a:cubicBezTo>
                    <a:cubicBezTo>
                      <a:pt x="25921" y="2768"/>
                      <a:pt x="27206" y="2229"/>
                      <a:pt x="28443" y="1715"/>
                    </a:cubicBezTo>
                    <a:cubicBezTo>
                      <a:pt x="29116" y="1421"/>
                      <a:pt x="29814" y="1127"/>
                      <a:pt x="30537" y="882"/>
                    </a:cubicBezTo>
                    <a:cubicBezTo>
                      <a:pt x="33047" y="13"/>
                      <a:pt x="35128" y="0"/>
                      <a:pt x="36757" y="845"/>
                    </a:cubicBezTo>
                    <a:cubicBezTo>
                      <a:pt x="37797" y="1372"/>
                      <a:pt x="38605" y="2278"/>
                      <a:pt x="39365" y="3135"/>
                    </a:cubicBezTo>
                    <a:cubicBezTo>
                      <a:pt x="40013" y="3857"/>
                      <a:pt x="40687" y="4604"/>
                      <a:pt x="41495" y="5143"/>
                    </a:cubicBezTo>
                    <a:cubicBezTo>
                      <a:pt x="42413" y="5755"/>
                      <a:pt x="43491" y="6098"/>
                      <a:pt x="44531" y="6416"/>
                    </a:cubicBezTo>
                    <a:cubicBezTo>
                      <a:pt x="44972" y="6551"/>
                      <a:pt x="45425" y="6698"/>
                      <a:pt x="45878" y="6857"/>
                    </a:cubicBezTo>
                    <a:cubicBezTo>
                      <a:pt x="47899" y="7604"/>
                      <a:pt x="49552" y="9722"/>
                      <a:pt x="49343" y="11277"/>
                    </a:cubicBezTo>
                    <a:cubicBezTo>
                      <a:pt x="49209" y="12306"/>
                      <a:pt x="48303" y="12967"/>
                      <a:pt x="46772" y="13114"/>
                    </a:cubicBezTo>
                    <a:lnTo>
                      <a:pt x="46503" y="13150"/>
                    </a:lnTo>
                    <a:cubicBezTo>
                      <a:pt x="45046" y="13285"/>
                      <a:pt x="42609" y="13518"/>
                      <a:pt x="42095" y="15024"/>
                    </a:cubicBezTo>
                    <a:cubicBezTo>
                      <a:pt x="41850" y="15734"/>
                      <a:pt x="42083" y="16456"/>
                      <a:pt x="42328" y="17215"/>
                    </a:cubicBezTo>
                    <a:cubicBezTo>
                      <a:pt x="42670" y="18293"/>
                      <a:pt x="43025" y="19407"/>
                      <a:pt x="42058" y="20558"/>
                    </a:cubicBezTo>
                    <a:lnTo>
                      <a:pt x="42058" y="20558"/>
                    </a:lnTo>
                    <a:cubicBezTo>
                      <a:pt x="41838" y="20827"/>
                      <a:pt x="41544" y="21060"/>
                      <a:pt x="41262" y="21268"/>
                    </a:cubicBezTo>
                    <a:cubicBezTo>
                      <a:pt x="40956" y="21513"/>
                      <a:pt x="40638" y="21758"/>
                      <a:pt x="40405" y="22064"/>
                    </a:cubicBezTo>
                    <a:cubicBezTo>
                      <a:pt x="39977" y="22640"/>
                      <a:pt x="39854" y="23374"/>
                      <a:pt x="39720" y="24097"/>
                    </a:cubicBezTo>
                    <a:cubicBezTo>
                      <a:pt x="39585" y="24819"/>
                      <a:pt x="39462" y="25590"/>
                      <a:pt x="38985" y="26190"/>
                    </a:cubicBezTo>
                    <a:cubicBezTo>
                      <a:pt x="38165" y="27243"/>
                      <a:pt x="36659" y="27378"/>
                      <a:pt x="35324" y="27427"/>
                    </a:cubicBezTo>
                    <a:cubicBezTo>
                      <a:pt x="33794" y="27476"/>
                      <a:pt x="31896" y="27537"/>
                      <a:pt x="30402" y="26643"/>
                    </a:cubicBezTo>
                    <a:cubicBezTo>
                      <a:pt x="30169" y="26509"/>
                      <a:pt x="29961" y="26362"/>
                      <a:pt x="29741" y="26203"/>
                    </a:cubicBezTo>
                    <a:cubicBezTo>
                      <a:pt x="29447" y="25994"/>
                      <a:pt x="29141" y="25774"/>
                      <a:pt x="28810" y="25603"/>
                    </a:cubicBezTo>
                    <a:cubicBezTo>
                      <a:pt x="26986" y="24745"/>
                      <a:pt x="24880" y="25872"/>
                      <a:pt x="23778" y="26631"/>
                    </a:cubicBezTo>
                    <a:cubicBezTo>
                      <a:pt x="23423" y="26876"/>
                      <a:pt x="23080" y="27121"/>
                      <a:pt x="22749" y="27378"/>
                    </a:cubicBezTo>
                    <a:cubicBezTo>
                      <a:pt x="21635" y="28211"/>
                      <a:pt x="20472" y="29068"/>
                      <a:pt x="19101" y="29374"/>
                    </a:cubicBezTo>
                    <a:cubicBezTo>
                      <a:pt x="17668" y="29692"/>
                      <a:pt x="16138" y="29386"/>
                      <a:pt x="14656" y="29080"/>
                    </a:cubicBezTo>
                    <a:cubicBezTo>
                      <a:pt x="12771" y="28700"/>
                      <a:pt x="10995" y="28333"/>
                      <a:pt x="9404" y="29190"/>
                    </a:cubicBezTo>
                    <a:cubicBezTo>
                      <a:pt x="8791" y="29508"/>
                      <a:pt x="8265" y="29998"/>
                      <a:pt x="7751" y="30476"/>
                    </a:cubicBezTo>
                    <a:cubicBezTo>
                      <a:pt x="7065" y="31112"/>
                      <a:pt x="6343" y="31786"/>
                      <a:pt x="5412" y="32031"/>
                    </a:cubicBezTo>
                    <a:cubicBezTo>
                      <a:pt x="5130" y="32129"/>
                      <a:pt x="4861" y="32153"/>
                      <a:pt x="4579" y="321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3"/>
              <p:cNvSpPr/>
              <p:nvPr/>
            </p:nvSpPr>
            <p:spPr>
              <a:xfrm>
                <a:off x="1115700" y="1572038"/>
                <a:ext cx="1019650" cy="629350"/>
              </a:xfrm>
              <a:custGeom>
                <a:avLst/>
                <a:gdLst/>
                <a:ahLst/>
                <a:cxnLst/>
                <a:rect l="l" t="t" r="r" b="b"/>
                <a:pathLst>
                  <a:path w="40786" h="25174" fill="none" extrusionOk="0">
                    <a:moveTo>
                      <a:pt x="576" y="25149"/>
                    </a:moveTo>
                    <a:cubicBezTo>
                      <a:pt x="392" y="25149"/>
                      <a:pt x="184" y="25088"/>
                      <a:pt x="37" y="24807"/>
                    </a:cubicBezTo>
                    <a:cubicBezTo>
                      <a:pt x="1" y="24696"/>
                      <a:pt x="37" y="24599"/>
                      <a:pt x="99" y="24488"/>
                    </a:cubicBezTo>
                    <a:cubicBezTo>
                      <a:pt x="135" y="24439"/>
                      <a:pt x="148" y="24378"/>
                      <a:pt x="160" y="24329"/>
                    </a:cubicBezTo>
                    <a:cubicBezTo>
                      <a:pt x="282" y="23876"/>
                      <a:pt x="368" y="23435"/>
                      <a:pt x="441" y="23031"/>
                    </a:cubicBezTo>
                    <a:cubicBezTo>
                      <a:pt x="527" y="22578"/>
                      <a:pt x="637" y="21942"/>
                      <a:pt x="760" y="21746"/>
                    </a:cubicBezTo>
                    <a:cubicBezTo>
                      <a:pt x="992" y="21391"/>
                      <a:pt x="2229" y="20987"/>
                      <a:pt x="3062" y="20705"/>
                    </a:cubicBezTo>
                    <a:cubicBezTo>
                      <a:pt x="3331" y="20619"/>
                      <a:pt x="3649" y="20509"/>
                      <a:pt x="3955" y="20399"/>
                    </a:cubicBezTo>
                    <a:cubicBezTo>
                      <a:pt x="7837" y="19040"/>
                      <a:pt x="10077" y="16089"/>
                      <a:pt x="9698" y="12906"/>
                    </a:cubicBezTo>
                    <a:cubicBezTo>
                      <a:pt x="9600" y="12097"/>
                      <a:pt x="9367" y="11449"/>
                      <a:pt x="9184" y="10971"/>
                    </a:cubicBezTo>
                    <a:cubicBezTo>
                      <a:pt x="9184" y="10959"/>
                      <a:pt x="9159" y="10934"/>
                      <a:pt x="9147" y="10922"/>
                    </a:cubicBezTo>
                    <a:cubicBezTo>
                      <a:pt x="9122" y="10885"/>
                      <a:pt x="9098" y="10836"/>
                      <a:pt x="9098" y="10787"/>
                    </a:cubicBezTo>
                    <a:cubicBezTo>
                      <a:pt x="9122" y="10591"/>
                      <a:pt x="9306" y="10396"/>
                      <a:pt x="9490" y="10187"/>
                    </a:cubicBezTo>
                    <a:cubicBezTo>
                      <a:pt x="9563" y="10114"/>
                      <a:pt x="9624" y="10040"/>
                      <a:pt x="9686" y="9967"/>
                    </a:cubicBezTo>
                    <a:cubicBezTo>
                      <a:pt x="10494" y="8841"/>
                      <a:pt x="11608" y="7310"/>
                      <a:pt x="11632" y="5192"/>
                    </a:cubicBezTo>
                    <a:cubicBezTo>
                      <a:pt x="11632" y="4665"/>
                      <a:pt x="11547" y="4225"/>
                      <a:pt x="11510" y="3906"/>
                    </a:cubicBezTo>
                    <a:lnTo>
                      <a:pt x="11510" y="3882"/>
                    </a:lnTo>
                    <a:cubicBezTo>
                      <a:pt x="11510" y="3869"/>
                      <a:pt x="11485" y="3845"/>
                      <a:pt x="11510" y="3821"/>
                    </a:cubicBezTo>
                    <a:cubicBezTo>
                      <a:pt x="11571" y="3637"/>
                      <a:pt x="11877" y="3478"/>
                      <a:pt x="12465" y="3306"/>
                    </a:cubicBezTo>
                    <a:cubicBezTo>
                      <a:pt x="13383" y="3049"/>
                      <a:pt x="14461" y="3012"/>
                      <a:pt x="15391" y="3012"/>
                    </a:cubicBezTo>
                    <a:cubicBezTo>
                      <a:pt x="15771" y="3012"/>
                      <a:pt x="16163" y="3012"/>
                      <a:pt x="16542" y="3025"/>
                    </a:cubicBezTo>
                    <a:lnTo>
                      <a:pt x="16567" y="3025"/>
                    </a:lnTo>
                    <a:cubicBezTo>
                      <a:pt x="16983" y="3025"/>
                      <a:pt x="17412" y="3049"/>
                      <a:pt x="17852" y="3049"/>
                    </a:cubicBezTo>
                    <a:cubicBezTo>
                      <a:pt x="18881" y="3049"/>
                      <a:pt x="20228" y="3012"/>
                      <a:pt x="21623" y="2743"/>
                    </a:cubicBezTo>
                    <a:cubicBezTo>
                      <a:pt x="23289" y="2400"/>
                      <a:pt x="24807" y="1776"/>
                      <a:pt x="26129" y="1225"/>
                    </a:cubicBezTo>
                    <a:cubicBezTo>
                      <a:pt x="26790" y="943"/>
                      <a:pt x="27415" y="686"/>
                      <a:pt x="28027" y="478"/>
                    </a:cubicBezTo>
                    <a:cubicBezTo>
                      <a:pt x="28921" y="172"/>
                      <a:pt x="29753" y="0"/>
                      <a:pt x="30402" y="0"/>
                    </a:cubicBezTo>
                    <a:cubicBezTo>
                      <a:pt x="30868" y="0"/>
                      <a:pt x="31247" y="74"/>
                      <a:pt x="31541" y="233"/>
                    </a:cubicBezTo>
                    <a:cubicBezTo>
                      <a:pt x="32043" y="490"/>
                      <a:pt x="32606" y="1115"/>
                      <a:pt x="33206" y="1788"/>
                    </a:cubicBezTo>
                    <a:cubicBezTo>
                      <a:pt x="33953" y="2621"/>
                      <a:pt x="34810" y="3563"/>
                      <a:pt x="35973" y="4347"/>
                    </a:cubicBezTo>
                    <a:cubicBezTo>
                      <a:pt x="37296" y="5216"/>
                      <a:pt x="38667" y="5657"/>
                      <a:pt x="39879" y="6024"/>
                    </a:cubicBezTo>
                    <a:cubicBezTo>
                      <a:pt x="39965" y="6061"/>
                      <a:pt x="40112" y="6073"/>
                      <a:pt x="40247" y="6073"/>
                    </a:cubicBezTo>
                    <a:cubicBezTo>
                      <a:pt x="40455" y="6086"/>
                      <a:pt x="40638" y="6110"/>
                      <a:pt x="40736" y="6196"/>
                    </a:cubicBezTo>
                    <a:cubicBezTo>
                      <a:pt x="40773" y="6233"/>
                      <a:pt x="40785" y="6269"/>
                      <a:pt x="40785" y="6331"/>
                    </a:cubicBezTo>
                    <a:cubicBezTo>
                      <a:pt x="40700" y="7335"/>
                      <a:pt x="39659" y="7665"/>
                      <a:pt x="38459" y="8045"/>
                    </a:cubicBezTo>
                    <a:cubicBezTo>
                      <a:pt x="37186" y="8449"/>
                      <a:pt x="35741" y="8902"/>
                      <a:pt x="35275" y="10285"/>
                    </a:cubicBezTo>
                    <a:cubicBezTo>
                      <a:pt x="34663" y="12061"/>
                      <a:pt x="35153" y="13603"/>
                      <a:pt x="35471" y="14632"/>
                    </a:cubicBezTo>
                    <a:lnTo>
                      <a:pt x="35520" y="14718"/>
                    </a:lnTo>
                    <a:cubicBezTo>
                      <a:pt x="35557" y="14803"/>
                      <a:pt x="35594" y="14877"/>
                      <a:pt x="35582" y="14963"/>
                    </a:cubicBezTo>
                    <a:cubicBezTo>
                      <a:pt x="35582" y="14987"/>
                      <a:pt x="35557" y="14987"/>
                      <a:pt x="35557" y="14999"/>
                    </a:cubicBezTo>
                    <a:cubicBezTo>
                      <a:pt x="35178" y="15305"/>
                      <a:pt x="34602" y="15746"/>
                      <a:pt x="34088" y="16420"/>
                    </a:cubicBezTo>
                    <a:cubicBezTo>
                      <a:pt x="33170" y="17632"/>
                      <a:pt x="32949" y="18930"/>
                      <a:pt x="32778" y="19885"/>
                    </a:cubicBezTo>
                    <a:cubicBezTo>
                      <a:pt x="32778" y="19921"/>
                      <a:pt x="32765" y="19970"/>
                      <a:pt x="32765" y="20019"/>
                    </a:cubicBezTo>
                    <a:cubicBezTo>
                      <a:pt x="32765" y="20129"/>
                      <a:pt x="32765" y="20252"/>
                      <a:pt x="32680" y="20325"/>
                    </a:cubicBezTo>
                    <a:cubicBezTo>
                      <a:pt x="32582" y="20436"/>
                      <a:pt x="32361" y="20436"/>
                      <a:pt x="32055" y="20411"/>
                    </a:cubicBezTo>
                    <a:cubicBezTo>
                      <a:pt x="31921" y="20411"/>
                      <a:pt x="31761" y="20399"/>
                      <a:pt x="31615" y="20411"/>
                    </a:cubicBezTo>
                    <a:cubicBezTo>
                      <a:pt x="31272" y="20436"/>
                      <a:pt x="30929" y="20436"/>
                      <a:pt x="30574" y="20436"/>
                    </a:cubicBezTo>
                    <a:cubicBezTo>
                      <a:pt x="29925" y="20436"/>
                      <a:pt x="29031" y="20399"/>
                      <a:pt x="28541" y="20105"/>
                    </a:cubicBezTo>
                    <a:cubicBezTo>
                      <a:pt x="28443" y="20044"/>
                      <a:pt x="28296" y="19946"/>
                      <a:pt x="28137" y="19836"/>
                    </a:cubicBezTo>
                    <a:cubicBezTo>
                      <a:pt x="27758" y="19554"/>
                      <a:pt x="27280" y="19223"/>
                      <a:pt x="26680" y="18930"/>
                    </a:cubicBezTo>
                    <a:cubicBezTo>
                      <a:pt x="25799" y="18501"/>
                      <a:pt x="24819" y="18293"/>
                      <a:pt x="23791" y="18293"/>
                    </a:cubicBezTo>
                    <a:cubicBezTo>
                      <a:pt x="21562" y="18293"/>
                      <a:pt x="19554" y="19334"/>
                      <a:pt x="18269" y="20215"/>
                    </a:cubicBezTo>
                    <a:cubicBezTo>
                      <a:pt x="17865" y="20497"/>
                      <a:pt x="17485" y="20766"/>
                      <a:pt x="17130" y="21023"/>
                    </a:cubicBezTo>
                    <a:cubicBezTo>
                      <a:pt x="16261" y="21672"/>
                      <a:pt x="15440" y="22284"/>
                      <a:pt x="14767" y="22431"/>
                    </a:cubicBezTo>
                    <a:cubicBezTo>
                      <a:pt x="14595" y="22468"/>
                      <a:pt x="14412" y="22493"/>
                      <a:pt x="14179" y="22493"/>
                    </a:cubicBezTo>
                    <a:cubicBezTo>
                      <a:pt x="13493" y="22493"/>
                      <a:pt x="12636" y="22333"/>
                      <a:pt x="11743" y="22150"/>
                    </a:cubicBezTo>
                    <a:cubicBezTo>
                      <a:pt x="10641" y="21917"/>
                      <a:pt x="9392" y="21672"/>
                      <a:pt x="8069" y="21672"/>
                    </a:cubicBezTo>
                    <a:cubicBezTo>
                      <a:pt x="6637" y="21672"/>
                      <a:pt x="5376" y="21978"/>
                      <a:pt x="4213" y="22591"/>
                    </a:cubicBezTo>
                    <a:cubicBezTo>
                      <a:pt x="3209" y="23129"/>
                      <a:pt x="2462" y="23827"/>
                      <a:pt x="1849" y="24390"/>
                    </a:cubicBezTo>
                    <a:cubicBezTo>
                      <a:pt x="1764" y="24452"/>
                      <a:pt x="1690" y="24537"/>
                      <a:pt x="1617" y="24623"/>
                    </a:cubicBezTo>
                    <a:cubicBezTo>
                      <a:pt x="1372" y="24868"/>
                      <a:pt x="1127" y="25113"/>
                      <a:pt x="956" y="25162"/>
                    </a:cubicBezTo>
                    <a:lnTo>
                      <a:pt x="956" y="25125"/>
                    </a:lnTo>
                    <a:lnTo>
                      <a:pt x="956" y="25162"/>
                    </a:lnTo>
                    <a:cubicBezTo>
                      <a:pt x="943" y="25162"/>
                      <a:pt x="943" y="25162"/>
                      <a:pt x="931" y="25174"/>
                    </a:cubicBezTo>
                    <a:cubicBezTo>
                      <a:pt x="809" y="25113"/>
                      <a:pt x="698" y="25149"/>
                      <a:pt x="576" y="2514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3"/>
              <p:cNvSpPr/>
              <p:nvPr/>
            </p:nvSpPr>
            <p:spPr>
              <a:xfrm>
                <a:off x="1395775" y="1654988"/>
                <a:ext cx="560500" cy="394900"/>
              </a:xfrm>
              <a:custGeom>
                <a:avLst/>
                <a:gdLst/>
                <a:ahLst/>
                <a:cxnLst/>
                <a:rect l="l" t="t" r="r" b="b"/>
                <a:pathLst>
                  <a:path w="22420" h="15796" fill="none" extrusionOk="0">
                    <a:moveTo>
                      <a:pt x="2548" y="15783"/>
                    </a:moveTo>
                    <a:cubicBezTo>
                      <a:pt x="2290" y="15783"/>
                      <a:pt x="1972" y="15685"/>
                      <a:pt x="1654" y="15612"/>
                    </a:cubicBezTo>
                    <a:cubicBezTo>
                      <a:pt x="1482" y="15563"/>
                      <a:pt x="1311" y="15526"/>
                      <a:pt x="1164" y="15489"/>
                    </a:cubicBezTo>
                    <a:cubicBezTo>
                      <a:pt x="1103" y="15477"/>
                      <a:pt x="1005" y="15477"/>
                      <a:pt x="919" y="15489"/>
                    </a:cubicBezTo>
                    <a:cubicBezTo>
                      <a:pt x="735" y="15501"/>
                      <a:pt x="527" y="15501"/>
                      <a:pt x="454" y="15342"/>
                    </a:cubicBezTo>
                    <a:cubicBezTo>
                      <a:pt x="1" y="14265"/>
                      <a:pt x="503" y="13212"/>
                      <a:pt x="1042" y="12110"/>
                    </a:cubicBezTo>
                    <a:cubicBezTo>
                      <a:pt x="1482" y="11179"/>
                      <a:pt x="1960" y="10224"/>
                      <a:pt x="1837" y="9220"/>
                    </a:cubicBezTo>
                    <a:cubicBezTo>
                      <a:pt x="1813" y="9049"/>
                      <a:pt x="1776" y="8890"/>
                      <a:pt x="1727" y="8743"/>
                    </a:cubicBezTo>
                    <a:cubicBezTo>
                      <a:pt x="1654" y="8498"/>
                      <a:pt x="1593" y="8265"/>
                      <a:pt x="1629" y="8057"/>
                    </a:cubicBezTo>
                    <a:cubicBezTo>
                      <a:pt x="1666" y="7898"/>
                      <a:pt x="1690" y="7726"/>
                      <a:pt x="1727" y="7555"/>
                    </a:cubicBezTo>
                    <a:cubicBezTo>
                      <a:pt x="1960" y="6220"/>
                      <a:pt x="2266" y="4384"/>
                      <a:pt x="3711" y="3074"/>
                    </a:cubicBezTo>
                    <a:cubicBezTo>
                      <a:pt x="3821" y="2988"/>
                      <a:pt x="3956" y="3013"/>
                      <a:pt x="4066" y="3049"/>
                    </a:cubicBezTo>
                    <a:cubicBezTo>
                      <a:pt x="4115" y="3062"/>
                      <a:pt x="4139" y="3062"/>
                      <a:pt x="4176" y="3062"/>
                    </a:cubicBezTo>
                    <a:cubicBezTo>
                      <a:pt x="4543" y="3062"/>
                      <a:pt x="4923" y="3062"/>
                      <a:pt x="5266" y="3074"/>
                    </a:cubicBezTo>
                    <a:lnTo>
                      <a:pt x="5290" y="3074"/>
                    </a:lnTo>
                    <a:cubicBezTo>
                      <a:pt x="5768" y="3098"/>
                      <a:pt x="6184" y="3098"/>
                      <a:pt x="6637" y="3098"/>
                    </a:cubicBezTo>
                    <a:cubicBezTo>
                      <a:pt x="7812" y="3098"/>
                      <a:pt x="9380" y="3049"/>
                      <a:pt x="11057" y="2706"/>
                    </a:cubicBezTo>
                    <a:cubicBezTo>
                      <a:pt x="13065" y="2315"/>
                      <a:pt x="14816" y="1580"/>
                      <a:pt x="16224" y="992"/>
                    </a:cubicBezTo>
                    <a:cubicBezTo>
                      <a:pt x="16836" y="735"/>
                      <a:pt x="17412" y="490"/>
                      <a:pt x="17938" y="307"/>
                    </a:cubicBezTo>
                    <a:cubicBezTo>
                      <a:pt x="18036" y="270"/>
                      <a:pt x="18134" y="233"/>
                      <a:pt x="18220" y="196"/>
                    </a:cubicBezTo>
                    <a:cubicBezTo>
                      <a:pt x="18514" y="86"/>
                      <a:pt x="18746" y="1"/>
                      <a:pt x="18893" y="62"/>
                    </a:cubicBezTo>
                    <a:cubicBezTo>
                      <a:pt x="19077" y="123"/>
                      <a:pt x="19224" y="319"/>
                      <a:pt x="19346" y="490"/>
                    </a:cubicBezTo>
                    <a:cubicBezTo>
                      <a:pt x="19408" y="564"/>
                      <a:pt x="19444" y="637"/>
                      <a:pt x="19493" y="698"/>
                    </a:cubicBezTo>
                    <a:cubicBezTo>
                      <a:pt x="19738" y="980"/>
                      <a:pt x="20154" y="1213"/>
                      <a:pt x="20583" y="1458"/>
                    </a:cubicBezTo>
                    <a:cubicBezTo>
                      <a:pt x="21403" y="1911"/>
                      <a:pt x="22322" y="2437"/>
                      <a:pt x="22383" y="3478"/>
                    </a:cubicBezTo>
                    <a:cubicBezTo>
                      <a:pt x="22420" y="3968"/>
                      <a:pt x="22052" y="4335"/>
                      <a:pt x="21660" y="4727"/>
                    </a:cubicBezTo>
                    <a:cubicBezTo>
                      <a:pt x="21342" y="5070"/>
                      <a:pt x="21011" y="5400"/>
                      <a:pt x="20852" y="5841"/>
                    </a:cubicBezTo>
                    <a:cubicBezTo>
                      <a:pt x="20509" y="6869"/>
                      <a:pt x="20571" y="7861"/>
                      <a:pt x="20632" y="8743"/>
                    </a:cubicBezTo>
                    <a:cubicBezTo>
                      <a:pt x="20669" y="9392"/>
                      <a:pt x="20705" y="10028"/>
                      <a:pt x="20571" y="10555"/>
                    </a:cubicBezTo>
                    <a:cubicBezTo>
                      <a:pt x="20534" y="10702"/>
                      <a:pt x="20424" y="10787"/>
                      <a:pt x="20326" y="10898"/>
                    </a:cubicBezTo>
                    <a:cubicBezTo>
                      <a:pt x="20265" y="10959"/>
                      <a:pt x="20203" y="11008"/>
                      <a:pt x="20154" y="11069"/>
                    </a:cubicBezTo>
                    <a:cubicBezTo>
                      <a:pt x="19873" y="11436"/>
                      <a:pt x="19738" y="11914"/>
                      <a:pt x="19603" y="12355"/>
                    </a:cubicBezTo>
                    <a:cubicBezTo>
                      <a:pt x="19420" y="12942"/>
                      <a:pt x="19248" y="13518"/>
                      <a:pt x="18759" y="13689"/>
                    </a:cubicBezTo>
                    <a:cubicBezTo>
                      <a:pt x="18440" y="13775"/>
                      <a:pt x="18134" y="13518"/>
                      <a:pt x="17767" y="13187"/>
                    </a:cubicBezTo>
                    <a:cubicBezTo>
                      <a:pt x="17497" y="12979"/>
                      <a:pt x="17216" y="12722"/>
                      <a:pt x="16885" y="12563"/>
                    </a:cubicBezTo>
                    <a:cubicBezTo>
                      <a:pt x="15538" y="11926"/>
                      <a:pt x="14069" y="11608"/>
                      <a:pt x="12563" y="11608"/>
                    </a:cubicBezTo>
                    <a:cubicBezTo>
                      <a:pt x="9465" y="11608"/>
                      <a:pt x="6821" y="12967"/>
                      <a:pt x="5131" y="14106"/>
                    </a:cubicBezTo>
                    <a:cubicBezTo>
                      <a:pt x="4690" y="14412"/>
                      <a:pt x="4262" y="14718"/>
                      <a:pt x="3894" y="14999"/>
                    </a:cubicBezTo>
                    <a:cubicBezTo>
                      <a:pt x="3784" y="15073"/>
                      <a:pt x="3686" y="15171"/>
                      <a:pt x="3576" y="15256"/>
                    </a:cubicBezTo>
                    <a:cubicBezTo>
                      <a:pt x="3294" y="15489"/>
                      <a:pt x="3013" y="15734"/>
                      <a:pt x="2768" y="15795"/>
                    </a:cubicBezTo>
                    <a:lnTo>
                      <a:pt x="2768" y="15795"/>
                    </a:lnTo>
                    <a:cubicBezTo>
                      <a:pt x="2695" y="15783"/>
                      <a:pt x="2633" y="15783"/>
                      <a:pt x="2548" y="1578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3"/>
              <p:cNvSpPr/>
              <p:nvPr/>
            </p:nvSpPr>
            <p:spPr>
              <a:xfrm>
                <a:off x="1520375" y="1749563"/>
                <a:ext cx="329375" cy="164400"/>
              </a:xfrm>
              <a:custGeom>
                <a:avLst/>
                <a:gdLst/>
                <a:ahLst/>
                <a:cxnLst/>
                <a:rect l="l" t="t" r="r" b="b"/>
                <a:pathLst>
                  <a:path w="13175" h="6576" fill="none" extrusionOk="0">
                    <a:moveTo>
                      <a:pt x="1212" y="6576"/>
                    </a:moveTo>
                    <a:cubicBezTo>
                      <a:pt x="857" y="6576"/>
                      <a:pt x="539" y="6490"/>
                      <a:pt x="233" y="6294"/>
                    </a:cubicBezTo>
                    <a:lnTo>
                      <a:pt x="233" y="6294"/>
                    </a:lnTo>
                    <a:cubicBezTo>
                      <a:pt x="0" y="6135"/>
                      <a:pt x="61" y="5841"/>
                      <a:pt x="135" y="5535"/>
                    </a:cubicBezTo>
                    <a:cubicBezTo>
                      <a:pt x="184" y="5352"/>
                      <a:pt x="221" y="5168"/>
                      <a:pt x="196" y="5021"/>
                    </a:cubicBezTo>
                    <a:cubicBezTo>
                      <a:pt x="184" y="4886"/>
                      <a:pt x="147" y="4764"/>
                      <a:pt x="123" y="4654"/>
                    </a:cubicBezTo>
                    <a:cubicBezTo>
                      <a:pt x="98" y="4531"/>
                      <a:pt x="61" y="4409"/>
                      <a:pt x="61" y="4286"/>
                    </a:cubicBezTo>
                    <a:cubicBezTo>
                      <a:pt x="37" y="3748"/>
                      <a:pt x="0" y="2952"/>
                      <a:pt x="441" y="2646"/>
                    </a:cubicBezTo>
                    <a:cubicBezTo>
                      <a:pt x="674" y="2499"/>
                      <a:pt x="955" y="2535"/>
                      <a:pt x="1225" y="2597"/>
                    </a:cubicBezTo>
                    <a:cubicBezTo>
                      <a:pt x="1359" y="2633"/>
                      <a:pt x="1506" y="2658"/>
                      <a:pt x="1641" y="2658"/>
                    </a:cubicBezTo>
                    <a:cubicBezTo>
                      <a:pt x="2975" y="2658"/>
                      <a:pt x="4751" y="2621"/>
                      <a:pt x="6722" y="2217"/>
                    </a:cubicBezTo>
                    <a:cubicBezTo>
                      <a:pt x="9061" y="1764"/>
                      <a:pt x="11056" y="919"/>
                      <a:pt x="12526" y="307"/>
                    </a:cubicBezTo>
                    <a:cubicBezTo>
                      <a:pt x="12562" y="295"/>
                      <a:pt x="12624" y="246"/>
                      <a:pt x="12685" y="197"/>
                    </a:cubicBezTo>
                    <a:cubicBezTo>
                      <a:pt x="12807" y="111"/>
                      <a:pt x="12954" y="1"/>
                      <a:pt x="13040" y="111"/>
                    </a:cubicBezTo>
                    <a:cubicBezTo>
                      <a:pt x="13175" y="258"/>
                      <a:pt x="13028" y="442"/>
                      <a:pt x="12893" y="613"/>
                    </a:cubicBezTo>
                    <a:cubicBezTo>
                      <a:pt x="12807" y="723"/>
                      <a:pt x="12722" y="821"/>
                      <a:pt x="12685" y="931"/>
                    </a:cubicBezTo>
                    <a:cubicBezTo>
                      <a:pt x="12367" y="1850"/>
                      <a:pt x="12379" y="2744"/>
                      <a:pt x="12416" y="3515"/>
                    </a:cubicBezTo>
                    <a:cubicBezTo>
                      <a:pt x="12428" y="4152"/>
                      <a:pt x="12440" y="4703"/>
                      <a:pt x="12281" y="5156"/>
                    </a:cubicBezTo>
                    <a:cubicBezTo>
                      <a:pt x="12097" y="5682"/>
                      <a:pt x="11118" y="5352"/>
                      <a:pt x="9979" y="4972"/>
                    </a:cubicBezTo>
                    <a:cubicBezTo>
                      <a:pt x="9171" y="4703"/>
                      <a:pt x="8253" y="4409"/>
                      <a:pt x="7567" y="4409"/>
                    </a:cubicBezTo>
                    <a:cubicBezTo>
                      <a:pt x="6294" y="4409"/>
                      <a:pt x="5020" y="5045"/>
                      <a:pt x="3906" y="5609"/>
                    </a:cubicBezTo>
                    <a:cubicBezTo>
                      <a:pt x="2914" y="6123"/>
                      <a:pt x="2008" y="6576"/>
                      <a:pt x="1212" y="657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3"/>
              <p:cNvSpPr/>
              <p:nvPr/>
            </p:nvSpPr>
            <p:spPr>
              <a:xfrm>
                <a:off x="965100" y="1428788"/>
                <a:ext cx="1354200" cy="913425"/>
              </a:xfrm>
              <a:custGeom>
                <a:avLst/>
                <a:gdLst/>
                <a:ahLst/>
                <a:cxnLst/>
                <a:rect l="l" t="t" r="r" b="b"/>
                <a:pathLst>
                  <a:path w="54168" h="36537" fill="none" extrusionOk="0">
                    <a:moveTo>
                      <a:pt x="52613" y="9416"/>
                    </a:moveTo>
                    <a:cubicBezTo>
                      <a:pt x="51670" y="8228"/>
                      <a:pt x="50409" y="7285"/>
                      <a:pt x="49025" y="6783"/>
                    </a:cubicBezTo>
                    <a:cubicBezTo>
                      <a:pt x="48536" y="6600"/>
                      <a:pt x="48046" y="6441"/>
                      <a:pt x="47568" y="6294"/>
                    </a:cubicBezTo>
                    <a:cubicBezTo>
                      <a:pt x="46638" y="6000"/>
                      <a:pt x="45769" y="5730"/>
                      <a:pt x="45120" y="5302"/>
                    </a:cubicBezTo>
                    <a:cubicBezTo>
                      <a:pt x="44556" y="4910"/>
                      <a:pt x="44005" y="4322"/>
                      <a:pt x="43430" y="3673"/>
                    </a:cubicBezTo>
                    <a:cubicBezTo>
                      <a:pt x="42548" y="2706"/>
                      <a:pt x="41569" y="1629"/>
                      <a:pt x="40161" y="894"/>
                    </a:cubicBezTo>
                    <a:cubicBezTo>
                      <a:pt x="39047" y="306"/>
                      <a:pt x="37773" y="0"/>
                      <a:pt x="36390" y="0"/>
                    </a:cubicBezTo>
                    <a:cubicBezTo>
                      <a:pt x="35067" y="0"/>
                      <a:pt x="33647" y="282"/>
                      <a:pt x="32129" y="796"/>
                    </a:cubicBezTo>
                    <a:cubicBezTo>
                      <a:pt x="31370" y="1078"/>
                      <a:pt x="30635" y="1384"/>
                      <a:pt x="29913" y="1665"/>
                    </a:cubicBezTo>
                    <a:cubicBezTo>
                      <a:pt x="28713" y="2167"/>
                      <a:pt x="27598" y="2633"/>
                      <a:pt x="26497" y="2853"/>
                    </a:cubicBezTo>
                    <a:cubicBezTo>
                      <a:pt x="25590" y="3037"/>
                      <a:pt x="24586" y="3049"/>
                      <a:pt x="23815" y="3049"/>
                    </a:cubicBezTo>
                    <a:cubicBezTo>
                      <a:pt x="23423" y="3049"/>
                      <a:pt x="23019" y="3049"/>
                      <a:pt x="22640" y="3037"/>
                    </a:cubicBezTo>
                    <a:cubicBezTo>
                      <a:pt x="22248" y="3037"/>
                      <a:pt x="21819" y="3012"/>
                      <a:pt x="21391" y="3012"/>
                    </a:cubicBezTo>
                    <a:cubicBezTo>
                      <a:pt x="20056" y="3012"/>
                      <a:pt x="18477" y="3073"/>
                      <a:pt x="16885" y="3539"/>
                    </a:cubicBezTo>
                    <a:cubicBezTo>
                      <a:pt x="15612" y="3894"/>
                      <a:pt x="14436" y="4567"/>
                      <a:pt x="13555" y="5424"/>
                    </a:cubicBezTo>
                    <a:cubicBezTo>
                      <a:pt x="12367" y="6551"/>
                      <a:pt x="11730" y="8008"/>
                      <a:pt x="11779" y="9489"/>
                    </a:cubicBezTo>
                    <a:cubicBezTo>
                      <a:pt x="11792" y="9893"/>
                      <a:pt x="11840" y="10224"/>
                      <a:pt x="11877" y="10506"/>
                    </a:cubicBezTo>
                    <a:cubicBezTo>
                      <a:pt x="11902" y="10640"/>
                      <a:pt x="11926" y="10824"/>
                      <a:pt x="11926" y="10897"/>
                    </a:cubicBezTo>
                    <a:cubicBezTo>
                      <a:pt x="11926" y="11179"/>
                      <a:pt x="11424" y="11877"/>
                      <a:pt x="11081" y="12342"/>
                    </a:cubicBezTo>
                    <a:cubicBezTo>
                      <a:pt x="10285" y="13420"/>
                      <a:pt x="9208" y="14913"/>
                      <a:pt x="9367" y="16897"/>
                    </a:cubicBezTo>
                    <a:cubicBezTo>
                      <a:pt x="9428" y="17644"/>
                      <a:pt x="9673" y="18293"/>
                      <a:pt x="9857" y="18746"/>
                    </a:cubicBezTo>
                    <a:cubicBezTo>
                      <a:pt x="9943" y="18954"/>
                      <a:pt x="10041" y="19223"/>
                      <a:pt x="10065" y="19333"/>
                    </a:cubicBezTo>
                    <a:cubicBezTo>
                      <a:pt x="10090" y="19542"/>
                      <a:pt x="9453" y="20301"/>
                      <a:pt x="8082" y="20790"/>
                    </a:cubicBezTo>
                    <a:cubicBezTo>
                      <a:pt x="7824" y="20876"/>
                      <a:pt x="7567" y="20974"/>
                      <a:pt x="7286" y="21060"/>
                    </a:cubicBezTo>
                    <a:cubicBezTo>
                      <a:pt x="5498" y="21660"/>
                      <a:pt x="3270" y="22394"/>
                      <a:pt x="1947" y="24488"/>
                    </a:cubicBezTo>
                    <a:cubicBezTo>
                      <a:pt x="1262" y="25602"/>
                      <a:pt x="1029" y="26802"/>
                      <a:pt x="858" y="27770"/>
                    </a:cubicBezTo>
                    <a:cubicBezTo>
                      <a:pt x="796" y="28100"/>
                      <a:pt x="735" y="28406"/>
                      <a:pt x="674" y="28688"/>
                    </a:cubicBezTo>
                    <a:cubicBezTo>
                      <a:pt x="649" y="28810"/>
                      <a:pt x="613" y="28945"/>
                      <a:pt x="576" y="29067"/>
                    </a:cubicBezTo>
                    <a:cubicBezTo>
                      <a:pt x="331" y="29924"/>
                      <a:pt x="1" y="31088"/>
                      <a:pt x="392" y="32386"/>
                    </a:cubicBezTo>
                    <a:cubicBezTo>
                      <a:pt x="796" y="33794"/>
                      <a:pt x="1898" y="34908"/>
                      <a:pt x="3674" y="35728"/>
                    </a:cubicBezTo>
                    <a:cubicBezTo>
                      <a:pt x="4886" y="36279"/>
                      <a:pt x="5963" y="36536"/>
                      <a:pt x="6980" y="36536"/>
                    </a:cubicBezTo>
                    <a:cubicBezTo>
                      <a:pt x="7469" y="36536"/>
                      <a:pt x="7947" y="36475"/>
                      <a:pt x="8412" y="36353"/>
                    </a:cubicBezTo>
                    <a:cubicBezTo>
                      <a:pt x="9894" y="35948"/>
                      <a:pt x="10898" y="35006"/>
                      <a:pt x="11730" y="34259"/>
                    </a:cubicBezTo>
                    <a:cubicBezTo>
                      <a:pt x="12159" y="33855"/>
                      <a:pt x="12551" y="33487"/>
                      <a:pt x="12893" y="33304"/>
                    </a:cubicBezTo>
                    <a:cubicBezTo>
                      <a:pt x="13212" y="33132"/>
                      <a:pt x="13579" y="33059"/>
                      <a:pt x="14069" y="33059"/>
                    </a:cubicBezTo>
                    <a:cubicBezTo>
                      <a:pt x="14791" y="33059"/>
                      <a:pt x="15673" y="33243"/>
                      <a:pt x="16616" y="33426"/>
                    </a:cubicBezTo>
                    <a:cubicBezTo>
                      <a:pt x="17693" y="33647"/>
                      <a:pt x="18917" y="33904"/>
                      <a:pt x="20191" y="33904"/>
                    </a:cubicBezTo>
                    <a:cubicBezTo>
                      <a:pt x="20852" y="33904"/>
                      <a:pt x="21452" y="33843"/>
                      <a:pt x="22027" y="33708"/>
                    </a:cubicBezTo>
                    <a:cubicBezTo>
                      <a:pt x="23864" y="33292"/>
                      <a:pt x="25284" y="32239"/>
                      <a:pt x="26545" y="31320"/>
                    </a:cubicBezTo>
                    <a:cubicBezTo>
                      <a:pt x="26864" y="31088"/>
                      <a:pt x="27182" y="30843"/>
                      <a:pt x="27513" y="30622"/>
                    </a:cubicBezTo>
                    <a:cubicBezTo>
                      <a:pt x="28370" y="30047"/>
                      <a:pt x="29227" y="29692"/>
                      <a:pt x="29815" y="29692"/>
                    </a:cubicBezTo>
                    <a:cubicBezTo>
                      <a:pt x="29986" y="29692"/>
                      <a:pt x="30121" y="29729"/>
                      <a:pt x="30268" y="29790"/>
                    </a:cubicBezTo>
                    <a:cubicBezTo>
                      <a:pt x="30402" y="29851"/>
                      <a:pt x="30635" y="30010"/>
                      <a:pt x="30843" y="30169"/>
                    </a:cubicBezTo>
                    <a:cubicBezTo>
                      <a:pt x="31088" y="30341"/>
                      <a:pt x="31345" y="30537"/>
                      <a:pt x="31676" y="30720"/>
                    </a:cubicBezTo>
                    <a:cubicBezTo>
                      <a:pt x="33353" y="31712"/>
                      <a:pt x="35190" y="31835"/>
                      <a:pt x="36598" y="31835"/>
                    </a:cubicBezTo>
                    <a:lnTo>
                      <a:pt x="36598" y="31835"/>
                    </a:lnTo>
                    <a:cubicBezTo>
                      <a:pt x="37039" y="31835"/>
                      <a:pt x="37455" y="31822"/>
                      <a:pt x="37834" y="31810"/>
                    </a:cubicBezTo>
                    <a:cubicBezTo>
                      <a:pt x="39096" y="31761"/>
                      <a:pt x="41679" y="31688"/>
                      <a:pt x="43246" y="29692"/>
                    </a:cubicBezTo>
                    <a:cubicBezTo>
                      <a:pt x="44054" y="28651"/>
                      <a:pt x="44263" y="27463"/>
                      <a:pt x="44422" y="26582"/>
                    </a:cubicBezTo>
                    <a:cubicBezTo>
                      <a:pt x="44483" y="26251"/>
                      <a:pt x="44569" y="25700"/>
                      <a:pt x="44679" y="25541"/>
                    </a:cubicBezTo>
                    <a:cubicBezTo>
                      <a:pt x="44740" y="25468"/>
                      <a:pt x="44973" y="25284"/>
                      <a:pt x="45120" y="25162"/>
                    </a:cubicBezTo>
                    <a:cubicBezTo>
                      <a:pt x="45462" y="24904"/>
                      <a:pt x="45891" y="24562"/>
                      <a:pt x="46271" y="24109"/>
                    </a:cubicBezTo>
                    <a:cubicBezTo>
                      <a:pt x="48046" y="21990"/>
                      <a:pt x="47348" y="19774"/>
                      <a:pt x="46956" y="18599"/>
                    </a:cubicBezTo>
                    <a:cubicBezTo>
                      <a:pt x="46895" y="18403"/>
                      <a:pt x="46809" y="18134"/>
                      <a:pt x="46760" y="17938"/>
                    </a:cubicBezTo>
                    <a:cubicBezTo>
                      <a:pt x="47324" y="17681"/>
                      <a:pt x="48695" y="17546"/>
                      <a:pt x="49160" y="17497"/>
                    </a:cubicBezTo>
                    <a:lnTo>
                      <a:pt x="49442" y="17460"/>
                    </a:lnTo>
                    <a:cubicBezTo>
                      <a:pt x="52062" y="17203"/>
                      <a:pt x="53788" y="15770"/>
                      <a:pt x="54045" y="13640"/>
                    </a:cubicBezTo>
                    <a:cubicBezTo>
                      <a:pt x="54168" y="12281"/>
                      <a:pt x="53678" y="10775"/>
                      <a:pt x="52613" y="941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dashDot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6" name="Google Shape;596;p23"/>
            <p:cNvSpPr/>
            <p:nvPr/>
          </p:nvSpPr>
          <p:spPr>
            <a:xfrm rot="10620205">
              <a:off x="-1539537" y="-577621"/>
              <a:ext cx="3514722" cy="1088935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3"/>
            <p:cNvSpPr/>
            <p:nvPr/>
          </p:nvSpPr>
          <p:spPr>
            <a:xfrm rot="240955">
              <a:off x="7530858" y="4027551"/>
              <a:ext cx="3514632" cy="1088907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8" name="Google Shape;598;p23"/>
          <p:cNvSpPr txBox="1">
            <a:spLocks noGrp="1"/>
          </p:cNvSpPr>
          <p:nvPr>
            <p:ph type="title" hasCustomPrompt="1"/>
          </p:nvPr>
        </p:nvSpPr>
        <p:spPr>
          <a:xfrm>
            <a:off x="3955364" y="1780598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9" name="Google Shape;599;p23"/>
          <p:cNvSpPr txBox="1">
            <a:spLocks noGrp="1"/>
          </p:cNvSpPr>
          <p:nvPr>
            <p:ph type="title" idx="2"/>
          </p:nvPr>
        </p:nvSpPr>
        <p:spPr>
          <a:xfrm>
            <a:off x="3423613" y="2998000"/>
            <a:ext cx="2296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00" name="Google Shape;600;p23"/>
          <p:cNvSpPr txBox="1">
            <a:spLocks noGrp="1"/>
          </p:cNvSpPr>
          <p:nvPr>
            <p:ph type="title" idx="3"/>
          </p:nvPr>
        </p:nvSpPr>
        <p:spPr>
          <a:xfrm>
            <a:off x="3423612" y="3429309"/>
            <a:ext cx="22968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01" name="Google Shape;601;p23"/>
          <p:cNvSpPr txBox="1">
            <a:spLocks noGrp="1"/>
          </p:cNvSpPr>
          <p:nvPr>
            <p:ph type="title" idx="4" hasCustomPrompt="1"/>
          </p:nvPr>
        </p:nvSpPr>
        <p:spPr>
          <a:xfrm>
            <a:off x="1282480" y="1780598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2" name="Google Shape;602;p23"/>
          <p:cNvSpPr txBox="1">
            <a:spLocks noGrp="1"/>
          </p:cNvSpPr>
          <p:nvPr>
            <p:ph type="title" idx="5"/>
          </p:nvPr>
        </p:nvSpPr>
        <p:spPr>
          <a:xfrm>
            <a:off x="750775" y="2998000"/>
            <a:ext cx="2296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03" name="Google Shape;603;p23"/>
          <p:cNvSpPr txBox="1">
            <a:spLocks noGrp="1"/>
          </p:cNvSpPr>
          <p:nvPr>
            <p:ph type="title" idx="6"/>
          </p:nvPr>
        </p:nvSpPr>
        <p:spPr>
          <a:xfrm>
            <a:off x="750700" y="3429309"/>
            <a:ext cx="22968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04" name="Google Shape;604;p23"/>
          <p:cNvSpPr txBox="1">
            <a:spLocks noGrp="1"/>
          </p:cNvSpPr>
          <p:nvPr>
            <p:ph type="title" idx="7" hasCustomPrompt="1"/>
          </p:nvPr>
        </p:nvSpPr>
        <p:spPr>
          <a:xfrm>
            <a:off x="6628247" y="1780598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5" name="Google Shape;605;p23"/>
          <p:cNvSpPr txBox="1">
            <a:spLocks noGrp="1"/>
          </p:cNvSpPr>
          <p:nvPr>
            <p:ph type="title" idx="8"/>
          </p:nvPr>
        </p:nvSpPr>
        <p:spPr>
          <a:xfrm>
            <a:off x="6096425" y="2998000"/>
            <a:ext cx="2296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title" idx="9"/>
          </p:nvPr>
        </p:nvSpPr>
        <p:spPr>
          <a:xfrm>
            <a:off x="6096500" y="3429309"/>
            <a:ext cx="22968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07" name="Google Shape;607;p23"/>
          <p:cNvSpPr txBox="1">
            <a:spLocks noGrp="1"/>
          </p:cNvSpPr>
          <p:nvPr>
            <p:ph type="title" idx="13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_3"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24"/>
          <p:cNvGrpSpPr/>
          <p:nvPr/>
        </p:nvGrpSpPr>
        <p:grpSpPr>
          <a:xfrm>
            <a:off x="-2471461" y="-584781"/>
            <a:ext cx="15514944" cy="8915340"/>
            <a:chOff x="-2471461" y="-584781"/>
            <a:chExt cx="15514944" cy="8915340"/>
          </a:xfrm>
        </p:grpSpPr>
        <p:sp>
          <p:nvSpPr>
            <p:cNvPr id="610" name="Google Shape;610;p24"/>
            <p:cNvSpPr/>
            <p:nvPr/>
          </p:nvSpPr>
          <p:spPr>
            <a:xfrm rot="-9878429">
              <a:off x="-2319388" y="-138503"/>
              <a:ext cx="3589865" cy="1632149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1" name="Google Shape;611;p24"/>
            <p:cNvGrpSpPr/>
            <p:nvPr/>
          </p:nvGrpSpPr>
          <p:grpSpPr>
            <a:xfrm rot="-10799910">
              <a:off x="216141" y="4198632"/>
              <a:ext cx="289982" cy="530948"/>
              <a:chOff x="5850477" y="3901125"/>
              <a:chExt cx="76223" cy="139565"/>
            </a:xfrm>
          </p:grpSpPr>
          <p:sp>
            <p:nvSpPr>
              <p:cNvPr id="612" name="Google Shape;612;p24"/>
              <p:cNvSpPr/>
              <p:nvPr/>
            </p:nvSpPr>
            <p:spPr>
              <a:xfrm>
                <a:off x="5892700" y="3901125"/>
                <a:ext cx="34000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1005" extrusionOk="0">
                    <a:moveTo>
                      <a:pt x="0" y="0"/>
                    </a:moveTo>
                    <a:lnTo>
                      <a:pt x="0" y="1004"/>
                    </a:lnTo>
                    <a:lnTo>
                      <a:pt x="1359" y="1004"/>
                    </a:lnTo>
                    <a:lnTo>
                      <a:pt x="135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4"/>
              <p:cNvSpPr/>
              <p:nvPr/>
            </p:nvSpPr>
            <p:spPr>
              <a:xfrm>
                <a:off x="5870044" y="3987386"/>
                <a:ext cx="288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845" extrusionOk="0">
                    <a:moveTo>
                      <a:pt x="0" y="0"/>
                    </a:moveTo>
                    <a:lnTo>
                      <a:pt x="0" y="845"/>
                    </a:lnTo>
                    <a:lnTo>
                      <a:pt x="1151" y="845"/>
                    </a:lnTo>
                    <a:lnTo>
                      <a:pt x="11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4"/>
              <p:cNvSpPr/>
              <p:nvPr/>
            </p:nvSpPr>
            <p:spPr>
              <a:xfrm>
                <a:off x="5850477" y="3936641"/>
                <a:ext cx="14400" cy="10125"/>
              </a:xfrm>
              <a:custGeom>
                <a:avLst/>
                <a:gdLst/>
                <a:ahLst/>
                <a:cxnLst/>
                <a:rect l="l" t="t" r="r" b="b"/>
                <a:pathLst>
                  <a:path w="576" h="405" extrusionOk="0">
                    <a:moveTo>
                      <a:pt x="1" y="1"/>
                    </a:moveTo>
                    <a:lnTo>
                      <a:pt x="1" y="405"/>
                    </a:lnTo>
                    <a:lnTo>
                      <a:pt x="576" y="405"/>
                    </a:lnTo>
                    <a:lnTo>
                      <a:pt x="57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4"/>
              <p:cNvSpPr/>
              <p:nvPr/>
            </p:nvSpPr>
            <p:spPr>
              <a:xfrm>
                <a:off x="5877394" y="4030265"/>
                <a:ext cx="1410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17" extrusionOk="0">
                    <a:moveTo>
                      <a:pt x="0" y="1"/>
                    </a:moveTo>
                    <a:lnTo>
                      <a:pt x="0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4"/>
              <p:cNvSpPr/>
              <p:nvPr/>
            </p:nvSpPr>
            <p:spPr>
              <a:xfrm>
                <a:off x="5898840" y="3951591"/>
                <a:ext cx="1410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18" extrusionOk="0">
                    <a:moveTo>
                      <a:pt x="0" y="1"/>
                    </a:moveTo>
                    <a:lnTo>
                      <a:pt x="0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4"/>
              <p:cNvSpPr/>
              <p:nvPr/>
            </p:nvSpPr>
            <p:spPr>
              <a:xfrm>
                <a:off x="5863291" y="3901125"/>
                <a:ext cx="1410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17" extrusionOk="0">
                    <a:moveTo>
                      <a:pt x="1" y="1"/>
                    </a:moveTo>
                    <a:lnTo>
                      <a:pt x="1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8" name="Google Shape;618;p24"/>
            <p:cNvGrpSpPr/>
            <p:nvPr/>
          </p:nvGrpSpPr>
          <p:grpSpPr>
            <a:xfrm rot="-2023058">
              <a:off x="4111659" y="3821522"/>
              <a:ext cx="4155021" cy="3663981"/>
              <a:chOff x="3141775" y="2797950"/>
              <a:chExt cx="2059150" cy="1815800"/>
            </a:xfrm>
          </p:grpSpPr>
          <p:sp>
            <p:nvSpPr>
              <p:cNvPr id="619" name="Google Shape;619;p24"/>
              <p:cNvSpPr/>
              <p:nvPr/>
            </p:nvSpPr>
            <p:spPr>
              <a:xfrm>
                <a:off x="3202075" y="2853350"/>
                <a:ext cx="1939775" cy="1703775"/>
              </a:xfrm>
              <a:custGeom>
                <a:avLst/>
                <a:gdLst/>
                <a:ahLst/>
                <a:cxnLst/>
                <a:rect l="l" t="t" r="r" b="b"/>
                <a:pathLst>
                  <a:path w="77591" h="68151" fill="none" extrusionOk="0">
                    <a:moveTo>
                      <a:pt x="67857" y="68150"/>
                    </a:moveTo>
                    <a:cubicBezTo>
                      <a:pt x="66400" y="68150"/>
                      <a:pt x="64967" y="67575"/>
                      <a:pt x="63559" y="66987"/>
                    </a:cubicBezTo>
                    <a:cubicBezTo>
                      <a:pt x="63032" y="66779"/>
                      <a:pt x="62518" y="66558"/>
                      <a:pt x="61992" y="66375"/>
                    </a:cubicBezTo>
                    <a:cubicBezTo>
                      <a:pt x="57694" y="64881"/>
                      <a:pt x="52833" y="65481"/>
                      <a:pt x="48548" y="65995"/>
                    </a:cubicBezTo>
                    <a:cubicBezTo>
                      <a:pt x="46417" y="66252"/>
                      <a:pt x="43993" y="66558"/>
                      <a:pt x="41728" y="66056"/>
                    </a:cubicBezTo>
                    <a:cubicBezTo>
                      <a:pt x="39818" y="65640"/>
                      <a:pt x="38091" y="64697"/>
                      <a:pt x="36402" y="63779"/>
                    </a:cubicBezTo>
                    <a:lnTo>
                      <a:pt x="25003" y="57547"/>
                    </a:lnTo>
                    <a:cubicBezTo>
                      <a:pt x="23999" y="56996"/>
                      <a:pt x="23533" y="56420"/>
                      <a:pt x="23607" y="55784"/>
                    </a:cubicBezTo>
                    <a:cubicBezTo>
                      <a:pt x="23644" y="55502"/>
                      <a:pt x="23791" y="55257"/>
                      <a:pt x="23950" y="55025"/>
                    </a:cubicBezTo>
                    <a:cubicBezTo>
                      <a:pt x="24060" y="54853"/>
                      <a:pt x="24158" y="54682"/>
                      <a:pt x="24219" y="54498"/>
                    </a:cubicBezTo>
                    <a:cubicBezTo>
                      <a:pt x="24403" y="53972"/>
                      <a:pt x="24244" y="53421"/>
                      <a:pt x="24035" y="52833"/>
                    </a:cubicBezTo>
                    <a:cubicBezTo>
                      <a:pt x="23888" y="52355"/>
                      <a:pt x="23717" y="51853"/>
                      <a:pt x="23778" y="51364"/>
                    </a:cubicBezTo>
                    <a:cubicBezTo>
                      <a:pt x="23950" y="49833"/>
                      <a:pt x="25725" y="49429"/>
                      <a:pt x="27280" y="49086"/>
                    </a:cubicBezTo>
                    <a:cubicBezTo>
                      <a:pt x="27623" y="49001"/>
                      <a:pt x="27929" y="48939"/>
                      <a:pt x="28235" y="48854"/>
                    </a:cubicBezTo>
                    <a:cubicBezTo>
                      <a:pt x="29839" y="48425"/>
                      <a:pt x="31247" y="47225"/>
                      <a:pt x="32080" y="45572"/>
                    </a:cubicBezTo>
                    <a:cubicBezTo>
                      <a:pt x="32900" y="43932"/>
                      <a:pt x="33022" y="42095"/>
                      <a:pt x="32410" y="40540"/>
                    </a:cubicBezTo>
                    <a:cubicBezTo>
                      <a:pt x="32031" y="39560"/>
                      <a:pt x="31370" y="38667"/>
                      <a:pt x="30757" y="37773"/>
                    </a:cubicBezTo>
                    <a:cubicBezTo>
                      <a:pt x="29778" y="36389"/>
                      <a:pt x="28774" y="34981"/>
                      <a:pt x="28798" y="33292"/>
                    </a:cubicBezTo>
                    <a:cubicBezTo>
                      <a:pt x="28798" y="32863"/>
                      <a:pt x="28896" y="32520"/>
                      <a:pt x="29055" y="32263"/>
                    </a:cubicBezTo>
                    <a:cubicBezTo>
                      <a:pt x="29288" y="31945"/>
                      <a:pt x="29643" y="31761"/>
                      <a:pt x="29998" y="31590"/>
                    </a:cubicBezTo>
                    <a:cubicBezTo>
                      <a:pt x="30096" y="31541"/>
                      <a:pt x="30194" y="31479"/>
                      <a:pt x="30280" y="31430"/>
                    </a:cubicBezTo>
                    <a:cubicBezTo>
                      <a:pt x="32447" y="30231"/>
                      <a:pt x="32839" y="27231"/>
                      <a:pt x="32508" y="24819"/>
                    </a:cubicBezTo>
                    <a:cubicBezTo>
                      <a:pt x="32349" y="23815"/>
                      <a:pt x="32092" y="22529"/>
                      <a:pt x="31259" y="21562"/>
                    </a:cubicBezTo>
                    <a:cubicBezTo>
                      <a:pt x="30561" y="20741"/>
                      <a:pt x="29264" y="20154"/>
                      <a:pt x="28137" y="20644"/>
                    </a:cubicBezTo>
                    <a:cubicBezTo>
                      <a:pt x="27696" y="20839"/>
                      <a:pt x="27329" y="21195"/>
                      <a:pt x="26974" y="21537"/>
                    </a:cubicBezTo>
                    <a:cubicBezTo>
                      <a:pt x="26533" y="21966"/>
                      <a:pt x="26080" y="22394"/>
                      <a:pt x="25468" y="22541"/>
                    </a:cubicBezTo>
                    <a:cubicBezTo>
                      <a:pt x="24709" y="22725"/>
                      <a:pt x="23950" y="22419"/>
                      <a:pt x="23203" y="22113"/>
                    </a:cubicBezTo>
                    <a:cubicBezTo>
                      <a:pt x="22382" y="21782"/>
                      <a:pt x="21611" y="21476"/>
                      <a:pt x="20852" y="21782"/>
                    </a:cubicBezTo>
                    <a:cubicBezTo>
                      <a:pt x="20289" y="22027"/>
                      <a:pt x="19970" y="22541"/>
                      <a:pt x="19615" y="23117"/>
                    </a:cubicBezTo>
                    <a:cubicBezTo>
                      <a:pt x="19383" y="23472"/>
                      <a:pt x="19162" y="23839"/>
                      <a:pt x="18856" y="24133"/>
                    </a:cubicBezTo>
                    <a:cubicBezTo>
                      <a:pt x="17693" y="25272"/>
                      <a:pt x="15734" y="24966"/>
                      <a:pt x="14399" y="24096"/>
                    </a:cubicBezTo>
                    <a:cubicBezTo>
                      <a:pt x="13591" y="23558"/>
                      <a:pt x="12893" y="22835"/>
                      <a:pt x="12244" y="22137"/>
                    </a:cubicBezTo>
                    <a:cubicBezTo>
                      <a:pt x="11828" y="21709"/>
                      <a:pt x="11400" y="21243"/>
                      <a:pt x="10934" y="20852"/>
                    </a:cubicBezTo>
                    <a:cubicBezTo>
                      <a:pt x="10530" y="20484"/>
                      <a:pt x="9881" y="19995"/>
                      <a:pt x="9159" y="19958"/>
                    </a:cubicBezTo>
                    <a:cubicBezTo>
                      <a:pt x="8694" y="19946"/>
                      <a:pt x="8216" y="20129"/>
                      <a:pt x="7788" y="20301"/>
                    </a:cubicBezTo>
                    <a:cubicBezTo>
                      <a:pt x="7286" y="20497"/>
                      <a:pt x="6759" y="20815"/>
                      <a:pt x="6257" y="21133"/>
                    </a:cubicBezTo>
                    <a:cubicBezTo>
                      <a:pt x="5241" y="21782"/>
                      <a:pt x="4188" y="22443"/>
                      <a:pt x="3086" y="22137"/>
                    </a:cubicBezTo>
                    <a:cubicBezTo>
                      <a:pt x="1629" y="21733"/>
                      <a:pt x="1115" y="19884"/>
                      <a:pt x="686" y="18378"/>
                    </a:cubicBezTo>
                    <a:cubicBezTo>
                      <a:pt x="637" y="18195"/>
                      <a:pt x="576" y="18011"/>
                      <a:pt x="527" y="17852"/>
                    </a:cubicBezTo>
                    <a:cubicBezTo>
                      <a:pt x="0" y="16052"/>
                      <a:pt x="368" y="14215"/>
                      <a:pt x="1482" y="13162"/>
                    </a:cubicBezTo>
                    <a:cubicBezTo>
                      <a:pt x="2143" y="12538"/>
                      <a:pt x="3000" y="12220"/>
                      <a:pt x="3833" y="11889"/>
                    </a:cubicBezTo>
                    <a:cubicBezTo>
                      <a:pt x="4200" y="11754"/>
                      <a:pt x="4567" y="11620"/>
                      <a:pt x="4923" y="11448"/>
                    </a:cubicBezTo>
                    <a:cubicBezTo>
                      <a:pt x="6098" y="10897"/>
                      <a:pt x="7175" y="9795"/>
                      <a:pt x="6943" y="8583"/>
                    </a:cubicBezTo>
                    <a:cubicBezTo>
                      <a:pt x="6918" y="8436"/>
                      <a:pt x="6857" y="8265"/>
                      <a:pt x="6808" y="8118"/>
                    </a:cubicBezTo>
                    <a:cubicBezTo>
                      <a:pt x="6698" y="7787"/>
                      <a:pt x="6588" y="7457"/>
                      <a:pt x="6673" y="7114"/>
                    </a:cubicBezTo>
                    <a:cubicBezTo>
                      <a:pt x="6857" y="6281"/>
                      <a:pt x="7726" y="6245"/>
                      <a:pt x="8645" y="6232"/>
                    </a:cubicBezTo>
                    <a:cubicBezTo>
                      <a:pt x="9245" y="6220"/>
                      <a:pt x="9857" y="6196"/>
                      <a:pt x="10322" y="5951"/>
                    </a:cubicBezTo>
                    <a:cubicBezTo>
                      <a:pt x="11228" y="5498"/>
                      <a:pt x="11302" y="4420"/>
                      <a:pt x="11387" y="3294"/>
                    </a:cubicBezTo>
                    <a:cubicBezTo>
                      <a:pt x="11449" y="2278"/>
                      <a:pt x="11522" y="1237"/>
                      <a:pt x="12208" y="563"/>
                    </a:cubicBezTo>
                    <a:cubicBezTo>
                      <a:pt x="12636" y="159"/>
                      <a:pt x="13224" y="0"/>
                      <a:pt x="13873" y="110"/>
                    </a:cubicBezTo>
                    <a:cubicBezTo>
                      <a:pt x="14852" y="294"/>
                      <a:pt x="15856" y="1078"/>
                      <a:pt x="16297" y="2020"/>
                    </a:cubicBezTo>
                    <a:cubicBezTo>
                      <a:pt x="16665" y="2792"/>
                      <a:pt x="16836" y="3649"/>
                      <a:pt x="16995" y="4457"/>
                    </a:cubicBezTo>
                    <a:cubicBezTo>
                      <a:pt x="17154" y="5241"/>
                      <a:pt x="17326" y="6049"/>
                      <a:pt x="17656" y="6771"/>
                    </a:cubicBezTo>
                    <a:cubicBezTo>
                      <a:pt x="18697" y="9061"/>
                      <a:pt x="21550" y="10457"/>
                      <a:pt x="24133" y="9955"/>
                    </a:cubicBezTo>
                    <a:cubicBezTo>
                      <a:pt x="26607" y="9477"/>
                      <a:pt x="28749" y="7408"/>
                      <a:pt x="29472" y="4812"/>
                    </a:cubicBezTo>
                    <a:cubicBezTo>
                      <a:pt x="29508" y="4702"/>
                      <a:pt x="29533" y="4579"/>
                      <a:pt x="29570" y="4469"/>
                    </a:cubicBezTo>
                    <a:cubicBezTo>
                      <a:pt x="29729" y="3796"/>
                      <a:pt x="29913" y="3098"/>
                      <a:pt x="30463" y="2669"/>
                    </a:cubicBezTo>
                    <a:cubicBezTo>
                      <a:pt x="31406" y="1910"/>
                      <a:pt x="32827" y="2437"/>
                      <a:pt x="33720" y="3318"/>
                    </a:cubicBezTo>
                    <a:cubicBezTo>
                      <a:pt x="34002" y="3600"/>
                      <a:pt x="34259" y="3894"/>
                      <a:pt x="34504" y="4175"/>
                    </a:cubicBezTo>
                    <a:cubicBezTo>
                      <a:pt x="35030" y="4775"/>
                      <a:pt x="35557" y="5400"/>
                      <a:pt x="36267" y="5755"/>
                    </a:cubicBezTo>
                    <a:cubicBezTo>
                      <a:pt x="36745" y="5988"/>
                      <a:pt x="37283" y="6098"/>
                      <a:pt x="37785" y="6196"/>
                    </a:cubicBezTo>
                    <a:cubicBezTo>
                      <a:pt x="38447" y="6318"/>
                      <a:pt x="39108" y="6465"/>
                      <a:pt x="39671" y="6857"/>
                    </a:cubicBezTo>
                    <a:cubicBezTo>
                      <a:pt x="41030" y="7824"/>
                      <a:pt x="40993" y="9857"/>
                      <a:pt x="40553" y="11314"/>
                    </a:cubicBezTo>
                    <a:cubicBezTo>
                      <a:pt x="40418" y="11754"/>
                      <a:pt x="40246" y="12195"/>
                      <a:pt x="40087" y="12624"/>
                    </a:cubicBezTo>
                    <a:cubicBezTo>
                      <a:pt x="39695" y="13689"/>
                      <a:pt x="39291" y="14766"/>
                      <a:pt x="39340" y="15893"/>
                    </a:cubicBezTo>
                    <a:cubicBezTo>
                      <a:pt x="39389" y="17154"/>
                      <a:pt x="40014" y="18354"/>
                      <a:pt x="40614" y="19517"/>
                    </a:cubicBezTo>
                    <a:cubicBezTo>
                      <a:pt x="41336" y="20913"/>
                      <a:pt x="42083" y="22345"/>
                      <a:pt x="41801" y="23876"/>
                    </a:cubicBezTo>
                    <a:cubicBezTo>
                      <a:pt x="41765" y="24170"/>
                      <a:pt x="41667" y="24464"/>
                      <a:pt x="41581" y="24733"/>
                    </a:cubicBezTo>
                    <a:cubicBezTo>
                      <a:pt x="41483" y="25039"/>
                      <a:pt x="41373" y="25357"/>
                      <a:pt x="41336" y="25688"/>
                    </a:cubicBezTo>
                    <a:cubicBezTo>
                      <a:pt x="41214" y="26521"/>
                      <a:pt x="41422" y="27463"/>
                      <a:pt x="42010" y="28590"/>
                    </a:cubicBezTo>
                    <a:cubicBezTo>
                      <a:pt x="43087" y="30720"/>
                      <a:pt x="44752" y="32030"/>
                      <a:pt x="46430" y="32116"/>
                    </a:cubicBezTo>
                    <a:cubicBezTo>
                      <a:pt x="47972" y="32177"/>
                      <a:pt x="48340" y="30867"/>
                      <a:pt x="48768" y="29373"/>
                    </a:cubicBezTo>
                    <a:cubicBezTo>
                      <a:pt x="48878" y="28994"/>
                      <a:pt x="48989" y="28590"/>
                      <a:pt x="49123" y="28210"/>
                    </a:cubicBezTo>
                    <a:cubicBezTo>
                      <a:pt x="49809" y="26264"/>
                      <a:pt x="50703" y="24917"/>
                      <a:pt x="51719" y="23374"/>
                    </a:cubicBezTo>
                    <a:cubicBezTo>
                      <a:pt x="52013" y="22933"/>
                      <a:pt x="52319" y="22468"/>
                      <a:pt x="52625" y="21978"/>
                    </a:cubicBezTo>
                    <a:cubicBezTo>
                      <a:pt x="53286" y="20937"/>
                      <a:pt x="54890" y="21354"/>
                      <a:pt x="56200" y="21684"/>
                    </a:cubicBezTo>
                    <a:cubicBezTo>
                      <a:pt x="56360" y="21733"/>
                      <a:pt x="56519" y="21770"/>
                      <a:pt x="56653" y="21807"/>
                    </a:cubicBezTo>
                    <a:cubicBezTo>
                      <a:pt x="57841" y="22101"/>
                      <a:pt x="59212" y="23056"/>
                      <a:pt x="59372" y="24488"/>
                    </a:cubicBezTo>
                    <a:cubicBezTo>
                      <a:pt x="59420" y="24917"/>
                      <a:pt x="59359" y="25345"/>
                      <a:pt x="59298" y="25774"/>
                    </a:cubicBezTo>
                    <a:cubicBezTo>
                      <a:pt x="59286" y="25933"/>
                      <a:pt x="59261" y="26080"/>
                      <a:pt x="59237" y="26251"/>
                    </a:cubicBezTo>
                    <a:cubicBezTo>
                      <a:pt x="58992" y="28541"/>
                      <a:pt x="59959" y="30794"/>
                      <a:pt x="60816" y="32765"/>
                    </a:cubicBezTo>
                    <a:cubicBezTo>
                      <a:pt x="61024" y="33279"/>
                      <a:pt x="61294" y="33855"/>
                      <a:pt x="61735" y="34234"/>
                    </a:cubicBezTo>
                    <a:cubicBezTo>
                      <a:pt x="62151" y="34589"/>
                      <a:pt x="62714" y="34761"/>
                      <a:pt x="63216" y="34883"/>
                    </a:cubicBezTo>
                    <a:cubicBezTo>
                      <a:pt x="64024" y="35079"/>
                      <a:pt x="64930" y="35116"/>
                      <a:pt x="65800" y="35153"/>
                    </a:cubicBezTo>
                    <a:cubicBezTo>
                      <a:pt x="67306" y="35214"/>
                      <a:pt x="68861" y="35275"/>
                      <a:pt x="69999" y="36157"/>
                    </a:cubicBezTo>
                    <a:cubicBezTo>
                      <a:pt x="71946" y="37638"/>
                      <a:pt x="73256" y="40099"/>
                      <a:pt x="74419" y="42291"/>
                    </a:cubicBezTo>
                    <a:cubicBezTo>
                      <a:pt x="74579" y="42560"/>
                      <a:pt x="74713" y="42842"/>
                      <a:pt x="74872" y="43111"/>
                    </a:cubicBezTo>
                    <a:cubicBezTo>
                      <a:pt x="75815" y="44862"/>
                      <a:pt x="76795" y="46662"/>
                      <a:pt x="77162" y="48670"/>
                    </a:cubicBezTo>
                    <a:cubicBezTo>
                      <a:pt x="77591" y="51045"/>
                      <a:pt x="77101" y="53457"/>
                      <a:pt x="76611" y="55331"/>
                    </a:cubicBezTo>
                    <a:cubicBezTo>
                      <a:pt x="75889" y="58086"/>
                      <a:pt x="74897" y="60767"/>
                      <a:pt x="73648" y="63301"/>
                    </a:cubicBezTo>
                    <a:cubicBezTo>
                      <a:pt x="72730" y="65175"/>
                      <a:pt x="71383" y="67391"/>
                      <a:pt x="69118" y="67991"/>
                    </a:cubicBezTo>
                    <a:cubicBezTo>
                      <a:pt x="68701" y="68113"/>
                      <a:pt x="68285" y="68150"/>
                      <a:pt x="67857" y="6815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4"/>
              <p:cNvSpPr/>
              <p:nvPr/>
            </p:nvSpPr>
            <p:spPr>
              <a:xfrm>
                <a:off x="3291150" y="3022000"/>
                <a:ext cx="1763775" cy="1450325"/>
              </a:xfrm>
              <a:custGeom>
                <a:avLst/>
                <a:gdLst/>
                <a:ahLst/>
                <a:cxnLst/>
                <a:rect l="l" t="t" r="r" b="b"/>
                <a:pathLst>
                  <a:path w="70551" h="58013" fill="none" extrusionOk="0">
                    <a:moveTo>
                      <a:pt x="64294" y="58013"/>
                    </a:moveTo>
                    <a:lnTo>
                      <a:pt x="64294" y="58013"/>
                    </a:lnTo>
                    <a:cubicBezTo>
                      <a:pt x="63510" y="58013"/>
                      <a:pt x="62371" y="57547"/>
                      <a:pt x="61269" y="57094"/>
                    </a:cubicBezTo>
                    <a:cubicBezTo>
                      <a:pt x="60718" y="56862"/>
                      <a:pt x="60143" y="56629"/>
                      <a:pt x="59555" y="56433"/>
                    </a:cubicBezTo>
                    <a:cubicBezTo>
                      <a:pt x="57339" y="55649"/>
                      <a:pt x="54890" y="55282"/>
                      <a:pt x="52086" y="55282"/>
                    </a:cubicBezTo>
                    <a:cubicBezTo>
                      <a:pt x="49478" y="55282"/>
                      <a:pt x="46858" y="55600"/>
                      <a:pt x="44569" y="55894"/>
                    </a:cubicBezTo>
                    <a:cubicBezTo>
                      <a:pt x="43405" y="56041"/>
                      <a:pt x="42071" y="56200"/>
                      <a:pt x="40883" y="56200"/>
                    </a:cubicBezTo>
                    <a:cubicBezTo>
                      <a:pt x="40124" y="56200"/>
                      <a:pt x="39475" y="56139"/>
                      <a:pt x="38887" y="56017"/>
                    </a:cubicBezTo>
                    <a:cubicBezTo>
                      <a:pt x="37455" y="55711"/>
                      <a:pt x="35998" y="54915"/>
                      <a:pt x="34467" y="54070"/>
                    </a:cubicBezTo>
                    <a:cubicBezTo>
                      <a:pt x="33684" y="53654"/>
                      <a:pt x="32508" y="53188"/>
                      <a:pt x="31272" y="52711"/>
                    </a:cubicBezTo>
                    <a:cubicBezTo>
                      <a:pt x="28419" y="51621"/>
                      <a:pt x="24905" y="50262"/>
                      <a:pt x="24023" y="48364"/>
                    </a:cubicBezTo>
                    <a:cubicBezTo>
                      <a:pt x="23619" y="47446"/>
                      <a:pt x="23570" y="46405"/>
                      <a:pt x="23950" y="45793"/>
                    </a:cubicBezTo>
                    <a:cubicBezTo>
                      <a:pt x="24023" y="45671"/>
                      <a:pt x="24182" y="45671"/>
                      <a:pt x="24317" y="45671"/>
                    </a:cubicBezTo>
                    <a:cubicBezTo>
                      <a:pt x="24378" y="45671"/>
                      <a:pt x="24439" y="45671"/>
                      <a:pt x="24476" y="45658"/>
                    </a:cubicBezTo>
                    <a:lnTo>
                      <a:pt x="24488" y="45658"/>
                    </a:lnTo>
                    <a:cubicBezTo>
                      <a:pt x="24819" y="45585"/>
                      <a:pt x="25186" y="45499"/>
                      <a:pt x="25541" y="45401"/>
                    </a:cubicBezTo>
                    <a:cubicBezTo>
                      <a:pt x="28088" y="44703"/>
                      <a:pt x="30268" y="42891"/>
                      <a:pt x="31541" y="40357"/>
                    </a:cubicBezTo>
                    <a:cubicBezTo>
                      <a:pt x="32814" y="37847"/>
                      <a:pt x="32986" y="35006"/>
                      <a:pt x="32006" y="32545"/>
                    </a:cubicBezTo>
                    <a:cubicBezTo>
                      <a:pt x="31467" y="31174"/>
                      <a:pt x="30659" y="30047"/>
                      <a:pt x="29949" y="29056"/>
                    </a:cubicBezTo>
                    <a:cubicBezTo>
                      <a:pt x="29827" y="28872"/>
                      <a:pt x="29655" y="28700"/>
                      <a:pt x="29496" y="28517"/>
                    </a:cubicBezTo>
                    <a:cubicBezTo>
                      <a:pt x="29104" y="28113"/>
                      <a:pt x="28762" y="27745"/>
                      <a:pt x="28860" y="27354"/>
                    </a:cubicBezTo>
                    <a:cubicBezTo>
                      <a:pt x="29166" y="26178"/>
                      <a:pt x="29778" y="25137"/>
                      <a:pt x="30439" y="24011"/>
                    </a:cubicBezTo>
                    <a:cubicBezTo>
                      <a:pt x="31541" y="22162"/>
                      <a:pt x="32680" y="20252"/>
                      <a:pt x="32288" y="17571"/>
                    </a:cubicBezTo>
                    <a:cubicBezTo>
                      <a:pt x="32092" y="16224"/>
                      <a:pt x="31676" y="14240"/>
                      <a:pt x="30292" y="12600"/>
                    </a:cubicBezTo>
                    <a:cubicBezTo>
                      <a:pt x="29068" y="11155"/>
                      <a:pt x="27256" y="10298"/>
                      <a:pt x="25456" y="10298"/>
                    </a:cubicBezTo>
                    <a:cubicBezTo>
                      <a:pt x="24660" y="10298"/>
                      <a:pt x="23888" y="10469"/>
                      <a:pt x="23166" y="10788"/>
                    </a:cubicBezTo>
                    <a:cubicBezTo>
                      <a:pt x="22713" y="11008"/>
                      <a:pt x="22358" y="11339"/>
                      <a:pt x="22040" y="11632"/>
                    </a:cubicBezTo>
                    <a:cubicBezTo>
                      <a:pt x="21697" y="11951"/>
                      <a:pt x="21427" y="12220"/>
                      <a:pt x="21072" y="12294"/>
                    </a:cubicBezTo>
                    <a:cubicBezTo>
                      <a:pt x="21023" y="12306"/>
                      <a:pt x="20987" y="12281"/>
                      <a:pt x="20938" y="12245"/>
                    </a:cubicBezTo>
                    <a:cubicBezTo>
                      <a:pt x="20925" y="12232"/>
                      <a:pt x="20901" y="12232"/>
                      <a:pt x="20889" y="12220"/>
                    </a:cubicBezTo>
                    <a:cubicBezTo>
                      <a:pt x="20154" y="11914"/>
                      <a:pt x="19150" y="11498"/>
                      <a:pt x="17938" y="11498"/>
                    </a:cubicBezTo>
                    <a:cubicBezTo>
                      <a:pt x="17228" y="11498"/>
                      <a:pt x="16554" y="11632"/>
                      <a:pt x="15930" y="11914"/>
                    </a:cubicBezTo>
                    <a:cubicBezTo>
                      <a:pt x="14387" y="12563"/>
                      <a:pt x="13604" y="13824"/>
                      <a:pt x="13150" y="14559"/>
                    </a:cubicBezTo>
                    <a:cubicBezTo>
                      <a:pt x="13150" y="14571"/>
                      <a:pt x="13126" y="14571"/>
                      <a:pt x="13126" y="14583"/>
                    </a:cubicBezTo>
                    <a:cubicBezTo>
                      <a:pt x="13114" y="14620"/>
                      <a:pt x="13102" y="14644"/>
                      <a:pt x="13065" y="14669"/>
                    </a:cubicBezTo>
                    <a:cubicBezTo>
                      <a:pt x="12967" y="14706"/>
                      <a:pt x="12857" y="14620"/>
                      <a:pt x="12746" y="14546"/>
                    </a:cubicBezTo>
                    <a:cubicBezTo>
                      <a:pt x="12722" y="14522"/>
                      <a:pt x="12697" y="14497"/>
                      <a:pt x="12673" y="14485"/>
                    </a:cubicBezTo>
                    <a:cubicBezTo>
                      <a:pt x="12183" y="14155"/>
                      <a:pt x="11657" y="13604"/>
                      <a:pt x="11106" y="13028"/>
                    </a:cubicBezTo>
                    <a:cubicBezTo>
                      <a:pt x="10665" y="12563"/>
                      <a:pt x="10163" y="12036"/>
                      <a:pt x="9600" y="11522"/>
                    </a:cubicBezTo>
                    <a:cubicBezTo>
                      <a:pt x="9134" y="11118"/>
                      <a:pt x="7714" y="9882"/>
                      <a:pt x="5694" y="9796"/>
                    </a:cubicBezTo>
                    <a:lnTo>
                      <a:pt x="5510" y="9796"/>
                    </a:lnTo>
                    <a:cubicBezTo>
                      <a:pt x="4408" y="9796"/>
                      <a:pt x="3539" y="10139"/>
                      <a:pt x="2951" y="10371"/>
                    </a:cubicBezTo>
                    <a:cubicBezTo>
                      <a:pt x="2143" y="10690"/>
                      <a:pt x="1470" y="11118"/>
                      <a:pt x="858" y="11485"/>
                    </a:cubicBezTo>
                    <a:lnTo>
                      <a:pt x="809" y="11522"/>
                    </a:lnTo>
                    <a:cubicBezTo>
                      <a:pt x="760" y="11571"/>
                      <a:pt x="723" y="11620"/>
                      <a:pt x="662" y="11608"/>
                    </a:cubicBezTo>
                    <a:cubicBezTo>
                      <a:pt x="429" y="11510"/>
                      <a:pt x="417" y="11216"/>
                      <a:pt x="392" y="10971"/>
                    </a:cubicBezTo>
                    <a:cubicBezTo>
                      <a:pt x="392" y="10873"/>
                      <a:pt x="380" y="10763"/>
                      <a:pt x="368" y="10690"/>
                    </a:cubicBezTo>
                    <a:cubicBezTo>
                      <a:pt x="307" y="10494"/>
                      <a:pt x="258" y="10286"/>
                      <a:pt x="196" y="10102"/>
                    </a:cubicBezTo>
                    <a:cubicBezTo>
                      <a:pt x="0" y="9453"/>
                      <a:pt x="135" y="8939"/>
                      <a:pt x="233" y="8853"/>
                    </a:cubicBezTo>
                    <a:cubicBezTo>
                      <a:pt x="368" y="8694"/>
                      <a:pt x="882" y="8510"/>
                      <a:pt x="1335" y="8327"/>
                    </a:cubicBezTo>
                    <a:lnTo>
                      <a:pt x="1457" y="8290"/>
                    </a:lnTo>
                    <a:cubicBezTo>
                      <a:pt x="1849" y="8131"/>
                      <a:pt x="2315" y="7959"/>
                      <a:pt x="2780" y="7739"/>
                    </a:cubicBezTo>
                    <a:cubicBezTo>
                      <a:pt x="4212" y="7065"/>
                      <a:pt x="4849" y="5853"/>
                      <a:pt x="5474" y="4678"/>
                    </a:cubicBezTo>
                    <a:cubicBezTo>
                      <a:pt x="5865" y="3955"/>
                      <a:pt x="6233" y="3258"/>
                      <a:pt x="6759" y="2694"/>
                    </a:cubicBezTo>
                    <a:cubicBezTo>
                      <a:pt x="6967" y="2486"/>
                      <a:pt x="7273" y="2437"/>
                      <a:pt x="7579" y="2376"/>
                    </a:cubicBezTo>
                    <a:cubicBezTo>
                      <a:pt x="7800" y="2327"/>
                      <a:pt x="8045" y="2302"/>
                      <a:pt x="8265" y="2192"/>
                    </a:cubicBezTo>
                    <a:cubicBezTo>
                      <a:pt x="8755" y="1947"/>
                      <a:pt x="9061" y="1445"/>
                      <a:pt x="9318" y="1005"/>
                    </a:cubicBezTo>
                    <a:cubicBezTo>
                      <a:pt x="9636" y="466"/>
                      <a:pt x="9918" y="1"/>
                      <a:pt x="10432" y="50"/>
                    </a:cubicBezTo>
                    <a:cubicBezTo>
                      <a:pt x="10738" y="86"/>
                      <a:pt x="10787" y="429"/>
                      <a:pt x="10824" y="796"/>
                    </a:cubicBezTo>
                    <a:cubicBezTo>
                      <a:pt x="10849" y="1017"/>
                      <a:pt x="10861" y="1225"/>
                      <a:pt x="10947" y="1396"/>
                    </a:cubicBezTo>
                    <a:cubicBezTo>
                      <a:pt x="12367" y="4568"/>
                      <a:pt x="15783" y="6686"/>
                      <a:pt x="19419" y="6686"/>
                    </a:cubicBezTo>
                    <a:cubicBezTo>
                      <a:pt x="20007" y="6686"/>
                      <a:pt x="20583" y="6625"/>
                      <a:pt x="21146" y="6527"/>
                    </a:cubicBezTo>
                    <a:cubicBezTo>
                      <a:pt x="22774" y="6196"/>
                      <a:pt x="23815" y="4776"/>
                      <a:pt x="24819" y="3380"/>
                    </a:cubicBezTo>
                    <a:cubicBezTo>
                      <a:pt x="25884" y="1947"/>
                      <a:pt x="26962" y="441"/>
                      <a:pt x="28725" y="135"/>
                    </a:cubicBezTo>
                    <a:cubicBezTo>
                      <a:pt x="29227" y="50"/>
                      <a:pt x="29582" y="490"/>
                      <a:pt x="30010" y="992"/>
                    </a:cubicBezTo>
                    <a:cubicBezTo>
                      <a:pt x="30329" y="1384"/>
                      <a:pt x="30684" y="1813"/>
                      <a:pt x="31125" y="2033"/>
                    </a:cubicBezTo>
                    <a:cubicBezTo>
                      <a:pt x="32006" y="2462"/>
                      <a:pt x="32827" y="2633"/>
                      <a:pt x="33488" y="2756"/>
                    </a:cubicBezTo>
                    <a:lnTo>
                      <a:pt x="33573" y="2756"/>
                    </a:lnTo>
                    <a:cubicBezTo>
                      <a:pt x="33659" y="2756"/>
                      <a:pt x="33745" y="2756"/>
                      <a:pt x="33794" y="2817"/>
                    </a:cubicBezTo>
                    <a:cubicBezTo>
                      <a:pt x="33880" y="2939"/>
                      <a:pt x="33818" y="3135"/>
                      <a:pt x="33745" y="3355"/>
                    </a:cubicBezTo>
                    <a:cubicBezTo>
                      <a:pt x="33720" y="3417"/>
                      <a:pt x="33696" y="3490"/>
                      <a:pt x="33684" y="3551"/>
                    </a:cubicBezTo>
                    <a:cubicBezTo>
                      <a:pt x="33573" y="3894"/>
                      <a:pt x="33439" y="4262"/>
                      <a:pt x="33304" y="4653"/>
                    </a:cubicBezTo>
                    <a:lnTo>
                      <a:pt x="33304" y="4666"/>
                    </a:lnTo>
                    <a:cubicBezTo>
                      <a:pt x="32839" y="5914"/>
                      <a:pt x="32276" y="7445"/>
                      <a:pt x="32337" y="9245"/>
                    </a:cubicBezTo>
                    <a:cubicBezTo>
                      <a:pt x="32410" y="11265"/>
                      <a:pt x="33292" y="12955"/>
                      <a:pt x="33990" y="14314"/>
                    </a:cubicBezTo>
                    <a:cubicBezTo>
                      <a:pt x="34406" y="15110"/>
                      <a:pt x="34920" y="16114"/>
                      <a:pt x="34847" y="16518"/>
                    </a:cubicBezTo>
                    <a:cubicBezTo>
                      <a:pt x="34835" y="16591"/>
                      <a:pt x="34773" y="16787"/>
                      <a:pt x="34724" y="16959"/>
                    </a:cubicBezTo>
                    <a:cubicBezTo>
                      <a:pt x="34602" y="17363"/>
                      <a:pt x="34455" y="17852"/>
                      <a:pt x="34357" y="18440"/>
                    </a:cubicBezTo>
                    <a:cubicBezTo>
                      <a:pt x="34124" y="20007"/>
                      <a:pt x="34467" y="21611"/>
                      <a:pt x="35386" y="23387"/>
                    </a:cubicBezTo>
                    <a:cubicBezTo>
                      <a:pt x="37063" y="26668"/>
                      <a:pt x="39708" y="28627"/>
                      <a:pt x="42683" y="28749"/>
                    </a:cubicBezTo>
                    <a:lnTo>
                      <a:pt x="42940" y="28749"/>
                    </a:lnTo>
                    <a:cubicBezTo>
                      <a:pt x="46956" y="28749"/>
                      <a:pt x="47997" y="25089"/>
                      <a:pt x="48438" y="23521"/>
                    </a:cubicBezTo>
                    <a:cubicBezTo>
                      <a:pt x="48548" y="23178"/>
                      <a:pt x="48634" y="22848"/>
                      <a:pt x="48732" y="22566"/>
                    </a:cubicBezTo>
                    <a:cubicBezTo>
                      <a:pt x="49282" y="21011"/>
                      <a:pt x="49980" y="19946"/>
                      <a:pt x="50960" y="18477"/>
                    </a:cubicBezTo>
                    <a:cubicBezTo>
                      <a:pt x="50997" y="18428"/>
                      <a:pt x="51009" y="18379"/>
                      <a:pt x="51021" y="18342"/>
                    </a:cubicBezTo>
                    <a:cubicBezTo>
                      <a:pt x="51070" y="18232"/>
                      <a:pt x="51119" y="18122"/>
                      <a:pt x="51229" y="18073"/>
                    </a:cubicBezTo>
                    <a:cubicBezTo>
                      <a:pt x="51364" y="18011"/>
                      <a:pt x="51499" y="18097"/>
                      <a:pt x="51621" y="18134"/>
                    </a:cubicBezTo>
                    <a:cubicBezTo>
                      <a:pt x="51670" y="18171"/>
                      <a:pt x="51731" y="18183"/>
                      <a:pt x="51756" y="18195"/>
                    </a:cubicBezTo>
                    <a:lnTo>
                      <a:pt x="51780" y="18195"/>
                    </a:lnTo>
                    <a:cubicBezTo>
                      <a:pt x="51939" y="18244"/>
                      <a:pt x="52111" y="18293"/>
                      <a:pt x="52282" y="18318"/>
                    </a:cubicBezTo>
                    <a:lnTo>
                      <a:pt x="52294" y="18318"/>
                    </a:lnTo>
                    <a:cubicBezTo>
                      <a:pt x="52307" y="18318"/>
                      <a:pt x="52343" y="18318"/>
                      <a:pt x="52368" y="18354"/>
                    </a:cubicBezTo>
                    <a:cubicBezTo>
                      <a:pt x="52380" y="18379"/>
                      <a:pt x="52368" y="18428"/>
                      <a:pt x="52368" y="18465"/>
                    </a:cubicBezTo>
                    <a:cubicBezTo>
                      <a:pt x="52368" y="18477"/>
                      <a:pt x="52368" y="18477"/>
                      <a:pt x="52356" y="18489"/>
                    </a:cubicBezTo>
                    <a:cubicBezTo>
                      <a:pt x="52343" y="18648"/>
                      <a:pt x="52307" y="18856"/>
                      <a:pt x="52282" y="19089"/>
                    </a:cubicBezTo>
                    <a:cubicBezTo>
                      <a:pt x="51927" y="22285"/>
                      <a:pt x="53201" y="25199"/>
                      <a:pt x="54119" y="27317"/>
                    </a:cubicBezTo>
                    <a:cubicBezTo>
                      <a:pt x="54413" y="27990"/>
                      <a:pt x="54890" y="29129"/>
                      <a:pt x="55955" y="30011"/>
                    </a:cubicBezTo>
                    <a:cubicBezTo>
                      <a:pt x="56886" y="30806"/>
                      <a:pt x="57927" y="31149"/>
                      <a:pt x="58821" y="31357"/>
                    </a:cubicBezTo>
                    <a:cubicBezTo>
                      <a:pt x="59959" y="31639"/>
                      <a:pt x="61086" y="31688"/>
                      <a:pt x="62090" y="31725"/>
                    </a:cubicBezTo>
                    <a:cubicBezTo>
                      <a:pt x="62824" y="31761"/>
                      <a:pt x="64061" y="31810"/>
                      <a:pt x="64355" y="32019"/>
                    </a:cubicBezTo>
                    <a:cubicBezTo>
                      <a:pt x="65714" y="33059"/>
                      <a:pt x="66853" y="35190"/>
                      <a:pt x="67844" y="37051"/>
                    </a:cubicBezTo>
                    <a:cubicBezTo>
                      <a:pt x="68004" y="37345"/>
                      <a:pt x="68150" y="37626"/>
                      <a:pt x="68310" y="37896"/>
                    </a:cubicBezTo>
                    <a:cubicBezTo>
                      <a:pt x="69130" y="39414"/>
                      <a:pt x="69975" y="40969"/>
                      <a:pt x="70244" y="42438"/>
                    </a:cubicBezTo>
                    <a:cubicBezTo>
                      <a:pt x="70550" y="44152"/>
                      <a:pt x="70146" y="46111"/>
                      <a:pt x="69754" y="47630"/>
                    </a:cubicBezTo>
                    <a:cubicBezTo>
                      <a:pt x="69105" y="50152"/>
                      <a:pt x="68187" y="52625"/>
                      <a:pt x="67036" y="54964"/>
                    </a:cubicBezTo>
                    <a:cubicBezTo>
                      <a:pt x="65959" y="57131"/>
                      <a:pt x="65151" y="57743"/>
                      <a:pt x="64661" y="57866"/>
                    </a:cubicBezTo>
                    <a:cubicBezTo>
                      <a:pt x="64575" y="58000"/>
                      <a:pt x="64428" y="58013"/>
                      <a:pt x="64294" y="5801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4"/>
              <p:cNvSpPr/>
              <p:nvPr/>
            </p:nvSpPr>
            <p:spPr>
              <a:xfrm>
                <a:off x="3494700" y="3128825"/>
                <a:ext cx="1476050" cy="1252600"/>
              </a:xfrm>
              <a:custGeom>
                <a:avLst/>
                <a:gdLst/>
                <a:ahLst/>
                <a:cxnLst/>
                <a:rect l="l" t="t" r="r" b="b"/>
                <a:pathLst>
                  <a:path w="59042" h="50104" fill="none" extrusionOk="0">
                    <a:moveTo>
                      <a:pt x="55454" y="50103"/>
                    </a:moveTo>
                    <a:lnTo>
                      <a:pt x="55417" y="50091"/>
                    </a:lnTo>
                    <a:cubicBezTo>
                      <a:pt x="55062" y="49956"/>
                      <a:pt x="54682" y="49797"/>
                      <a:pt x="54413" y="49699"/>
                    </a:cubicBezTo>
                    <a:lnTo>
                      <a:pt x="54388" y="49699"/>
                    </a:lnTo>
                    <a:cubicBezTo>
                      <a:pt x="53825" y="49466"/>
                      <a:pt x="53201" y="49209"/>
                      <a:pt x="52515" y="48977"/>
                    </a:cubicBezTo>
                    <a:cubicBezTo>
                      <a:pt x="49944" y="48071"/>
                      <a:pt x="47140" y="47642"/>
                      <a:pt x="43944" y="47642"/>
                    </a:cubicBezTo>
                    <a:cubicBezTo>
                      <a:pt x="41128" y="47642"/>
                      <a:pt x="38410" y="47985"/>
                      <a:pt x="36010" y="48266"/>
                    </a:cubicBezTo>
                    <a:cubicBezTo>
                      <a:pt x="34945" y="48413"/>
                      <a:pt x="33733" y="48548"/>
                      <a:pt x="32741" y="48548"/>
                    </a:cubicBezTo>
                    <a:cubicBezTo>
                      <a:pt x="32227" y="48548"/>
                      <a:pt x="31823" y="48511"/>
                      <a:pt x="31468" y="48438"/>
                    </a:cubicBezTo>
                    <a:cubicBezTo>
                      <a:pt x="30500" y="48230"/>
                      <a:pt x="29252" y="47556"/>
                      <a:pt x="27929" y="46834"/>
                    </a:cubicBezTo>
                    <a:cubicBezTo>
                      <a:pt x="26950" y="46295"/>
                      <a:pt x="25676" y="45805"/>
                      <a:pt x="24329" y="45291"/>
                    </a:cubicBezTo>
                    <a:cubicBezTo>
                      <a:pt x="23044" y="44801"/>
                      <a:pt x="21734" y="44287"/>
                      <a:pt x="20632" y="43724"/>
                    </a:cubicBezTo>
                    <a:cubicBezTo>
                      <a:pt x="20620" y="43712"/>
                      <a:pt x="20583" y="43712"/>
                      <a:pt x="20558" y="43712"/>
                    </a:cubicBezTo>
                    <a:cubicBezTo>
                      <a:pt x="20497" y="43699"/>
                      <a:pt x="20411" y="43675"/>
                      <a:pt x="20411" y="43602"/>
                    </a:cubicBezTo>
                    <a:cubicBezTo>
                      <a:pt x="20436" y="42034"/>
                      <a:pt x="21856" y="41189"/>
                      <a:pt x="23350" y="40283"/>
                    </a:cubicBezTo>
                    <a:cubicBezTo>
                      <a:pt x="24562" y="39549"/>
                      <a:pt x="25823" y="38802"/>
                      <a:pt x="26411" y="37614"/>
                    </a:cubicBezTo>
                    <a:cubicBezTo>
                      <a:pt x="28113" y="34247"/>
                      <a:pt x="28333" y="30390"/>
                      <a:pt x="27011" y="27048"/>
                    </a:cubicBezTo>
                    <a:cubicBezTo>
                      <a:pt x="26325" y="25297"/>
                      <a:pt x="25358" y="23938"/>
                      <a:pt x="24574" y="22848"/>
                    </a:cubicBezTo>
                    <a:cubicBezTo>
                      <a:pt x="24574" y="22836"/>
                      <a:pt x="24562" y="22836"/>
                      <a:pt x="24562" y="22824"/>
                    </a:cubicBezTo>
                    <a:cubicBezTo>
                      <a:pt x="24550" y="22799"/>
                      <a:pt x="24513" y="22775"/>
                      <a:pt x="24513" y="22738"/>
                    </a:cubicBezTo>
                    <a:cubicBezTo>
                      <a:pt x="24501" y="22542"/>
                      <a:pt x="24562" y="22236"/>
                      <a:pt x="24721" y="22064"/>
                    </a:cubicBezTo>
                    <a:cubicBezTo>
                      <a:pt x="24795" y="21991"/>
                      <a:pt x="24868" y="21942"/>
                      <a:pt x="24966" y="21942"/>
                    </a:cubicBezTo>
                    <a:lnTo>
                      <a:pt x="25040" y="21942"/>
                    </a:lnTo>
                    <a:cubicBezTo>
                      <a:pt x="27256" y="21942"/>
                      <a:pt x="28701" y="23521"/>
                      <a:pt x="30084" y="25052"/>
                    </a:cubicBezTo>
                    <a:cubicBezTo>
                      <a:pt x="31394" y="26472"/>
                      <a:pt x="32631" y="27844"/>
                      <a:pt x="34431" y="27917"/>
                    </a:cubicBezTo>
                    <a:cubicBezTo>
                      <a:pt x="34578" y="27917"/>
                      <a:pt x="34712" y="27929"/>
                      <a:pt x="34847" y="27929"/>
                    </a:cubicBezTo>
                    <a:cubicBezTo>
                      <a:pt x="36500" y="27929"/>
                      <a:pt x="37529" y="26754"/>
                      <a:pt x="38508" y="25615"/>
                    </a:cubicBezTo>
                    <a:cubicBezTo>
                      <a:pt x="39500" y="24476"/>
                      <a:pt x="40541" y="23289"/>
                      <a:pt x="42230" y="23289"/>
                    </a:cubicBezTo>
                    <a:lnTo>
                      <a:pt x="42414" y="23289"/>
                    </a:lnTo>
                    <a:cubicBezTo>
                      <a:pt x="42732" y="23313"/>
                      <a:pt x="42793" y="23693"/>
                      <a:pt x="42842" y="24048"/>
                    </a:cubicBezTo>
                    <a:cubicBezTo>
                      <a:pt x="42867" y="24207"/>
                      <a:pt x="42879" y="24366"/>
                      <a:pt x="42928" y="24489"/>
                    </a:cubicBezTo>
                    <a:cubicBezTo>
                      <a:pt x="43283" y="25309"/>
                      <a:pt x="44030" y="27011"/>
                      <a:pt x="45671" y="28407"/>
                    </a:cubicBezTo>
                    <a:cubicBezTo>
                      <a:pt x="47152" y="29656"/>
                      <a:pt x="48720" y="30170"/>
                      <a:pt x="49907" y="30452"/>
                    </a:cubicBezTo>
                    <a:cubicBezTo>
                      <a:pt x="51376" y="30819"/>
                      <a:pt x="52760" y="30868"/>
                      <a:pt x="53862" y="30917"/>
                    </a:cubicBezTo>
                    <a:cubicBezTo>
                      <a:pt x="54009" y="30917"/>
                      <a:pt x="54327" y="30929"/>
                      <a:pt x="54621" y="30941"/>
                    </a:cubicBezTo>
                    <a:lnTo>
                      <a:pt x="54633" y="30941"/>
                    </a:lnTo>
                    <a:lnTo>
                      <a:pt x="54658" y="30966"/>
                    </a:lnTo>
                    <a:cubicBezTo>
                      <a:pt x="55356" y="31798"/>
                      <a:pt x="56188" y="33353"/>
                      <a:pt x="56776" y="34468"/>
                    </a:cubicBezTo>
                    <a:cubicBezTo>
                      <a:pt x="56935" y="34761"/>
                      <a:pt x="57082" y="35043"/>
                      <a:pt x="57241" y="35325"/>
                    </a:cubicBezTo>
                    <a:cubicBezTo>
                      <a:pt x="57927" y="36610"/>
                      <a:pt x="58649" y="37920"/>
                      <a:pt x="58833" y="38863"/>
                    </a:cubicBezTo>
                    <a:cubicBezTo>
                      <a:pt x="59041" y="40051"/>
                      <a:pt x="58576" y="41912"/>
                      <a:pt x="58392" y="42598"/>
                    </a:cubicBezTo>
                    <a:cubicBezTo>
                      <a:pt x="57792" y="44887"/>
                      <a:pt x="56947" y="47140"/>
                      <a:pt x="55894" y="49270"/>
                    </a:cubicBezTo>
                    <a:cubicBezTo>
                      <a:pt x="55735" y="49577"/>
                      <a:pt x="55588" y="49846"/>
                      <a:pt x="55454" y="50079"/>
                    </a:cubicBezTo>
                    <a:close/>
                    <a:moveTo>
                      <a:pt x="4739" y="5645"/>
                    </a:moveTo>
                    <a:lnTo>
                      <a:pt x="4666" y="5645"/>
                    </a:lnTo>
                    <a:cubicBezTo>
                      <a:pt x="4396" y="5633"/>
                      <a:pt x="4225" y="5388"/>
                      <a:pt x="4041" y="5143"/>
                    </a:cubicBezTo>
                    <a:cubicBezTo>
                      <a:pt x="3943" y="5009"/>
                      <a:pt x="3845" y="4874"/>
                      <a:pt x="3723" y="4776"/>
                    </a:cubicBezTo>
                    <a:cubicBezTo>
                      <a:pt x="3233" y="4347"/>
                      <a:pt x="2584" y="4115"/>
                      <a:pt x="1960" y="3907"/>
                    </a:cubicBezTo>
                    <a:cubicBezTo>
                      <a:pt x="1127" y="3613"/>
                      <a:pt x="356" y="3343"/>
                      <a:pt x="62" y="2621"/>
                    </a:cubicBezTo>
                    <a:cubicBezTo>
                      <a:pt x="1" y="2462"/>
                      <a:pt x="123" y="2327"/>
                      <a:pt x="233" y="2217"/>
                    </a:cubicBezTo>
                    <a:cubicBezTo>
                      <a:pt x="270" y="2156"/>
                      <a:pt x="331" y="2119"/>
                      <a:pt x="356" y="2058"/>
                    </a:cubicBezTo>
                    <a:cubicBezTo>
                      <a:pt x="393" y="1972"/>
                      <a:pt x="429" y="1886"/>
                      <a:pt x="454" y="1813"/>
                    </a:cubicBezTo>
                    <a:cubicBezTo>
                      <a:pt x="539" y="1629"/>
                      <a:pt x="601" y="1458"/>
                      <a:pt x="735" y="1360"/>
                    </a:cubicBezTo>
                    <a:cubicBezTo>
                      <a:pt x="980" y="1176"/>
                      <a:pt x="1188" y="1103"/>
                      <a:pt x="1360" y="1152"/>
                    </a:cubicBezTo>
                    <a:cubicBezTo>
                      <a:pt x="3111" y="1592"/>
                      <a:pt x="6049" y="2645"/>
                      <a:pt x="6086" y="4751"/>
                    </a:cubicBezTo>
                    <a:cubicBezTo>
                      <a:pt x="6086" y="4935"/>
                      <a:pt x="6013" y="5094"/>
                      <a:pt x="5866" y="5241"/>
                    </a:cubicBezTo>
                    <a:cubicBezTo>
                      <a:pt x="5584" y="5511"/>
                      <a:pt x="5094" y="5645"/>
                      <a:pt x="4739" y="5645"/>
                    </a:cubicBezTo>
                    <a:close/>
                    <a:moveTo>
                      <a:pt x="20020" y="3625"/>
                    </a:moveTo>
                    <a:cubicBezTo>
                      <a:pt x="19762" y="3625"/>
                      <a:pt x="19481" y="3588"/>
                      <a:pt x="19224" y="3490"/>
                    </a:cubicBezTo>
                    <a:cubicBezTo>
                      <a:pt x="18758" y="3343"/>
                      <a:pt x="18428" y="3062"/>
                      <a:pt x="18281" y="2731"/>
                    </a:cubicBezTo>
                    <a:cubicBezTo>
                      <a:pt x="18097" y="2278"/>
                      <a:pt x="18550" y="1948"/>
                      <a:pt x="18954" y="1629"/>
                    </a:cubicBezTo>
                    <a:cubicBezTo>
                      <a:pt x="19163" y="1470"/>
                      <a:pt x="19358" y="1323"/>
                      <a:pt x="19481" y="1164"/>
                    </a:cubicBezTo>
                    <a:cubicBezTo>
                      <a:pt x="19554" y="1054"/>
                      <a:pt x="19616" y="919"/>
                      <a:pt x="19689" y="772"/>
                    </a:cubicBezTo>
                    <a:cubicBezTo>
                      <a:pt x="19848" y="429"/>
                      <a:pt x="20020" y="62"/>
                      <a:pt x="20350" y="38"/>
                    </a:cubicBezTo>
                    <a:cubicBezTo>
                      <a:pt x="20779" y="1"/>
                      <a:pt x="21330" y="368"/>
                      <a:pt x="21526" y="833"/>
                    </a:cubicBezTo>
                    <a:cubicBezTo>
                      <a:pt x="21856" y="1580"/>
                      <a:pt x="21771" y="2927"/>
                      <a:pt x="20962" y="3405"/>
                    </a:cubicBezTo>
                    <a:lnTo>
                      <a:pt x="20950" y="3368"/>
                    </a:lnTo>
                    <a:lnTo>
                      <a:pt x="20962" y="3405"/>
                    </a:lnTo>
                    <a:cubicBezTo>
                      <a:pt x="20693" y="3552"/>
                      <a:pt x="20350" y="3625"/>
                      <a:pt x="20020" y="362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4"/>
              <p:cNvSpPr/>
              <p:nvPr/>
            </p:nvSpPr>
            <p:spPr>
              <a:xfrm>
                <a:off x="4150375" y="3826750"/>
                <a:ext cx="732825" cy="448450"/>
              </a:xfrm>
              <a:custGeom>
                <a:avLst/>
                <a:gdLst/>
                <a:ahLst/>
                <a:cxnLst/>
                <a:rect l="l" t="t" r="r" b="b"/>
                <a:pathLst>
                  <a:path w="29313" h="17938" fill="none" extrusionOk="0">
                    <a:moveTo>
                      <a:pt x="27488" y="17925"/>
                    </a:moveTo>
                    <a:cubicBezTo>
                      <a:pt x="27464" y="17925"/>
                      <a:pt x="27451" y="17913"/>
                      <a:pt x="27427" y="17888"/>
                    </a:cubicBezTo>
                    <a:cubicBezTo>
                      <a:pt x="27415" y="17888"/>
                      <a:pt x="27415" y="17876"/>
                      <a:pt x="27402" y="17876"/>
                    </a:cubicBezTo>
                    <a:lnTo>
                      <a:pt x="27402" y="17876"/>
                    </a:lnTo>
                    <a:cubicBezTo>
                      <a:pt x="24464" y="16848"/>
                      <a:pt x="21293" y="16346"/>
                      <a:pt x="17705" y="16346"/>
                    </a:cubicBezTo>
                    <a:cubicBezTo>
                      <a:pt x="14693" y="16346"/>
                      <a:pt x="11865" y="16701"/>
                      <a:pt x="9367" y="17007"/>
                    </a:cubicBezTo>
                    <a:cubicBezTo>
                      <a:pt x="8387" y="17129"/>
                      <a:pt x="7285" y="17264"/>
                      <a:pt x="6502" y="17264"/>
                    </a:cubicBezTo>
                    <a:cubicBezTo>
                      <a:pt x="6135" y="17264"/>
                      <a:pt x="5975" y="17239"/>
                      <a:pt x="5951" y="17239"/>
                    </a:cubicBezTo>
                    <a:cubicBezTo>
                      <a:pt x="5461" y="17129"/>
                      <a:pt x="4224" y="16456"/>
                      <a:pt x="3318" y="15966"/>
                    </a:cubicBezTo>
                    <a:cubicBezTo>
                      <a:pt x="2988" y="15782"/>
                      <a:pt x="2486" y="15709"/>
                      <a:pt x="2008" y="15623"/>
                    </a:cubicBezTo>
                    <a:cubicBezTo>
                      <a:pt x="1102" y="15489"/>
                      <a:pt x="184" y="15342"/>
                      <a:pt x="98" y="14509"/>
                    </a:cubicBezTo>
                    <a:cubicBezTo>
                      <a:pt x="0" y="13725"/>
                      <a:pt x="735" y="13260"/>
                      <a:pt x="1519" y="12746"/>
                    </a:cubicBezTo>
                    <a:cubicBezTo>
                      <a:pt x="2180" y="12317"/>
                      <a:pt x="2865" y="11877"/>
                      <a:pt x="3196" y="11203"/>
                    </a:cubicBezTo>
                    <a:cubicBezTo>
                      <a:pt x="3796" y="10028"/>
                      <a:pt x="3747" y="8546"/>
                      <a:pt x="3686" y="7114"/>
                    </a:cubicBezTo>
                    <a:cubicBezTo>
                      <a:pt x="3625" y="5240"/>
                      <a:pt x="3576" y="3441"/>
                      <a:pt x="4984" y="2522"/>
                    </a:cubicBezTo>
                    <a:cubicBezTo>
                      <a:pt x="5473" y="2204"/>
                      <a:pt x="6024" y="2510"/>
                      <a:pt x="6612" y="2828"/>
                    </a:cubicBezTo>
                    <a:cubicBezTo>
                      <a:pt x="7077" y="3073"/>
                      <a:pt x="7530" y="3343"/>
                      <a:pt x="8045" y="3355"/>
                    </a:cubicBezTo>
                    <a:cubicBezTo>
                      <a:pt x="8228" y="3367"/>
                      <a:pt x="8424" y="3367"/>
                      <a:pt x="8608" y="3367"/>
                    </a:cubicBezTo>
                    <a:cubicBezTo>
                      <a:pt x="10285" y="3367"/>
                      <a:pt x="11412" y="2314"/>
                      <a:pt x="12391" y="1396"/>
                    </a:cubicBezTo>
                    <a:cubicBezTo>
                      <a:pt x="13187" y="649"/>
                      <a:pt x="13873" y="0"/>
                      <a:pt x="14693" y="61"/>
                    </a:cubicBezTo>
                    <a:cubicBezTo>
                      <a:pt x="15342" y="110"/>
                      <a:pt x="15709" y="771"/>
                      <a:pt x="16138" y="1506"/>
                    </a:cubicBezTo>
                    <a:cubicBezTo>
                      <a:pt x="16456" y="2057"/>
                      <a:pt x="16775" y="2632"/>
                      <a:pt x="17264" y="3049"/>
                    </a:cubicBezTo>
                    <a:cubicBezTo>
                      <a:pt x="19309" y="4775"/>
                      <a:pt x="21452" y="5449"/>
                      <a:pt x="22884" y="5804"/>
                    </a:cubicBezTo>
                    <a:cubicBezTo>
                      <a:pt x="23472" y="5938"/>
                      <a:pt x="24060" y="5951"/>
                      <a:pt x="24635" y="5975"/>
                    </a:cubicBezTo>
                    <a:cubicBezTo>
                      <a:pt x="25370" y="5987"/>
                      <a:pt x="26056" y="6000"/>
                      <a:pt x="26570" y="6318"/>
                    </a:cubicBezTo>
                    <a:cubicBezTo>
                      <a:pt x="27023" y="6599"/>
                      <a:pt x="27206" y="7138"/>
                      <a:pt x="27366" y="7628"/>
                    </a:cubicBezTo>
                    <a:cubicBezTo>
                      <a:pt x="27427" y="7824"/>
                      <a:pt x="27513" y="8008"/>
                      <a:pt x="27574" y="8142"/>
                    </a:cubicBezTo>
                    <a:cubicBezTo>
                      <a:pt x="27733" y="8448"/>
                      <a:pt x="27892" y="8742"/>
                      <a:pt x="28039" y="9024"/>
                    </a:cubicBezTo>
                    <a:cubicBezTo>
                      <a:pt x="28100" y="9134"/>
                      <a:pt x="28161" y="9244"/>
                      <a:pt x="28223" y="9367"/>
                    </a:cubicBezTo>
                    <a:cubicBezTo>
                      <a:pt x="28639" y="10114"/>
                      <a:pt x="29202" y="11142"/>
                      <a:pt x="29263" y="11571"/>
                    </a:cubicBezTo>
                    <a:cubicBezTo>
                      <a:pt x="29288" y="11693"/>
                      <a:pt x="29312" y="12195"/>
                      <a:pt x="28884" y="13860"/>
                    </a:cubicBezTo>
                    <a:cubicBezTo>
                      <a:pt x="28774" y="14264"/>
                      <a:pt x="28737" y="14754"/>
                      <a:pt x="28688" y="15207"/>
                    </a:cubicBezTo>
                    <a:cubicBezTo>
                      <a:pt x="28566" y="16346"/>
                      <a:pt x="28455" y="17521"/>
                      <a:pt x="27525" y="17937"/>
                    </a:cubicBezTo>
                    <a:cubicBezTo>
                      <a:pt x="27513" y="17925"/>
                      <a:pt x="27513" y="17925"/>
                      <a:pt x="27488" y="1792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4"/>
              <p:cNvSpPr/>
              <p:nvPr/>
            </p:nvSpPr>
            <p:spPr>
              <a:xfrm>
                <a:off x="4294225" y="3936625"/>
                <a:ext cx="503275" cy="246750"/>
              </a:xfrm>
              <a:custGeom>
                <a:avLst/>
                <a:gdLst/>
                <a:ahLst/>
                <a:cxnLst/>
                <a:rect l="l" t="t" r="r" b="b"/>
                <a:pathLst>
                  <a:path w="20131" h="9870" fill="none" extrusionOk="0">
                    <a:moveTo>
                      <a:pt x="18098" y="9869"/>
                    </a:moveTo>
                    <a:cubicBezTo>
                      <a:pt x="17204" y="9869"/>
                      <a:pt x="16249" y="9563"/>
                      <a:pt x="15232" y="9257"/>
                    </a:cubicBezTo>
                    <a:cubicBezTo>
                      <a:pt x="14155" y="8914"/>
                      <a:pt x="13053" y="8584"/>
                      <a:pt x="11976" y="8584"/>
                    </a:cubicBezTo>
                    <a:cubicBezTo>
                      <a:pt x="8743" y="8584"/>
                      <a:pt x="5817" y="8951"/>
                      <a:pt x="3233" y="9257"/>
                    </a:cubicBezTo>
                    <a:cubicBezTo>
                      <a:pt x="3001" y="9294"/>
                      <a:pt x="2756" y="9330"/>
                      <a:pt x="2511" y="9367"/>
                    </a:cubicBezTo>
                    <a:cubicBezTo>
                      <a:pt x="1936" y="9477"/>
                      <a:pt x="1323" y="9563"/>
                      <a:pt x="907" y="9490"/>
                    </a:cubicBezTo>
                    <a:cubicBezTo>
                      <a:pt x="883" y="9490"/>
                      <a:pt x="834" y="9477"/>
                      <a:pt x="797" y="9477"/>
                    </a:cubicBezTo>
                    <a:cubicBezTo>
                      <a:pt x="527" y="9428"/>
                      <a:pt x="111" y="9355"/>
                      <a:pt x="50" y="9049"/>
                    </a:cubicBezTo>
                    <a:cubicBezTo>
                      <a:pt x="1" y="8865"/>
                      <a:pt x="136" y="8718"/>
                      <a:pt x="283" y="8571"/>
                    </a:cubicBezTo>
                    <a:cubicBezTo>
                      <a:pt x="356" y="8498"/>
                      <a:pt x="430" y="8400"/>
                      <a:pt x="478" y="8314"/>
                    </a:cubicBezTo>
                    <a:cubicBezTo>
                      <a:pt x="1458" y="6355"/>
                      <a:pt x="1397" y="4274"/>
                      <a:pt x="1336" y="2584"/>
                    </a:cubicBezTo>
                    <a:cubicBezTo>
                      <a:pt x="1336" y="2560"/>
                      <a:pt x="1323" y="2511"/>
                      <a:pt x="1299" y="2474"/>
                    </a:cubicBezTo>
                    <a:cubicBezTo>
                      <a:pt x="1274" y="2388"/>
                      <a:pt x="1238" y="2278"/>
                      <a:pt x="1336" y="2217"/>
                    </a:cubicBezTo>
                    <a:cubicBezTo>
                      <a:pt x="1470" y="2107"/>
                      <a:pt x="1654" y="2168"/>
                      <a:pt x="1838" y="2229"/>
                    </a:cubicBezTo>
                    <a:cubicBezTo>
                      <a:pt x="1948" y="2266"/>
                      <a:pt x="2058" y="2315"/>
                      <a:pt x="2156" y="2315"/>
                    </a:cubicBezTo>
                    <a:cubicBezTo>
                      <a:pt x="2401" y="2327"/>
                      <a:pt x="2646" y="2327"/>
                      <a:pt x="2878" y="2327"/>
                    </a:cubicBezTo>
                    <a:cubicBezTo>
                      <a:pt x="4213" y="2327"/>
                      <a:pt x="5217" y="1617"/>
                      <a:pt x="6111" y="1005"/>
                    </a:cubicBezTo>
                    <a:cubicBezTo>
                      <a:pt x="6894" y="478"/>
                      <a:pt x="7568" y="1"/>
                      <a:pt x="8278" y="74"/>
                    </a:cubicBezTo>
                    <a:cubicBezTo>
                      <a:pt x="8572" y="111"/>
                      <a:pt x="8755" y="380"/>
                      <a:pt x="8927" y="674"/>
                    </a:cubicBezTo>
                    <a:cubicBezTo>
                      <a:pt x="9049" y="858"/>
                      <a:pt x="9172" y="1054"/>
                      <a:pt x="9319" y="1188"/>
                    </a:cubicBezTo>
                    <a:cubicBezTo>
                      <a:pt x="11914" y="3380"/>
                      <a:pt x="14559" y="4225"/>
                      <a:pt x="16322" y="4653"/>
                    </a:cubicBezTo>
                    <a:cubicBezTo>
                      <a:pt x="16702" y="4739"/>
                      <a:pt x="17081" y="4739"/>
                      <a:pt x="17461" y="4727"/>
                    </a:cubicBezTo>
                    <a:cubicBezTo>
                      <a:pt x="17926" y="4715"/>
                      <a:pt x="18355" y="4715"/>
                      <a:pt x="18673" y="4910"/>
                    </a:cubicBezTo>
                    <a:cubicBezTo>
                      <a:pt x="18747" y="4959"/>
                      <a:pt x="18783" y="5045"/>
                      <a:pt x="18808" y="5143"/>
                    </a:cubicBezTo>
                    <a:cubicBezTo>
                      <a:pt x="18832" y="5192"/>
                      <a:pt x="18844" y="5229"/>
                      <a:pt x="18869" y="5278"/>
                    </a:cubicBezTo>
                    <a:cubicBezTo>
                      <a:pt x="19040" y="5584"/>
                      <a:pt x="19200" y="5890"/>
                      <a:pt x="19359" y="6184"/>
                    </a:cubicBezTo>
                    <a:cubicBezTo>
                      <a:pt x="19432" y="6294"/>
                      <a:pt x="19481" y="6392"/>
                      <a:pt x="19555" y="6514"/>
                    </a:cubicBezTo>
                    <a:cubicBezTo>
                      <a:pt x="19591" y="6600"/>
                      <a:pt x="19653" y="6686"/>
                      <a:pt x="19714" y="6784"/>
                    </a:cubicBezTo>
                    <a:cubicBezTo>
                      <a:pt x="19885" y="7004"/>
                      <a:pt x="20081" y="7310"/>
                      <a:pt x="20118" y="7592"/>
                    </a:cubicBezTo>
                    <a:cubicBezTo>
                      <a:pt x="20130" y="7739"/>
                      <a:pt x="20081" y="7947"/>
                      <a:pt x="20008" y="8167"/>
                    </a:cubicBezTo>
                    <a:cubicBezTo>
                      <a:pt x="19971" y="8277"/>
                      <a:pt x="19934" y="8400"/>
                      <a:pt x="19897" y="8535"/>
                    </a:cubicBezTo>
                    <a:cubicBezTo>
                      <a:pt x="19873" y="8633"/>
                      <a:pt x="19873" y="8731"/>
                      <a:pt x="19873" y="8841"/>
                    </a:cubicBezTo>
                    <a:cubicBezTo>
                      <a:pt x="19873" y="9037"/>
                      <a:pt x="19873" y="9245"/>
                      <a:pt x="19714" y="9343"/>
                    </a:cubicBezTo>
                    <a:cubicBezTo>
                      <a:pt x="19212" y="9747"/>
                      <a:pt x="18661" y="9869"/>
                      <a:pt x="18098" y="986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4"/>
              <p:cNvSpPr/>
              <p:nvPr/>
            </p:nvSpPr>
            <p:spPr>
              <a:xfrm>
                <a:off x="4404425" y="4038250"/>
                <a:ext cx="119400" cy="60950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2438" fill="none" extrusionOk="0">
                    <a:moveTo>
                      <a:pt x="1752" y="2437"/>
                    </a:moveTo>
                    <a:cubicBezTo>
                      <a:pt x="968" y="2437"/>
                      <a:pt x="246" y="2290"/>
                      <a:pt x="74" y="1984"/>
                    </a:cubicBezTo>
                    <a:cubicBezTo>
                      <a:pt x="1" y="1837"/>
                      <a:pt x="38" y="1690"/>
                      <a:pt x="172" y="1519"/>
                    </a:cubicBezTo>
                    <a:lnTo>
                      <a:pt x="172" y="1519"/>
                    </a:lnTo>
                    <a:cubicBezTo>
                      <a:pt x="1042" y="454"/>
                      <a:pt x="2278" y="1"/>
                      <a:pt x="3135" y="50"/>
                    </a:cubicBezTo>
                    <a:cubicBezTo>
                      <a:pt x="3625" y="62"/>
                      <a:pt x="4335" y="343"/>
                      <a:pt x="4629" y="735"/>
                    </a:cubicBezTo>
                    <a:cubicBezTo>
                      <a:pt x="4751" y="894"/>
                      <a:pt x="4776" y="1066"/>
                      <a:pt x="4739" y="1225"/>
                    </a:cubicBezTo>
                    <a:cubicBezTo>
                      <a:pt x="4580" y="1813"/>
                      <a:pt x="3747" y="2253"/>
                      <a:pt x="2523" y="2413"/>
                    </a:cubicBezTo>
                    <a:cubicBezTo>
                      <a:pt x="2266" y="2425"/>
                      <a:pt x="2009" y="2437"/>
                      <a:pt x="1752" y="243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4"/>
              <p:cNvSpPr/>
              <p:nvPr/>
            </p:nvSpPr>
            <p:spPr>
              <a:xfrm>
                <a:off x="4278025" y="3400650"/>
                <a:ext cx="161025" cy="193175"/>
              </a:xfrm>
              <a:custGeom>
                <a:avLst/>
                <a:gdLst/>
                <a:ahLst/>
                <a:cxnLst/>
                <a:rect l="l" t="t" r="r" b="b"/>
                <a:pathLst>
                  <a:path w="6441" h="7727" fill="none" extrusionOk="0">
                    <a:moveTo>
                      <a:pt x="2535" y="7726"/>
                    </a:moveTo>
                    <a:cubicBezTo>
                      <a:pt x="2228" y="7726"/>
                      <a:pt x="1959" y="7592"/>
                      <a:pt x="1726" y="7347"/>
                    </a:cubicBezTo>
                    <a:lnTo>
                      <a:pt x="1714" y="7322"/>
                    </a:lnTo>
                    <a:cubicBezTo>
                      <a:pt x="1286" y="6833"/>
                      <a:pt x="465" y="5914"/>
                      <a:pt x="282" y="5510"/>
                    </a:cubicBezTo>
                    <a:cubicBezTo>
                      <a:pt x="0" y="4861"/>
                      <a:pt x="184" y="4127"/>
                      <a:pt x="331" y="3490"/>
                    </a:cubicBezTo>
                    <a:cubicBezTo>
                      <a:pt x="380" y="3282"/>
                      <a:pt x="429" y="3098"/>
                      <a:pt x="453" y="2914"/>
                    </a:cubicBezTo>
                    <a:lnTo>
                      <a:pt x="453" y="2914"/>
                    </a:lnTo>
                    <a:cubicBezTo>
                      <a:pt x="576" y="2229"/>
                      <a:pt x="490" y="1604"/>
                      <a:pt x="404" y="1102"/>
                    </a:cubicBezTo>
                    <a:cubicBezTo>
                      <a:pt x="343" y="625"/>
                      <a:pt x="282" y="270"/>
                      <a:pt x="465" y="135"/>
                    </a:cubicBezTo>
                    <a:cubicBezTo>
                      <a:pt x="649" y="0"/>
                      <a:pt x="1065" y="74"/>
                      <a:pt x="1861" y="404"/>
                    </a:cubicBezTo>
                    <a:cubicBezTo>
                      <a:pt x="2963" y="870"/>
                      <a:pt x="3685" y="882"/>
                      <a:pt x="4261" y="882"/>
                    </a:cubicBezTo>
                    <a:cubicBezTo>
                      <a:pt x="4714" y="882"/>
                      <a:pt x="5081" y="894"/>
                      <a:pt x="5449" y="1115"/>
                    </a:cubicBezTo>
                    <a:cubicBezTo>
                      <a:pt x="6440" y="1690"/>
                      <a:pt x="6159" y="3331"/>
                      <a:pt x="5791" y="4078"/>
                    </a:cubicBezTo>
                    <a:cubicBezTo>
                      <a:pt x="5632" y="4408"/>
                      <a:pt x="5449" y="4592"/>
                      <a:pt x="5265" y="4788"/>
                    </a:cubicBezTo>
                    <a:cubicBezTo>
                      <a:pt x="4959" y="5082"/>
                      <a:pt x="4616" y="5412"/>
                      <a:pt x="4236" y="6380"/>
                    </a:cubicBezTo>
                    <a:cubicBezTo>
                      <a:pt x="4016" y="6930"/>
                      <a:pt x="3379" y="7592"/>
                      <a:pt x="2718" y="7714"/>
                    </a:cubicBezTo>
                    <a:cubicBezTo>
                      <a:pt x="2669" y="7726"/>
                      <a:pt x="2596" y="7726"/>
                      <a:pt x="2535" y="772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4"/>
              <p:cNvSpPr/>
              <p:nvPr/>
            </p:nvSpPr>
            <p:spPr>
              <a:xfrm>
                <a:off x="4693700" y="3373700"/>
                <a:ext cx="139900" cy="243075"/>
              </a:xfrm>
              <a:custGeom>
                <a:avLst/>
                <a:gdLst/>
                <a:ahLst/>
                <a:cxnLst/>
                <a:rect l="l" t="t" r="r" b="b"/>
                <a:pathLst>
                  <a:path w="5596" h="9723" fill="none" extrusionOk="0">
                    <a:moveTo>
                      <a:pt x="4825" y="9723"/>
                    </a:moveTo>
                    <a:lnTo>
                      <a:pt x="4800" y="9723"/>
                    </a:lnTo>
                    <a:cubicBezTo>
                      <a:pt x="4604" y="9710"/>
                      <a:pt x="4494" y="9551"/>
                      <a:pt x="4371" y="9417"/>
                    </a:cubicBezTo>
                    <a:lnTo>
                      <a:pt x="4347" y="9404"/>
                    </a:lnTo>
                    <a:cubicBezTo>
                      <a:pt x="4004" y="8988"/>
                      <a:pt x="3527" y="8670"/>
                      <a:pt x="3025" y="8510"/>
                    </a:cubicBezTo>
                    <a:lnTo>
                      <a:pt x="2841" y="8462"/>
                    </a:lnTo>
                    <a:cubicBezTo>
                      <a:pt x="2670" y="8425"/>
                      <a:pt x="2510" y="8376"/>
                      <a:pt x="2363" y="8302"/>
                    </a:cubicBezTo>
                    <a:cubicBezTo>
                      <a:pt x="2229" y="8217"/>
                      <a:pt x="2106" y="8119"/>
                      <a:pt x="1959" y="7960"/>
                    </a:cubicBezTo>
                    <a:cubicBezTo>
                      <a:pt x="1653" y="7629"/>
                      <a:pt x="1457" y="7213"/>
                      <a:pt x="1249" y="6809"/>
                    </a:cubicBezTo>
                    <a:cubicBezTo>
                      <a:pt x="1127" y="6588"/>
                      <a:pt x="1004" y="6343"/>
                      <a:pt x="955" y="6062"/>
                    </a:cubicBezTo>
                    <a:cubicBezTo>
                      <a:pt x="906" y="5805"/>
                      <a:pt x="919" y="5523"/>
                      <a:pt x="943" y="5266"/>
                    </a:cubicBezTo>
                    <a:cubicBezTo>
                      <a:pt x="943" y="5217"/>
                      <a:pt x="943" y="5180"/>
                      <a:pt x="955" y="5131"/>
                    </a:cubicBezTo>
                    <a:cubicBezTo>
                      <a:pt x="1029" y="4054"/>
                      <a:pt x="882" y="3123"/>
                      <a:pt x="515" y="2364"/>
                    </a:cubicBezTo>
                    <a:cubicBezTo>
                      <a:pt x="466" y="2278"/>
                      <a:pt x="429" y="2193"/>
                      <a:pt x="392" y="2119"/>
                    </a:cubicBezTo>
                    <a:cubicBezTo>
                      <a:pt x="282" y="1911"/>
                      <a:pt x="184" y="1715"/>
                      <a:pt x="111" y="1507"/>
                    </a:cubicBezTo>
                    <a:cubicBezTo>
                      <a:pt x="0" y="1152"/>
                      <a:pt x="49" y="809"/>
                      <a:pt x="221" y="589"/>
                    </a:cubicBezTo>
                    <a:cubicBezTo>
                      <a:pt x="466" y="246"/>
                      <a:pt x="906" y="197"/>
                      <a:pt x="1323" y="160"/>
                    </a:cubicBezTo>
                    <a:cubicBezTo>
                      <a:pt x="1433" y="136"/>
                      <a:pt x="1519" y="136"/>
                      <a:pt x="1629" y="123"/>
                    </a:cubicBezTo>
                    <a:lnTo>
                      <a:pt x="1898" y="74"/>
                    </a:lnTo>
                    <a:cubicBezTo>
                      <a:pt x="2070" y="50"/>
                      <a:pt x="2253" y="1"/>
                      <a:pt x="2437" y="1"/>
                    </a:cubicBezTo>
                    <a:lnTo>
                      <a:pt x="2437" y="1"/>
                    </a:lnTo>
                    <a:cubicBezTo>
                      <a:pt x="2792" y="1"/>
                      <a:pt x="3147" y="136"/>
                      <a:pt x="3453" y="258"/>
                    </a:cubicBezTo>
                    <a:lnTo>
                      <a:pt x="4298" y="601"/>
                    </a:lnTo>
                    <a:cubicBezTo>
                      <a:pt x="4347" y="613"/>
                      <a:pt x="4408" y="625"/>
                      <a:pt x="4469" y="662"/>
                    </a:cubicBezTo>
                    <a:cubicBezTo>
                      <a:pt x="4629" y="711"/>
                      <a:pt x="4812" y="772"/>
                      <a:pt x="4910" y="870"/>
                    </a:cubicBezTo>
                    <a:cubicBezTo>
                      <a:pt x="5155" y="1140"/>
                      <a:pt x="5131" y="1642"/>
                      <a:pt x="5118" y="2058"/>
                    </a:cubicBezTo>
                    <a:cubicBezTo>
                      <a:pt x="5118" y="2156"/>
                      <a:pt x="5106" y="2254"/>
                      <a:pt x="5106" y="2340"/>
                    </a:cubicBezTo>
                    <a:cubicBezTo>
                      <a:pt x="5106" y="2768"/>
                      <a:pt x="5167" y="3197"/>
                      <a:pt x="5241" y="3625"/>
                    </a:cubicBezTo>
                    <a:cubicBezTo>
                      <a:pt x="5302" y="4017"/>
                      <a:pt x="5363" y="4409"/>
                      <a:pt x="5375" y="4813"/>
                    </a:cubicBezTo>
                    <a:cubicBezTo>
                      <a:pt x="5375" y="5082"/>
                      <a:pt x="5363" y="5364"/>
                      <a:pt x="5351" y="5633"/>
                    </a:cubicBezTo>
                    <a:cubicBezTo>
                      <a:pt x="5327" y="5952"/>
                      <a:pt x="5302" y="6307"/>
                      <a:pt x="5327" y="6625"/>
                    </a:cubicBezTo>
                    <a:cubicBezTo>
                      <a:pt x="5351" y="6894"/>
                      <a:pt x="5388" y="7139"/>
                      <a:pt x="5437" y="7396"/>
                    </a:cubicBezTo>
                    <a:cubicBezTo>
                      <a:pt x="5473" y="7604"/>
                      <a:pt x="5510" y="7837"/>
                      <a:pt x="5535" y="8057"/>
                    </a:cubicBezTo>
                    <a:cubicBezTo>
                      <a:pt x="5596" y="8633"/>
                      <a:pt x="5498" y="9110"/>
                      <a:pt x="5253" y="9466"/>
                    </a:cubicBezTo>
                    <a:cubicBezTo>
                      <a:pt x="5180" y="9551"/>
                      <a:pt x="5020" y="9723"/>
                      <a:pt x="4825" y="972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4"/>
              <p:cNvSpPr/>
              <p:nvPr/>
            </p:nvSpPr>
            <p:spPr>
              <a:xfrm>
                <a:off x="3141775" y="2797950"/>
                <a:ext cx="2059150" cy="1815800"/>
              </a:xfrm>
              <a:custGeom>
                <a:avLst/>
                <a:gdLst/>
                <a:ahLst/>
                <a:cxnLst/>
                <a:rect l="l" t="t" r="r" b="b"/>
                <a:pathLst>
                  <a:path w="82366" h="72632" fill="none" extrusionOk="0">
                    <a:moveTo>
                      <a:pt x="81851" y="50470"/>
                    </a:moveTo>
                    <a:cubicBezTo>
                      <a:pt x="81423" y="48119"/>
                      <a:pt x="80309" y="46050"/>
                      <a:pt x="79317" y="44225"/>
                    </a:cubicBezTo>
                    <a:cubicBezTo>
                      <a:pt x="79182" y="43980"/>
                      <a:pt x="79035" y="43723"/>
                      <a:pt x="78901" y="43466"/>
                    </a:cubicBezTo>
                    <a:lnTo>
                      <a:pt x="78876" y="43417"/>
                    </a:lnTo>
                    <a:cubicBezTo>
                      <a:pt x="77603" y="41030"/>
                      <a:pt x="76146" y="38336"/>
                      <a:pt x="73819" y="36548"/>
                    </a:cubicBezTo>
                    <a:cubicBezTo>
                      <a:pt x="72105" y="35226"/>
                      <a:pt x="70011" y="35152"/>
                      <a:pt x="68310" y="35079"/>
                    </a:cubicBezTo>
                    <a:cubicBezTo>
                      <a:pt x="67930" y="35067"/>
                      <a:pt x="67550" y="35042"/>
                      <a:pt x="67183" y="35018"/>
                    </a:cubicBezTo>
                    <a:cubicBezTo>
                      <a:pt x="67979" y="34920"/>
                      <a:pt x="68689" y="34479"/>
                      <a:pt x="69203" y="33757"/>
                    </a:cubicBezTo>
                    <a:cubicBezTo>
                      <a:pt x="69742" y="32961"/>
                      <a:pt x="69975" y="31969"/>
                      <a:pt x="69877" y="30843"/>
                    </a:cubicBezTo>
                    <a:cubicBezTo>
                      <a:pt x="69840" y="30536"/>
                      <a:pt x="69791" y="30243"/>
                      <a:pt x="69754" y="29998"/>
                    </a:cubicBezTo>
                    <a:cubicBezTo>
                      <a:pt x="69718" y="29802"/>
                      <a:pt x="69693" y="29618"/>
                      <a:pt x="69669" y="29471"/>
                    </a:cubicBezTo>
                    <a:cubicBezTo>
                      <a:pt x="69656" y="29288"/>
                      <a:pt x="69669" y="29043"/>
                      <a:pt x="69693" y="28786"/>
                    </a:cubicBezTo>
                    <a:cubicBezTo>
                      <a:pt x="69705" y="28492"/>
                      <a:pt x="69730" y="28124"/>
                      <a:pt x="69718" y="27745"/>
                    </a:cubicBezTo>
                    <a:cubicBezTo>
                      <a:pt x="69705" y="27194"/>
                      <a:pt x="69632" y="26704"/>
                      <a:pt x="69546" y="26263"/>
                    </a:cubicBezTo>
                    <a:cubicBezTo>
                      <a:pt x="69485" y="25908"/>
                      <a:pt x="69448" y="25590"/>
                      <a:pt x="69448" y="25345"/>
                    </a:cubicBezTo>
                    <a:cubicBezTo>
                      <a:pt x="69448" y="25296"/>
                      <a:pt x="69448" y="25247"/>
                      <a:pt x="69460" y="25186"/>
                    </a:cubicBezTo>
                    <a:cubicBezTo>
                      <a:pt x="69485" y="24574"/>
                      <a:pt x="69571" y="23313"/>
                      <a:pt x="68665" y="22333"/>
                    </a:cubicBezTo>
                    <a:cubicBezTo>
                      <a:pt x="68163" y="21782"/>
                      <a:pt x="67526" y="21574"/>
                      <a:pt x="67220" y="21488"/>
                    </a:cubicBezTo>
                    <a:lnTo>
                      <a:pt x="67195" y="21476"/>
                    </a:lnTo>
                    <a:lnTo>
                      <a:pt x="66363" y="21145"/>
                    </a:lnTo>
                    <a:cubicBezTo>
                      <a:pt x="65934" y="20986"/>
                      <a:pt x="65298" y="20717"/>
                      <a:pt x="64502" y="20717"/>
                    </a:cubicBezTo>
                    <a:lnTo>
                      <a:pt x="64477" y="20717"/>
                    </a:lnTo>
                    <a:cubicBezTo>
                      <a:pt x="64073" y="20717"/>
                      <a:pt x="63730" y="20803"/>
                      <a:pt x="63485" y="20839"/>
                    </a:cubicBezTo>
                    <a:cubicBezTo>
                      <a:pt x="63436" y="20864"/>
                      <a:pt x="63400" y="20864"/>
                      <a:pt x="63339" y="20876"/>
                    </a:cubicBezTo>
                    <a:cubicBezTo>
                      <a:pt x="63277" y="20888"/>
                      <a:pt x="63192" y="20888"/>
                      <a:pt x="63130" y="20900"/>
                    </a:cubicBezTo>
                    <a:cubicBezTo>
                      <a:pt x="62555" y="20962"/>
                      <a:pt x="61367" y="21109"/>
                      <a:pt x="60522" y="22125"/>
                    </a:cubicBezTo>
                    <a:cubicBezTo>
                      <a:pt x="60229" y="22027"/>
                      <a:pt x="59922" y="21917"/>
                      <a:pt x="59604" y="21843"/>
                    </a:cubicBezTo>
                    <a:cubicBezTo>
                      <a:pt x="59482" y="21807"/>
                      <a:pt x="59335" y="21782"/>
                      <a:pt x="59188" y="21733"/>
                    </a:cubicBezTo>
                    <a:lnTo>
                      <a:pt x="59176" y="21733"/>
                    </a:lnTo>
                    <a:cubicBezTo>
                      <a:pt x="58404" y="21537"/>
                      <a:pt x="57461" y="21305"/>
                      <a:pt x="56506" y="21305"/>
                    </a:cubicBezTo>
                    <a:cubicBezTo>
                      <a:pt x="54511" y="21305"/>
                      <a:pt x="53519" y="22394"/>
                      <a:pt x="53115" y="23031"/>
                    </a:cubicBezTo>
                    <a:cubicBezTo>
                      <a:pt x="52956" y="23264"/>
                      <a:pt x="52821" y="23496"/>
                      <a:pt x="52686" y="23704"/>
                    </a:cubicBezTo>
                    <a:cubicBezTo>
                      <a:pt x="52503" y="23533"/>
                      <a:pt x="52294" y="23398"/>
                      <a:pt x="52074" y="23264"/>
                    </a:cubicBezTo>
                    <a:cubicBezTo>
                      <a:pt x="51180" y="22737"/>
                      <a:pt x="50372" y="22725"/>
                      <a:pt x="49772" y="22725"/>
                    </a:cubicBezTo>
                    <a:cubicBezTo>
                      <a:pt x="49307" y="22725"/>
                      <a:pt x="48915" y="22713"/>
                      <a:pt x="48229" y="22419"/>
                    </a:cubicBezTo>
                    <a:cubicBezTo>
                      <a:pt x="47360" y="22051"/>
                      <a:pt x="46760" y="21904"/>
                      <a:pt x="46197" y="21904"/>
                    </a:cubicBezTo>
                    <a:cubicBezTo>
                      <a:pt x="46013" y="21904"/>
                      <a:pt x="45830" y="21917"/>
                      <a:pt x="45658" y="21941"/>
                    </a:cubicBezTo>
                    <a:cubicBezTo>
                      <a:pt x="45462" y="21513"/>
                      <a:pt x="45266" y="21121"/>
                      <a:pt x="45058" y="20741"/>
                    </a:cubicBezTo>
                    <a:cubicBezTo>
                      <a:pt x="44556" y="19762"/>
                      <a:pt x="44079" y="18819"/>
                      <a:pt x="44054" y="18072"/>
                    </a:cubicBezTo>
                    <a:cubicBezTo>
                      <a:pt x="44018" y="17411"/>
                      <a:pt x="44324" y="16591"/>
                      <a:pt x="44666" y="15697"/>
                    </a:cubicBezTo>
                    <a:cubicBezTo>
                      <a:pt x="44838" y="15256"/>
                      <a:pt x="45022" y="14754"/>
                      <a:pt x="45168" y="14252"/>
                    </a:cubicBezTo>
                    <a:cubicBezTo>
                      <a:pt x="45830" y="12060"/>
                      <a:pt x="45756" y="8926"/>
                      <a:pt x="43405" y="7248"/>
                    </a:cubicBezTo>
                    <a:cubicBezTo>
                      <a:pt x="42463" y="6575"/>
                      <a:pt x="41410" y="6367"/>
                      <a:pt x="40638" y="6208"/>
                    </a:cubicBezTo>
                    <a:cubicBezTo>
                      <a:pt x="40271" y="6134"/>
                      <a:pt x="39891" y="6061"/>
                      <a:pt x="39695" y="5963"/>
                    </a:cubicBezTo>
                    <a:cubicBezTo>
                      <a:pt x="39402" y="5828"/>
                      <a:pt x="39034" y="5387"/>
                      <a:pt x="38667" y="4959"/>
                    </a:cubicBezTo>
                    <a:cubicBezTo>
                      <a:pt x="38410" y="4653"/>
                      <a:pt x="38104" y="4285"/>
                      <a:pt x="37749" y="3943"/>
                    </a:cubicBezTo>
                    <a:cubicBezTo>
                      <a:pt x="36659" y="2877"/>
                      <a:pt x="35263" y="2265"/>
                      <a:pt x="33941" y="2265"/>
                    </a:cubicBezTo>
                    <a:cubicBezTo>
                      <a:pt x="32998" y="2265"/>
                      <a:pt x="32141" y="2559"/>
                      <a:pt x="31443" y="3122"/>
                    </a:cubicBezTo>
                    <a:cubicBezTo>
                      <a:pt x="30292" y="4041"/>
                      <a:pt x="29974" y="5314"/>
                      <a:pt x="29753" y="6147"/>
                    </a:cubicBezTo>
                    <a:cubicBezTo>
                      <a:pt x="29729" y="6257"/>
                      <a:pt x="29717" y="6355"/>
                      <a:pt x="29680" y="6453"/>
                    </a:cubicBezTo>
                    <a:cubicBezTo>
                      <a:pt x="29202" y="8204"/>
                      <a:pt x="27733" y="9636"/>
                      <a:pt x="26117" y="9942"/>
                    </a:cubicBezTo>
                    <a:cubicBezTo>
                      <a:pt x="25896" y="9991"/>
                      <a:pt x="25688" y="10003"/>
                      <a:pt x="25468" y="10003"/>
                    </a:cubicBezTo>
                    <a:cubicBezTo>
                      <a:pt x="24060" y="10003"/>
                      <a:pt x="22676" y="9195"/>
                      <a:pt x="22162" y="8057"/>
                    </a:cubicBezTo>
                    <a:cubicBezTo>
                      <a:pt x="21942" y="7567"/>
                      <a:pt x="21819" y="6918"/>
                      <a:pt x="21672" y="6220"/>
                    </a:cubicBezTo>
                    <a:cubicBezTo>
                      <a:pt x="21489" y="5326"/>
                      <a:pt x="21280" y="4285"/>
                      <a:pt x="20791" y="3257"/>
                    </a:cubicBezTo>
                    <a:cubicBezTo>
                      <a:pt x="20019" y="1629"/>
                      <a:pt x="18415" y="392"/>
                      <a:pt x="16701" y="74"/>
                    </a:cubicBezTo>
                    <a:cubicBezTo>
                      <a:pt x="16432" y="25"/>
                      <a:pt x="16150" y="0"/>
                      <a:pt x="15881" y="0"/>
                    </a:cubicBezTo>
                    <a:cubicBezTo>
                      <a:pt x="14803" y="0"/>
                      <a:pt x="13812" y="392"/>
                      <a:pt x="13040" y="1126"/>
                    </a:cubicBezTo>
                    <a:cubicBezTo>
                      <a:pt x="11718" y="2412"/>
                      <a:pt x="11595" y="4114"/>
                      <a:pt x="11510" y="5351"/>
                    </a:cubicBezTo>
                    <a:cubicBezTo>
                      <a:pt x="11497" y="5583"/>
                      <a:pt x="11485" y="5889"/>
                      <a:pt x="11449" y="6122"/>
                    </a:cubicBezTo>
                    <a:cubicBezTo>
                      <a:pt x="11302" y="6134"/>
                      <a:pt x="11142" y="6134"/>
                      <a:pt x="11008" y="6134"/>
                    </a:cubicBezTo>
                    <a:cubicBezTo>
                      <a:pt x="10432" y="6147"/>
                      <a:pt x="9771" y="6171"/>
                      <a:pt x="9110" y="6379"/>
                    </a:cubicBezTo>
                    <a:cubicBezTo>
                      <a:pt x="7947" y="6759"/>
                      <a:pt x="7126" y="7653"/>
                      <a:pt x="6857" y="8816"/>
                    </a:cubicBezTo>
                    <a:cubicBezTo>
                      <a:pt x="6649" y="9771"/>
                      <a:pt x="6906" y="10554"/>
                      <a:pt x="7077" y="11032"/>
                    </a:cubicBezTo>
                    <a:cubicBezTo>
                      <a:pt x="7077" y="11044"/>
                      <a:pt x="7077" y="11044"/>
                      <a:pt x="7090" y="11069"/>
                    </a:cubicBezTo>
                    <a:cubicBezTo>
                      <a:pt x="6979" y="11203"/>
                      <a:pt x="6735" y="11399"/>
                      <a:pt x="6404" y="11571"/>
                    </a:cubicBezTo>
                    <a:cubicBezTo>
                      <a:pt x="6122" y="11693"/>
                      <a:pt x="5792" y="11828"/>
                      <a:pt x="5473" y="11950"/>
                    </a:cubicBezTo>
                    <a:cubicBezTo>
                      <a:pt x="4518" y="12317"/>
                      <a:pt x="3343" y="12758"/>
                      <a:pt x="2363" y="13701"/>
                    </a:cubicBezTo>
                    <a:cubicBezTo>
                      <a:pt x="637" y="15329"/>
                      <a:pt x="0" y="18084"/>
                      <a:pt x="784" y="20705"/>
                    </a:cubicBezTo>
                    <a:cubicBezTo>
                      <a:pt x="833" y="20876"/>
                      <a:pt x="882" y="21047"/>
                      <a:pt x="943" y="21219"/>
                    </a:cubicBezTo>
                    <a:cubicBezTo>
                      <a:pt x="1433" y="22933"/>
                      <a:pt x="2241" y="25810"/>
                      <a:pt x="4935" y="26545"/>
                    </a:cubicBezTo>
                    <a:cubicBezTo>
                      <a:pt x="5314" y="26655"/>
                      <a:pt x="5718" y="26704"/>
                      <a:pt x="6110" y="26704"/>
                    </a:cubicBezTo>
                    <a:cubicBezTo>
                      <a:pt x="7653" y="26704"/>
                      <a:pt x="8914" y="25921"/>
                      <a:pt x="9918" y="25284"/>
                    </a:cubicBezTo>
                    <a:cubicBezTo>
                      <a:pt x="10334" y="25014"/>
                      <a:pt x="10763" y="24757"/>
                      <a:pt x="11069" y="24635"/>
                    </a:cubicBezTo>
                    <a:cubicBezTo>
                      <a:pt x="11191" y="24586"/>
                      <a:pt x="11363" y="24512"/>
                      <a:pt x="11485" y="24488"/>
                    </a:cubicBezTo>
                    <a:cubicBezTo>
                      <a:pt x="11559" y="24525"/>
                      <a:pt x="11681" y="24610"/>
                      <a:pt x="11865" y="24770"/>
                    </a:cubicBezTo>
                    <a:cubicBezTo>
                      <a:pt x="12244" y="25112"/>
                      <a:pt x="12612" y="25492"/>
                      <a:pt x="13016" y="25921"/>
                    </a:cubicBezTo>
                    <a:cubicBezTo>
                      <a:pt x="13738" y="26667"/>
                      <a:pt x="14546" y="27524"/>
                      <a:pt x="15575" y="28198"/>
                    </a:cubicBezTo>
                    <a:cubicBezTo>
                      <a:pt x="16701" y="28957"/>
                      <a:pt x="18036" y="29361"/>
                      <a:pt x="19321" y="29361"/>
                    </a:cubicBezTo>
                    <a:cubicBezTo>
                      <a:pt x="20717" y="29361"/>
                      <a:pt x="21954" y="28896"/>
                      <a:pt x="22884" y="27990"/>
                    </a:cubicBezTo>
                    <a:cubicBezTo>
                      <a:pt x="23386" y="27500"/>
                      <a:pt x="23729" y="26961"/>
                      <a:pt x="23999" y="26520"/>
                    </a:cubicBezTo>
                    <a:cubicBezTo>
                      <a:pt x="24060" y="26423"/>
                      <a:pt x="24121" y="26325"/>
                      <a:pt x="24207" y="26214"/>
                    </a:cubicBezTo>
                    <a:cubicBezTo>
                      <a:pt x="24390" y="26276"/>
                      <a:pt x="24599" y="26361"/>
                      <a:pt x="24770" y="26423"/>
                    </a:cubicBezTo>
                    <a:cubicBezTo>
                      <a:pt x="25492" y="26716"/>
                      <a:pt x="26374" y="27084"/>
                      <a:pt x="27415" y="27084"/>
                    </a:cubicBezTo>
                    <a:cubicBezTo>
                      <a:pt x="27770" y="27084"/>
                      <a:pt x="28100" y="27035"/>
                      <a:pt x="28443" y="26961"/>
                    </a:cubicBezTo>
                    <a:cubicBezTo>
                      <a:pt x="29631" y="26667"/>
                      <a:pt x="30414" y="25921"/>
                      <a:pt x="30978" y="25382"/>
                    </a:cubicBezTo>
                    <a:cubicBezTo>
                      <a:pt x="31137" y="25235"/>
                      <a:pt x="31369" y="25014"/>
                      <a:pt x="31467" y="24941"/>
                    </a:cubicBezTo>
                    <a:cubicBezTo>
                      <a:pt x="31578" y="24953"/>
                      <a:pt x="31798" y="25063"/>
                      <a:pt x="31933" y="25235"/>
                    </a:cubicBezTo>
                    <a:cubicBezTo>
                      <a:pt x="32373" y="25749"/>
                      <a:pt x="32545" y="26692"/>
                      <a:pt x="32655" y="27329"/>
                    </a:cubicBezTo>
                    <a:cubicBezTo>
                      <a:pt x="32900" y="28982"/>
                      <a:pt x="32667" y="31014"/>
                      <a:pt x="31590" y="31614"/>
                    </a:cubicBezTo>
                    <a:cubicBezTo>
                      <a:pt x="31516" y="31663"/>
                      <a:pt x="31455" y="31687"/>
                      <a:pt x="31382" y="31724"/>
                    </a:cubicBezTo>
                    <a:cubicBezTo>
                      <a:pt x="30916" y="31957"/>
                      <a:pt x="30157" y="32336"/>
                      <a:pt x="29594" y="33144"/>
                    </a:cubicBezTo>
                    <a:cubicBezTo>
                      <a:pt x="29166" y="33769"/>
                      <a:pt x="28933" y="34553"/>
                      <a:pt x="28921" y="35446"/>
                    </a:cubicBezTo>
                    <a:cubicBezTo>
                      <a:pt x="28884" y="37871"/>
                      <a:pt x="30231" y="39768"/>
                      <a:pt x="31308" y="41287"/>
                    </a:cubicBezTo>
                    <a:cubicBezTo>
                      <a:pt x="31871" y="42083"/>
                      <a:pt x="32410" y="42854"/>
                      <a:pt x="32692" y="43564"/>
                    </a:cubicBezTo>
                    <a:cubicBezTo>
                      <a:pt x="33059" y="44519"/>
                      <a:pt x="32973" y="45670"/>
                      <a:pt x="32435" y="46735"/>
                    </a:cubicBezTo>
                    <a:cubicBezTo>
                      <a:pt x="31896" y="47813"/>
                      <a:pt x="31027" y="48560"/>
                      <a:pt x="30047" y="48841"/>
                    </a:cubicBezTo>
                    <a:cubicBezTo>
                      <a:pt x="29790" y="48902"/>
                      <a:pt x="29496" y="48976"/>
                      <a:pt x="29190" y="49037"/>
                    </a:cubicBezTo>
                    <a:cubicBezTo>
                      <a:pt x="27464" y="49417"/>
                      <a:pt x="24268" y="50139"/>
                      <a:pt x="23901" y="53286"/>
                    </a:cubicBezTo>
                    <a:cubicBezTo>
                      <a:pt x="23790" y="54278"/>
                      <a:pt x="24048" y="55122"/>
                      <a:pt x="24243" y="55735"/>
                    </a:cubicBezTo>
                    <a:cubicBezTo>
                      <a:pt x="24280" y="55845"/>
                      <a:pt x="24329" y="55967"/>
                      <a:pt x="24354" y="56053"/>
                    </a:cubicBezTo>
                    <a:cubicBezTo>
                      <a:pt x="24146" y="56408"/>
                      <a:pt x="23815" y="56947"/>
                      <a:pt x="23729" y="57694"/>
                    </a:cubicBezTo>
                    <a:cubicBezTo>
                      <a:pt x="23570" y="58832"/>
                      <a:pt x="23913" y="60461"/>
                      <a:pt x="26300" y="61771"/>
                    </a:cubicBezTo>
                    <a:lnTo>
                      <a:pt x="37700" y="67991"/>
                    </a:lnTo>
                    <a:cubicBezTo>
                      <a:pt x="39426" y="68946"/>
                      <a:pt x="41410" y="70011"/>
                      <a:pt x="43638" y="70501"/>
                    </a:cubicBezTo>
                    <a:cubicBezTo>
                      <a:pt x="44630" y="70721"/>
                      <a:pt x="45670" y="70831"/>
                      <a:pt x="46858" y="70831"/>
                    </a:cubicBezTo>
                    <a:cubicBezTo>
                      <a:pt x="48401" y="70831"/>
                      <a:pt x="49895" y="70648"/>
                      <a:pt x="51229" y="70476"/>
                    </a:cubicBezTo>
                    <a:cubicBezTo>
                      <a:pt x="53445" y="70195"/>
                      <a:pt x="55759" y="69913"/>
                      <a:pt x="58025" y="69913"/>
                    </a:cubicBezTo>
                    <a:cubicBezTo>
                      <a:pt x="60216" y="69913"/>
                      <a:pt x="62053" y="70182"/>
                      <a:pt x="63645" y="70733"/>
                    </a:cubicBezTo>
                    <a:cubicBezTo>
                      <a:pt x="64098" y="70905"/>
                      <a:pt x="64612" y="71101"/>
                      <a:pt x="65102" y="71297"/>
                    </a:cubicBezTo>
                    <a:cubicBezTo>
                      <a:pt x="66632" y="71933"/>
                      <a:pt x="68371" y="72631"/>
                      <a:pt x="70269" y="72631"/>
                    </a:cubicBezTo>
                    <a:cubicBezTo>
                      <a:pt x="70918" y="72631"/>
                      <a:pt x="71530" y="72558"/>
                      <a:pt x="72117" y="72386"/>
                    </a:cubicBezTo>
                    <a:cubicBezTo>
                      <a:pt x="73648" y="71982"/>
                      <a:pt x="75938" y="70917"/>
                      <a:pt x="78117" y="66497"/>
                    </a:cubicBezTo>
                    <a:cubicBezTo>
                      <a:pt x="79452" y="63803"/>
                      <a:pt x="80505" y="60975"/>
                      <a:pt x="81264" y="58085"/>
                    </a:cubicBezTo>
                    <a:cubicBezTo>
                      <a:pt x="81815" y="56028"/>
                      <a:pt x="82366" y="53274"/>
                      <a:pt x="81851" y="5047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dashDot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8" name="Google Shape;628;p24"/>
            <p:cNvGrpSpPr/>
            <p:nvPr/>
          </p:nvGrpSpPr>
          <p:grpSpPr>
            <a:xfrm>
              <a:off x="-2471448" y="2469163"/>
              <a:ext cx="3451998" cy="3989866"/>
              <a:chOff x="-2471448" y="2469163"/>
              <a:chExt cx="3451998" cy="3989866"/>
            </a:xfrm>
          </p:grpSpPr>
          <p:sp>
            <p:nvSpPr>
              <p:cNvPr id="629" name="Google Shape;629;p24"/>
              <p:cNvSpPr/>
              <p:nvPr/>
            </p:nvSpPr>
            <p:spPr>
              <a:xfrm rot="5400000">
                <a:off x="-2578567" y="2868017"/>
                <a:ext cx="3701977" cy="3202080"/>
              </a:xfrm>
              <a:custGeom>
                <a:avLst/>
                <a:gdLst/>
                <a:ahLst/>
                <a:cxnLst/>
                <a:rect l="l" t="t" r="r" b="b"/>
                <a:pathLst>
                  <a:path w="59666" h="51609" fill="none" extrusionOk="0">
                    <a:moveTo>
                      <a:pt x="38275" y="51609"/>
                    </a:moveTo>
                    <a:cubicBezTo>
                      <a:pt x="37026" y="51609"/>
                      <a:pt x="35863" y="50935"/>
                      <a:pt x="35312" y="50568"/>
                    </a:cubicBezTo>
                    <a:cubicBezTo>
                      <a:pt x="34455" y="49993"/>
                      <a:pt x="33977" y="49393"/>
                      <a:pt x="33855" y="48756"/>
                    </a:cubicBezTo>
                    <a:cubicBezTo>
                      <a:pt x="33769" y="48278"/>
                      <a:pt x="33855" y="47789"/>
                      <a:pt x="33965" y="47372"/>
                    </a:cubicBezTo>
                    <a:cubicBezTo>
                      <a:pt x="34602" y="44728"/>
                      <a:pt x="35949" y="42279"/>
                      <a:pt x="37834" y="40320"/>
                    </a:cubicBezTo>
                    <a:lnTo>
                      <a:pt x="37932" y="40222"/>
                    </a:lnTo>
                    <a:cubicBezTo>
                      <a:pt x="38324" y="39818"/>
                      <a:pt x="38740" y="39389"/>
                      <a:pt x="38850" y="38851"/>
                    </a:cubicBezTo>
                    <a:cubicBezTo>
                      <a:pt x="39010" y="38055"/>
                      <a:pt x="38495" y="37320"/>
                      <a:pt x="38006" y="36610"/>
                    </a:cubicBezTo>
                    <a:cubicBezTo>
                      <a:pt x="37957" y="36549"/>
                      <a:pt x="37908" y="36475"/>
                      <a:pt x="37871" y="36414"/>
                    </a:cubicBezTo>
                    <a:cubicBezTo>
                      <a:pt x="36108" y="33843"/>
                      <a:pt x="35545" y="30512"/>
                      <a:pt x="36365" y="27488"/>
                    </a:cubicBezTo>
                    <a:cubicBezTo>
                      <a:pt x="36402" y="27390"/>
                      <a:pt x="36426" y="27292"/>
                      <a:pt x="36463" y="27182"/>
                    </a:cubicBezTo>
                    <a:cubicBezTo>
                      <a:pt x="36659" y="26509"/>
                      <a:pt x="36855" y="25823"/>
                      <a:pt x="36659" y="25162"/>
                    </a:cubicBezTo>
                    <a:cubicBezTo>
                      <a:pt x="36353" y="24146"/>
                      <a:pt x="35177" y="23656"/>
                      <a:pt x="34259" y="23423"/>
                    </a:cubicBezTo>
                    <a:cubicBezTo>
                      <a:pt x="34088" y="23374"/>
                      <a:pt x="33904" y="23350"/>
                      <a:pt x="33732" y="23301"/>
                    </a:cubicBezTo>
                    <a:cubicBezTo>
                      <a:pt x="32863" y="23105"/>
                      <a:pt x="31957" y="22884"/>
                      <a:pt x="31296" y="22272"/>
                    </a:cubicBezTo>
                    <a:cubicBezTo>
                      <a:pt x="30561" y="21599"/>
                      <a:pt x="30292" y="20570"/>
                      <a:pt x="30010" y="19579"/>
                    </a:cubicBezTo>
                    <a:cubicBezTo>
                      <a:pt x="29704" y="18452"/>
                      <a:pt x="29423" y="17362"/>
                      <a:pt x="28480" y="16799"/>
                    </a:cubicBezTo>
                    <a:cubicBezTo>
                      <a:pt x="27292" y="16077"/>
                      <a:pt x="25774" y="16689"/>
                      <a:pt x="24978" y="17118"/>
                    </a:cubicBezTo>
                    <a:cubicBezTo>
                      <a:pt x="24684" y="17264"/>
                      <a:pt x="24403" y="17448"/>
                      <a:pt x="24109" y="17620"/>
                    </a:cubicBezTo>
                    <a:cubicBezTo>
                      <a:pt x="23325" y="18097"/>
                      <a:pt x="22517" y="18575"/>
                      <a:pt x="21599" y="18734"/>
                    </a:cubicBezTo>
                    <a:cubicBezTo>
                      <a:pt x="21158" y="18819"/>
                      <a:pt x="20668" y="18832"/>
                      <a:pt x="20203" y="18832"/>
                    </a:cubicBezTo>
                    <a:cubicBezTo>
                      <a:pt x="19285" y="18844"/>
                      <a:pt x="18428" y="18844"/>
                      <a:pt x="17766" y="19383"/>
                    </a:cubicBezTo>
                    <a:cubicBezTo>
                      <a:pt x="17485" y="19628"/>
                      <a:pt x="17252" y="19946"/>
                      <a:pt x="17056" y="20264"/>
                    </a:cubicBezTo>
                    <a:cubicBezTo>
                      <a:pt x="16958" y="20423"/>
                      <a:pt x="16848" y="20570"/>
                      <a:pt x="16750" y="20717"/>
                    </a:cubicBezTo>
                    <a:cubicBezTo>
                      <a:pt x="15403" y="22493"/>
                      <a:pt x="12954" y="22872"/>
                      <a:pt x="11118" y="22444"/>
                    </a:cubicBezTo>
                    <a:cubicBezTo>
                      <a:pt x="9073" y="21978"/>
                      <a:pt x="7334" y="20656"/>
                      <a:pt x="5792" y="19493"/>
                    </a:cubicBezTo>
                    <a:lnTo>
                      <a:pt x="1788" y="16469"/>
                    </a:lnTo>
                    <a:cubicBezTo>
                      <a:pt x="906" y="15795"/>
                      <a:pt x="0" y="14975"/>
                      <a:pt x="98" y="13922"/>
                    </a:cubicBezTo>
                    <a:cubicBezTo>
                      <a:pt x="123" y="13457"/>
                      <a:pt x="355" y="13040"/>
                      <a:pt x="747" y="12722"/>
                    </a:cubicBezTo>
                    <a:cubicBezTo>
                      <a:pt x="1323" y="12269"/>
                      <a:pt x="2192" y="12024"/>
                      <a:pt x="2988" y="12097"/>
                    </a:cubicBezTo>
                    <a:cubicBezTo>
                      <a:pt x="3649" y="12171"/>
                      <a:pt x="4273" y="12391"/>
                      <a:pt x="4898" y="12587"/>
                    </a:cubicBezTo>
                    <a:cubicBezTo>
                      <a:pt x="5449" y="12771"/>
                      <a:pt x="6000" y="12955"/>
                      <a:pt x="6588" y="13040"/>
                    </a:cubicBezTo>
                    <a:cubicBezTo>
                      <a:pt x="6783" y="13077"/>
                      <a:pt x="7016" y="13089"/>
                      <a:pt x="7224" y="13028"/>
                    </a:cubicBezTo>
                    <a:cubicBezTo>
                      <a:pt x="7469" y="12942"/>
                      <a:pt x="7653" y="12710"/>
                      <a:pt x="7824" y="12489"/>
                    </a:cubicBezTo>
                    <a:cubicBezTo>
                      <a:pt x="8192" y="11987"/>
                      <a:pt x="8547" y="11449"/>
                      <a:pt x="8877" y="10922"/>
                    </a:cubicBezTo>
                    <a:cubicBezTo>
                      <a:pt x="9551" y="9881"/>
                      <a:pt x="10236" y="8792"/>
                      <a:pt x="11179" y="7947"/>
                    </a:cubicBezTo>
                    <a:cubicBezTo>
                      <a:pt x="12771" y="6526"/>
                      <a:pt x="14877" y="5939"/>
                      <a:pt x="16909" y="5376"/>
                    </a:cubicBezTo>
                    <a:cubicBezTo>
                      <a:pt x="18709" y="4886"/>
                      <a:pt x="20570" y="4372"/>
                      <a:pt x="22076" y="3294"/>
                    </a:cubicBezTo>
                    <a:cubicBezTo>
                      <a:pt x="22358" y="3086"/>
                      <a:pt x="22652" y="2853"/>
                      <a:pt x="22946" y="2608"/>
                    </a:cubicBezTo>
                    <a:cubicBezTo>
                      <a:pt x="23460" y="2180"/>
                      <a:pt x="24011" y="1715"/>
                      <a:pt x="24647" y="1433"/>
                    </a:cubicBezTo>
                    <a:cubicBezTo>
                      <a:pt x="25651" y="943"/>
                      <a:pt x="26851" y="894"/>
                      <a:pt x="27892" y="833"/>
                    </a:cubicBezTo>
                    <a:cubicBezTo>
                      <a:pt x="35985" y="429"/>
                      <a:pt x="45168" y="0"/>
                      <a:pt x="53372" y="2927"/>
                    </a:cubicBezTo>
                    <a:cubicBezTo>
                      <a:pt x="53947" y="3147"/>
                      <a:pt x="54559" y="3392"/>
                      <a:pt x="55025" y="3833"/>
                    </a:cubicBezTo>
                    <a:cubicBezTo>
                      <a:pt x="55478" y="4286"/>
                      <a:pt x="55723" y="4898"/>
                      <a:pt x="55955" y="5547"/>
                    </a:cubicBezTo>
                    <a:cubicBezTo>
                      <a:pt x="58037" y="11412"/>
                      <a:pt x="59237" y="17999"/>
                      <a:pt x="59518" y="25150"/>
                    </a:cubicBezTo>
                    <a:cubicBezTo>
                      <a:pt x="59665" y="28492"/>
                      <a:pt x="59580" y="31467"/>
                      <a:pt x="59273" y="34259"/>
                    </a:cubicBezTo>
                    <a:cubicBezTo>
                      <a:pt x="59078" y="36108"/>
                      <a:pt x="58771" y="37981"/>
                      <a:pt x="58465" y="39781"/>
                    </a:cubicBezTo>
                    <a:cubicBezTo>
                      <a:pt x="58355" y="40442"/>
                      <a:pt x="58257" y="41116"/>
                      <a:pt x="58147" y="41777"/>
                    </a:cubicBezTo>
                    <a:cubicBezTo>
                      <a:pt x="57927" y="43087"/>
                      <a:pt x="57718" y="44434"/>
                      <a:pt x="57486" y="45768"/>
                    </a:cubicBezTo>
                    <a:cubicBezTo>
                      <a:pt x="57351" y="46552"/>
                      <a:pt x="57167" y="46981"/>
                      <a:pt x="56874" y="47127"/>
                    </a:cubicBezTo>
                    <a:cubicBezTo>
                      <a:pt x="56568" y="47311"/>
                      <a:pt x="56188" y="47164"/>
                      <a:pt x="55698" y="46981"/>
                    </a:cubicBezTo>
                    <a:cubicBezTo>
                      <a:pt x="55270" y="46809"/>
                      <a:pt x="54792" y="46625"/>
                      <a:pt x="54217" y="46589"/>
                    </a:cubicBezTo>
                    <a:lnTo>
                      <a:pt x="54217" y="46589"/>
                    </a:lnTo>
                    <a:cubicBezTo>
                      <a:pt x="52894" y="46515"/>
                      <a:pt x="51621" y="46895"/>
                      <a:pt x="50384" y="47262"/>
                    </a:cubicBezTo>
                    <a:lnTo>
                      <a:pt x="43650" y="49282"/>
                    </a:lnTo>
                    <a:cubicBezTo>
                      <a:pt x="42744" y="49564"/>
                      <a:pt x="41801" y="49833"/>
                      <a:pt x="41005" y="50372"/>
                    </a:cubicBezTo>
                    <a:cubicBezTo>
                      <a:pt x="40846" y="50482"/>
                      <a:pt x="40699" y="50592"/>
                      <a:pt x="40540" y="50715"/>
                    </a:cubicBezTo>
                    <a:cubicBezTo>
                      <a:pt x="40283" y="50911"/>
                      <a:pt x="40014" y="51119"/>
                      <a:pt x="39708" y="51278"/>
                    </a:cubicBezTo>
                    <a:cubicBezTo>
                      <a:pt x="39193" y="51523"/>
                      <a:pt x="38740" y="51609"/>
                      <a:pt x="38275" y="5160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4"/>
              <p:cNvSpPr/>
              <p:nvPr/>
            </p:nvSpPr>
            <p:spPr>
              <a:xfrm rot="5400000">
                <a:off x="-2258753" y="3220459"/>
                <a:ext cx="3025128" cy="2745553"/>
              </a:xfrm>
              <a:custGeom>
                <a:avLst/>
                <a:gdLst/>
                <a:ahLst/>
                <a:cxnLst/>
                <a:rect l="l" t="t" r="r" b="b"/>
                <a:pathLst>
                  <a:path w="48757" h="44251" fill="none" extrusionOk="0">
                    <a:moveTo>
                      <a:pt x="30574" y="44238"/>
                    </a:moveTo>
                    <a:cubicBezTo>
                      <a:pt x="30354" y="44238"/>
                      <a:pt x="30023" y="44165"/>
                      <a:pt x="29901" y="43859"/>
                    </a:cubicBezTo>
                    <a:cubicBezTo>
                      <a:pt x="29264" y="42230"/>
                      <a:pt x="30905" y="40589"/>
                      <a:pt x="32227" y="39292"/>
                    </a:cubicBezTo>
                    <a:lnTo>
                      <a:pt x="32839" y="38679"/>
                    </a:lnTo>
                    <a:lnTo>
                      <a:pt x="32925" y="38606"/>
                    </a:lnTo>
                    <a:cubicBezTo>
                      <a:pt x="33488" y="38018"/>
                      <a:pt x="34419" y="37063"/>
                      <a:pt x="34725" y="35545"/>
                    </a:cubicBezTo>
                    <a:cubicBezTo>
                      <a:pt x="35190" y="33329"/>
                      <a:pt x="33990" y="31615"/>
                      <a:pt x="33354" y="30696"/>
                    </a:cubicBezTo>
                    <a:lnTo>
                      <a:pt x="33231" y="30513"/>
                    </a:lnTo>
                    <a:cubicBezTo>
                      <a:pt x="32031" y="28774"/>
                      <a:pt x="31652" y="26435"/>
                      <a:pt x="32203" y="24403"/>
                    </a:cubicBezTo>
                    <a:cubicBezTo>
                      <a:pt x="32215" y="24329"/>
                      <a:pt x="32252" y="24244"/>
                      <a:pt x="32264" y="24158"/>
                    </a:cubicBezTo>
                    <a:lnTo>
                      <a:pt x="32264" y="24146"/>
                    </a:lnTo>
                    <a:cubicBezTo>
                      <a:pt x="32533" y="23203"/>
                      <a:pt x="32937" y="21795"/>
                      <a:pt x="32447" y="20191"/>
                    </a:cubicBezTo>
                    <a:cubicBezTo>
                      <a:pt x="32092" y="19040"/>
                      <a:pt x="31003" y="16995"/>
                      <a:pt x="27623" y="16138"/>
                    </a:cubicBezTo>
                    <a:cubicBezTo>
                      <a:pt x="27427" y="16089"/>
                      <a:pt x="27244" y="16040"/>
                      <a:pt x="27048" y="16004"/>
                    </a:cubicBezTo>
                    <a:cubicBezTo>
                      <a:pt x="26962" y="15979"/>
                      <a:pt x="26876" y="15967"/>
                      <a:pt x="26778" y="15955"/>
                    </a:cubicBezTo>
                    <a:cubicBezTo>
                      <a:pt x="26534" y="15918"/>
                      <a:pt x="26289" y="15881"/>
                      <a:pt x="26166" y="15771"/>
                    </a:cubicBezTo>
                    <a:cubicBezTo>
                      <a:pt x="26032" y="15636"/>
                      <a:pt x="25970" y="15330"/>
                      <a:pt x="25909" y="15036"/>
                    </a:cubicBezTo>
                    <a:cubicBezTo>
                      <a:pt x="25897" y="14914"/>
                      <a:pt x="25860" y="14804"/>
                      <a:pt x="25836" y="14718"/>
                    </a:cubicBezTo>
                    <a:cubicBezTo>
                      <a:pt x="25456" y="13310"/>
                      <a:pt x="24868" y="11192"/>
                      <a:pt x="22787" y="9906"/>
                    </a:cubicBezTo>
                    <a:cubicBezTo>
                      <a:pt x="21881" y="9355"/>
                      <a:pt x="20877" y="9086"/>
                      <a:pt x="19763" y="9086"/>
                    </a:cubicBezTo>
                    <a:cubicBezTo>
                      <a:pt x="18195" y="9086"/>
                      <a:pt x="16800" y="9649"/>
                      <a:pt x="15918" y="10139"/>
                    </a:cubicBezTo>
                    <a:cubicBezTo>
                      <a:pt x="15551" y="10335"/>
                      <a:pt x="15232" y="10518"/>
                      <a:pt x="14902" y="10714"/>
                    </a:cubicBezTo>
                    <a:cubicBezTo>
                      <a:pt x="14400" y="11020"/>
                      <a:pt x="13837" y="11363"/>
                      <a:pt x="13543" y="11412"/>
                    </a:cubicBezTo>
                    <a:cubicBezTo>
                      <a:pt x="13371" y="11437"/>
                      <a:pt x="13028" y="11437"/>
                      <a:pt x="12722" y="11437"/>
                    </a:cubicBezTo>
                    <a:cubicBezTo>
                      <a:pt x="11535" y="11449"/>
                      <a:pt x="9759" y="11461"/>
                      <a:pt x="8168" y="12759"/>
                    </a:cubicBezTo>
                    <a:cubicBezTo>
                      <a:pt x="7470" y="13322"/>
                      <a:pt x="7041" y="13983"/>
                      <a:pt x="6760" y="14412"/>
                    </a:cubicBezTo>
                    <a:cubicBezTo>
                      <a:pt x="6686" y="14510"/>
                      <a:pt x="6625" y="14620"/>
                      <a:pt x="6576" y="14681"/>
                    </a:cubicBezTo>
                    <a:cubicBezTo>
                      <a:pt x="6331" y="15000"/>
                      <a:pt x="5743" y="15220"/>
                      <a:pt x="5082" y="15220"/>
                    </a:cubicBezTo>
                    <a:cubicBezTo>
                      <a:pt x="4850" y="15220"/>
                      <a:pt x="4641" y="15183"/>
                      <a:pt x="4421" y="15147"/>
                    </a:cubicBezTo>
                    <a:cubicBezTo>
                      <a:pt x="3111" y="14840"/>
                      <a:pt x="1727" y="13800"/>
                      <a:pt x="393" y="12796"/>
                    </a:cubicBezTo>
                    <a:cubicBezTo>
                      <a:pt x="368" y="12783"/>
                      <a:pt x="319" y="12759"/>
                      <a:pt x="270" y="12734"/>
                    </a:cubicBezTo>
                    <a:cubicBezTo>
                      <a:pt x="148" y="12673"/>
                      <a:pt x="1" y="12600"/>
                      <a:pt x="25" y="12490"/>
                    </a:cubicBezTo>
                    <a:cubicBezTo>
                      <a:pt x="87" y="12281"/>
                      <a:pt x="331" y="12281"/>
                      <a:pt x="564" y="12281"/>
                    </a:cubicBezTo>
                    <a:cubicBezTo>
                      <a:pt x="699" y="12281"/>
                      <a:pt x="846" y="12281"/>
                      <a:pt x="944" y="12245"/>
                    </a:cubicBezTo>
                    <a:cubicBezTo>
                      <a:pt x="2168" y="11792"/>
                      <a:pt x="2841" y="10886"/>
                      <a:pt x="3111" y="10531"/>
                    </a:cubicBezTo>
                    <a:cubicBezTo>
                      <a:pt x="3552" y="9943"/>
                      <a:pt x="3919" y="9343"/>
                      <a:pt x="4286" y="8780"/>
                    </a:cubicBezTo>
                    <a:cubicBezTo>
                      <a:pt x="4850" y="7886"/>
                      <a:pt x="5388" y="7029"/>
                      <a:pt x="5988" y="6515"/>
                    </a:cubicBezTo>
                    <a:cubicBezTo>
                      <a:pt x="6980" y="5621"/>
                      <a:pt x="8559" y="5192"/>
                      <a:pt x="10359" y="4690"/>
                    </a:cubicBezTo>
                    <a:cubicBezTo>
                      <a:pt x="12355" y="4139"/>
                      <a:pt x="14596" y="3527"/>
                      <a:pt x="16591" y="2107"/>
                    </a:cubicBezTo>
                    <a:cubicBezTo>
                      <a:pt x="16983" y="1825"/>
                      <a:pt x="17338" y="1531"/>
                      <a:pt x="17644" y="1274"/>
                    </a:cubicBezTo>
                    <a:cubicBezTo>
                      <a:pt x="18012" y="968"/>
                      <a:pt x="18391" y="662"/>
                      <a:pt x="18636" y="539"/>
                    </a:cubicBezTo>
                    <a:cubicBezTo>
                      <a:pt x="19040" y="356"/>
                      <a:pt x="19861" y="307"/>
                      <a:pt x="20583" y="282"/>
                    </a:cubicBezTo>
                    <a:cubicBezTo>
                      <a:pt x="23154" y="160"/>
                      <a:pt x="26350" y="1"/>
                      <a:pt x="29386" y="1"/>
                    </a:cubicBezTo>
                    <a:cubicBezTo>
                      <a:pt x="35802" y="1"/>
                      <a:pt x="40541" y="674"/>
                      <a:pt x="44753" y="2192"/>
                    </a:cubicBezTo>
                    <a:cubicBezTo>
                      <a:pt x="44900" y="2241"/>
                      <a:pt x="45010" y="2290"/>
                      <a:pt x="45108" y="2327"/>
                    </a:cubicBezTo>
                    <a:lnTo>
                      <a:pt x="45120" y="2327"/>
                    </a:lnTo>
                    <a:lnTo>
                      <a:pt x="45120" y="2352"/>
                    </a:lnTo>
                    <a:cubicBezTo>
                      <a:pt x="45181" y="2486"/>
                      <a:pt x="45242" y="2682"/>
                      <a:pt x="45267" y="2756"/>
                    </a:cubicBezTo>
                    <a:cubicBezTo>
                      <a:pt x="47226" y="8302"/>
                      <a:pt x="48365" y="14559"/>
                      <a:pt x="48634" y="21366"/>
                    </a:cubicBezTo>
                    <a:cubicBezTo>
                      <a:pt x="48756" y="24538"/>
                      <a:pt x="48683" y="27354"/>
                      <a:pt x="48414" y="29974"/>
                    </a:cubicBezTo>
                    <a:cubicBezTo>
                      <a:pt x="48230" y="31713"/>
                      <a:pt x="47936" y="33463"/>
                      <a:pt x="47630" y="35300"/>
                    </a:cubicBezTo>
                    <a:cubicBezTo>
                      <a:pt x="47520" y="35973"/>
                      <a:pt x="47410" y="36635"/>
                      <a:pt x="47312" y="37308"/>
                    </a:cubicBezTo>
                    <a:cubicBezTo>
                      <a:pt x="47201" y="37945"/>
                      <a:pt x="47091" y="38594"/>
                      <a:pt x="46981" y="39243"/>
                    </a:cubicBezTo>
                    <a:lnTo>
                      <a:pt x="46981" y="39279"/>
                    </a:lnTo>
                    <a:lnTo>
                      <a:pt x="46920" y="39279"/>
                    </a:lnTo>
                    <a:cubicBezTo>
                      <a:pt x="46761" y="39267"/>
                      <a:pt x="46577" y="39267"/>
                      <a:pt x="46393" y="39267"/>
                    </a:cubicBezTo>
                    <a:cubicBezTo>
                      <a:pt x="44691" y="39267"/>
                      <a:pt x="43161" y="39720"/>
                      <a:pt x="41924" y="40087"/>
                    </a:cubicBezTo>
                    <a:lnTo>
                      <a:pt x="35190" y="42108"/>
                    </a:lnTo>
                    <a:cubicBezTo>
                      <a:pt x="34149" y="42414"/>
                      <a:pt x="32864" y="42818"/>
                      <a:pt x="31639" y="43626"/>
                    </a:cubicBezTo>
                    <a:cubicBezTo>
                      <a:pt x="31394" y="43773"/>
                      <a:pt x="31186" y="43932"/>
                      <a:pt x="31027" y="44067"/>
                    </a:cubicBezTo>
                    <a:cubicBezTo>
                      <a:pt x="31003" y="44079"/>
                      <a:pt x="30978" y="44103"/>
                      <a:pt x="30966" y="44128"/>
                    </a:cubicBezTo>
                    <a:cubicBezTo>
                      <a:pt x="30917" y="44177"/>
                      <a:pt x="30856" y="44238"/>
                      <a:pt x="30795" y="44250"/>
                    </a:cubicBezTo>
                    <a:lnTo>
                      <a:pt x="30795" y="44250"/>
                    </a:lnTo>
                    <a:cubicBezTo>
                      <a:pt x="30721" y="44238"/>
                      <a:pt x="30660" y="44238"/>
                      <a:pt x="30574" y="4423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4"/>
              <p:cNvSpPr/>
              <p:nvPr/>
            </p:nvSpPr>
            <p:spPr>
              <a:xfrm rot="5400000">
                <a:off x="-1729661" y="3724537"/>
                <a:ext cx="2172009" cy="2177283"/>
              </a:xfrm>
              <a:custGeom>
                <a:avLst/>
                <a:gdLst/>
                <a:ahLst/>
                <a:cxnLst/>
                <a:rect l="l" t="t" r="r" b="b"/>
                <a:pathLst>
                  <a:path w="35007" h="35092" fill="none" extrusionOk="0">
                    <a:moveTo>
                      <a:pt x="27598" y="35091"/>
                    </a:moveTo>
                    <a:cubicBezTo>
                      <a:pt x="27403" y="35091"/>
                      <a:pt x="27243" y="35030"/>
                      <a:pt x="27121" y="34908"/>
                    </a:cubicBezTo>
                    <a:cubicBezTo>
                      <a:pt x="26888" y="34650"/>
                      <a:pt x="27084" y="34320"/>
                      <a:pt x="27305" y="33965"/>
                    </a:cubicBezTo>
                    <a:cubicBezTo>
                      <a:pt x="27427" y="33744"/>
                      <a:pt x="27562" y="33524"/>
                      <a:pt x="27611" y="33304"/>
                    </a:cubicBezTo>
                    <a:cubicBezTo>
                      <a:pt x="28358" y="29679"/>
                      <a:pt x="26496" y="26998"/>
                      <a:pt x="25713" y="25847"/>
                    </a:cubicBezTo>
                    <a:lnTo>
                      <a:pt x="25590" y="25663"/>
                    </a:lnTo>
                    <a:cubicBezTo>
                      <a:pt x="24966" y="24770"/>
                      <a:pt x="24746" y="23435"/>
                      <a:pt x="25039" y="22358"/>
                    </a:cubicBezTo>
                    <a:cubicBezTo>
                      <a:pt x="25052" y="22296"/>
                      <a:pt x="25076" y="22260"/>
                      <a:pt x="25088" y="22198"/>
                    </a:cubicBezTo>
                    <a:lnTo>
                      <a:pt x="25101" y="22137"/>
                    </a:lnTo>
                    <a:cubicBezTo>
                      <a:pt x="25444" y="20986"/>
                      <a:pt x="26056" y="18843"/>
                      <a:pt x="25272" y="16272"/>
                    </a:cubicBezTo>
                    <a:cubicBezTo>
                      <a:pt x="25039" y="15489"/>
                      <a:pt x="24109" y="14766"/>
                      <a:pt x="22701" y="13689"/>
                    </a:cubicBezTo>
                    <a:cubicBezTo>
                      <a:pt x="21538" y="12783"/>
                      <a:pt x="20081" y="11644"/>
                      <a:pt x="18440" y="10040"/>
                    </a:cubicBezTo>
                    <a:cubicBezTo>
                      <a:pt x="17950" y="9550"/>
                      <a:pt x="17620" y="8840"/>
                      <a:pt x="17240" y="8032"/>
                    </a:cubicBezTo>
                    <a:cubicBezTo>
                      <a:pt x="16591" y="6673"/>
                      <a:pt x="15856" y="5143"/>
                      <a:pt x="14130" y="4090"/>
                    </a:cubicBezTo>
                    <a:cubicBezTo>
                      <a:pt x="12685" y="3208"/>
                      <a:pt x="11081" y="2767"/>
                      <a:pt x="9355" y="2767"/>
                    </a:cubicBezTo>
                    <a:cubicBezTo>
                      <a:pt x="7200" y="2767"/>
                      <a:pt x="5829" y="3502"/>
                      <a:pt x="4653" y="4151"/>
                    </a:cubicBezTo>
                    <a:lnTo>
                      <a:pt x="4506" y="4236"/>
                    </a:lnTo>
                    <a:cubicBezTo>
                      <a:pt x="4286" y="4359"/>
                      <a:pt x="3919" y="4469"/>
                      <a:pt x="3588" y="4592"/>
                    </a:cubicBezTo>
                    <a:cubicBezTo>
                      <a:pt x="3245" y="4702"/>
                      <a:pt x="2939" y="4800"/>
                      <a:pt x="2768" y="4898"/>
                    </a:cubicBezTo>
                    <a:cubicBezTo>
                      <a:pt x="2584" y="5008"/>
                      <a:pt x="968" y="5926"/>
                      <a:pt x="294" y="5632"/>
                    </a:cubicBezTo>
                    <a:cubicBezTo>
                      <a:pt x="135" y="5571"/>
                      <a:pt x="49" y="5449"/>
                      <a:pt x="13" y="5277"/>
                    </a:cubicBezTo>
                    <a:cubicBezTo>
                      <a:pt x="1" y="5228"/>
                      <a:pt x="13" y="5191"/>
                      <a:pt x="49" y="5155"/>
                    </a:cubicBezTo>
                    <a:cubicBezTo>
                      <a:pt x="123" y="5069"/>
                      <a:pt x="307" y="5069"/>
                      <a:pt x="527" y="5045"/>
                    </a:cubicBezTo>
                    <a:cubicBezTo>
                      <a:pt x="649" y="5045"/>
                      <a:pt x="772" y="5045"/>
                      <a:pt x="845" y="5020"/>
                    </a:cubicBezTo>
                    <a:cubicBezTo>
                      <a:pt x="2988" y="4420"/>
                      <a:pt x="5645" y="3698"/>
                      <a:pt x="8143" y="1910"/>
                    </a:cubicBezTo>
                    <a:cubicBezTo>
                      <a:pt x="8633" y="1555"/>
                      <a:pt x="9049" y="1224"/>
                      <a:pt x="9379" y="943"/>
                    </a:cubicBezTo>
                    <a:cubicBezTo>
                      <a:pt x="9404" y="931"/>
                      <a:pt x="9428" y="918"/>
                      <a:pt x="9441" y="882"/>
                    </a:cubicBezTo>
                    <a:cubicBezTo>
                      <a:pt x="9490" y="845"/>
                      <a:pt x="9551" y="784"/>
                      <a:pt x="9612" y="747"/>
                    </a:cubicBezTo>
                    <a:cubicBezTo>
                      <a:pt x="9771" y="686"/>
                      <a:pt x="9967" y="686"/>
                      <a:pt x="10139" y="710"/>
                    </a:cubicBezTo>
                    <a:lnTo>
                      <a:pt x="10334" y="710"/>
                    </a:lnTo>
                    <a:lnTo>
                      <a:pt x="10383" y="710"/>
                    </a:lnTo>
                    <a:cubicBezTo>
                      <a:pt x="12906" y="576"/>
                      <a:pt x="16040" y="429"/>
                      <a:pt x="18966" y="429"/>
                    </a:cubicBezTo>
                    <a:cubicBezTo>
                      <a:pt x="20191" y="429"/>
                      <a:pt x="21403" y="380"/>
                      <a:pt x="22566" y="318"/>
                    </a:cubicBezTo>
                    <a:cubicBezTo>
                      <a:pt x="26558" y="147"/>
                      <a:pt x="29998" y="0"/>
                      <a:pt x="32068" y="2033"/>
                    </a:cubicBezTo>
                    <a:cubicBezTo>
                      <a:pt x="34957" y="4885"/>
                      <a:pt x="34896" y="9746"/>
                      <a:pt x="34847" y="14448"/>
                    </a:cubicBezTo>
                    <a:cubicBezTo>
                      <a:pt x="34835" y="15795"/>
                      <a:pt x="34822" y="17203"/>
                      <a:pt x="34884" y="18537"/>
                    </a:cubicBezTo>
                    <a:cubicBezTo>
                      <a:pt x="35006" y="21537"/>
                      <a:pt x="34933" y="24194"/>
                      <a:pt x="34663" y="26643"/>
                    </a:cubicBezTo>
                    <a:cubicBezTo>
                      <a:pt x="34480" y="28296"/>
                      <a:pt x="34210" y="29985"/>
                      <a:pt x="33916" y="31761"/>
                    </a:cubicBezTo>
                    <a:lnTo>
                      <a:pt x="33916" y="31773"/>
                    </a:lnTo>
                    <a:cubicBezTo>
                      <a:pt x="33892" y="31908"/>
                      <a:pt x="33904" y="32079"/>
                      <a:pt x="33904" y="32238"/>
                    </a:cubicBezTo>
                    <a:cubicBezTo>
                      <a:pt x="33904" y="32557"/>
                      <a:pt x="33916" y="32875"/>
                      <a:pt x="33708" y="33108"/>
                    </a:cubicBezTo>
                    <a:cubicBezTo>
                      <a:pt x="33120" y="33683"/>
                      <a:pt x="32300" y="33732"/>
                      <a:pt x="31578" y="33769"/>
                    </a:cubicBezTo>
                    <a:cubicBezTo>
                      <a:pt x="31210" y="33781"/>
                      <a:pt x="30855" y="33793"/>
                      <a:pt x="30562" y="33891"/>
                    </a:cubicBezTo>
                    <a:cubicBezTo>
                      <a:pt x="30317" y="33965"/>
                      <a:pt x="29949" y="34148"/>
                      <a:pt x="29570" y="34344"/>
                    </a:cubicBezTo>
                    <a:cubicBezTo>
                      <a:pt x="28847" y="34712"/>
                      <a:pt x="28100" y="35091"/>
                      <a:pt x="27598" y="3509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4"/>
              <p:cNvSpPr/>
              <p:nvPr/>
            </p:nvSpPr>
            <p:spPr>
              <a:xfrm rot="5400000">
                <a:off x="-980217" y="4486872"/>
                <a:ext cx="822779" cy="1579418"/>
              </a:xfrm>
              <a:custGeom>
                <a:avLst/>
                <a:gdLst/>
                <a:ahLst/>
                <a:cxnLst/>
                <a:rect l="l" t="t" r="r" b="b"/>
                <a:pathLst>
                  <a:path w="13261" h="25456" fill="none" extrusionOk="0">
                    <a:moveTo>
                      <a:pt x="12452" y="25455"/>
                    </a:moveTo>
                    <a:cubicBezTo>
                      <a:pt x="10358" y="25455"/>
                      <a:pt x="10248" y="22872"/>
                      <a:pt x="10175" y="21158"/>
                    </a:cubicBezTo>
                    <a:cubicBezTo>
                      <a:pt x="10163" y="20851"/>
                      <a:pt x="10138" y="20545"/>
                      <a:pt x="10126" y="20288"/>
                    </a:cubicBezTo>
                    <a:cubicBezTo>
                      <a:pt x="10126" y="20276"/>
                      <a:pt x="10040" y="17864"/>
                      <a:pt x="10260" y="17533"/>
                    </a:cubicBezTo>
                    <a:cubicBezTo>
                      <a:pt x="10567" y="17105"/>
                      <a:pt x="11179" y="15134"/>
                      <a:pt x="10138" y="11681"/>
                    </a:cubicBezTo>
                    <a:cubicBezTo>
                      <a:pt x="9587" y="9881"/>
                      <a:pt x="8203" y="8791"/>
                      <a:pt x="6428" y="7408"/>
                    </a:cubicBezTo>
                    <a:cubicBezTo>
                      <a:pt x="6195" y="7236"/>
                      <a:pt x="5963" y="7053"/>
                      <a:pt x="5706" y="6869"/>
                    </a:cubicBezTo>
                    <a:cubicBezTo>
                      <a:pt x="4714" y="6134"/>
                      <a:pt x="3575" y="5289"/>
                      <a:pt x="2486" y="4053"/>
                    </a:cubicBezTo>
                    <a:cubicBezTo>
                      <a:pt x="2363" y="3918"/>
                      <a:pt x="2179" y="3526"/>
                      <a:pt x="2020" y="3183"/>
                    </a:cubicBezTo>
                    <a:cubicBezTo>
                      <a:pt x="1984" y="3122"/>
                      <a:pt x="1959" y="3049"/>
                      <a:pt x="1922" y="2988"/>
                    </a:cubicBezTo>
                    <a:cubicBezTo>
                      <a:pt x="1800" y="2730"/>
                      <a:pt x="1531" y="2461"/>
                      <a:pt x="1237" y="2167"/>
                    </a:cubicBezTo>
                    <a:cubicBezTo>
                      <a:pt x="649" y="1604"/>
                      <a:pt x="0" y="967"/>
                      <a:pt x="380" y="208"/>
                    </a:cubicBezTo>
                    <a:cubicBezTo>
                      <a:pt x="404" y="159"/>
                      <a:pt x="490" y="171"/>
                      <a:pt x="551" y="184"/>
                    </a:cubicBezTo>
                    <a:cubicBezTo>
                      <a:pt x="575" y="184"/>
                      <a:pt x="588" y="196"/>
                      <a:pt x="624" y="196"/>
                    </a:cubicBezTo>
                    <a:cubicBezTo>
                      <a:pt x="1922" y="196"/>
                      <a:pt x="3159" y="135"/>
                      <a:pt x="4359" y="98"/>
                    </a:cubicBezTo>
                    <a:cubicBezTo>
                      <a:pt x="5412" y="49"/>
                      <a:pt x="6404" y="0"/>
                      <a:pt x="7322" y="0"/>
                    </a:cubicBezTo>
                    <a:cubicBezTo>
                      <a:pt x="9501" y="0"/>
                      <a:pt x="10787" y="257"/>
                      <a:pt x="11350" y="845"/>
                    </a:cubicBezTo>
                    <a:cubicBezTo>
                      <a:pt x="13224" y="2681"/>
                      <a:pt x="13175" y="6648"/>
                      <a:pt x="13126" y="10824"/>
                    </a:cubicBezTo>
                    <a:cubicBezTo>
                      <a:pt x="13113" y="12219"/>
                      <a:pt x="13101" y="13664"/>
                      <a:pt x="13162" y="15085"/>
                    </a:cubicBezTo>
                    <a:cubicBezTo>
                      <a:pt x="13260" y="17925"/>
                      <a:pt x="13199" y="20423"/>
                      <a:pt x="12954" y="22700"/>
                    </a:cubicBezTo>
                    <a:cubicBezTo>
                      <a:pt x="12930" y="22970"/>
                      <a:pt x="12979" y="23337"/>
                      <a:pt x="13015" y="23717"/>
                    </a:cubicBezTo>
                    <a:cubicBezTo>
                      <a:pt x="13101" y="24353"/>
                      <a:pt x="13175" y="24990"/>
                      <a:pt x="12930" y="25284"/>
                    </a:cubicBezTo>
                    <a:cubicBezTo>
                      <a:pt x="12832" y="25394"/>
                      <a:pt x="12709" y="25431"/>
                      <a:pt x="12562" y="25455"/>
                    </a:cubicBezTo>
                    <a:lnTo>
                      <a:pt x="12562" y="25418"/>
                    </a:lnTo>
                    <a:lnTo>
                      <a:pt x="12562" y="2545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4"/>
              <p:cNvSpPr/>
              <p:nvPr/>
            </p:nvSpPr>
            <p:spPr>
              <a:xfrm rot="5400000">
                <a:off x="-143785" y="5301953"/>
                <a:ext cx="177821" cy="135320"/>
              </a:xfrm>
              <a:custGeom>
                <a:avLst/>
                <a:gdLst/>
                <a:ahLst/>
                <a:cxnLst/>
                <a:rect l="l" t="t" r="r" b="b"/>
                <a:pathLst>
                  <a:path w="2866" h="2181" fill="none" extrusionOk="0">
                    <a:moveTo>
                      <a:pt x="184" y="1"/>
                    </a:moveTo>
                    <a:cubicBezTo>
                      <a:pt x="123" y="1"/>
                      <a:pt x="98" y="13"/>
                      <a:pt x="74" y="62"/>
                    </a:cubicBezTo>
                    <a:cubicBezTo>
                      <a:pt x="0" y="307"/>
                      <a:pt x="307" y="429"/>
                      <a:pt x="625" y="564"/>
                    </a:cubicBezTo>
                    <a:cubicBezTo>
                      <a:pt x="784" y="625"/>
                      <a:pt x="955" y="699"/>
                      <a:pt x="1053" y="784"/>
                    </a:cubicBezTo>
                    <a:cubicBezTo>
                      <a:pt x="1347" y="993"/>
                      <a:pt x="1592" y="1176"/>
                      <a:pt x="1825" y="1360"/>
                    </a:cubicBezTo>
                    <a:cubicBezTo>
                      <a:pt x="2155" y="1617"/>
                      <a:pt x="2523" y="1899"/>
                      <a:pt x="2866" y="2180"/>
                    </a:cubicBezTo>
                    <a:cubicBezTo>
                      <a:pt x="2866" y="2131"/>
                      <a:pt x="2841" y="2082"/>
                      <a:pt x="2841" y="2033"/>
                    </a:cubicBezTo>
                    <a:cubicBezTo>
                      <a:pt x="2719" y="1017"/>
                      <a:pt x="2535" y="478"/>
                      <a:pt x="2400" y="197"/>
                    </a:cubicBezTo>
                    <a:cubicBezTo>
                      <a:pt x="2094" y="148"/>
                      <a:pt x="1543" y="87"/>
                      <a:pt x="613" y="87"/>
                    </a:cubicBezTo>
                    <a:cubicBezTo>
                      <a:pt x="551" y="87"/>
                      <a:pt x="478" y="74"/>
                      <a:pt x="392" y="38"/>
                    </a:cubicBezTo>
                    <a:cubicBezTo>
                      <a:pt x="307" y="13"/>
                      <a:pt x="233" y="1"/>
                      <a:pt x="184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4"/>
              <p:cNvSpPr/>
              <p:nvPr/>
            </p:nvSpPr>
            <p:spPr>
              <a:xfrm rot="5400000">
                <a:off x="-2740382" y="2738097"/>
                <a:ext cx="3989866" cy="3451998"/>
              </a:xfrm>
              <a:custGeom>
                <a:avLst/>
                <a:gdLst/>
                <a:ahLst/>
                <a:cxnLst/>
                <a:rect l="l" t="t" r="r" b="b"/>
                <a:pathLst>
                  <a:path w="64306" h="55637" fill="none" extrusionOk="0">
                    <a:moveTo>
                      <a:pt x="64171" y="26827"/>
                    </a:moveTo>
                    <a:cubicBezTo>
                      <a:pt x="63877" y="19456"/>
                      <a:pt x="62628" y="12624"/>
                      <a:pt x="60486" y="6551"/>
                    </a:cubicBezTo>
                    <a:cubicBezTo>
                      <a:pt x="60192" y="5730"/>
                      <a:pt x="59812" y="4763"/>
                      <a:pt x="59016" y="3967"/>
                    </a:cubicBezTo>
                    <a:cubicBezTo>
                      <a:pt x="58159" y="3110"/>
                      <a:pt x="57082" y="2730"/>
                      <a:pt x="56519" y="2522"/>
                    </a:cubicBezTo>
                    <a:cubicBezTo>
                      <a:pt x="51719" y="808"/>
                      <a:pt x="46209" y="0"/>
                      <a:pt x="39169" y="0"/>
                    </a:cubicBezTo>
                    <a:cubicBezTo>
                      <a:pt x="36071" y="0"/>
                      <a:pt x="33071" y="135"/>
                      <a:pt x="30170" y="294"/>
                    </a:cubicBezTo>
                    <a:cubicBezTo>
                      <a:pt x="28970" y="355"/>
                      <a:pt x="27488" y="416"/>
                      <a:pt x="26043" y="1102"/>
                    </a:cubicBezTo>
                    <a:cubicBezTo>
                      <a:pt x="25162" y="1531"/>
                      <a:pt x="24476" y="2094"/>
                      <a:pt x="23876" y="2584"/>
                    </a:cubicBezTo>
                    <a:cubicBezTo>
                      <a:pt x="23619" y="2804"/>
                      <a:pt x="23374" y="3000"/>
                      <a:pt x="23142" y="3171"/>
                    </a:cubicBezTo>
                    <a:cubicBezTo>
                      <a:pt x="21966" y="4016"/>
                      <a:pt x="20387" y="4445"/>
                      <a:pt x="18697" y="4898"/>
                    </a:cubicBezTo>
                    <a:cubicBezTo>
                      <a:pt x="16518" y="5498"/>
                      <a:pt x="14020" y="6183"/>
                      <a:pt x="12024" y="7959"/>
                    </a:cubicBezTo>
                    <a:cubicBezTo>
                      <a:pt x="10849" y="9012"/>
                      <a:pt x="10041" y="10285"/>
                      <a:pt x="9318" y="11399"/>
                    </a:cubicBezTo>
                    <a:cubicBezTo>
                      <a:pt x="9122" y="11730"/>
                      <a:pt x="8902" y="12048"/>
                      <a:pt x="8706" y="12354"/>
                    </a:cubicBezTo>
                    <a:cubicBezTo>
                      <a:pt x="8498" y="12293"/>
                      <a:pt x="8265" y="12220"/>
                      <a:pt x="8033" y="12134"/>
                    </a:cubicBezTo>
                    <a:cubicBezTo>
                      <a:pt x="7335" y="11913"/>
                      <a:pt x="6551" y="11632"/>
                      <a:pt x="5645" y="11546"/>
                    </a:cubicBezTo>
                    <a:cubicBezTo>
                      <a:pt x="5461" y="11522"/>
                      <a:pt x="5265" y="11509"/>
                      <a:pt x="5070" y="11509"/>
                    </a:cubicBezTo>
                    <a:cubicBezTo>
                      <a:pt x="3808" y="11509"/>
                      <a:pt x="2584" y="11938"/>
                      <a:pt x="1678" y="12673"/>
                    </a:cubicBezTo>
                    <a:cubicBezTo>
                      <a:pt x="809" y="13395"/>
                      <a:pt x="294" y="14374"/>
                      <a:pt x="196" y="15440"/>
                    </a:cubicBezTo>
                    <a:cubicBezTo>
                      <a:pt x="0" y="17888"/>
                      <a:pt x="2033" y="19443"/>
                      <a:pt x="2792" y="20019"/>
                    </a:cubicBezTo>
                    <a:lnTo>
                      <a:pt x="6796" y="23031"/>
                    </a:lnTo>
                    <a:cubicBezTo>
                      <a:pt x="8437" y="24280"/>
                      <a:pt x="10481" y="25823"/>
                      <a:pt x="12991" y="26386"/>
                    </a:cubicBezTo>
                    <a:cubicBezTo>
                      <a:pt x="13616" y="26520"/>
                      <a:pt x="14265" y="26606"/>
                      <a:pt x="14926" y="26606"/>
                    </a:cubicBezTo>
                    <a:cubicBezTo>
                      <a:pt x="17411" y="26606"/>
                      <a:pt x="19615" y="25578"/>
                      <a:pt x="20962" y="23802"/>
                    </a:cubicBezTo>
                    <a:cubicBezTo>
                      <a:pt x="21121" y="23606"/>
                      <a:pt x="21244" y="23423"/>
                      <a:pt x="21354" y="23251"/>
                    </a:cubicBezTo>
                    <a:cubicBezTo>
                      <a:pt x="21427" y="23141"/>
                      <a:pt x="21538" y="22970"/>
                      <a:pt x="21599" y="22896"/>
                    </a:cubicBezTo>
                    <a:cubicBezTo>
                      <a:pt x="21795" y="22847"/>
                      <a:pt x="22285" y="22835"/>
                      <a:pt x="22615" y="22835"/>
                    </a:cubicBezTo>
                    <a:cubicBezTo>
                      <a:pt x="23154" y="22835"/>
                      <a:pt x="23754" y="22823"/>
                      <a:pt x="24391" y="22713"/>
                    </a:cubicBezTo>
                    <a:cubicBezTo>
                      <a:pt x="25725" y="22468"/>
                      <a:pt x="26803" y="21831"/>
                      <a:pt x="27684" y="21305"/>
                    </a:cubicBezTo>
                    <a:cubicBezTo>
                      <a:pt x="27941" y="21158"/>
                      <a:pt x="28211" y="20986"/>
                      <a:pt x="28456" y="20864"/>
                    </a:cubicBezTo>
                    <a:cubicBezTo>
                      <a:pt x="28970" y="20582"/>
                      <a:pt x="29386" y="20484"/>
                      <a:pt x="29594" y="20484"/>
                    </a:cubicBezTo>
                    <a:lnTo>
                      <a:pt x="29680" y="20484"/>
                    </a:lnTo>
                    <a:cubicBezTo>
                      <a:pt x="29839" y="20631"/>
                      <a:pt x="30059" y="21427"/>
                      <a:pt x="30182" y="21904"/>
                    </a:cubicBezTo>
                    <a:cubicBezTo>
                      <a:pt x="30500" y="23080"/>
                      <a:pt x="30904" y="24561"/>
                      <a:pt x="32129" y="25688"/>
                    </a:cubicBezTo>
                    <a:cubicBezTo>
                      <a:pt x="33231" y="26692"/>
                      <a:pt x="34541" y="26998"/>
                      <a:pt x="35594" y="27243"/>
                    </a:cubicBezTo>
                    <a:cubicBezTo>
                      <a:pt x="35753" y="27280"/>
                      <a:pt x="35924" y="27316"/>
                      <a:pt x="36071" y="27353"/>
                    </a:cubicBezTo>
                    <a:cubicBezTo>
                      <a:pt x="36439" y="27439"/>
                      <a:pt x="36671" y="27549"/>
                      <a:pt x="36806" y="27622"/>
                    </a:cubicBezTo>
                    <a:cubicBezTo>
                      <a:pt x="36781" y="27806"/>
                      <a:pt x="36696" y="28075"/>
                      <a:pt x="36634" y="28259"/>
                    </a:cubicBezTo>
                    <a:cubicBezTo>
                      <a:pt x="36610" y="28357"/>
                      <a:pt x="36573" y="28467"/>
                      <a:pt x="36549" y="28590"/>
                    </a:cubicBezTo>
                    <a:cubicBezTo>
                      <a:pt x="35533" y="32251"/>
                      <a:pt x="36230" y="36291"/>
                      <a:pt x="38373" y="39426"/>
                    </a:cubicBezTo>
                    <a:cubicBezTo>
                      <a:pt x="38410" y="39499"/>
                      <a:pt x="38459" y="39560"/>
                      <a:pt x="38520" y="39646"/>
                    </a:cubicBezTo>
                    <a:cubicBezTo>
                      <a:pt x="38630" y="39793"/>
                      <a:pt x="38765" y="39989"/>
                      <a:pt x="38875" y="40160"/>
                    </a:cubicBezTo>
                    <a:cubicBezTo>
                      <a:pt x="38814" y="40234"/>
                      <a:pt x="38740" y="40295"/>
                      <a:pt x="38679" y="40356"/>
                    </a:cubicBezTo>
                    <a:lnTo>
                      <a:pt x="38581" y="40454"/>
                    </a:lnTo>
                    <a:cubicBezTo>
                      <a:pt x="36414" y="42719"/>
                      <a:pt x="34859" y="45523"/>
                      <a:pt x="34124" y="48560"/>
                    </a:cubicBezTo>
                    <a:cubicBezTo>
                      <a:pt x="33965" y="49233"/>
                      <a:pt x="33818" y="50029"/>
                      <a:pt x="34002" y="50923"/>
                    </a:cubicBezTo>
                    <a:cubicBezTo>
                      <a:pt x="34247" y="52172"/>
                      <a:pt x="35067" y="53274"/>
                      <a:pt x="36426" y="54192"/>
                    </a:cubicBezTo>
                    <a:cubicBezTo>
                      <a:pt x="37222" y="54731"/>
                      <a:pt x="38826" y="55637"/>
                      <a:pt x="40675" y="55637"/>
                    </a:cubicBezTo>
                    <a:lnTo>
                      <a:pt x="40675" y="55637"/>
                    </a:lnTo>
                    <a:cubicBezTo>
                      <a:pt x="41532" y="55637"/>
                      <a:pt x="42352" y="55453"/>
                      <a:pt x="43087" y="55061"/>
                    </a:cubicBezTo>
                    <a:cubicBezTo>
                      <a:pt x="43577" y="54816"/>
                      <a:pt x="43969" y="54510"/>
                      <a:pt x="44275" y="54290"/>
                    </a:cubicBezTo>
                    <a:lnTo>
                      <a:pt x="44287" y="54265"/>
                    </a:lnTo>
                    <a:cubicBezTo>
                      <a:pt x="44409" y="54180"/>
                      <a:pt x="44532" y="54082"/>
                      <a:pt x="44630" y="54020"/>
                    </a:cubicBezTo>
                    <a:cubicBezTo>
                      <a:pt x="45132" y="53690"/>
                      <a:pt x="45879" y="53457"/>
                      <a:pt x="46650" y="53225"/>
                    </a:cubicBezTo>
                    <a:lnTo>
                      <a:pt x="53384" y="51204"/>
                    </a:lnTo>
                    <a:cubicBezTo>
                      <a:pt x="54388" y="50898"/>
                      <a:pt x="55356" y="50617"/>
                      <a:pt x="56213" y="50617"/>
                    </a:cubicBezTo>
                    <a:lnTo>
                      <a:pt x="56433" y="50617"/>
                    </a:lnTo>
                    <a:cubicBezTo>
                      <a:pt x="56641" y="50629"/>
                      <a:pt x="56898" y="50739"/>
                      <a:pt x="57204" y="50837"/>
                    </a:cubicBezTo>
                    <a:cubicBezTo>
                      <a:pt x="57670" y="51021"/>
                      <a:pt x="58221" y="51241"/>
                      <a:pt x="58906" y="51241"/>
                    </a:cubicBezTo>
                    <a:lnTo>
                      <a:pt x="58906" y="51241"/>
                    </a:lnTo>
                    <a:cubicBezTo>
                      <a:pt x="59433" y="51241"/>
                      <a:pt x="59923" y="51119"/>
                      <a:pt x="60363" y="50861"/>
                    </a:cubicBezTo>
                    <a:cubicBezTo>
                      <a:pt x="61575" y="50164"/>
                      <a:pt x="61918" y="48915"/>
                      <a:pt x="62102" y="47874"/>
                    </a:cubicBezTo>
                    <a:cubicBezTo>
                      <a:pt x="62335" y="46527"/>
                      <a:pt x="62567" y="45180"/>
                      <a:pt x="62775" y="43858"/>
                    </a:cubicBezTo>
                    <a:cubicBezTo>
                      <a:pt x="62886" y="43209"/>
                      <a:pt x="62996" y="42536"/>
                      <a:pt x="63106" y="41874"/>
                    </a:cubicBezTo>
                    <a:cubicBezTo>
                      <a:pt x="63412" y="40038"/>
                      <a:pt x="63718" y="38140"/>
                      <a:pt x="63926" y="36230"/>
                    </a:cubicBezTo>
                    <a:cubicBezTo>
                      <a:pt x="64232" y="33365"/>
                      <a:pt x="64306" y="30279"/>
                      <a:pt x="64171" y="2682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dashDot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5" name="Google Shape;635;p24"/>
            <p:cNvSpPr/>
            <p:nvPr/>
          </p:nvSpPr>
          <p:spPr>
            <a:xfrm rot="-10402526">
              <a:off x="7501853" y="3270009"/>
              <a:ext cx="5462250" cy="1692320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6" name="Google Shape;636;p24"/>
          <p:cNvSpPr txBox="1">
            <a:spLocks noGrp="1"/>
          </p:cNvSpPr>
          <p:nvPr>
            <p:ph type="title" hasCustomPrompt="1"/>
          </p:nvPr>
        </p:nvSpPr>
        <p:spPr>
          <a:xfrm>
            <a:off x="3955364" y="1704398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7" name="Google Shape;637;p24"/>
          <p:cNvSpPr txBox="1">
            <a:spLocks noGrp="1"/>
          </p:cNvSpPr>
          <p:nvPr>
            <p:ph type="title" idx="2"/>
          </p:nvPr>
        </p:nvSpPr>
        <p:spPr>
          <a:xfrm>
            <a:off x="3255313" y="2235998"/>
            <a:ext cx="26334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38" name="Google Shape;638;p24"/>
          <p:cNvSpPr txBox="1">
            <a:spLocks noGrp="1"/>
          </p:cNvSpPr>
          <p:nvPr>
            <p:ph type="title" idx="3"/>
          </p:nvPr>
        </p:nvSpPr>
        <p:spPr>
          <a:xfrm>
            <a:off x="3312611" y="2691398"/>
            <a:ext cx="25188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39" name="Google Shape;639;p24"/>
          <p:cNvSpPr txBox="1">
            <a:spLocks noGrp="1"/>
          </p:cNvSpPr>
          <p:nvPr>
            <p:ph type="title" idx="4" hasCustomPrompt="1"/>
          </p:nvPr>
        </p:nvSpPr>
        <p:spPr>
          <a:xfrm>
            <a:off x="1282480" y="1704398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0" name="Google Shape;640;p24"/>
          <p:cNvSpPr txBox="1">
            <a:spLocks noGrp="1"/>
          </p:cNvSpPr>
          <p:nvPr>
            <p:ph type="title" idx="5"/>
          </p:nvPr>
        </p:nvSpPr>
        <p:spPr>
          <a:xfrm>
            <a:off x="582325" y="2235998"/>
            <a:ext cx="26337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41" name="Google Shape;641;p24"/>
          <p:cNvSpPr txBox="1">
            <a:spLocks noGrp="1"/>
          </p:cNvSpPr>
          <p:nvPr>
            <p:ph type="title" idx="6"/>
          </p:nvPr>
        </p:nvSpPr>
        <p:spPr>
          <a:xfrm>
            <a:off x="639725" y="2691398"/>
            <a:ext cx="25188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42" name="Google Shape;642;p24"/>
          <p:cNvSpPr txBox="1">
            <a:spLocks noGrp="1"/>
          </p:cNvSpPr>
          <p:nvPr>
            <p:ph type="title" idx="7" hasCustomPrompt="1"/>
          </p:nvPr>
        </p:nvSpPr>
        <p:spPr>
          <a:xfrm>
            <a:off x="6628247" y="1704398"/>
            <a:ext cx="12333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3" name="Google Shape;643;p24"/>
          <p:cNvSpPr txBox="1">
            <a:spLocks noGrp="1"/>
          </p:cNvSpPr>
          <p:nvPr>
            <p:ph type="title" idx="8"/>
          </p:nvPr>
        </p:nvSpPr>
        <p:spPr>
          <a:xfrm>
            <a:off x="5928125" y="2235998"/>
            <a:ext cx="26334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44" name="Google Shape;644;p24"/>
          <p:cNvSpPr txBox="1">
            <a:spLocks noGrp="1"/>
          </p:cNvSpPr>
          <p:nvPr>
            <p:ph type="title" idx="9"/>
          </p:nvPr>
        </p:nvSpPr>
        <p:spPr>
          <a:xfrm>
            <a:off x="5985498" y="2691398"/>
            <a:ext cx="2518800" cy="9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45" name="Google Shape;645;p24"/>
          <p:cNvSpPr txBox="1">
            <a:spLocks noGrp="1"/>
          </p:cNvSpPr>
          <p:nvPr>
            <p:ph type="title" idx="13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2_3_1"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7" name="Google Shape;647;p25"/>
          <p:cNvGrpSpPr/>
          <p:nvPr/>
        </p:nvGrpSpPr>
        <p:grpSpPr>
          <a:xfrm>
            <a:off x="-5004502" y="-998535"/>
            <a:ext cx="16311982" cy="5499218"/>
            <a:chOff x="-5004502" y="-998535"/>
            <a:chExt cx="16311982" cy="5499218"/>
          </a:xfrm>
        </p:grpSpPr>
        <p:sp>
          <p:nvSpPr>
            <p:cNvPr id="648" name="Google Shape;648;p25"/>
            <p:cNvSpPr/>
            <p:nvPr/>
          </p:nvSpPr>
          <p:spPr>
            <a:xfrm>
              <a:off x="4355923" y="2346877"/>
              <a:ext cx="6951557" cy="2153806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9" name="Google Shape;649;p25"/>
            <p:cNvGrpSpPr/>
            <p:nvPr/>
          </p:nvGrpSpPr>
          <p:grpSpPr>
            <a:xfrm>
              <a:off x="5880916" y="-998535"/>
              <a:ext cx="3668993" cy="3235392"/>
              <a:chOff x="3141775" y="2797950"/>
              <a:chExt cx="2059150" cy="1815800"/>
            </a:xfrm>
          </p:grpSpPr>
          <p:sp>
            <p:nvSpPr>
              <p:cNvPr id="650" name="Google Shape;650;p25"/>
              <p:cNvSpPr/>
              <p:nvPr/>
            </p:nvSpPr>
            <p:spPr>
              <a:xfrm>
                <a:off x="3202075" y="2853350"/>
                <a:ext cx="1939775" cy="1703775"/>
              </a:xfrm>
              <a:custGeom>
                <a:avLst/>
                <a:gdLst/>
                <a:ahLst/>
                <a:cxnLst/>
                <a:rect l="l" t="t" r="r" b="b"/>
                <a:pathLst>
                  <a:path w="77591" h="68151" fill="none" extrusionOk="0">
                    <a:moveTo>
                      <a:pt x="67857" y="68150"/>
                    </a:moveTo>
                    <a:cubicBezTo>
                      <a:pt x="66400" y="68150"/>
                      <a:pt x="64967" y="67575"/>
                      <a:pt x="63559" y="66987"/>
                    </a:cubicBezTo>
                    <a:cubicBezTo>
                      <a:pt x="63032" y="66779"/>
                      <a:pt x="62518" y="66558"/>
                      <a:pt x="61992" y="66375"/>
                    </a:cubicBezTo>
                    <a:cubicBezTo>
                      <a:pt x="57694" y="64881"/>
                      <a:pt x="52833" y="65481"/>
                      <a:pt x="48548" y="65995"/>
                    </a:cubicBezTo>
                    <a:cubicBezTo>
                      <a:pt x="46417" y="66252"/>
                      <a:pt x="43993" y="66558"/>
                      <a:pt x="41728" y="66056"/>
                    </a:cubicBezTo>
                    <a:cubicBezTo>
                      <a:pt x="39818" y="65640"/>
                      <a:pt x="38091" y="64697"/>
                      <a:pt x="36402" y="63779"/>
                    </a:cubicBezTo>
                    <a:lnTo>
                      <a:pt x="25003" y="57547"/>
                    </a:lnTo>
                    <a:cubicBezTo>
                      <a:pt x="23999" y="56996"/>
                      <a:pt x="23533" y="56420"/>
                      <a:pt x="23607" y="55784"/>
                    </a:cubicBezTo>
                    <a:cubicBezTo>
                      <a:pt x="23644" y="55502"/>
                      <a:pt x="23791" y="55257"/>
                      <a:pt x="23950" y="55025"/>
                    </a:cubicBezTo>
                    <a:cubicBezTo>
                      <a:pt x="24060" y="54853"/>
                      <a:pt x="24158" y="54682"/>
                      <a:pt x="24219" y="54498"/>
                    </a:cubicBezTo>
                    <a:cubicBezTo>
                      <a:pt x="24403" y="53972"/>
                      <a:pt x="24244" y="53421"/>
                      <a:pt x="24035" y="52833"/>
                    </a:cubicBezTo>
                    <a:cubicBezTo>
                      <a:pt x="23888" y="52355"/>
                      <a:pt x="23717" y="51853"/>
                      <a:pt x="23778" y="51364"/>
                    </a:cubicBezTo>
                    <a:cubicBezTo>
                      <a:pt x="23950" y="49833"/>
                      <a:pt x="25725" y="49429"/>
                      <a:pt x="27280" y="49086"/>
                    </a:cubicBezTo>
                    <a:cubicBezTo>
                      <a:pt x="27623" y="49001"/>
                      <a:pt x="27929" y="48939"/>
                      <a:pt x="28235" y="48854"/>
                    </a:cubicBezTo>
                    <a:cubicBezTo>
                      <a:pt x="29839" y="48425"/>
                      <a:pt x="31247" y="47225"/>
                      <a:pt x="32080" y="45572"/>
                    </a:cubicBezTo>
                    <a:cubicBezTo>
                      <a:pt x="32900" y="43932"/>
                      <a:pt x="33022" y="42095"/>
                      <a:pt x="32410" y="40540"/>
                    </a:cubicBezTo>
                    <a:cubicBezTo>
                      <a:pt x="32031" y="39560"/>
                      <a:pt x="31370" y="38667"/>
                      <a:pt x="30757" y="37773"/>
                    </a:cubicBezTo>
                    <a:cubicBezTo>
                      <a:pt x="29778" y="36389"/>
                      <a:pt x="28774" y="34981"/>
                      <a:pt x="28798" y="33292"/>
                    </a:cubicBezTo>
                    <a:cubicBezTo>
                      <a:pt x="28798" y="32863"/>
                      <a:pt x="28896" y="32520"/>
                      <a:pt x="29055" y="32263"/>
                    </a:cubicBezTo>
                    <a:cubicBezTo>
                      <a:pt x="29288" y="31945"/>
                      <a:pt x="29643" y="31761"/>
                      <a:pt x="29998" y="31590"/>
                    </a:cubicBezTo>
                    <a:cubicBezTo>
                      <a:pt x="30096" y="31541"/>
                      <a:pt x="30194" y="31479"/>
                      <a:pt x="30280" y="31430"/>
                    </a:cubicBezTo>
                    <a:cubicBezTo>
                      <a:pt x="32447" y="30231"/>
                      <a:pt x="32839" y="27231"/>
                      <a:pt x="32508" y="24819"/>
                    </a:cubicBezTo>
                    <a:cubicBezTo>
                      <a:pt x="32349" y="23815"/>
                      <a:pt x="32092" y="22529"/>
                      <a:pt x="31259" y="21562"/>
                    </a:cubicBezTo>
                    <a:cubicBezTo>
                      <a:pt x="30561" y="20741"/>
                      <a:pt x="29264" y="20154"/>
                      <a:pt x="28137" y="20644"/>
                    </a:cubicBezTo>
                    <a:cubicBezTo>
                      <a:pt x="27696" y="20839"/>
                      <a:pt x="27329" y="21195"/>
                      <a:pt x="26974" y="21537"/>
                    </a:cubicBezTo>
                    <a:cubicBezTo>
                      <a:pt x="26533" y="21966"/>
                      <a:pt x="26080" y="22394"/>
                      <a:pt x="25468" y="22541"/>
                    </a:cubicBezTo>
                    <a:cubicBezTo>
                      <a:pt x="24709" y="22725"/>
                      <a:pt x="23950" y="22419"/>
                      <a:pt x="23203" y="22113"/>
                    </a:cubicBezTo>
                    <a:cubicBezTo>
                      <a:pt x="22382" y="21782"/>
                      <a:pt x="21611" y="21476"/>
                      <a:pt x="20852" y="21782"/>
                    </a:cubicBezTo>
                    <a:cubicBezTo>
                      <a:pt x="20289" y="22027"/>
                      <a:pt x="19970" y="22541"/>
                      <a:pt x="19615" y="23117"/>
                    </a:cubicBezTo>
                    <a:cubicBezTo>
                      <a:pt x="19383" y="23472"/>
                      <a:pt x="19162" y="23839"/>
                      <a:pt x="18856" y="24133"/>
                    </a:cubicBezTo>
                    <a:cubicBezTo>
                      <a:pt x="17693" y="25272"/>
                      <a:pt x="15734" y="24966"/>
                      <a:pt x="14399" y="24096"/>
                    </a:cubicBezTo>
                    <a:cubicBezTo>
                      <a:pt x="13591" y="23558"/>
                      <a:pt x="12893" y="22835"/>
                      <a:pt x="12244" y="22137"/>
                    </a:cubicBezTo>
                    <a:cubicBezTo>
                      <a:pt x="11828" y="21709"/>
                      <a:pt x="11400" y="21243"/>
                      <a:pt x="10934" y="20852"/>
                    </a:cubicBezTo>
                    <a:cubicBezTo>
                      <a:pt x="10530" y="20484"/>
                      <a:pt x="9881" y="19995"/>
                      <a:pt x="9159" y="19958"/>
                    </a:cubicBezTo>
                    <a:cubicBezTo>
                      <a:pt x="8694" y="19946"/>
                      <a:pt x="8216" y="20129"/>
                      <a:pt x="7788" y="20301"/>
                    </a:cubicBezTo>
                    <a:cubicBezTo>
                      <a:pt x="7286" y="20497"/>
                      <a:pt x="6759" y="20815"/>
                      <a:pt x="6257" y="21133"/>
                    </a:cubicBezTo>
                    <a:cubicBezTo>
                      <a:pt x="5241" y="21782"/>
                      <a:pt x="4188" y="22443"/>
                      <a:pt x="3086" y="22137"/>
                    </a:cubicBezTo>
                    <a:cubicBezTo>
                      <a:pt x="1629" y="21733"/>
                      <a:pt x="1115" y="19884"/>
                      <a:pt x="686" y="18378"/>
                    </a:cubicBezTo>
                    <a:cubicBezTo>
                      <a:pt x="637" y="18195"/>
                      <a:pt x="576" y="18011"/>
                      <a:pt x="527" y="17852"/>
                    </a:cubicBezTo>
                    <a:cubicBezTo>
                      <a:pt x="0" y="16052"/>
                      <a:pt x="368" y="14215"/>
                      <a:pt x="1482" y="13162"/>
                    </a:cubicBezTo>
                    <a:cubicBezTo>
                      <a:pt x="2143" y="12538"/>
                      <a:pt x="3000" y="12220"/>
                      <a:pt x="3833" y="11889"/>
                    </a:cubicBezTo>
                    <a:cubicBezTo>
                      <a:pt x="4200" y="11754"/>
                      <a:pt x="4567" y="11620"/>
                      <a:pt x="4923" y="11448"/>
                    </a:cubicBezTo>
                    <a:cubicBezTo>
                      <a:pt x="6098" y="10897"/>
                      <a:pt x="7175" y="9795"/>
                      <a:pt x="6943" y="8583"/>
                    </a:cubicBezTo>
                    <a:cubicBezTo>
                      <a:pt x="6918" y="8436"/>
                      <a:pt x="6857" y="8265"/>
                      <a:pt x="6808" y="8118"/>
                    </a:cubicBezTo>
                    <a:cubicBezTo>
                      <a:pt x="6698" y="7787"/>
                      <a:pt x="6588" y="7457"/>
                      <a:pt x="6673" y="7114"/>
                    </a:cubicBezTo>
                    <a:cubicBezTo>
                      <a:pt x="6857" y="6281"/>
                      <a:pt x="7726" y="6245"/>
                      <a:pt x="8645" y="6232"/>
                    </a:cubicBezTo>
                    <a:cubicBezTo>
                      <a:pt x="9245" y="6220"/>
                      <a:pt x="9857" y="6196"/>
                      <a:pt x="10322" y="5951"/>
                    </a:cubicBezTo>
                    <a:cubicBezTo>
                      <a:pt x="11228" y="5498"/>
                      <a:pt x="11302" y="4420"/>
                      <a:pt x="11387" y="3294"/>
                    </a:cubicBezTo>
                    <a:cubicBezTo>
                      <a:pt x="11449" y="2278"/>
                      <a:pt x="11522" y="1237"/>
                      <a:pt x="12208" y="563"/>
                    </a:cubicBezTo>
                    <a:cubicBezTo>
                      <a:pt x="12636" y="159"/>
                      <a:pt x="13224" y="0"/>
                      <a:pt x="13873" y="110"/>
                    </a:cubicBezTo>
                    <a:cubicBezTo>
                      <a:pt x="14852" y="294"/>
                      <a:pt x="15856" y="1078"/>
                      <a:pt x="16297" y="2020"/>
                    </a:cubicBezTo>
                    <a:cubicBezTo>
                      <a:pt x="16665" y="2792"/>
                      <a:pt x="16836" y="3649"/>
                      <a:pt x="16995" y="4457"/>
                    </a:cubicBezTo>
                    <a:cubicBezTo>
                      <a:pt x="17154" y="5241"/>
                      <a:pt x="17326" y="6049"/>
                      <a:pt x="17656" y="6771"/>
                    </a:cubicBezTo>
                    <a:cubicBezTo>
                      <a:pt x="18697" y="9061"/>
                      <a:pt x="21550" y="10457"/>
                      <a:pt x="24133" y="9955"/>
                    </a:cubicBezTo>
                    <a:cubicBezTo>
                      <a:pt x="26607" y="9477"/>
                      <a:pt x="28749" y="7408"/>
                      <a:pt x="29472" y="4812"/>
                    </a:cubicBezTo>
                    <a:cubicBezTo>
                      <a:pt x="29508" y="4702"/>
                      <a:pt x="29533" y="4579"/>
                      <a:pt x="29570" y="4469"/>
                    </a:cubicBezTo>
                    <a:cubicBezTo>
                      <a:pt x="29729" y="3796"/>
                      <a:pt x="29913" y="3098"/>
                      <a:pt x="30463" y="2669"/>
                    </a:cubicBezTo>
                    <a:cubicBezTo>
                      <a:pt x="31406" y="1910"/>
                      <a:pt x="32827" y="2437"/>
                      <a:pt x="33720" y="3318"/>
                    </a:cubicBezTo>
                    <a:cubicBezTo>
                      <a:pt x="34002" y="3600"/>
                      <a:pt x="34259" y="3894"/>
                      <a:pt x="34504" y="4175"/>
                    </a:cubicBezTo>
                    <a:cubicBezTo>
                      <a:pt x="35030" y="4775"/>
                      <a:pt x="35557" y="5400"/>
                      <a:pt x="36267" y="5755"/>
                    </a:cubicBezTo>
                    <a:cubicBezTo>
                      <a:pt x="36745" y="5988"/>
                      <a:pt x="37283" y="6098"/>
                      <a:pt x="37785" y="6196"/>
                    </a:cubicBezTo>
                    <a:cubicBezTo>
                      <a:pt x="38447" y="6318"/>
                      <a:pt x="39108" y="6465"/>
                      <a:pt x="39671" y="6857"/>
                    </a:cubicBezTo>
                    <a:cubicBezTo>
                      <a:pt x="41030" y="7824"/>
                      <a:pt x="40993" y="9857"/>
                      <a:pt x="40553" y="11314"/>
                    </a:cubicBezTo>
                    <a:cubicBezTo>
                      <a:pt x="40418" y="11754"/>
                      <a:pt x="40246" y="12195"/>
                      <a:pt x="40087" y="12624"/>
                    </a:cubicBezTo>
                    <a:cubicBezTo>
                      <a:pt x="39695" y="13689"/>
                      <a:pt x="39291" y="14766"/>
                      <a:pt x="39340" y="15893"/>
                    </a:cubicBezTo>
                    <a:cubicBezTo>
                      <a:pt x="39389" y="17154"/>
                      <a:pt x="40014" y="18354"/>
                      <a:pt x="40614" y="19517"/>
                    </a:cubicBezTo>
                    <a:cubicBezTo>
                      <a:pt x="41336" y="20913"/>
                      <a:pt x="42083" y="22345"/>
                      <a:pt x="41801" y="23876"/>
                    </a:cubicBezTo>
                    <a:cubicBezTo>
                      <a:pt x="41765" y="24170"/>
                      <a:pt x="41667" y="24464"/>
                      <a:pt x="41581" y="24733"/>
                    </a:cubicBezTo>
                    <a:cubicBezTo>
                      <a:pt x="41483" y="25039"/>
                      <a:pt x="41373" y="25357"/>
                      <a:pt x="41336" y="25688"/>
                    </a:cubicBezTo>
                    <a:cubicBezTo>
                      <a:pt x="41214" y="26521"/>
                      <a:pt x="41422" y="27463"/>
                      <a:pt x="42010" y="28590"/>
                    </a:cubicBezTo>
                    <a:cubicBezTo>
                      <a:pt x="43087" y="30720"/>
                      <a:pt x="44752" y="32030"/>
                      <a:pt x="46430" y="32116"/>
                    </a:cubicBezTo>
                    <a:cubicBezTo>
                      <a:pt x="47972" y="32177"/>
                      <a:pt x="48340" y="30867"/>
                      <a:pt x="48768" y="29373"/>
                    </a:cubicBezTo>
                    <a:cubicBezTo>
                      <a:pt x="48878" y="28994"/>
                      <a:pt x="48989" y="28590"/>
                      <a:pt x="49123" y="28210"/>
                    </a:cubicBezTo>
                    <a:cubicBezTo>
                      <a:pt x="49809" y="26264"/>
                      <a:pt x="50703" y="24917"/>
                      <a:pt x="51719" y="23374"/>
                    </a:cubicBezTo>
                    <a:cubicBezTo>
                      <a:pt x="52013" y="22933"/>
                      <a:pt x="52319" y="22468"/>
                      <a:pt x="52625" y="21978"/>
                    </a:cubicBezTo>
                    <a:cubicBezTo>
                      <a:pt x="53286" y="20937"/>
                      <a:pt x="54890" y="21354"/>
                      <a:pt x="56200" y="21684"/>
                    </a:cubicBezTo>
                    <a:cubicBezTo>
                      <a:pt x="56360" y="21733"/>
                      <a:pt x="56519" y="21770"/>
                      <a:pt x="56653" y="21807"/>
                    </a:cubicBezTo>
                    <a:cubicBezTo>
                      <a:pt x="57841" y="22101"/>
                      <a:pt x="59212" y="23056"/>
                      <a:pt x="59372" y="24488"/>
                    </a:cubicBezTo>
                    <a:cubicBezTo>
                      <a:pt x="59420" y="24917"/>
                      <a:pt x="59359" y="25345"/>
                      <a:pt x="59298" y="25774"/>
                    </a:cubicBezTo>
                    <a:cubicBezTo>
                      <a:pt x="59286" y="25933"/>
                      <a:pt x="59261" y="26080"/>
                      <a:pt x="59237" y="26251"/>
                    </a:cubicBezTo>
                    <a:cubicBezTo>
                      <a:pt x="58992" y="28541"/>
                      <a:pt x="59959" y="30794"/>
                      <a:pt x="60816" y="32765"/>
                    </a:cubicBezTo>
                    <a:cubicBezTo>
                      <a:pt x="61024" y="33279"/>
                      <a:pt x="61294" y="33855"/>
                      <a:pt x="61735" y="34234"/>
                    </a:cubicBezTo>
                    <a:cubicBezTo>
                      <a:pt x="62151" y="34589"/>
                      <a:pt x="62714" y="34761"/>
                      <a:pt x="63216" y="34883"/>
                    </a:cubicBezTo>
                    <a:cubicBezTo>
                      <a:pt x="64024" y="35079"/>
                      <a:pt x="64930" y="35116"/>
                      <a:pt x="65800" y="35153"/>
                    </a:cubicBezTo>
                    <a:cubicBezTo>
                      <a:pt x="67306" y="35214"/>
                      <a:pt x="68861" y="35275"/>
                      <a:pt x="69999" y="36157"/>
                    </a:cubicBezTo>
                    <a:cubicBezTo>
                      <a:pt x="71946" y="37638"/>
                      <a:pt x="73256" y="40099"/>
                      <a:pt x="74419" y="42291"/>
                    </a:cubicBezTo>
                    <a:cubicBezTo>
                      <a:pt x="74579" y="42560"/>
                      <a:pt x="74713" y="42842"/>
                      <a:pt x="74872" y="43111"/>
                    </a:cubicBezTo>
                    <a:cubicBezTo>
                      <a:pt x="75815" y="44862"/>
                      <a:pt x="76795" y="46662"/>
                      <a:pt x="77162" y="48670"/>
                    </a:cubicBezTo>
                    <a:cubicBezTo>
                      <a:pt x="77591" y="51045"/>
                      <a:pt x="77101" y="53457"/>
                      <a:pt x="76611" y="55331"/>
                    </a:cubicBezTo>
                    <a:cubicBezTo>
                      <a:pt x="75889" y="58086"/>
                      <a:pt x="74897" y="60767"/>
                      <a:pt x="73648" y="63301"/>
                    </a:cubicBezTo>
                    <a:cubicBezTo>
                      <a:pt x="72730" y="65175"/>
                      <a:pt x="71383" y="67391"/>
                      <a:pt x="69118" y="67991"/>
                    </a:cubicBezTo>
                    <a:cubicBezTo>
                      <a:pt x="68701" y="68113"/>
                      <a:pt x="68285" y="68150"/>
                      <a:pt x="67857" y="6815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5"/>
              <p:cNvSpPr/>
              <p:nvPr/>
            </p:nvSpPr>
            <p:spPr>
              <a:xfrm>
                <a:off x="3291150" y="3022000"/>
                <a:ext cx="1763775" cy="1450325"/>
              </a:xfrm>
              <a:custGeom>
                <a:avLst/>
                <a:gdLst/>
                <a:ahLst/>
                <a:cxnLst/>
                <a:rect l="l" t="t" r="r" b="b"/>
                <a:pathLst>
                  <a:path w="70551" h="58013" fill="none" extrusionOk="0">
                    <a:moveTo>
                      <a:pt x="64294" y="58013"/>
                    </a:moveTo>
                    <a:lnTo>
                      <a:pt x="64294" y="58013"/>
                    </a:lnTo>
                    <a:cubicBezTo>
                      <a:pt x="63510" y="58013"/>
                      <a:pt x="62371" y="57547"/>
                      <a:pt x="61269" y="57094"/>
                    </a:cubicBezTo>
                    <a:cubicBezTo>
                      <a:pt x="60718" y="56862"/>
                      <a:pt x="60143" y="56629"/>
                      <a:pt x="59555" y="56433"/>
                    </a:cubicBezTo>
                    <a:cubicBezTo>
                      <a:pt x="57339" y="55649"/>
                      <a:pt x="54890" y="55282"/>
                      <a:pt x="52086" y="55282"/>
                    </a:cubicBezTo>
                    <a:cubicBezTo>
                      <a:pt x="49478" y="55282"/>
                      <a:pt x="46858" y="55600"/>
                      <a:pt x="44569" y="55894"/>
                    </a:cubicBezTo>
                    <a:cubicBezTo>
                      <a:pt x="43405" y="56041"/>
                      <a:pt x="42071" y="56200"/>
                      <a:pt x="40883" y="56200"/>
                    </a:cubicBezTo>
                    <a:cubicBezTo>
                      <a:pt x="40124" y="56200"/>
                      <a:pt x="39475" y="56139"/>
                      <a:pt x="38887" y="56017"/>
                    </a:cubicBezTo>
                    <a:cubicBezTo>
                      <a:pt x="37455" y="55711"/>
                      <a:pt x="35998" y="54915"/>
                      <a:pt x="34467" y="54070"/>
                    </a:cubicBezTo>
                    <a:cubicBezTo>
                      <a:pt x="33684" y="53654"/>
                      <a:pt x="32508" y="53188"/>
                      <a:pt x="31272" y="52711"/>
                    </a:cubicBezTo>
                    <a:cubicBezTo>
                      <a:pt x="28419" y="51621"/>
                      <a:pt x="24905" y="50262"/>
                      <a:pt x="24023" y="48364"/>
                    </a:cubicBezTo>
                    <a:cubicBezTo>
                      <a:pt x="23619" y="47446"/>
                      <a:pt x="23570" y="46405"/>
                      <a:pt x="23950" y="45793"/>
                    </a:cubicBezTo>
                    <a:cubicBezTo>
                      <a:pt x="24023" y="45671"/>
                      <a:pt x="24182" y="45671"/>
                      <a:pt x="24317" y="45671"/>
                    </a:cubicBezTo>
                    <a:cubicBezTo>
                      <a:pt x="24378" y="45671"/>
                      <a:pt x="24439" y="45671"/>
                      <a:pt x="24476" y="45658"/>
                    </a:cubicBezTo>
                    <a:lnTo>
                      <a:pt x="24488" y="45658"/>
                    </a:lnTo>
                    <a:cubicBezTo>
                      <a:pt x="24819" y="45585"/>
                      <a:pt x="25186" y="45499"/>
                      <a:pt x="25541" y="45401"/>
                    </a:cubicBezTo>
                    <a:cubicBezTo>
                      <a:pt x="28088" y="44703"/>
                      <a:pt x="30268" y="42891"/>
                      <a:pt x="31541" y="40357"/>
                    </a:cubicBezTo>
                    <a:cubicBezTo>
                      <a:pt x="32814" y="37847"/>
                      <a:pt x="32986" y="35006"/>
                      <a:pt x="32006" y="32545"/>
                    </a:cubicBezTo>
                    <a:cubicBezTo>
                      <a:pt x="31467" y="31174"/>
                      <a:pt x="30659" y="30047"/>
                      <a:pt x="29949" y="29056"/>
                    </a:cubicBezTo>
                    <a:cubicBezTo>
                      <a:pt x="29827" y="28872"/>
                      <a:pt x="29655" y="28700"/>
                      <a:pt x="29496" y="28517"/>
                    </a:cubicBezTo>
                    <a:cubicBezTo>
                      <a:pt x="29104" y="28113"/>
                      <a:pt x="28762" y="27745"/>
                      <a:pt x="28860" y="27354"/>
                    </a:cubicBezTo>
                    <a:cubicBezTo>
                      <a:pt x="29166" y="26178"/>
                      <a:pt x="29778" y="25137"/>
                      <a:pt x="30439" y="24011"/>
                    </a:cubicBezTo>
                    <a:cubicBezTo>
                      <a:pt x="31541" y="22162"/>
                      <a:pt x="32680" y="20252"/>
                      <a:pt x="32288" y="17571"/>
                    </a:cubicBezTo>
                    <a:cubicBezTo>
                      <a:pt x="32092" y="16224"/>
                      <a:pt x="31676" y="14240"/>
                      <a:pt x="30292" y="12600"/>
                    </a:cubicBezTo>
                    <a:cubicBezTo>
                      <a:pt x="29068" y="11155"/>
                      <a:pt x="27256" y="10298"/>
                      <a:pt x="25456" y="10298"/>
                    </a:cubicBezTo>
                    <a:cubicBezTo>
                      <a:pt x="24660" y="10298"/>
                      <a:pt x="23888" y="10469"/>
                      <a:pt x="23166" y="10788"/>
                    </a:cubicBezTo>
                    <a:cubicBezTo>
                      <a:pt x="22713" y="11008"/>
                      <a:pt x="22358" y="11339"/>
                      <a:pt x="22040" y="11632"/>
                    </a:cubicBezTo>
                    <a:cubicBezTo>
                      <a:pt x="21697" y="11951"/>
                      <a:pt x="21427" y="12220"/>
                      <a:pt x="21072" y="12294"/>
                    </a:cubicBezTo>
                    <a:cubicBezTo>
                      <a:pt x="21023" y="12306"/>
                      <a:pt x="20987" y="12281"/>
                      <a:pt x="20938" y="12245"/>
                    </a:cubicBezTo>
                    <a:cubicBezTo>
                      <a:pt x="20925" y="12232"/>
                      <a:pt x="20901" y="12232"/>
                      <a:pt x="20889" y="12220"/>
                    </a:cubicBezTo>
                    <a:cubicBezTo>
                      <a:pt x="20154" y="11914"/>
                      <a:pt x="19150" y="11498"/>
                      <a:pt x="17938" y="11498"/>
                    </a:cubicBezTo>
                    <a:cubicBezTo>
                      <a:pt x="17228" y="11498"/>
                      <a:pt x="16554" y="11632"/>
                      <a:pt x="15930" y="11914"/>
                    </a:cubicBezTo>
                    <a:cubicBezTo>
                      <a:pt x="14387" y="12563"/>
                      <a:pt x="13604" y="13824"/>
                      <a:pt x="13150" y="14559"/>
                    </a:cubicBezTo>
                    <a:cubicBezTo>
                      <a:pt x="13150" y="14571"/>
                      <a:pt x="13126" y="14571"/>
                      <a:pt x="13126" y="14583"/>
                    </a:cubicBezTo>
                    <a:cubicBezTo>
                      <a:pt x="13114" y="14620"/>
                      <a:pt x="13102" y="14644"/>
                      <a:pt x="13065" y="14669"/>
                    </a:cubicBezTo>
                    <a:cubicBezTo>
                      <a:pt x="12967" y="14706"/>
                      <a:pt x="12857" y="14620"/>
                      <a:pt x="12746" y="14546"/>
                    </a:cubicBezTo>
                    <a:cubicBezTo>
                      <a:pt x="12722" y="14522"/>
                      <a:pt x="12697" y="14497"/>
                      <a:pt x="12673" y="14485"/>
                    </a:cubicBezTo>
                    <a:cubicBezTo>
                      <a:pt x="12183" y="14155"/>
                      <a:pt x="11657" y="13604"/>
                      <a:pt x="11106" y="13028"/>
                    </a:cubicBezTo>
                    <a:cubicBezTo>
                      <a:pt x="10665" y="12563"/>
                      <a:pt x="10163" y="12036"/>
                      <a:pt x="9600" y="11522"/>
                    </a:cubicBezTo>
                    <a:cubicBezTo>
                      <a:pt x="9134" y="11118"/>
                      <a:pt x="7714" y="9882"/>
                      <a:pt x="5694" y="9796"/>
                    </a:cubicBezTo>
                    <a:lnTo>
                      <a:pt x="5510" y="9796"/>
                    </a:lnTo>
                    <a:cubicBezTo>
                      <a:pt x="4408" y="9796"/>
                      <a:pt x="3539" y="10139"/>
                      <a:pt x="2951" y="10371"/>
                    </a:cubicBezTo>
                    <a:cubicBezTo>
                      <a:pt x="2143" y="10690"/>
                      <a:pt x="1470" y="11118"/>
                      <a:pt x="858" y="11485"/>
                    </a:cubicBezTo>
                    <a:lnTo>
                      <a:pt x="809" y="11522"/>
                    </a:lnTo>
                    <a:cubicBezTo>
                      <a:pt x="760" y="11571"/>
                      <a:pt x="723" y="11620"/>
                      <a:pt x="662" y="11608"/>
                    </a:cubicBezTo>
                    <a:cubicBezTo>
                      <a:pt x="429" y="11510"/>
                      <a:pt x="417" y="11216"/>
                      <a:pt x="392" y="10971"/>
                    </a:cubicBezTo>
                    <a:cubicBezTo>
                      <a:pt x="392" y="10873"/>
                      <a:pt x="380" y="10763"/>
                      <a:pt x="368" y="10690"/>
                    </a:cubicBezTo>
                    <a:cubicBezTo>
                      <a:pt x="307" y="10494"/>
                      <a:pt x="258" y="10286"/>
                      <a:pt x="196" y="10102"/>
                    </a:cubicBezTo>
                    <a:cubicBezTo>
                      <a:pt x="0" y="9453"/>
                      <a:pt x="135" y="8939"/>
                      <a:pt x="233" y="8853"/>
                    </a:cubicBezTo>
                    <a:cubicBezTo>
                      <a:pt x="368" y="8694"/>
                      <a:pt x="882" y="8510"/>
                      <a:pt x="1335" y="8327"/>
                    </a:cubicBezTo>
                    <a:lnTo>
                      <a:pt x="1457" y="8290"/>
                    </a:lnTo>
                    <a:cubicBezTo>
                      <a:pt x="1849" y="8131"/>
                      <a:pt x="2315" y="7959"/>
                      <a:pt x="2780" y="7739"/>
                    </a:cubicBezTo>
                    <a:cubicBezTo>
                      <a:pt x="4212" y="7065"/>
                      <a:pt x="4849" y="5853"/>
                      <a:pt x="5474" y="4678"/>
                    </a:cubicBezTo>
                    <a:cubicBezTo>
                      <a:pt x="5865" y="3955"/>
                      <a:pt x="6233" y="3258"/>
                      <a:pt x="6759" y="2694"/>
                    </a:cubicBezTo>
                    <a:cubicBezTo>
                      <a:pt x="6967" y="2486"/>
                      <a:pt x="7273" y="2437"/>
                      <a:pt x="7579" y="2376"/>
                    </a:cubicBezTo>
                    <a:cubicBezTo>
                      <a:pt x="7800" y="2327"/>
                      <a:pt x="8045" y="2302"/>
                      <a:pt x="8265" y="2192"/>
                    </a:cubicBezTo>
                    <a:cubicBezTo>
                      <a:pt x="8755" y="1947"/>
                      <a:pt x="9061" y="1445"/>
                      <a:pt x="9318" y="1005"/>
                    </a:cubicBezTo>
                    <a:cubicBezTo>
                      <a:pt x="9636" y="466"/>
                      <a:pt x="9918" y="1"/>
                      <a:pt x="10432" y="50"/>
                    </a:cubicBezTo>
                    <a:cubicBezTo>
                      <a:pt x="10738" y="86"/>
                      <a:pt x="10787" y="429"/>
                      <a:pt x="10824" y="796"/>
                    </a:cubicBezTo>
                    <a:cubicBezTo>
                      <a:pt x="10849" y="1017"/>
                      <a:pt x="10861" y="1225"/>
                      <a:pt x="10947" y="1396"/>
                    </a:cubicBezTo>
                    <a:cubicBezTo>
                      <a:pt x="12367" y="4568"/>
                      <a:pt x="15783" y="6686"/>
                      <a:pt x="19419" y="6686"/>
                    </a:cubicBezTo>
                    <a:cubicBezTo>
                      <a:pt x="20007" y="6686"/>
                      <a:pt x="20583" y="6625"/>
                      <a:pt x="21146" y="6527"/>
                    </a:cubicBezTo>
                    <a:cubicBezTo>
                      <a:pt x="22774" y="6196"/>
                      <a:pt x="23815" y="4776"/>
                      <a:pt x="24819" y="3380"/>
                    </a:cubicBezTo>
                    <a:cubicBezTo>
                      <a:pt x="25884" y="1947"/>
                      <a:pt x="26962" y="441"/>
                      <a:pt x="28725" y="135"/>
                    </a:cubicBezTo>
                    <a:cubicBezTo>
                      <a:pt x="29227" y="50"/>
                      <a:pt x="29582" y="490"/>
                      <a:pt x="30010" y="992"/>
                    </a:cubicBezTo>
                    <a:cubicBezTo>
                      <a:pt x="30329" y="1384"/>
                      <a:pt x="30684" y="1813"/>
                      <a:pt x="31125" y="2033"/>
                    </a:cubicBezTo>
                    <a:cubicBezTo>
                      <a:pt x="32006" y="2462"/>
                      <a:pt x="32827" y="2633"/>
                      <a:pt x="33488" y="2756"/>
                    </a:cubicBezTo>
                    <a:lnTo>
                      <a:pt x="33573" y="2756"/>
                    </a:lnTo>
                    <a:cubicBezTo>
                      <a:pt x="33659" y="2756"/>
                      <a:pt x="33745" y="2756"/>
                      <a:pt x="33794" y="2817"/>
                    </a:cubicBezTo>
                    <a:cubicBezTo>
                      <a:pt x="33880" y="2939"/>
                      <a:pt x="33818" y="3135"/>
                      <a:pt x="33745" y="3355"/>
                    </a:cubicBezTo>
                    <a:cubicBezTo>
                      <a:pt x="33720" y="3417"/>
                      <a:pt x="33696" y="3490"/>
                      <a:pt x="33684" y="3551"/>
                    </a:cubicBezTo>
                    <a:cubicBezTo>
                      <a:pt x="33573" y="3894"/>
                      <a:pt x="33439" y="4262"/>
                      <a:pt x="33304" y="4653"/>
                    </a:cubicBezTo>
                    <a:lnTo>
                      <a:pt x="33304" y="4666"/>
                    </a:lnTo>
                    <a:cubicBezTo>
                      <a:pt x="32839" y="5914"/>
                      <a:pt x="32276" y="7445"/>
                      <a:pt x="32337" y="9245"/>
                    </a:cubicBezTo>
                    <a:cubicBezTo>
                      <a:pt x="32410" y="11265"/>
                      <a:pt x="33292" y="12955"/>
                      <a:pt x="33990" y="14314"/>
                    </a:cubicBezTo>
                    <a:cubicBezTo>
                      <a:pt x="34406" y="15110"/>
                      <a:pt x="34920" y="16114"/>
                      <a:pt x="34847" y="16518"/>
                    </a:cubicBezTo>
                    <a:cubicBezTo>
                      <a:pt x="34835" y="16591"/>
                      <a:pt x="34773" y="16787"/>
                      <a:pt x="34724" y="16959"/>
                    </a:cubicBezTo>
                    <a:cubicBezTo>
                      <a:pt x="34602" y="17363"/>
                      <a:pt x="34455" y="17852"/>
                      <a:pt x="34357" y="18440"/>
                    </a:cubicBezTo>
                    <a:cubicBezTo>
                      <a:pt x="34124" y="20007"/>
                      <a:pt x="34467" y="21611"/>
                      <a:pt x="35386" y="23387"/>
                    </a:cubicBezTo>
                    <a:cubicBezTo>
                      <a:pt x="37063" y="26668"/>
                      <a:pt x="39708" y="28627"/>
                      <a:pt x="42683" y="28749"/>
                    </a:cubicBezTo>
                    <a:lnTo>
                      <a:pt x="42940" y="28749"/>
                    </a:lnTo>
                    <a:cubicBezTo>
                      <a:pt x="46956" y="28749"/>
                      <a:pt x="47997" y="25089"/>
                      <a:pt x="48438" y="23521"/>
                    </a:cubicBezTo>
                    <a:cubicBezTo>
                      <a:pt x="48548" y="23178"/>
                      <a:pt x="48634" y="22848"/>
                      <a:pt x="48732" y="22566"/>
                    </a:cubicBezTo>
                    <a:cubicBezTo>
                      <a:pt x="49282" y="21011"/>
                      <a:pt x="49980" y="19946"/>
                      <a:pt x="50960" y="18477"/>
                    </a:cubicBezTo>
                    <a:cubicBezTo>
                      <a:pt x="50997" y="18428"/>
                      <a:pt x="51009" y="18379"/>
                      <a:pt x="51021" y="18342"/>
                    </a:cubicBezTo>
                    <a:cubicBezTo>
                      <a:pt x="51070" y="18232"/>
                      <a:pt x="51119" y="18122"/>
                      <a:pt x="51229" y="18073"/>
                    </a:cubicBezTo>
                    <a:cubicBezTo>
                      <a:pt x="51364" y="18011"/>
                      <a:pt x="51499" y="18097"/>
                      <a:pt x="51621" y="18134"/>
                    </a:cubicBezTo>
                    <a:cubicBezTo>
                      <a:pt x="51670" y="18171"/>
                      <a:pt x="51731" y="18183"/>
                      <a:pt x="51756" y="18195"/>
                    </a:cubicBezTo>
                    <a:lnTo>
                      <a:pt x="51780" y="18195"/>
                    </a:lnTo>
                    <a:cubicBezTo>
                      <a:pt x="51939" y="18244"/>
                      <a:pt x="52111" y="18293"/>
                      <a:pt x="52282" y="18318"/>
                    </a:cubicBezTo>
                    <a:lnTo>
                      <a:pt x="52294" y="18318"/>
                    </a:lnTo>
                    <a:cubicBezTo>
                      <a:pt x="52307" y="18318"/>
                      <a:pt x="52343" y="18318"/>
                      <a:pt x="52368" y="18354"/>
                    </a:cubicBezTo>
                    <a:cubicBezTo>
                      <a:pt x="52380" y="18379"/>
                      <a:pt x="52368" y="18428"/>
                      <a:pt x="52368" y="18465"/>
                    </a:cubicBezTo>
                    <a:cubicBezTo>
                      <a:pt x="52368" y="18477"/>
                      <a:pt x="52368" y="18477"/>
                      <a:pt x="52356" y="18489"/>
                    </a:cubicBezTo>
                    <a:cubicBezTo>
                      <a:pt x="52343" y="18648"/>
                      <a:pt x="52307" y="18856"/>
                      <a:pt x="52282" y="19089"/>
                    </a:cubicBezTo>
                    <a:cubicBezTo>
                      <a:pt x="51927" y="22285"/>
                      <a:pt x="53201" y="25199"/>
                      <a:pt x="54119" y="27317"/>
                    </a:cubicBezTo>
                    <a:cubicBezTo>
                      <a:pt x="54413" y="27990"/>
                      <a:pt x="54890" y="29129"/>
                      <a:pt x="55955" y="30011"/>
                    </a:cubicBezTo>
                    <a:cubicBezTo>
                      <a:pt x="56886" y="30806"/>
                      <a:pt x="57927" y="31149"/>
                      <a:pt x="58821" y="31357"/>
                    </a:cubicBezTo>
                    <a:cubicBezTo>
                      <a:pt x="59959" y="31639"/>
                      <a:pt x="61086" y="31688"/>
                      <a:pt x="62090" y="31725"/>
                    </a:cubicBezTo>
                    <a:cubicBezTo>
                      <a:pt x="62824" y="31761"/>
                      <a:pt x="64061" y="31810"/>
                      <a:pt x="64355" y="32019"/>
                    </a:cubicBezTo>
                    <a:cubicBezTo>
                      <a:pt x="65714" y="33059"/>
                      <a:pt x="66853" y="35190"/>
                      <a:pt x="67844" y="37051"/>
                    </a:cubicBezTo>
                    <a:cubicBezTo>
                      <a:pt x="68004" y="37345"/>
                      <a:pt x="68150" y="37626"/>
                      <a:pt x="68310" y="37896"/>
                    </a:cubicBezTo>
                    <a:cubicBezTo>
                      <a:pt x="69130" y="39414"/>
                      <a:pt x="69975" y="40969"/>
                      <a:pt x="70244" y="42438"/>
                    </a:cubicBezTo>
                    <a:cubicBezTo>
                      <a:pt x="70550" y="44152"/>
                      <a:pt x="70146" y="46111"/>
                      <a:pt x="69754" y="47630"/>
                    </a:cubicBezTo>
                    <a:cubicBezTo>
                      <a:pt x="69105" y="50152"/>
                      <a:pt x="68187" y="52625"/>
                      <a:pt x="67036" y="54964"/>
                    </a:cubicBezTo>
                    <a:cubicBezTo>
                      <a:pt x="65959" y="57131"/>
                      <a:pt x="65151" y="57743"/>
                      <a:pt x="64661" y="57866"/>
                    </a:cubicBezTo>
                    <a:cubicBezTo>
                      <a:pt x="64575" y="58000"/>
                      <a:pt x="64428" y="58013"/>
                      <a:pt x="64294" y="5801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5"/>
              <p:cNvSpPr/>
              <p:nvPr/>
            </p:nvSpPr>
            <p:spPr>
              <a:xfrm>
                <a:off x="3494700" y="3128825"/>
                <a:ext cx="1476050" cy="1252600"/>
              </a:xfrm>
              <a:custGeom>
                <a:avLst/>
                <a:gdLst/>
                <a:ahLst/>
                <a:cxnLst/>
                <a:rect l="l" t="t" r="r" b="b"/>
                <a:pathLst>
                  <a:path w="59042" h="50104" fill="none" extrusionOk="0">
                    <a:moveTo>
                      <a:pt x="55454" y="50103"/>
                    </a:moveTo>
                    <a:lnTo>
                      <a:pt x="55417" y="50091"/>
                    </a:lnTo>
                    <a:cubicBezTo>
                      <a:pt x="55062" y="49956"/>
                      <a:pt x="54682" y="49797"/>
                      <a:pt x="54413" y="49699"/>
                    </a:cubicBezTo>
                    <a:lnTo>
                      <a:pt x="54388" y="49699"/>
                    </a:lnTo>
                    <a:cubicBezTo>
                      <a:pt x="53825" y="49466"/>
                      <a:pt x="53201" y="49209"/>
                      <a:pt x="52515" y="48977"/>
                    </a:cubicBezTo>
                    <a:cubicBezTo>
                      <a:pt x="49944" y="48071"/>
                      <a:pt x="47140" y="47642"/>
                      <a:pt x="43944" y="47642"/>
                    </a:cubicBezTo>
                    <a:cubicBezTo>
                      <a:pt x="41128" y="47642"/>
                      <a:pt x="38410" y="47985"/>
                      <a:pt x="36010" y="48266"/>
                    </a:cubicBezTo>
                    <a:cubicBezTo>
                      <a:pt x="34945" y="48413"/>
                      <a:pt x="33733" y="48548"/>
                      <a:pt x="32741" y="48548"/>
                    </a:cubicBezTo>
                    <a:cubicBezTo>
                      <a:pt x="32227" y="48548"/>
                      <a:pt x="31823" y="48511"/>
                      <a:pt x="31468" y="48438"/>
                    </a:cubicBezTo>
                    <a:cubicBezTo>
                      <a:pt x="30500" y="48230"/>
                      <a:pt x="29252" y="47556"/>
                      <a:pt x="27929" y="46834"/>
                    </a:cubicBezTo>
                    <a:cubicBezTo>
                      <a:pt x="26950" y="46295"/>
                      <a:pt x="25676" y="45805"/>
                      <a:pt x="24329" y="45291"/>
                    </a:cubicBezTo>
                    <a:cubicBezTo>
                      <a:pt x="23044" y="44801"/>
                      <a:pt x="21734" y="44287"/>
                      <a:pt x="20632" y="43724"/>
                    </a:cubicBezTo>
                    <a:cubicBezTo>
                      <a:pt x="20620" y="43712"/>
                      <a:pt x="20583" y="43712"/>
                      <a:pt x="20558" y="43712"/>
                    </a:cubicBezTo>
                    <a:cubicBezTo>
                      <a:pt x="20497" y="43699"/>
                      <a:pt x="20411" y="43675"/>
                      <a:pt x="20411" y="43602"/>
                    </a:cubicBezTo>
                    <a:cubicBezTo>
                      <a:pt x="20436" y="42034"/>
                      <a:pt x="21856" y="41189"/>
                      <a:pt x="23350" y="40283"/>
                    </a:cubicBezTo>
                    <a:cubicBezTo>
                      <a:pt x="24562" y="39549"/>
                      <a:pt x="25823" y="38802"/>
                      <a:pt x="26411" y="37614"/>
                    </a:cubicBezTo>
                    <a:cubicBezTo>
                      <a:pt x="28113" y="34247"/>
                      <a:pt x="28333" y="30390"/>
                      <a:pt x="27011" y="27048"/>
                    </a:cubicBezTo>
                    <a:cubicBezTo>
                      <a:pt x="26325" y="25297"/>
                      <a:pt x="25358" y="23938"/>
                      <a:pt x="24574" y="22848"/>
                    </a:cubicBezTo>
                    <a:cubicBezTo>
                      <a:pt x="24574" y="22836"/>
                      <a:pt x="24562" y="22836"/>
                      <a:pt x="24562" y="22824"/>
                    </a:cubicBezTo>
                    <a:cubicBezTo>
                      <a:pt x="24550" y="22799"/>
                      <a:pt x="24513" y="22775"/>
                      <a:pt x="24513" y="22738"/>
                    </a:cubicBezTo>
                    <a:cubicBezTo>
                      <a:pt x="24501" y="22542"/>
                      <a:pt x="24562" y="22236"/>
                      <a:pt x="24721" y="22064"/>
                    </a:cubicBezTo>
                    <a:cubicBezTo>
                      <a:pt x="24795" y="21991"/>
                      <a:pt x="24868" y="21942"/>
                      <a:pt x="24966" y="21942"/>
                    </a:cubicBezTo>
                    <a:lnTo>
                      <a:pt x="25040" y="21942"/>
                    </a:lnTo>
                    <a:cubicBezTo>
                      <a:pt x="27256" y="21942"/>
                      <a:pt x="28701" y="23521"/>
                      <a:pt x="30084" y="25052"/>
                    </a:cubicBezTo>
                    <a:cubicBezTo>
                      <a:pt x="31394" y="26472"/>
                      <a:pt x="32631" y="27844"/>
                      <a:pt x="34431" y="27917"/>
                    </a:cubicBezTo>
                    <a:cubicBezTo>
                      <a:pt x="34578" y="27917"/>
                      <a:pt x="34712" y="27929"/>
                      <a:pt x="34847" y="27929"/>
                    </a:cubicBezTo>
                    <a:cubicBezTo>
                      <a:pt x="36500" y="27929"/>
                      <a:pt x="37529" y="26754"/>
                      <a:pt x="38508" y="25615"/>
                    </a:cubicBezTo>
                    <a:cubicBezTo>
                      <a:pt x="39500" y="24476"/>
                      <a:pt x="40541" y="23289"/>
                      <a:pt x="42230" y="23289"/>
                    </a:cubicBezTo>
                    <a:lnTo>
                      <a:pt x="42414" y="23289"/>
                    </a:lnTo>
                    <a:cubicBezTo>
                      <a:pt x="42732" y="23313"/>
                      <a:pt x="42793" y="23693"/>
                      <a:pt x="42842" y="24048"/>
                    </a:cubicBezTo>
                    <a:cubicBezTo>
                      <a:pt x="42867" y="24207"/>
                      <a:pt x="42879" y="24366"/>
                      <a:pt x="42928" y="24489"/>
                    </a:cubicBezTo>
                    <a:cubicBezTo>
                      <a:pt x="43283" y="25309"/>
                      <a:pt x="44030" y="27011"/>
                      <a:pt x="45671" y="28407"/>
                    </a:cubicBezTo>
                    <a:cubicBezTo>
                      <a:pt x="47152" y="29656"/>
                      <a:pt x="48720" y="30170"/>
                      <a:pt x="49907" y="30452"/>
                    </a:cubicBezTo>
                    <a:cubicBezTo>
                      <a:pt x="51376" y="30819"/>
                      <a:pt x="52760" y="30868"/>
                      <a:pt x="53862" y="30917"/>
                    </a:cubicBezTo>
                    <a:cubicBezTo>
                      <a:pt x="54009" y="30917"/>
                      <a:pt x="54327" y="30929"/>
                      <a:pt x="54621" y="30941"/>
                    </a:cubicBezTo>
                    <a:lnTo>
                      <a:pt x="54633" y="30941"/>
                    </a:lnTo>
                    <a:lnTo>
                      <a:pt x="54658" y="30966"/>
                    </a:lnTo>
                    <a:cubicBezTo>
                      <a:pt x="55356" y="31798"/>
                      <a:pt x="56188" y="33353"/>
                      <a:pt x="56776" y="34468"/>
                    </a:cubicBezTo>
                    <a:cubicBezTo>
                      <a:pt x="56935" y="34761"/>
                      <a:pt x="57082" y="35043"/>
                      <a:pt x="57241" y="35325"/>
                    </a:cubicBezTo>
                    <a:cubicBezTo>
                      <a:pt x="57927" y="36610"/>
                      <a:pt x="58649" y="37920"/>
                      <a:pt x="58833" y="38863"/>
                    </a:cubicBezTo>
                    <a:cubicBezTo>
                      <a:pt x="59041" y="40051"/>
                      <a:pt x="58576" y="41912"/>
                      <a:pt x="58392" y="42598"/>
                    </a:cubicBezTo>
                    <a:cubicBezTo>
                      <a:pt x="57792" y="44887"/>
                      <a:pt x="56947" y="47140"/>
                      <a:pt x="55894" y="49270"/>
                    </a:cubicBezTo>
                    <a:cubicBezTo>
                      <a:pt x="55735" y="49577"/>
                      <a:pt x="55588" y="49846"/>
                      <a:pt x="55454" y="50079"/>
                    </a:cubicBezTo>
                    <a:close/>
                    <a:moveTo>
                      <a:pt x="4739" y="5645"/>
                    </a:moveTo>
                    <a:lnTo>
                      <a:pt x="4666" y="5645"/>
                    </a:lnTo>
                    <a:cubicBezTo>
                      <a:pt x="4396" y="5633"/>
                      <a:pt x="4225" y="5388"/>
                      <a:pt x="4041" y="5143"/>
                    </a:cubicBezTo>
                    <a:cubicBezTo>
                      <a:pt x="3943" y="5009"/>
                      <a:pt x="3845" y="4874"/>
                      <a:pt x="3723" y="4776"/>
                    </a:cubicBezTo>
                    <a:cubicBezTo>
                      <a:pt x="3233" y="4347"/>
                      <a:pt x="2584" y="4115"/>
                      <a:pt x="1960" y="3907"/>
                    </a:cubicBezTo>
                    <a:cubicBezTo>
                      <a:pt x="1127" y="3613"/>
                      <a:pt x="356" y="3343"/>
                      <a:pt x="62" y="2621"/>
                    </a:cubicBezTo>
                    <a:cubicBezTo>
                      <a:pt x="1" y="2462"/>
                      <a:pt x="123" y="2327"/>
                      <a:pt x="233" y="2217"/>
                    </a:cubicBezTo>
                    <a:cubicBezTo>
                      <a:pt x="270" y="2156"/>
                      <a:pt x="331" y="2119"/>
                      <a:pt x="356" y="2058"/>
                    </a:cubicBezTo>
                    <a:cubicBezTo>
                      <a:pt x="393" y="1972"/>
                      <a:pt x="429" y="1886"/>
                      <a:pt x="454" y="1813"/>
                    </a:cubicBezTo>
                    <a:cubicBezTo>
                      <a:pt x="539" y="1629"/>
                      <a:pt x="601" y="1458"/>
                      <a:pt x="735" y="1360"/>
                    </a:cubicBezTo>
                    <a:cubicBezTo>
                      <a:pt x="980" y="1176"/>
                      <a:pt x="1188" y="1103"/>
                      <a:pt x="1360" y="1152"/>
                    </a:cubicBezTo>
                    <a:cubicBezTo>
                      <a:pt x="3111" y="1592"/>
                      <a:pt x="6049" y="2645"/>
                      <a:pt x="6086" y="4751"/>
                    </a:cubicBezTo>
                    <a:cubicBezTo>
                      <a:pt x="6086" y="4935"/>
                      <a:pt x="6013" y="5094"/>
                      <a:pt x="5866" y="5241"/>
                    </a:cubicBezTo>
                    <a:cubicBezTo>
                      <a:pt x="5584" y="5511"/>
                      <a:pt x="5094" y="5645"/>
                      <a:pt x="4739" y="5645"/>
                    </a:cubicBezTo>
                    <a:close/>
                    <a:moveTo>
                      <a:pt x="20020" y="3625"/>
                    </a:moveTo>
                    <a:cubicBezTo>
                      <a:pt x="19762" y="3625"/>
                      <a:pt x="19481" y="3588"/>
                      <a:pt x="19224" y="3490"/>
                    </a:cubicBezTo>
                    <a:cubicBezTo>
                      <a:pt x="18758" y="3343"/>
                      <a:pt x="18428" y="3062"/>
                      <a:pt x="18281" y="2731"/>
                    </a:cubicBezTo>
                    <a:cubicBezTo>
                      <a:pt x="18097" y="2278"/>
                      <a:pt x="18550" y="1948"/>
                      <a:pt x="18954" y="1629"/>
                    </a:cubicBezTo>
                    <a:cubicBezTo>
                      <a:pt x="19163" y="1470"/>
                      <a:pt x="19358" y="1323"/>
                      <a:pt x="19481" y="1164"/>
                    </a:cubicBezTo>
                    <a:cubicBezTo>
                      <a:pt x="19554" y="1054"/>
                      <a:pt x="19616" y="919"/>
                      <a:pt x="19689" y="772"/>
                    </a:cubicBezTo>
                    <a:cubicBezTo>
                      <a:pt x="19848" y="429"/>
                      <a:pt x="20020" y="62"/>
                      <a:pt x="20350" y="38"/>
                    </a:cubicBezTo>
                    <a:cubicBezTo>
                      <a:pt x="20779" y="1"/>
                      <a:pt x="21330" y="368"/>
                      <a:pt x="21526" y="833"/>
                    </a:cubicBezTo>
                    <a:cubicBezTo>
                      <a:pt x="21856" y="1580"/>
                      <a:pt x="21771" y="2927"/>
                      <a:pt x="20962" y="3405"/>
                    </a:cubicBezTo>
                    <a:lnTo>
                      <a:pt x="20950" y="3368"/>
                    </a:lnTo>
                    <a:lnTo>
                      <a:pt x="20962" y="3405"/>
                    </a:lnTo>
                    <a:cubicBezTo>
                      <a:pt x="20693" y="3552"/>
                      <a:pt x="20350" y="3625"/>
                      <a:pt x="20020" y="362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5"/>
              <p:cNvSpPr/>
              <p:nvPr/>
            </p:nvSpPr>
            <p:spPr>
              <a:xfrm>
                <a:off x="4150375" y="3826750"/>
                <a:ext cx="732825" cy="448450"/>
              </a:xfrm>
              <a:custGeom>
                <a:avLst/>
                <a:gdLst/>
                <a:ahLst/>
                <a:cxnLst/>
                <a:rect l="l" t="t" r="r" b="b"/>
                <a:pathLst>
                  <a:path w="29313" h="17938" fill="none" extrusionOk="0">
                    <a:moveTo>
                      <a:pt x="27488" y="17925"/>
                    </a:moveTo>
                    <a:cubicBezTo>
                      <a:pt x="27464" y="17925"/>
                      <a:pt x="27451" y="17913"/>
                      <a:pt x="27427" y="17888"/>
                    </a:cubicBezTo>
                    <a:cubicBezTo>
                      <a:pt x="27415" y="17888"/>
                      <a:pt x="27415" y="17876"/>
                      <a:pt x="27402" y="17876"/>
                    </a:cubicBezTo>
                    <a:lnTo>
                      <a:pt x="27402" y="17876"/>
                    </a:lnTo>
                    <a:cubicBezTo>
                      <a:pt x="24464" y="16848"/>
                      <a:pt x="21293" y="16346"/>
                      <a:pt x="17705" y="16346"/>
                    </a:cubicBezTo>
                    <a:cubicBezTo>
                      <a:pt x="14693" y="16346"/>
                      <a:pt x="11865" y="16701"/>
                      <a:pt x="9367" y="17007"/>
                    </a:cubicBezTo>
                    <a:cubicBezTo>
                      <a:pt x="8387" y="17129"/>
                      <a:pt x="7285" y="17264"/>
                      <a:pt x="6502" y="17264"/>
                    </a:cubicBezTo>
                    <a:cubicBezTo>
                      <a:pt x="6135" y="17264"/>
                      <a:pt x="5975" y="17239"/>
                      <a:pt x="5951" y="17239"/>
                    </a:cubicBezTo>
                    <a:cubicBezTo>
                      <a:pt x="5461" y="17129"/>
                      <a:pt x="4224" y="16456"/>
                      <a:pt x="3318" y="15966"/>
                    </a:cubicBezTo>
                    <a:cubicBezTo>
                      <a:pt x="2988" y="15782"/>
                      <a:pt x="2486" y="15709"/>
                      <a:pt x="2008" y="15623"/>
                    </a:cubicBezTo>
                    <a:cubicBezTo>
                      <a:pt x="1102" y="15489"/>
                      <a:pt x="184" y="15342"/>
                      <a:pt x="98" y="14509"/>
                    </a:cubicBezTo>
                    <a:cubicBezTo>
                      <a:pt x="0" y="13725"/>
                      <a:pt x="735" y="13260"/>
                      <a:pt x="1519" y="12746"/>
                    </a:cubicBezTo>
                    <a:cubicBezTo>
                      <a:pt x="2180" y="12317"/>
                      <a:pt x="2865" y="11877"/>
                      <a:pt x="3196" y="11203"/>
                    </a:cubicBezTo>
                    <a:cubicBezTo>
                      <a:pt x="3796" y="10028"/>
                      <a:pt x="3747" y="8546"/>
                      <a:pt x="3686" y="7114"/>
                    </a:cubicBezTo>
                    <a:cubicBezTo>
                      <a:pt x="3625" y="5240"/>
                      <a:pt x="3576" y="3441"/>
                      <a:pt x="4984" y="2522"/>
                    </a:cubicBezTo>
                    <a:cubicBezTo>
                      <a:pt x="5473" y="2204"/>
                      <a:pt x="6024" y="2510"/>
                      <a:pt x="6612" y="2828"/>
                    </a:cubicBezTo>
                    <a:cubicBezTo>
                      <a:pt x="7077" y="3073"/>
                      <a:pt x="7530" y="3343"/>
                      <a:pt x="8045" y="3355"/>
                    </a:cubicBezTo>
                    <a:cubicBezTo>
                      <a:pt x="8228" y="3367"/>
                      <a:pt x="8424" y="3367"/>
                      <a:pt x="8608" y="3367"/>
                    </a:cubicBezTo>
                    <a:cubicBezTo>
                      <a:pt x="10285" y="3367"/>
                      <a:pt x="11412" y="2314"/>
                      <a:pt x="12391" y="1396"/>
                    </a:cubicBezTo>
                    <a:cubicBezTo>
                      <a:pt x="13187" y="649"/>
                      <a:pt x="13873" y="0"/>
                      <a:pt x="14693" y="61"/>
                    </a:cubicBezTo>
                    <a:cubicBezTo>
                      <a:pt x="15342" y="110"/>
                      <a:pt x="15709" y="771"/>
                      <a:pt x="16138" y="1506"/>
                    </a:cubicBezTo>
                    <a:cubicBezTo>
                      <a:pt x="16456" y="2057"/>
                      <a:pt x="16775" y="2632"/>
                      <a:pt x="17264" y="3049"/>
                    </a:cubicBezTo>
                    <a:cubicBezTo>
                      <a:pt x="19309" y="4775"/>
                      <a:pt x="21452" y="5449"/>
                      <a:pt x="22884" y="5804"/>
                    </a:cubicBezTo>
                    <a:cubicBezTo>
                      <a:pt x="23472" y="5938"/>
                      <a:pt x="24060" y="5951"/>
                      <a:pt x="24635" y="5975"/>
                    </a:cubicBezTo>
                    <a:cubicBezTo>
                      <a:pt x="25370" y="5987"/>
                      <a:pt x="26056" y="6000"/>
                      <a:pt x="26570" y="6318"/>
                    </a:cubicBezTo>
                    <a:cubicBezTo>
                      <a:pt x="27023" y="6599"/>
                      <a:pt x="27206" y="7138"/>
                      <a:pt x="27366" y="7628"/>
                    </a:cubicBezTo>
                    <a:cubicBezTo>
                      <a:pt x="27427" y="7824"/>
                      <a:pt x="27513" y="8008"/>
                      <a:pt x="27574" y="8142"/>
                    </a:cubicBezTo>
                    <a:cubicBezTo>
                      <a:pt x="27733" y="8448"/>
                      <a:pt x="27892" y="8742"/>
                      <a:pt x="28039" y="9024"/>
                    </a:cubicBezTo>
                    <a:cubicBezTo>
                      <a:pt x="28100" y="9134"/>
                      <a:pt x="28161" y="9244"/>
                      <a:pt x="28223" y="9367"/>
                    </a:cubicBezTo>
                    <a:cubicBezTo>
                      <a:pt x="28639" y="10114"/>
                      <a:pt x="29202" y="11142"/>
                      <a:pt x="29263" y="11571"/>
                    </a:cubicBezTo>
                    <a:cubicBezTo>
                      <a:pt x="29288" y="11693"/>
                      <a:pt x="29312" y="12195"/>
                      <a:pt x="28884" y="13860"/>
                    </a:cubicBezTo>
                    <a:cubicBezTo>
                      <a:pt x="28774" y="14264"/>
                      <a:pt x="28737" y="14754"/>
                      <a:pt x="28688" y="15207"/>
                    </a:cubicBezTo>
                    <a:cubicBezTo>
                      <a:pt x="28566" y="16346"/>
                      <a:pt x="28455" y="17521"/>
                      <a:pt x="27525" y="17937"/>
                    </a:cubicBezTo>
                    <a:cubicBezTo>
                      <a:pt x="27513" y="17925"/>
                      <a:pt x="27513" y="17925"/>
                      <a:pt x="27488" y="1792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5"/>
              <p:cNvSpPr/>
              <p:nvPr/>
            </p:nvSpPr>
            <p:spPr>
              <a:xfrm>
                <a:off x="4294225" y="3936625"/>
                <a:ext cx="503275" cy="246750"/>
              </a:xfrm>
              <a:custGeom>
                <a:avLst/>
                <a:gdLst/>
                <a:ahLst/>
                <a:cxnLst/>
                <a:rect l="l" t="t" r="r" b="b"/>
                <a:pathLst>
                  <a:path w="20131" h="9870" fill="none" extrusionOk="0">
                    <a:moveTo>
                      <a:pt x="18098" y="9869"/>
                    </a:moveTo>
                    <a:cubicBezTo>
                      <a:pt x="17204" y="9869"/>
                      <a:pt x="16249" y="9563"/>
                      <a:pt x="15232" y="9257"/>
                    </a:cubicBezTo>
                    <a:cubicBezTo>
                      <a:pt x="14155" y="8914"/>
                      <a:pt x="13053" y="8584"/>
                      <a:pt x="11976" y="8584"/>
                    </a:cubicBezTo>
                    <a:cubicBezTo>
                      <a:pt x="8743" y="8584"/>
                      <a:pt x="5817" y="8951"/>
                      <a:pt x="3233" y="9257"/>
                    </a:cubicBezTo>
                    <a:cubicBezTo>
                      <a:pt x="3001" y="9294"/>
                      <a:pt x="2756" y="9330"/>
                      <a:pt x="2511" y="9367"/>
                    </a:cubicBezTo>
                    <a:cubicBezTo>
                      <a:pt x="1936" y="9477"/>
                      <a:pt x="1323" y="9563"/>
                      <a:pt x="907" y="9490"/>
                    </a:cubicBezTo>
                    <a:cubicBezTo>
                      <a:pt x="883" y="9490"/>
                      <a:pt x="834" y="9477"/>
                      <a:pt x="797" y="9477"/>
                    </a:cubicBezTo>
                    <a:cubicBezTo>
                      <a:pt x="527" y="9428"/>
                      <a:pt x="111" y="9355"/>
                      <a:pt x="50" y="9049"/>
                    </a:cubicBezTo>
                    <a:cubicBezTo>
                      <a:pt x="1" y="8865"/>
                      <a:pt x="136" y="8718"/>
                      <a:pt x="283" y="8571"/>
                    </a:cubicBezTo>
                    <a:cubicBezTo>
                      <a:pt x="356" y="8498"/>
                      <a:pt x="430" y="8400"/>
                      <a:pt x="478" y="8314"/>
                    </a:cubicBezTo>
                    <a:cubicBezTo>
                      <a:pt x="1458" y="6355"/>
                      <a:pt x="1397" y="4274"/>
                      <a:pt x="1336" y="2584"/>
                    </a:cubicBezTo>
                    <a:cubicBezTo>
                      <a:pt x="1336" y="2560"/>
                      <a:pt x="1323" y="2511"/>
                      <a:pt x="1299" y="2474"/>
                    </a:cubicBezTo>
                    <a:cubicBezTo>
                      <a:pt x="1274" y="2388"/>
                      <a:pt x="1238" y="2278"/>
                      <a:pt x="1336" y="2217"/>
                    </a:cubicBezTo>
                    <a:cubicBezTo>
                      <a:pt x="1470" y="2107"/>
                      <a:pt x="1654" y="2168"/>
                      <a:pt x="1838" y="2229"/>
                    </a:cubicBezTo>
                    <a:cubicBezTo>
                      <a:pt x="1948" y="2266"/>
                      <a:pt x="2058" y="2315"/>
                      <a:pt x="2156" y="2315"/>
                    </a:cubicBezTo>
                    <a:cubicBezTo>
                      <a:pt x="2401" y="2327"/>
                      <a:pt x="2646" y="2327"/>
                      <a:pt x="2878" y="2327"/>
                    </a:cubicBezTo>
                    <a:cubicBezTo>
                      <a:pt x="4213" y="2327"/>
                      <a:pt x="5217" y="1617"/>
                      <a:pt x="6111" y="1005"/>
                    </a:cubicBezTo>
                    <a:cubicBezTo>
                      <a:pt x="6894" y="478"/>
                      <a:pt x="7568" y="1"/>
                      <a:pt x="8278" y="74"/>
                    </a:cubicBezTo>
                    <a:cubicBezTo>
                      <a:pt x="8572" y="111"/>
                      <a:pt x="8755" y="380"/>
                      <a:pt x="8927" y="674"/>
                    </a:cubicBezTo>
                    <a:cubicBezTo>
                      <a:pt x="9049" y="858"/>
                      <a:pt x="9172" y="1054"/>
                      <a:pt x="9319" y="1188"/>
                    </a:cubicBezTo>
                    <a:cubicBezTo>
                      <a:pt x="11914" y="3380"/>
                      <a:pt x="14559" y="4225"/>
                      <a:pt x="16322" y="4653"/>
                    </a:cubicBezTo>
                    <a:cubicBezTo>
                      <a:pt x="16702" y="4739"/>
                      <a:pt x="17081" y="4739"/>
                      <a:pt x="17461" y="4727"/>
                    </a:cubicBezTo>
                    <a:cubicBezTo>
                      <a:pt x="17926" y="4715"/>
                      <a:pt x="18355" y="4715"/>
                      <a:pt x="18673" y="4910"/>
                    </a:cubicBezTo>
                    <a:cubicBezTo>
                      <a:pt x="18747" y="4959"/>
                      <a:pt x="18783" y="5045"/>
                      <a:pt x="18808" y="5143"/>
                    </a:cubicBezTo>
                    <a:cubicBezTo>
                      <a:pt x="18832" y="5192"/>
                      <a:pt x="18844" y="5229"/>
                      <a:pt x="18869" y="5278"/>
                    </a:cubicBezTo>
                    <a:cubicBezTo>
                      <a:pt x="19040" y="5584"/>
                      <a:pt x="19200" y="5890"/>
                      <a:pt x="19359" y="6184"/>
                    </a:cubicBezTo>
                    <a:cubicBezTo>
                      <a:pt x="19432" y="6294"/>
                      <a:pt x="19481" y="6392"/>
                      <a:pt x="19555" y="6514"/>
                    </a:cubicBezTo>
                    <a:cubicBezTo>
                      <a:pt x="19591" y="6600"/>
                      <a:pt x="19653" y="6686"/>
                      <a:pt x="19714" y="6784"/>
                    </a:cubicBezTo>
                    <a:cubicBezTo>
                      <a:pt x="19885" y="7004"/>
                      <a:pt x="20081" y="7310"/>
                      <a:pt x="20118" y="7592"/>
                    </a:cubicBezTo>
                    <a:cubicBezTo>
                      <a:pt x="20130" y="7739"/>
                      <a:pt x="20081" y="7947"/>
                      <a:pt x="20008" y="8167"/>
                    </a:cubicBezTo>
                    <a:cubicBezTo>
                      <a:pt x="19971" y="8277"/>
                      <a:pt x="19934" y="8400"/>
                      <a:pt x="19897" y="8535"/>
                    </a:cubicBezTo>
                    <a:cubicBezTo>
                      <a:pt x="19873" y="8633"/>
                      <a:pt x="19873" y="8731"/>
                      <a:pt x="19873" y="8841"/>
                    </a:cubicBezTo>
                    <a:cubicBezTo>
                      <a:pt x="19873" y="9037"/>
                      <a:pt x="19873" y="9245"/>
                      <a:pt x="19714" y="9343"/>
                    </a:cubicBezTo>
                    <a:cubicBezTo>
                      <a:pt x="19212" y="9747"/>
                      <a:pt x="18661" y="9869"/>
                      <a:pt x="18098" y="986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25"/>
              <p:cNvSpPr/>
              <p:nvPr/>
            </p:nvSpPr>
            <p:spPr>
              <a:xfrm>
                <a:off x="4404425" y="4038250"/>
                <a:ext cx="119400" cy="60950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2438" fill="none" extrusionOk="0">
                    <a:moveTo>
                      <a:pt x="1752" y="2437"/>
                    </a:moveTo>
                    <a:cubicBezTo>
                      <a:pt x="968" y="2437"/>
                      <a:pt x="246" y="2290"/>
                      <a:pt x="74" y="1984"/>
                    </a:cubicBezTo>
                    <a:cubicBezTo>
                      <a:pt x="1" y="1837"/>
                      <a:pt x="38" y="1690"/>
                      <a:pt x="172" y="1519"/>
                    </a:cubicBezTo>
                    <a:lnTo>
                      <a:pt x="172" y="1519"/>
                    </a:lnTo>
                    <a:cubicBezTo>
                      <a:pt x="1042" y="454"/>
                      <a:pt x="2278" y="1"/>
                      <a:pt x="3135" y="50"/>
                    </a:cubicBezTo>
                    <a:cubicBezTo>
                      <a:pt x="3625" y="62"/>
                      <a:pt x="4335" y="343"/>
                      <a:pt x="4629" y="735"/>
                    </a:cubicBezTo>
                    <a:cubicBezTo>
                      <a:pt x="4751" y="894"/>
                      <a:pt x="4776" y="1066"/>
                      <a:pt x="4739" y="1225"/>
                    </a:cubicBezTo>
                    <a:cubicBezTo>
                      <a:pt x="4580" y="1813"/>
                      <a:pt x="3747" y="2253"/>
                      <a:pt x="2523" y="2413"/>
                    </a:cubicBezTo>
                    <a:cubicBezTo>
                      <a:pt x="2266" y="2425"/>
                      <a:pt x="2009" y="2437"/>
                      <a:pt x="1752" y="243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5"/>
              <p:cNvSpPr/>
              <p:nvPr/>
            </p:nvSpPr>
            <p:spPr>
              <a:xfrm>
                <a:off x="4278025" y="3400650"/>
                <a:ext cx="161025" cy="193175"/>
              </a:xfrm>
              <a:custGeom>
                <a:avLst/>
                <a:gdLst/>
                <a:ahLst/>
                <a:cxnLst/>
                <a:rect l="l" t="t" r="r" b="b"/>
                <a:pathLst>
                  <a:path w="6441" h="7727" fill="none" extrusionOk="0">
                    <a:moveTo>
                      <a:pt x="2535" y="7726"/>
                    </a:moveTo>
                    <a:cubicBezTo>
                      <a:pt x="2228" y="7726"/>
                      <a:pt x="1959" y="7592"/>
                      <a:pt x="1726" y="7347"/>
                    </a:cubicBezTo>
                    <a:lnTo>
                      <a:pt x="1714" y="7322"/>
                    </a:lnTo>
                    <a:cubicBezTo>
                      <a:pt x="1286" y="6833"/>
                      <a:pt x="465" y="5914"/>
                      <a:pt x="282" y="5510"/>
                    </a:cubicBezTo>
                    <a:cubicBezTo>
                      <a:pt x="0" y="4861"/>
                      <a:pt x="184" y="4127"/>
                      <a:pt x="331" y="3490"/>
                    </a:cubicBezTo>
                    <a:cubicBezTo>
                      <a:pt x="380" y="3282"/>
                      <a:pt x="429" y="3098"/>
                      <a:pt x="453" y="2914"/>
                    </a:cubicBezTo>
                    <a:lnTo>
                      <a:pt x="453" y="2914"/>
                    </a:lnTo>
                    <a:cubicBezTo>
                      <a:pt x="576" y="2229"/>
                      <a:pt x="490" y="1604"/>
                      <a:pt x="404" y="1102"/>
                    </a:cubicBezTo>
                    <a:cubicBezTo>
                      <a:pt x="343" y="625"/>
                      <a:pt x="282" y="270"/>
                      <a:pt x="465" y="135"/>
                    </a:cubicBezTo>
                    <a:cubicBezTo>
                      <a:pt x="649" y="0"/>
                      <a:pt x="1065" y="74"/>
                      <a:pt x="1861" y="404"/>
                    </a:cubicBezTo>
                    <a:cubicBezTo>
                      <a:pt x="2963" y="870"/>
                      <a:pt x="3685" y="882"/>
                      <a:pt x="4261" y="882"/>
                    </a:cubicBezTo>
                    <a:cubicBezTo>
                      <a:pt x="4714" y="882"/>
                      <a:pt x="5081" y="894"/>
                      <a:pt x="5449" y="1115"/>
                    </a:cubicBezTo>
                    <a:cubicBezTo>
                      <a:pt x="6440" y="1690"/>
                      <a:pt x="6159" y="3331"/>
                      <a:pt x="5791" y="4078"/>
                    </a:cubicBezTo>
                    <a:cubicBezTo>
                      <a:pt x="5632" y="4408"/>
                      <a:pt x="5449" y="4592"/>
                      <a:pt x="5265" y="4788"/>
                    </a:cubicBezTo>
                    <a:cubicBezTo>
                      <a:pt x="4959" y="5082"/>
                      <a:pt x="4616" y="5412"/>
                      <a:pt x="4236" y="6380"/>
                    </a:cubicBezTo>
                    <a:cubicBezTo>
                      <a:pt x="4016" y="6930"/>
                      <a:pt x="3379" y="7592"/>
                      <a:pt x="2718" y="7714"/>
                    </a:cubicBezTo>
                    <a:cubicBezTo>
                      <a:pt x="2669" y="7726"/>
                      <a:pt x="2596" y="7726"/>
                      <a:pt x="2535" y="772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25"/>
              <p:cNvSpPr/>
              <p:nvPr/>
            </p:nvSpPr>
            <p:spPr>
              <a:xfrm>
                <a:off x="4693700" y="3373700"/>
                <a:ext cx="139900" cy="243075"/>
              </a:xfrm>
              <a:custGeom>
                <a:avLst/>
                <a:gdLst/>
                <a:ahLst/>
                <a:cxnLst/>
                <a:rect l="l" t="t" r="r" b="b"/>
                <a:pathLst>
                  <a:path w="5596" h="9723" fill="none" extrusionOk="0">
                    <a:moveTo>
                      <a:pt x="4825" y="9723"/>
                    </a:moveTo>
                    <a:lnTo>
                      <a:pt x="4800" y="9723"/>
                    </a:lnTo>
                    <a:cubicBezTo>
                      <a:pt x="4604" y="9710"/>
                      <a:pt x="4494" y="9551"/>
                      <a:pt x="4371" y="9417"/>
                    </a:cubicBezTo>
                    <a:lnTo>
                      <a:pt x="4347" y="9404"/>
                    </a:lnTo>
                    <a:cubicBezTo>
                      <a:pt x="4004" y="8988"/>
                      <a:pt x="3527" y="8670"/>
                      <a:pt x="3025" y="8510"/>
                    </a:cubicBezTo>
                    <a:lnTo>
                      <a:pt x="2841" y="8462"/>
                    </a:lnTo>
                    <a:cubicBezTo>
                      <a:pt x="2670" y="8425"/>
                      <a:pt x="2510" y="8376"/>
                      <a:pt x="2363" y="8302"/>
                    </a:cubicBezTo>
                    <a:cubicBezTo>
                      <a:pt x="2229" y="8217"/>
                      <a:pt x="2106" y="8119"/>
                      <a:pt x="1959" y="7960"/>
                    </a:cubicBezTo>
                    <a:cubicBezTo>
                      <a:pt x="1653" y="7629"/>
                      <a:pt x="1457" y="7213"/>
                      <a:pt x="1249" y="6809"/>
                    </a:cubicBezTo>
                    <a:cubicBezTo>
                      <a:pt x="1127" y="6588"/>
                      <a:pt x="1004" y="6343"/>
                      <a:pt x="955" y="6062"/>
                    </a:cubicBezTo>
                    <a:cubicBezTo>
                      <a:pt x="906" y="5805"/>
                      <a:pt x="919" y="5523"/>
                      <a:pt x="943" y="5266"/>
                    </a:cubicBezTo>
                    <a:cubicBezTo>
                      <a:pt x="943" y="5217"/>
                      <a:pt x="943" y="5180"/>
                      <a:pt x="955" y="5131"/>
                    </a:cubicBezTo>
                    <a:cubicBezTo>
                      <a:pt x="1029" y="4054"/>
                      <a:pt x="882" y="3123"/>
                      <a:pt x="515" y="2364"/>
                    </a:cubicBezTo>
                    <a:cubicBezTo>
                      <a:pt x="466" y="2278"/>
                      <a:pt x="429" y="2193"/>
                      <a:pt x="392" y="2119"/>
                    </a:cubicBezTo>
                    <a:cubicBezTo>
                      <a:pt x="282" y="1911"/>
                      <a:pt x="184" y="1715"/>
                      <a:pt x="111" y="1507"/>
                    </a:cubicBezTo>
                    <a:cubicBezTo>
                      <a:pt x="0" y="1152"/>
                      <a:pt x="49" y="809"/>
                      <a:pt x="221" y="589"/>
                    </a:cubicBezTo>
                    <a:cubicBezTo>
                      <a:pt x="466" y="246"/>
                      <a:pt x="906" y="197"/>
                      <a:pt x="1323" y="160"/>
                    </a:cubicBezTo>
                    <a:cubicBezTo>
                      <a:pt x="1433" y="136"/>
                      <a:pt x="1519" y="136"/>
                      <a:pt x="1629" y="123"/>
                    </a:cubicBezTo>
                    <a:lnTo>
                      <a:pt x="1898" y="74"/>
                    </a:lnTo>
                    <a:cubicBezTo>
                      <a:pt x="2070" y="50"/>
                      <a:pt x="2253" y="1"/>
                      <a:pt x="2437" y="1"/>
                    </a:cubicBezTo>
                    <a:lnTo>
                      <a:pt x="2437" y="1"/>
                    </a:lnTo>
                    <a:cubicBezTo>
                      <a:pt x="2792" y="1"/>
                      <a:pt x="3147" y="136"/>
                      <a:pt x="3453" y="258"/>
                    </a:cubicBezTo>
                    <a:lnTo>
                      <a:pt x="4298" y="601"/>
                    </a:lnTo>
                    <a:cubicBezTo>
                      <a:pt x="4347" y="613"/>
                      <a:pt x="4408" y="625"/>
                      <a:pt x="4469" y="662"/>
                    </a:cubicBezTo>
                    <a:cubicBezTo>
                      <a:pt x="4629" y="711"/>
                      <a:pt x="4812" y="772"/>
                      <a:pt x="4910" y="870"/>
                    </a:cubicBezTo>
                    <a:cubicBezTo>
                      <a:pt x="5155" y="1140"/>
                      <a:pt x="5131" y="1642"/>
                      <a:pt x="5118" y="2058"/>
                    </a:cubicBezTo>
                    <a:cubicBezTo>
                      <a:pt x="5118" y="2156"/>
                      <a:pt x="5106" y="2254"/>
                      <a:pt x="5106" y="2340"/>
                    </a:cubicBezTo>
                    <a:cubicBezTo>
                      <a:pt x="5106" y="2768"/>
                      <a:pt x="5167" y="3197"/>
                      <a:pt x="5241" y="3625"/>
                    </a:cubicBezTo>
                    <a:cubicBezTo>
                      <a:pt x="5302" y="4017"/>
                      <a:pt x="5363" y="4409"/>
                      <a:pt x="5375" y="4813"/>
                    </a:cubicBezTo>
                    <a:cubicBezTo>
                      <a:pt x="5375" y="5082"/>
                      <a:pt x="5363" y="5364"/>
                      <a:pt x="5351" y="5633"/>
                    </a:cubicBezTo>
                    <a:cubicBezTo>
                      <a:pt x="5327" y="5952"/>
                      <a:pt x="5302" y="6307"/>
                      <a:pt x="5327" y="6625"/>
                    </a:cubicBezTo>
                    <a:cubicBezTo>
                      <a:pt x="5351" y="6894"/>
                      <a:pt x="5388" y="7139"/>
                      <a:pt x="5437" y="7396"/>
                    </a:cubicBezTo>
                    <a:cubicBezTo>
                      <a:pt x="5473" y="7604"/>
                      <a:pt x="5510" y="7837"/>
                      <a:pt x="5535" y="8057"/>
                    </a:cubicBezTo>
                    <a:cubicBezTo>
                      <a:pt x="5596" y="8633"/>
                      <a:pt x="5498" y="9110"/>
                      <a:pt x="5253" y="9466"/>
                    </a:cubicBezTo>
                    <a:cubicBezTo>
                      <a:pt x="5180" y="9551"/>
                      <a:pt x="5020" y="9723"/>
                      <a:pt x="4825" y="972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25"/>
              <p:cNvSpPr/>
              <p:nvPr/>
            </p:nvSpPr>
            <p:spPr>
              <a:xfrm>
                <a:off x="3141775" y="2797950"/>
                <a:ext cx="2059150" cy="1815800"/>
              </a:xfrm>
              <a:custGeom>
                <a:avLst/>
                <a:gdLst/>
                <a:ahLst/>
                <a:cxnLst/>
                <a:rect l="l" t="t" r="r" b="b"/>
                <a:pathLst>
                  <a:path w="82366" h="72632" fill="none" extrusionOk="0">
                    <a:moveTo>
                      <a:pt x="81851" y="50470"/>
                    </a:moveTo>
                    <a:cubicBezTo>
                      <a:pt x="81423" y="48119"/>
                      <a:pt x="80309" y="46050"/>
                      <a:pt x="79317" y="44225"/>
                    </a:cubicBezTo>
                    <a:cubicBezTo>
                      <a:pt x="79182" y="43980"/>
                      <a:pt x="79035" y="43723"/>
                      <a:pt x="78901" y="43466"/>
                    </a:cubicBezTo>
                    <a:lnTo>
                      <a:pt x="78876" y="43417"/>
                    </a:lnTo>
                    <a:cubicBezTo>
                      <a:pt x="77603" y="41030"/>
                      <a:pt x="76146" y="38336"/>
                      <a:pt x="73819" y="36548"/>
                    </a:cubicBezTo>
                    <a:cubicBezTo>
                      <a:pt x="72105" y="35226"/>
                      <a:pt x="70011" y="35152"/>
                      <a:pt x="68310" y="35079"/>
                    </a:cubicBezTo>
                    <a:cubicBezTo>
                      <a:pt x="67930" y="35067"/>
                      <a:pt x="67550" y="35042"/>
                      <a:pt x="67183" y="35018"/>
                    </a:cubicBezTo>
                    <a:cubicBezTo>
                      <a:pt x="67979" y="34920"/>
                      <a:pt x="68689" y="34479"/>
                      <a:pt x="69203" y="33757"/>
                    </a:cubicBezTo>
                    <a:cubicBezTo>
                      <a:pt x="69742" y="32961"/>
                      <a:pt x="69975" y="31969"/>
                      <a:pt x="69877" y="30843"/>
                    </a:cubicBezTo>
                    <a:cubicBezTo>
                      <a:pt x="69840" y="30536"/>
                      <a:pt x="69791" y="30243"/>
                      <a:pt x="69754" y="29998"/>
                    </a:cubicBezTo>
                    <a:cubicBezTo>
                      <a:pt x="69718" y="29802"/>
                      <a:pt x="69693" y="29618"/>
                      <a:pt x="69669" y="29471"/>
                    </a:cubicBezTo>
                    <a:cubicBezTo>
                      <a:pt x="69656" y="29288"/>
                      <a:pt x="69669" y="29043"/>
                      <a:pt x="69693" y="28786"/>
                    </a:cubicBezTo>
                    <a:cubicBezTo>
                      <a:pt x="69705" y="28492"/>
                      <a:pt x="69730" y="28124"/>
                      <a:pt x="69718" y="27745"/>
                    </a:cubicBezTo>
                    <a:cubicBezTo>
                      <a:pt x="69705" y="27194"/>
                      <a:pt x="69632" y="26704"/>
                      <a:pt x="69546" y="26263"/>
                    </a:cubicBezTo>
                    <a:cubicBezTo>
                      <a:pt x="69485" y="25908"/>
                      <a:pt x="69448" y="25590"/>
                      <a:pt x="69448" y="25345"/>
                    </a:cubicBezTo>
                    <a:cubicBezTo>
                      <a:pt x="69448" y="25296"/>
                      <a:pt x="69448" y="25247"/>
                      <a:pt x="69460" y="25186"/>
                    </a:cubicBezTo>
                    <a:cubicBezTo>
                      <a:pt x="69485" y="24574"/>
                      <a:pt x="69571" y="23313"/>
                      <a:pt x="68665" y="22333"/>
                    </a:cubicBezTo>
                    <a:cubicBezTo>
                      <a:pt x="68163" y="21782"/>
                      <a:pt x="67526" y="21574"/>
                      <a:pt x="67220" y="21488"/>
                    </a:cubicBezTo>
                    <a:lnTo>
                      <a:pt x="67195" y="21476"/>
                    </a:lnTo>
                    <a:lnTo>
                      <a:pt x="66363" y="21145"/>
                    </a:lnTo>
                    <a:cubicBezTo>
                      <a:pt x="65934" y="20986"/>
                      <a:pt x="65298" y="20717"/>
                      <a:pt x="64502" y="20717"/>
                    </a:cubicBezTo>
                    <a:lnTo>
                      <a:pt x="64477" y="20717"/>
                    </a:lnTo>
                    <a:cubicBezTo>
                      <a:pt x="64073" y="20717"/>
                      <a:pt x="63730" y="20803"/>
                      <a:pt x="63485" y="20839"/>
                    </a:cubicBezTo>
                    <a:cubicBezTo>
                      <a:pt x="63436" y="20864"/>
                      <a:pt x="63400" y="20864"/>
                      <a:pt x="63339" y="20876"/>
                    </a:cubicBezTo>
                    <a:cubicBezTo>
                      <a:pt x="63277" y="20888"/>
                      <a:pt x="63192" y="20888"/>
                      <a:pt x="63130" y="20900"/>
                    </a:cubicBezTo>
                    <a:cubicBezTo>
                      <a:pt x="62555" y="20962"/>
                      <a:pt x="61367" y="21109"/>
                      <a:pt x="60522" y="22125"/>
                    </a:cubicBezTo>
                    <a:cubicBezTo>
                      <a:pt x="60229" y="22027"/>
                      <a:pt x="59922" y="21917"/>
                      <a:pt x="59604" y="21843"/>
                    </a:cubicBezTo>
                    <a:cubicBezTo>
                      <a:pt x="59482" y="21807"/>
                      <a:pt x="59335" y="21782"/>
                      <a:pt x="59188" y="21733"/>
                    </a:cubicBezTo>
                    <a:lnTo>
                      <a:pt x="59176" y="21733"/>
                    </a:lnTo>
                    <a:cubicBezTo>
                      <a:pt x="58404" y="21537"/>
                      <a:pt x="57461" y="21305"/>
                      <a:pt x="56506" y="21305"/>
                    </a:cubicBezTo>
                    <a:cubicBezTo>
                      <a:pt x="54511" y="21305"/>
                      <a:pt x="53519" y="22394"/>
                      <a:pt x="53115" y="23031"/>
                    </a:cubicBezTo>
                    <a:cubicBezTo>
                      <a:pt x="52956" y="23264"/>
                      <a:pt x="52821" y="23496"/>
                      <a:pt x="52686" y="23704"/>
                    </a:cubicBezTo>
                    <a:cubicBezTo>
                      <a:pt x="52503" y="23533"/>
                      <a:pt x="52294" y="23398"/>
                      <a:pt x="52074" y="23264"/>
                    </a:cubicBezTo>
                    <a:cubicBezTo>
                      <a:pt x="51180" y="22737"/>
                      <a:pt x="50372" y="22725"/>
                      <a:pt x="49772" y="22725"/>
                    </a:cubicBezTo>
                    <a:cubicBezTo>
                      <a:pt x="49307" y="22725"/>
                      <a:pt x="48915" y="22713"/>
                      <a:pt x="48229" y="22419"/>
                    </a:cubicBezTo>
                    <a:cubicBezTo>
                      <a:pt x="47360" y="22051"/>
                      <a:pt x="46760" y="21904"/>
                      <a:pt x="46197" y="21904"/>
                    </a:cubicBezTo>
                    <a:cubicBezTo>
                      <a:pt x="46013" y="21904"/>
                      <a:pt x="45830" y="21917"/>
                      <a:pt x="45658" y="21941"/>
                    </a:cubicBezTo>
                    <a:cubicBezTo>
                      <a:pt x="45462" y="21513"/>
                      <a:pt x="45266" y="21121"/>
                      <a:pt x="45058" y="20741"/>
                    </a:cubicBezTo>
                    <a:cubicBezTo>
                      <a:pt x="44556" y="19762"/>
                      <a:pt x="44079" y="18819"/>
                      <a:pt x="44054" y="18072"/>
                    </a:cubicBezTo>
                    <a:cubicBezTo>
                      <a:pt x="44018" y="17411"/>
                      <a:pt x="44324" y="16591"/>
                      <a:pt x="44666" y="15697"/>
                    </a:cubicBezTo>
                    <a:cubicBezTo>
                      <a:pt x="44838" y="15256"/>
                      <a:pt x="45022" y="14754"/>
                      <a:pt x="45168" y="14252"/>
                    </a:cubicBezTo>
                    <a:cubicBezTo>
                      <a:pt x="45830" y="12060"/>
                      <a:pt x="45756" y="8926"/>
                      <a:pt x="43405" y="7248"/>
                    </a:cubicBezTo>
                    <a:cubicBezTo>
                      <a:pt x="42463" y="6575"/>
                      <a:pt x="41410" y="6367"/>
                      <a:pt x="40638" y="6208"/>
                    </a:cubicBezTo>
                    <a:cubicBezTo>
                      <a:pt x="40271" y="6134"/>
                      <a:pt x="39891" y="6061"/>
                      <a:pt x="39695" y="5963"/>
                    </a:cubicBezTo>
                    <a:cubicBezTo>
                      <a:pt x="39402" y="5828"/>
                      <a:pt x="39034" y="5387"/>
                      <a:pt x="38667" y="4959"/>
                    </a:cubicBezTo>
                    <a:cubicBezTo>
                      <a:pt x="38410" y="4653"/>
                      <a:pt x="38104" y="4285"/>
                      <a:pt x="37749" y="3943"/>
                    </a:cubicBezTo>
                    <a:cubicBezTo>
                      <a:pt x="36659" y="2877"/>
                      <a:pt x="35263" y="2265"/>
                      <a:pt x="33941" y="2265"/>
                    </a:cubicBezTo>
                    <a:cubicBezTo>
                      <a:pt x="32998" y="2265"/>
                      <a:pt x="32141" y="2559"/>
                      <a:pt x="31443" y="3122"/>
                    </a:cubicBezTo>
                    <a:cubicBezTo>
                      <a:pt x="30292" y="4041"/>
                      <a:pt x="29974" y="5314"/>
                      <a:pt x="29753" y="6147"/>
                    </a:cubicBezTo>
                    <a:cubicBezTo>
                      <a:pt x="29729" y="6257"/>
                      <a:pt x="29717" y="6355"/>
                      <a:pt x="29680" y="6453"/>
                    </a:cubicBezTo>
                    <a:cubicBezTo>
                      <a:pt x="29202" y="8204"/>
                      <a:pt x="27733" y="9636"/>
                      <a:pt x="26117" y="9942"/>
                    </a:cubicBezTo>
                    <a:cubicBezTo>
                      <a:pt x="25896" y="9991"/>
                      <a:pt x="25688" y="10003"/>
                      <a:pt x="25468" y="10003"/>
                    </a:cubicBezTo>
                    <a:cubicBezTo>
                      <a:pt x="24060" y="10003"/>
                      <a:pt x="22676" y="9195"/>
                      <a:pt x="22162" y="8057"/>
                    </a:cubicBezTo>
                    <a:cubicBezTo>
                      <a:pt x="21942" y="7567"/>
                      <a:pt x="21819" y="6918"/>
                      <a:pt x="21672" y="6220"/>
                    </a:cubicBezTo>
                    <a:cubicBezTo>
                      <a:pt x="21489" y="5326"/>
                      <a:pt x="21280" y="4285"/>
                      <a:pt x="20791" y="3257"/>
                    </a:cubicBezTo>
                    <a:cubicBezTo>
                      <a:pt x="20019" y="1629"/>
                      <a:pt x="18415" y="392"/>
                      <a:pt x="16701" y="74"/>
                    </a:cubicBezTo>
                    <a:cubicBezTo>
                      <a:pt x="16432" y="25"/>
                      <a:pt x="16150" y="0"/>
                      <a:pt x="15881" y="0"/>
                    </a:cubicBezTo>
                    <a:cubicBezTo>
                      <a:pt x="14803" y="0"/>
                      <a:pt x="13812" y="392"/>
                      <a:pt x="13040" y="1126"/>
                    </a:cubicBezTo>
                    <a:cubicBezTo>
                      <a:pt x="11718" y="2412"/>
                      <a:pt x="11595" y="4114"/>
                      <a:pt x="11510" y="5351"/>
                    </a:cubicBezTo>
                    <a:cubicBezTo>
                      <a:pt x="11497" y="5583"/>
                      <a:pt x="11485" y="5889"/>
                      <a:pt x="11449" y="6122"/>
                    </a:cubicBezTo>
                    <a:cubicBezTo>
                      <a:pt x="11302" y="6134"/>
                      <a:pt x="11142" y="6134"/>
                      <a:pt x="11008" y="6134"/>
                    </a:cubicBezTo>
                    <a:cubicBezTo>
                      <a:pt x="10432" y="6147"/>
                      <a:pt x="9771" y="6171"/>
                      <a:pt x="9110" y="6379"/>
                    </a:cubicBezTo>
                    <a:cubicBezTo>
                      <a:pt x="7947" y="6759"/>
                      <a:pt x="7126" y="7653"/>
                      <a:pt x="6857" y="8816"/>
                    </a:cubicBezTo>
                    <a:cubicBezTo>
                      <a:pt x="6649" y="9771"/>
                      <a:pt x="6906" y="10554"/>
                      <a:pt x="7077" y="11032"/>
                    </a:cubicBezTo>
                    <a:cubicBezTo>
                      <a:pt x="7077" y="11044"/>
                      <a:pt x="7077" y="11044"/>
                      <a:pt x="7090" y="11069"/>
                    </a:cubicBezTo>
                    <a:cubicBezTo>
                      <a:pt x="6979" y="11203"/>
                      <a:pt x="6735" y="11399"/>
                      <a:pt x="6404" y="11571"/>
                    </a:cubicBezTo>
                    <a:cubicBezTo>
                      <a:pt x="6122" y="11693"/>
                      <a:pt x="5792" y="11828"/>
                      <a:pt x="5473" y="11950"/>
                    </a:cubicBezTo>
                    <a:cubicBezTo>
                      <a:pt x="4518" y="12317"/>
                      <a:pt x="3343" y="12758"/>
                      <a:pt x="2363" y="13701"/>
                    </a:cubicBezTo>
                    <a:cubicBezTo>
                      <a:pt x="637" y="15329"/>
                      <a:pt x="0" y="18084"/>
                      <a:pt x="784" y="20705"/>
                    </a:cubicBezTo>
                    <a:cubicBezTo>
                      <a:pt x="833" y="20876"/>
                      <a:pt x="882" y="21047"/>
                      <a:pt x="943" y="21219"/>
                    </a:cubicBezTo>
                    <a:cubicBezTo>
                      <a:pt x="1433" y="22933"/>
                      <a:pt x="2241" y="25810"/>
                      <a:pt x="4935" y="26545"/>
                    </a:cubicBezTo>
                    <a:cubicBezTo>
                      <a:pt x="5314" y="26655"/>
                      <a:pt x="5718" y="26704"/>
                      <a:pt x="6110" y="26704"/>
                    </a:cubicBezTo>
                    <a:cubicBezTo>
                      <a:pt x="7653" y="26704"/>
                      <a:pt x="8914" y="25921"/>
                      <a:pt x="9918" y="25284"/>
                    </a:cubicBezTo>
                    <a:cubicBezTo>
                      <a:pt x="10334" y="25014"/>
                      <a:pt x="10763" y="24757"/>
                      <a:pt x="11069" y="24635"/>
                    </a:cubicBezTo>
                    <a:cubicBezTo>
                      <a:pt x="11191" y="24586"/>
                      <a:pt x="11363" y="24512"/>
                      <a:pt x="11485" y="24488"/>
                    </a:cubicBezTo>
                    <a:cubicBezTo>
                      <a:pt x="11559" y="24525"/>
                      <a:pt x="11681" y="24610"/>
                      <a:pt x="11865" y="24770"/>
                    </a:cubicBezTo>
                    <a:cubicBezTo>
                      <a:pt x="12244" y="25112"/>
                      <a:pt x="12612" y="25492"/>
                      <a:pt x="13016" y="25921"/>
                    </a:cubicBezTo>
                    <a:cubicBezTo>
                      <a:pt x="13738" y="26667"/>
                      <a:pt x="14546" y="27524"/>
                      <a:pt x="15575" y="28198"/>
                    </a:cubicBezTo>
                    <a:cubicBezTo>
                      <a:pt x="16701" y="28957"/>
                      <a:pt x="18036" y="29361"/>
                      <a:pt x="19321" y="29361"/>
                    </a:cubicBezTo>
                    <a:cubicBezTo>
                      <a:pt x="20717" y="29361"/>
                      <a:pt x="21954" y="28896"/>
                      <a:pt x="22884" y="27990"/>
                    </a:cubicBezTo>
                    <a:cubicBezTo>
                      <a:pt x="23386" y="27500"/>
                      <a:pt x="23729" y="26961"/>
                      <a:pt x="23999" y="26520"/>
                    </a:cubicBezTo>
                    <a:cubicBezTo>
                      <a:pt x="24060" y="26423"/>
                      <a:pt x="24121" y="26325"/>
                      <a:pt x="24207" y="26214"/>
                    </a:cubicBezTo>
                    <a:cubicBezTo>
                      <a:pt x="24390" y="26276"/>
                      <a:pt x="24599" y="26361"/>
                      <a:pt x="24770" y="26423"/>
                    </a:cubicBezTo>
                    <a:cubicBezTo>
                      <a:pt x="25492" y="26716"/>
                      <a:pt x="26374" y="27084"/>
                      <a:pt x="27415" y="27084"/>
                    </a:cubicBezTo>
                    <a:cubicBezTo>
                      <a:pt x="27770" y="27084"/>
                      <a:pt x="28100" y="27035"/>
                      <a:pt x="28443" y="26961"/>
                    </a:cubicBezTo>
                    <a:cubicBezTo>
                      <a:pt x="29631" y="26667"/>
                      <a:pt x="30414" y="25921"/>
                      <a:pt x="30978" y="25382"/>
                    </a:cubicBezTo>
                    <a:cubicBezTo>
                      <a:pt x="31137" y="25235"/>
                      <a:pt x="31369" y="25014"/>
                      <a:pt x="31467" y="24941"/>
                    </a:cubicBezTo>
                    <a:cubicBezTo>
                      <a:pt x="31578" y="24953"/>
                      <a:pt x="31798" y="25063"/>
                      <a:pt x="31933" y="25235"/>
                    </a:cubicBezTo>
                    <a:cubicBezTo>
                      <a:pt x="32373" y="25749"/>
                      <a:pt x="32545" y="26692"/>
                      <a:pt x="32655" y="27329"/>
                    </a:cubicBezTo>
                    <a:cubicBezTo>
                      <a:pt x="32900" y="28982"/>
                      <a:pt x="32667" y="31014"/>
                      <a:pt x="31590" y="31614"/>
                    </a:cubicBezTo>
                    <a:cubicBezTo>
                      <a:pt x="31516" y="31663"/>
                      <a:pt x="31455" y="31687"/>
                      <a:pt x="31382" y="31724"/>
                    </a:cubicBezTo>
                    <a:cubicBezTo>
                      <a:pt x="30916" y="31957"/>
                      <a:pt x="30157" y="32336"/>
                      <a:pt x="29594" y="33144"/>
                    </a:cubicBezTo>
                    <a:cubicBezTo>
                      <a:pt x="29166" y="33769"/>
                      <a:pt x="28933" y="34553"/>
                      <a:pt x="28921" y="35446"/>
                    </a:cubicBezTo>
                    <a:cubicBezTo>
                      <a:pt x="28884" y="37871"/>
                      <a:pt x="30231" y="39768"/>
                      <a:pt x="31308" y="41287"/>
                    </a:cubicBezTo>
                    <a:cubicBezTo>
                      <a:pt x="31871" y="42083"/>
                      <a:pt x="32410" y="42854"/>
                      <a:pt x="32692" y="43564"/>
                    </a:cubicBezTo>
                    <a:cubicBezTo>
                      <a:pt x="33059" y="44519"/>
                      <a:pt x="32973" y="45670"/>
                      <a:pt x="32435" y="46735"/>
                    </a:cubicBezTo>
                    <a:cubicBezTo>
                      <a:pt x="31896" y="47813"/>
                      <a:pt x="31027" y="48560"/>
                      <a:pt x="30047" y="48841"/>
                    </a:cubicBezTo>
                    <a:cubicBezTo>
                      <a:pt x="29790" y="48902"/>
                      <a:pt x="29496" y="48976"/>
                      <a:pt x="29190" y="49037"/>
                    </a:cubicBezTo>
                    <a:cubicBezTo>
                      <a:pt x="27464" y="49417"/>
                      <a:pt x="24268" y="50139"/>
                      <a:pt x="23901" y="53286"/>
                    </a:cubicBezTo>
                    <a:cubicBezTo>
                      <a:pt x="23790" y="54278"/>
                      <a:pt x="24048" y="55122"/>
                      <a:pt x="24243" y="55735"/>
                    </a:cubicBezTo>
                    <a:cubicBezTo>
                      <a:pt x="24280" y="55845"/>
                      <a:pt x="24329" y="55967"/>
                      <a:pt x="24354" y="56053"/>
                    </a:cubicBezTo>
                    <a:cubicBezTo>
                      <a:pt x="24146" y="56408"/>
                      <a:pt x="23815" y="56947"/>
                      <a:pt x="23729" y="57694"/>
                    </a:cubicBezTo>
                    <a:cubicBezTo>
                      <a:pt x="23570" y="58832"/>
                      <a:pt x="23913" y="60461"/>
                      <a:pt x="26300" y="61771"/>
                    </a:cubicBezTo>
                    <a:lnTo>
                      <a:pt x="37700" y="67991"/>
                    </a:lnTo>
                    <a:cubicBezTo>
                      <a:pt x="39426" y="68946"/>
                      <a:pt x="41410" y="70011"/>
                      <a:pt x="43638" y="70501"/>
                    </a:cubicBezTo>
                    <a:cubicBezTo>
                      <a:pt x="44630" y="70721"/>
                      <a:pt x="45670" y="70831"/>
                      <a:pt x="46858" y="70831"/>
                    </a:cubicBezTo>
                    <a:cubicBezTo>
                      <a:pt x="48401" y="70831"/>
                      <a:pt x="49895" y="70648"/>
                      <a:pt x="51229" y="70476"/>
                    </a:cubicBezTo>
                    <a:cubicBezTo>
                      <a:pt x="53445" y="70195"/>
                      <a:pt x="55759" y="69913"/>
                      <a:pt x="58025" y="69913"/>
                    </a:cubicBezTo>
                    <a:cubicBezTo>
                      <a:pt x="60216" y="69913"/>
                      <a:pt x="62053" y="70182"/>
                      <a:pt x="63645" y="70733"/>
                    </a:cubicBezTo>
                    <a:cubicBezTo>
                      <a:pt x="64098" y="70905"/>
                      <a:pt x="64612" y="71101"/>
                      <a:pt x="65102" y="71297"/>
                    </a:cubicBezTo>
                    <a:cubicBezTo>
                      <a:pt x="66632" y="71933"/>
                      <a:pt x="68371" y="72631"/>
                      <a:pt x="70269" y="72631"/>
                    </a:cubicBezTo>
                    <a:cubicBezTo>
                      <a:pt x="70918" y="72631"/>
                      <a:pt x="71530" y="72558"/>
                      <a:pt x="72117" y="72386"/>
                    </a:cubicBezTo>
                    <a:cubicBezTo>
                      <a:pt x="73648" y="71982"/>
                      <a:pt x="75938" y="70917"/>
                      <a:pt x="78117" y="66497"/>
                    </a:cubicBezTo>
                    <a:cubicBezTo>
                      <a:pt x="79452" y="63803"/>
                      <a:pt x="80505" y="60975"/>
                      <a:pt x="81264" y="58085"/>
                    </a:cubicBezTo>
                    <a:cubicBezTo>
                      <a:pt x="81815" y="56028"/>
                      <a:pt x="82366" y="53274"/>
                      <a:pt x="81851" y="5047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dashDot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9" name="Google Shape;659;p25"/>
            <p:cNvSpPr/>
            <p:nvPr/>
          </p:nvSpPr>
          <p:spPr>
            <a:xfrm>
              <a:off x="-5004502" y="290527"/>
              <a:ext cx="6951557" cy="2153806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0" name="Google Shape;660;p25"/>
          <p:cNvSpPr txBox="1">
            <a:spLocks noGrp="1"/>
          </p:cNvSpPr>
          <p:nvPr>
            <p:ph type="title"/>
          </p:nvPr>
        </p:nvSpPr>
        <p:spPr>
          <a:xfrm>
            <a:off x="1139931" y="2444314"/>
            <a:ext cx="2736600" cy="4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61" name="Google Shape;661;p25"/>
          <p:cNvSpPr txBox="1">
            <a:spLocks noGrp="1"/>
          </p:cNvSpPr>
          <p:nvPr>
            <p:ph type="title" idx="2"/>
          </p:nvPr>
        </p:nvSpPr>
        <p:spPr>
          <a:xfrm>
            <a:off x="1139775" y="1284213"/>
            <a:ext cx="2736900" cy="4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62" name="Google Shape;662;p25"/>
          <p:cNvSpPr txBox="1">
            <a:spLocks noGrp="1"/>
          </p:cNvSpPr>
          <p:nvPr>
            <p:ph type="title" idx="3"/>
          </p:nvPr>
        </p:nvSpPr>
        <p:spPr>
          <a:xfrm>
            <a:off x="1139931" y="3604415"/>
            <a:ext cx="2736600" cy="4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63" name="Google Shape;663;p25"/>
          <p:cNvSpPr txBox="1">
            <a:spLocks noGrp="1"/>
          </p:cNvSpPr>
          <p:nvPr>
            <p:ph type="title" idx="4"/>
          </p:nvPr>
        </p:nvSpPr>
        <p:spPr>
          <a:xfrm>
            <a:off x="1139925" y="2778650"/>
            <a:ext cx="3454500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64" name="Google Shape;664;p25"/>
          <p:cNvSpPr txBox="1">
            <a:spLocks noGrp="1"/>
          </p:cNvSpPr>
          <p:nvPr>
            <p:ph type="title" idx="5"/>
          </p:nvPr>
        </p:nvSpPr>
        <p:spPr>
          <a:xfrm>
            <a:off x="1139925" y="1618550"/>
            <a:ext cx="3454500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65" name="Google Shape;665;p25"/>
          <p:cNvSpPr txBox="1">
            <a:spLocks noGrp="1"/>
          </p:cNvSpPr>
          <p:nvPr>
            <p:ph type="title" idx="6"/>
          </p:nvPr>
        </p:nvSpPr>
        <p:spPr>
          <a:xfrm>
            <a:off x="1139925" y="3938750"/>
            <a:ext cx="3454500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666" name="Google Shape;666;p25"/>
          <p:cNvSpPr txBox="1">
            <a:spLocks noGrp="1"/>
          </p:cNvSpPr>
          <p:nvPr>
            <p:ph type="title" idx="7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ajdhani"/>
              <a:buNone/>
              <a:defRPr sz="32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"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8" name="Google Shape;668;p26"/>
          <p:cNvGrpSpPr/>
          <p:nvPr/>
        </p:nvGrpSpPr>
        <p:grpSpPr>
          <a:xfrm>
            <a:off x="-2532673" y="-668750"/>
            <a:ext cx="13267836" cy="7427178"/>
            <a:chOff x="-2532673" y="-668750"/>
            <a:chExt cx="13267836" cy="7427178"/>
          </a:xfrm>
        </p:grpSpPr>
        <p:grpSp>
          <p:nvGrpSpPr>
            <p:cNvPr id="669" name="Google Shape;669;p26"/>
            <p:cNvGrpSpPr/>
            <p:nvPr/>
          </p:nvGrpSpPr>
          <p:grpSpPr>
            <a:xfrm>
              <a:off x="-1550574" y="2649980"/>
              <a:ext cx="3057478" cy="3130393"/>
              <a:chOff x="6744875" y="2031607"/>
              <a:chExt cx="3661651" cy="3748974"/>
            </a:xfrm>
          </p:grpSpPr>
          <p:grpSp>
            <p:nvGrpSpPr>
              <p:cNvPr id="670" name="Google Shape;670;p26"/>
              <p:cNvGrpSpPr/>
              <p:nvPr/>
            </p:nvGrpSpPr>
            <p:grpSpPr>
              <a:xfrm>
                <a:off x="7179211" y="4303269"/>
                <a:ext cx="379812" cy="699459"/>
                <a:chOff x="5887475" y="4238125"/>
                <a:chExt cx="87275" cy="160725"/>
              </a:xfrm>
            </p:grpSpPr>
            <p:sp>
              <p:nvSpPr>
                <p:cNvPr id="671" name="Google Shape;671;p26"/>
                <p:cNvSpPr/>
                <p:nvPr/>
              </p:nvSpPr>
              <p:spPr>
                <a:xfrm>
                  <a:off x="5933700" y="4289550"/>
                  <a:ext cx="31250" cy="2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0" h="920" extrusionOk="0">
                      <a:moveTo>
                        <a:pt x="1" y="1"/>
                      </a:moveTo>
                      <a:lnTo>
                        <a:pt x="1" y="919"/>
                      </a:lnTo>
                      <a:lnTo>
                        <a:pt x="1250" y="919"/>
                      </a:lnTo>
                      <a:lnTo>
                        <a:pt x="125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" name="Google Shape;672;p26"/>
                <p:cNvSpPr/>
                <p:nvPr/>
              </p:nvSpPr>
              <p:spPr>
                <a:xfrm>
                  <a:off x="5887475" y="4316200"/>
                  <a:ext cx="294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" h="870" extrusionOk="0">
                      <a:moveTo>
                        <a:pt x="1" y="0"/>
                      </a:moveTo>
                      <a:lnTo>
                        <a:pt x="1" y="869"/>
                      </a:lnTo>
                      <a:lnTo>
                        <a:pt x="1176" y="869"/>
                      </a:lnTo>
                      <a:lnTo>
                        <a:pt x="117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" name="Google Shape;673;p26"/>
                <p:cNvSpPr/>
                <p:nvPr/>
              </p:nvSpPr>
              <p:spPr>
                <a:xfrm>
                  <a:off x="5960025" y="4261700"/>
                  <a:ext cx="14725" cy="1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430" extrusionOk="0">
                      <a:moveTo>
                        <a:pt x="1" y="1"/>
                      </a:moveTo>
                      <a:lnTo>
                        <a:pt x="1" y="429"/>
                      </a:lnTo>
                      <a:lnTo>
                        <a:pt x="588" y="429"/>
                      </a:lnTo>
                      <a:lnTo>
                        <a:pt x="58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674;p26"/>
                <p:cNvSpPr/>
                <p:nvPr/>
              </p:nvSpPr>
              <p:spPr>
                <a:xfrm>
                  <a:off x="5902175" y="4388125"/>
                  <a:ext cx="15025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" h="429" extrusionOk="0">
                      <a:moveTo>
                        <a:pt x="1" y="0"/>
                      </a:moveTo>
                      <a:lnTo>
                        <a:pt x="1" y="429"/>
                      </a:lnTo>
                      <a:lnTo>
                        <a:pt x="601" y="429"/>
                      </a:lnTo>
                      <a:lnTo>
                        <a:pt x="6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26"/>
                <p:cNvSpPr/>
                <p:nvPr/>
              </p:nvSpPr>
              <p:spPr>
                <a:xfrm>
                  <a:off x="5937075" y="4354150"/>
                  <a:ext cx="14725" cy="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429" extrusionOk="0">
                      <a:moveTo>
                        <a:pt x="0" y="0"/>
                      </a:moveTo>
                      <a:lnTo>
                        <a:pt x="0" y="429"/>
                      </a:lnTo>
                      <a:lnTo>
                        <a:pt x="588" y="429"/>
                      </a:lnTo>
                      <a:lnTo>
                        <a:pt x="58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26"/>
                <p:cNvSpPr/>
                <p:nvPr/>
              </p:nvSpPr>
              <p:spPr>
                <a:xfrm>
                  <a:off x="5919325" y="4238125"/>
                  <a:ext cx="15025" cy="1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" h="430" extrusionOk="0">
                      <a:moveTo>
                        <a:pt x="0" y="1"/>
                      </a:moveTo>
                      <a:lnTo>
                        <a:pt x="0" y="429"/>
                      </a:lnTo>
                      <a:lnTo>
                        <a:pt x="600" y="429"/>
                      </a:lnTo>
                      <a:lnTo>
                        <a:pt x="60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77" name="Google Shape;677;p26"/>
              <p:cNvSpPr/>
              <p:nvPr/>
            </p:nvSpPr>
            <p:spPr>
              <a:xfrm>
                <a:off x="7930887" y="4351948"/>
                <a:ext cx="179130" cy="179130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4176" extrusionOk="0">
                    <a:moveTo>
                      <a:pt x="1776" y="1"/>
                    </a:moveTo>
                    <a:lnTo>
                      <a:pt x="1776" y="1776"/>
                    </a:lnTo>
                    <a:lnTo>
                      <a:pt x="0" y="1776"/>
                    </a:lnTo>
                    <a:lnTo>
                      <a:pt x="0" y="2400"/>
                    </a:lnTo>
                    <a:lnTo>
                      <a:pt x="1776" y="2400"/>
                    </a:lnTo>
                    <a:lnTo>
                      <a:pt x="1776" y="4176"/>
                    </a:lnTo>
                    <a:lnTo>
                      <a:pt x="2400" y="4176"/>
                    </a:lnTo>
                    <a:lnTo>
                      <a:pt x="2400" y="2400"/>
                    </a:lnTo>
                    <a:lnTo>
                      <a:pt x="4175" y="2400"/>
                    </a:lnTo>
                    <a:lnTo>
                      <a:pt x="4175" y="1776"/>
                    </a:lnTo>
                    <a:lnTo>
                      <a:pt x="2400" y="1776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8" name="Google Shape;678;p26"/>
              <p:cNvGrpSpPr/>
              <p:nvPr/>
            </p:nvGrpSpPr>
            <p:grpSpPr>
              <a:xfrm>
                <a:off x="7930865" y="2917093"/>
                <a:ext cx="354625" cy="225150"/>
                <a:chOff x="7551213" y="1538800"/>
                <a:chExt cx="369825" cy="234800"/>
              </a:xfrm>
            </p:grpSpPr>
            <p:sp>
              <p:nvSpPr>
                <p:cNvPr id="679" name="Google Shape;679;p26"/>
                <p:cNvSpPr/>
                <p:nvPr/>
              </p:nvSpPr>
              <p:spPr>
                <a:xfrm>
                  <a:off x="7702799" y="1604296"/>
                  <a:ext cx="71570" cy="53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7" h="919" extrusionOk="0">
                      <a:moveTo>
                        <a:pt x="0" y="0"/>
                      </a:moveTo>
                      <a:lnTo>
                        <a:pt x="0" y="919"/>
                      </a:lnTo>
                      <a:lnTo>
                        <a:pt x="1237" y="919"/>
                      </a:lnTo>
                      <a:lnTo>
                        <a:pt x="123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26"/>
                <p:cNvSpPr/>
                <p:nvPr/>
              </p:nvSpPr>
              <p:spPr>
                <a:xfrm>
                  <a:off x="7852997" y="1702078"/>
                  <a:ext cx="68040" cy="50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6" h="870" extrusionOk="0">
                      <a:moveTo>
                        <a:pt x="0" y="0"/>
                      </a:moveTo>
                      <a:lnTo>
                        <a:pt x="0" y="869"/>
                      </a:lnTo>
                      <a:lnTo>
                        <a:pt x="1175" y="869"/>
                      </a:lnTo>
                      <a:lnTo>
                        <a:pt x="117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26"/>
                <p:cNvSpPr/>
                <p:nvPr/>
              </p:nvSpPr>
              <p:spPr>
                <a:xfrm>
                  <a:off x="7551213" y="1592907"/>
                  <a:ext cx="34772" cy="24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" h="429" extrusionOk="0">
                      <a:moveTo>
                        <a:pt x="0" y="0"/>
                      </a:moveTo>
                      <a:lnTo>
                        <a:pt x="0" y="429"/>
                      </a:lnTo>
                      <a:lnTo>
                        <a:pt x="600" y="429"/>
                      </a:lnTo>
                      <a:lnTo>
                        <a:pt x="60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26"/>
                <p:cNvSpPr/>
                <p:nvPr/>
              </p:nvSpPr>
              <p:spPr>
                <a:xfrm>
                  <a:off x="7774311" y="1748779"/>
                  <a:ext cx="34772" cy="24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" h="429" extrusionOk="0">
                      <a:moveTo>
                        <a:pt x="1" y="0"/>
                      </a:moveTo>
                      <a:lnTo>
                        <a:pt x="1" y="429"/>
                      </a:lnTo>
                      <a:lnTo>
                        <a:pt x="601" y="429"/>
                      </a:lnTo>
                      <a:lnTo>
                        <a:pt x="6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26"/>
                <p:cNvSpPr/>
                <p:nvPr/>
              </p:nvSpPr>
              <p:spPr>
                <a:xfrm>
                  <a:off x="7585927" y="1704806"/>
                  <a:ext cx="34772" cy="24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" h="430" extrusionOk="0">
                      <a:moveTo>
                        <a:pt x="0" y="1"/>
                      </a:moveTo>
                      <a:lnTo>
                        <a:pt x="0" y="429"/>
                      </a:lnTo>
                      <a:lnTo>
                        <a:pt x="600" y="429"/>
                      </a:lnTo>
                      <a:lnTo>
                        <a:pt x="60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" name="Google Shape;684;p26"/>
                <p:cNvSpPr/>
                <p:nvPr/>
              </p:nvSpPr>
              <p:spPr>
                <a:xfrm>
                  <a:off x="7853346" y="1538800"/>
                  <a:ext cx="34078" cy="24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" h="430" extrusionOk="0">
                      <a:moveTo>
                        <a:pt x="1" y="1"/>
                      </a:moveTo>
                      <a:lnTo>
                        <a:pt x="1" y="429"/>
                      </a:lnTo>
                      <a:lnTo>
                        <a:pt x="589" y="429"/>
                      </a:lnTo>
                      <a:lnTo>
                        <a:pt x="589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85" name="Google Shape;685;p26"/>
              <p:cNvSpPr/>
              <p:nvPr/>
            </p:nvSpPr>
            <p:spPr>
              <a:xfrm>
                <a:off x="7513195" y="2994801"/>
                <a:ext cx="179130" cy="179130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4176" extrusionOk="0">
                    <a:moveTo>
                      <a:pt x="1776" y="1"/>
                    </a:moveTo>
                    <a:lnTo>
                      <a:pt x="1776" y="1776"/>
                    </a:lnTo>
                    <a:lnTo>
                      <a:pt x="0" y="1776"/>
                    </a:lnTo>
                    <a:lnTo>
                      <a:pt x="0" y="2400"/>
                    </a:lnTo>
                    <a:lnTo>
                      <a:pt x="1776" y="2400"/>
                    </a:lnTo>
                    <a:lnTo>
                      <a:pt x="1776" y="4176"/>
                    </a:lnTo>
                    <a:lnTo>
                      <a:pt x="2400" y="4176"/>
                    </a:lnTo>
                    <a:lnTo>
                      <a:pt x="2400" y="2400"/>
                    </a:lnTo>
                    <a:lnTo>
                      <a:pt x="4175" y="2400"/>
                    </a:lnTo>
                    <a:lnTo>
                      <a:pt x="4175" y="1776"/>
                    </a:lnTo>
                    <a:lnTo>
                      <a:pt x="2400" y="1776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6" name="Google Shape;686;p26"/>
              <p:cNvGrpSpPr/>
              <p:nvPr/>
            </p:nvGrpSpPr>
            <p:grpSpPr>
              <a:xfrm>
                <a:off x="6744875" y="2574912"/>
                <a:ext cx="3661651" cy="3205669"/>
                <a:chOff x="1057550" y="3474725"/>
                <a:chExt cx="1831100" cy="1603075"/>
              </a:xfrm>
            </p:grpSpPr>
            <p:sp>
              <p:nvSpPr>
                <p:cNvPr id="687" name="Google Shape;687;p26"/>
                <p:cNvSpPr/>
                <p:nvPr/>
              </p:nvSpPr>
              <p:spPr>
                <a:xfrm>
                  <a:off x="1057550" y="3474725"/>
                  <a:ext cx="1831100" cy="160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44" h="64123" fill="none" extrusionOk="0">
                      <a:moveTo>
                        <a:pt x="38152" y="64122"/>
                      </a:moveTo>
                      <a:cubicBezTo>
                        <a:pt x="36940" y="64122"/>
                        <a:pt x="35655" y="63987"/>
                        <a:pt x="34320" y="63816"/>
                      </a:cubicBezTo>
                      <a:lnTo>
                        <a:pt x="16285" y="61526"/>
                      </a:lnTo>
                      <a:cubicBezTo>
                        <a:pt x="13371" y="61159"/>
                        <a:pt x="10040" y="60730"/>
                        <a:pt x="7322" y="59114"/>
                      </a:cubicBezTo>
                      <a:cubicBezTo>
                        <a:pt x="1065" y="55368"/>
                        <a:pt x="208" y="46944"/>
                        <a:pt x="123" y="43479"/>
                      </a:cubicBezTo>
                      <a:cubicBezTo>
                        <a:pt x="0" y="38336"/>
                        <a:pt x="906" y="33071"/>
                        <a:pt x="2731" y="28260"/>
                      </a:cubicBezTo>
                      <a:cubicBezTo>
                        <a:pt x="3233" y="26937"/>
                        <a:pt x="3722" y="25884"/>
                        <a:pt x="4518" y="25039"/>
                      </a:cubicBezTo>
                      <a:cubicBezTo>
                        <a:pt x="5694" y="23803"/>
                        <a:pt x="7371" y="23215"/>
                        <a:pt x="9097" y="22701"/>
                      </a:cubicBezTo>
                      <a:lnTo>
                        <a:pt x="9244" y="22652"/>
                      </a:lnTo>
                      <a:cubicBezTo>
                        <a:pt x="10836" y="22174"/>
                        <a:pt x="12513" y="21672"/>
                        <a:pt x="13750" y="20570"/>
                      </a:cubicBezTo>
                      <a:cubicBezTo>
                        <a:pt x="14975" y="19481"/>
                        <a:pt x="15721" y="17485"/>
                        <a:pt x="14852" y="16016"/>
                      </a:cubicBezTo>
                      <a:cubicBezTo>
                        <a:pt x="14619" y="15624"/>
                        <a:pt x="14301" y="15305"/>
                        <a:pt x="13995" y="14999"/>
                      </a:cubicBezTo>
                      <a:cubicBezTo>
                        <a:pt x="13836" y="14852"/>
                        <a:pt x="13677" y="14681"/>
                        <a:pt x="13517" y="14510"/>
                      </a:cubicBezTo>
                      <a:cubicBezTo>
                        <a:pt x="11252" y="11938"/>
                        <a:pt x="11742" y="8094"/>
                        <a:pt x="12599" y="4323"/>
                      </a:cubicBezTo>
                      <a:cubicBezTo>
                        <a:pt x="12771" y="3588"/>
                        <a:pt x="13003" y="2559"/>
                        <a:pt x="13701" y="1959"/>
                      </a:cubicBezTo>
                      <a:cubicBezTo>
                        <a:pt x="14840" y="992"/>
                        <a:pt x="16578" y="1470"/>
                        <a:pt x="17815" y="2253"/>
                      </a:cubicBezTo>
                      <a:cubicBezTo>
                        <a:pt x="18097" y="2425"/>
                        <a:pt x="18366" y="2608"/>
                        <a:pt x="18648" y="2792"/>
                      </a:cubicBezTo>
                      <a:cubicBezTo>
                        <a:pt x="19578" y="3417"/>
                        <a:pt x="20533" y="4078"/>
                        <a:pt x="21647" y="4163"/>
                      </a:cubicBezTo>
                      <a:cubicBezTo>
                        <a:pt x="21954" y="4200"/>
                        <a:pt x="22284" y="4163"/>
                        <a:pt x="22590" y="4151"/>
                      </a:cubicBezTo>
                      <a:cubicBezTo>
                        <a:pt x="23080" y="4114"/>
                        <a:pt x="23607" y="4090"/>
                        <a:pt x="24084" y="4225"/>
                      </a:cubicBezTo>
                      <a:cubicBezTo>
                        <a:pt x="24598" y="4384"/>
                        <a:pt x="25027" y="4727"/>
                        <a:pt x="25443" y="5069"/>
                      </a:cubicBezTo>
                      <a:cubicBezTo>
                        <a:pt x="25676" y="5253"/>
                        <a:pt x="25896" y="5437"/>
                        <a:pt x="26141" y="5584"/>
                      </a:cubicBezTo>
                      <a:cubicBezTo>
                        <a:pt x="28039" y="6796"/>
                        <a:pt x="30549" y="6061"/>
                        <a:pt x="32263" y="5400"/>
                      </a:cubicBezTo>
                      <a:cubicBezTo>
                        <a:pt x="34491" y="4543"/>
                        <a:pt x="36659" y="3490"/>
                        <a:pt x="38691" y="2253"/>
                      </a:cubicBezTo>
                      <a:lnTo>
                        <a:pt x="38973" y="2082"/>
                      </a:lnTo>
                      <a:cubicBezTo>
                        <a:pt x="40038" y="1421"/>
                        <a:pt x="41140" y="747"/>
                        <a:pt x="42401" y="649"/>
                      </a:cubicBezTo>
                      <a:cubicBezTo>
                        <a:pt x="43099" y="588"/>
                        <a:pt x="43797" y="711"/>
                        <a:pt x="44483" y="833"/>
                      </a:cubicBezTo>
                      <a:cubicBezTo>
                        <a:pt x="44923" y="907"/>
                        <a:pt x="45389" y="992"/>
                        <a:pt x="45829" y="1017"/>
                      </a:cubicBezTo>
                      <a:lnTo>
                        <a:pt x="45829" y="1017"/>
                      </a:lnTo>
                      <a:cubicBezTo>
                        <a:pt x="46307" y="1041"/>
                        <a:pt x="46870" y="809"/>
                        <a:pt x="47421" y="600"/>
                      </a:cubicBezTo>
                      <a:cubicBezTo>
                        <a:pt x="48156" y="307"/>
                        <a:pt x="48915" y="0"/>
                        <a:pt x="49503" y="319"/>
                      </a:cubicBezTo>
                      <a:cubicBezTo>
                        <a:pt x="51033" y="1139"/>
                        <a:pt x="50127" y="3404"/>
                        <a:pt x="49637" y="4629"/>
                      </a:cubicBezTo>
                      <a:lnTo>
                        <a:pt x="49552" y="4849"/>
                      </a:lnTo>
                      <a:cubicBezTo>
                        <a:pt x="48829" y="6686"/>
                        <a:pt x="48462" y="8694"/>
                        <a:pt x="48486" y="10665"/>
                      </a:cubicBezTo>
                      <a:cubicBezTo>
                        <a:pt x="48511" y="11179"/>
                        <a:pt x="48548" y="11693"/>
                        <a:pt x="48854" y="12061"/>
                      </a:cubicBezTo>
                      <a:cubicBezTo>
                        <a:pt x="49184" y="12428"/>
                        <a:pt x="49698" y="12551"/>
                        <a:pt x="50200" y="12624"/>
                      </a:cubicBezTo>
                      <a:cubicBezTo>
                        <a:pt x="50666" y="12710"/>
                        <a:pt x="51143" y="12746"/>
                        <a:pt x="51584" y="12795"/>
                      </a:cubicBezTo>
                      <a:cubicBezTo>
                        <a:pt x="53188" y="12979"/>
                        <a:pt x="54853" y="13163"/>
                        <a:pt x="56176" y="14093"/>
                      </a:cubicBezTo>
                      <a:cubicBezTo>
                        <a:pt x="57045" y="14705"/>
                        <a:pt x="57694" y="15611"/>
                        <a:pt x="58318" y="16469"/>
                      </a:cubicBezTo>
                      <a:cubicBezTo>
                        <a:pt x="59139" y="17620"/>
                        <a:pt x="59934" y="18709"/>
                        <a:pt x="61196" y="19199"/>
                      </a:cubicBezTo>
                      <a:cubicBezTo>
                        <a:pt x="61771" y="19419"/>
                        <a:pt x="62469" y="19530"/>
                        <a:pt x="63118" y="19628"/>
                      </a:cubicBezTo>
                      <a:cubicBezTo>
                        <a:pt x="64452" y="19823"/>
                        <a:pt x="65714" y="20007"/>
                        <a:pt x="66228" y="21158"/>
                      </a:cubicBezTo>
                      <a:cubicBezTo>
                        <a:pt x="66460" y="21660"/>
                        <a:pt x="66460" y="22235"/>
                        <a:pt x="66448" y="22750"/>
                      </a:cubicBezTo>
                      <a:cubicBezTo>
                        <a:pt x="66424" y="23558"/>
                        <a:pt x="66265" y="24427"/>
                        <a:pt x="66105" y="25272"/>
                      </a:cubicBezTo>
                      <a:cubicBezTo>
                        <a:pt x="65787" y="26937"/>
                        <a:pt x="65444" y="28664"/>
                        <a:pt x="66363" y="29937"/>
                      </a:cubicBezTo>
                      <a:cubicBezTo>
                        <a:pt x="66938" y="30721"/>
                        <a:pt x="67881" y="30990"/>
                        <a:pt x="68897" y="31296"/>
                      </a:cubicBezTo>
                      <a:cubicBezTo>
                        <a:pt x="69766" y="31565"/>
                        <a:pt x="70685" y="31822"/>
                        <a:pt x="71309" y="32459"/>
                      </a:cubicBezTo>
                      <a:cubicBezTo>
                        <a:pt x="72607" y="33782"/>
                        <a:pt x="73244" y="36071"/>
                        <a:pt x="72044" y="37626"/>
                      </a:cubicBezTo>
                      <a:cubicBezTo>
                        <a:pt x="71591" y="38214"/>
                        <a:pt x="70930" y="38606"/>
                        <a:pt x="70305" y="38985"/>
                      </a:cubicBezTo>
                      <a:lnTo>
                        <a:pt x="70256" y="39010"/>
                      </a:lnTo>
                      <a:cubicBezTo>
                        <a:pt x="67342" y="40761"/>
                        <a:pt x="64085" y="42964"/>
                        <a:pt x="61979" y="46136"/>
                      </a:cubicBezTo>
                      <a:cubicBezTo>
                        <a:pt x="61257" y="47213"/>
                        <a:pt x="60657" y="48425"/>
                        <a:pt x="60081" y="49601"/>
                      </a:cubicBezTo>
                      <a:cubicBezTo>
                        <a:pt x="59053" y="51682"/>
                        <a:pt x="58000" y="53825"/>
                        <a:pt x="56188" y="55331"/>
                      </a:cubicBezTo>
                      <a:cubicBezTo>
                        <a:pt x="54731" y="56543"/>
                        <a:pt x="52919" y="57192"/>
                        <a:pt x="51155" y="57841"/>
                      </a:cubicBezTo>
                      <a:cubicBezTo>
                        <a:pt x="49613" y="58404"/>
                        <a:pt x="48021" y="58992"/>
                        <a:pt x="46674" y="59922"/>
                      </a:cubicBezTo>
                      <a:cubicBezTo>
                        <a:pt x="46086" y="60339"/>
                        <a:pt x="45548" y="60804"/>
                        <a:pt x="45021" y="61269"/>
                      </a:cubicBezTo>
                      <a:cubicBezTo>
                        <a:pt x="44287" y="61906"/>
                        <a:pt x="43515" y="62579"/>
                        <a:pt x="42646" y="63069"/>
                      </a:cubicBezTo>
                      <a:cubicBezTo>
                        <a:pt x="41287" y="63865"/>
                        <a:pt x="39769" y="64122"/>
                        <a:pt x="38152" y="6412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dashDot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26"/>
                <p:cNvSpPr/>
                <p:nvPr/>
              </p:nvSpPr>
              <p:spPr>
                <a:xfrm>
                  <a:off x="1142950" y="3575725"/>
                  <a:ext cx="1648975" cy="141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59" h="56679" fill="none" extrusionOk="0">
                      <a:moveTo>
                        <a:pt x="34700" y="56678"/>
                      </a:moveTo>
                      <a:lnTo>
                        <a:pt x="34700" y="56678"/>
                      </a:lnTo>
                      <a:cubicBezTo>
                        <a:pt x="33647" y="56678"/>
                        <a:pt x="32496" y="56531"/>
                        <a:pt x="31333" y="56397"/>
                      </a:cubicBezTo>
                      <a:lnTo>
                        <a:pt x="13297" y="54107"/>
                      </a:lnTo>
                      <a:cubicBezTo>
                        <a:pt x="10579" y="53752"/>
                        <a:pt x="7763" y="53397"/>
                        <a:pt x="5645" y="52148"/>
                      </a:cubicBezTo>
                      <a:cubicBezTo>
                        <a:pt x="845" y="49283"/>
                        <a:pt x="172" y="42255"/>
                        <a:pt x="110" y="39365"/>
                      </a:cubicBezTo>
                      <a:cubicBezTo>
                        <a:pt x="0" y="34651"/>
                        <a:pt x="833" y="29827"/>
                        <a:pt x="2486" y="25407"/>
                      </a:cubicBezTo>
                      <a:cubicBezTo>
                        <a:pt x="2792" y="24599"/>
                        <a:pt x="3122" y="23791"/>
                        <a:pt x="3551" y="23326"/>
                      </a:cubicBezTo>
                      <a:cubicBezTo>
                        <a:pt x="4163" y="22689"/>
                        <a:pt x="5424" y="22273"/>
                        <a:pt x="6649" y="21905"/>
                      </a:cubicBezTo>
                      <a:lnTo>
                        <a:pt x="6796" y="21856"/>
                      </a:lnTo>
                      <a:cubicBezTo>
                        <a:pt x="8571" y="21318"/>
                        <a:pt x="10763" y="20669"/>
                        <a:pt x="12563" y="19077"/>
                      </a:cubicBezTo>
                      <a:cubicBezTo>
                        <a:pt x="14864" y="17032"/>
                        <a:pt x="16199" y="13347"/>
                        <a:pt x="14326" y="10225"/>
                      </a:cubicBezTo>
                      <a:cubicBezTo>
                        <a:pt x="13885" y="9490"/>
                        <a:pt x="13346" y="8951"/>
                        <a:pt x="12967" y="8559"/>
                      </a:cubicBezTo>
                      <a:lnTo>
                        <a:pt x="12636" y="8217"/>
                      </a:lnTo>
                      <a:cubicBezTo>
                        <a:pt x="11754" y="7225"/>
                        <a:pt x="10750" y="4605"/>
                        <a:pt x="11142" y="2768"/>
                      </a:cubicBezTo>
                      <a:cubicBezTo>
                        <a:pt x="11326" y="1936"/>
                        <a:pt x="11791" y="1348"/>
                        <a:pt x="12489" y="1042"/>
                      </a:cubicBezTo>
                      <a:cubicBezTo>
                        <a:pt x="12526" y="1029"/>
                        <a:pt x="12550" y="1054"/>
                        <a:pt x="12587" y="1078"/>
                      </a:cubicBezTo>
                      <a:lnTo>
                        <a:pt x="12599" y="1091"/>
                      </a:lnTo>
                      <a:cubicBezTo>
                        <a:pt x="12820" y="1225"/>
                        <a:pt x="13065" y="1385"/>
                        <a:pt x="13309" y="1544"/>
                      </a:cubicBezTo>
                      <a:cubicBezTo>
                        <a:pt x="14424" y="2303"/>
                        <a:pt x="15942" y="3344"/>
                        <a:pt x="17925" y="3490"/>
                      </a:cubicBezTo>
                      <a:cubicBezTo>
                        <a:pt x="18121" y="3503"/>
                        <a:pt x="18305" y="3527"/>
                        <a:pt x="18525" y="3527"/>
                      </a:cubicBezTo>
                      <a:cubicBezTo>
                        <a:pt x="18844" y="3527"/>
                        <a:pt x="19125" y="3503"/>
                        <a:pt x="19370" y="3490"/>
                      </a:cubicBezTo>
                      <a:cubicBezTo>
                        <a:pt x="19395" y="3490"/>
                        <a:pt x="19431" y="3490"/>
                        <a:pt x="19456" y="3478"/>
                      </a:cubicBezTo>
                      <a:cubicBezTo>
                        <a:pt x="19517" y="3466"/>
                        <a:pt x="19578" y="3466"/>
                        <a:pt x="19640" y="3478"/>
                      </a:cubicBezTo>
                      <a:cubicBezTo>
                        <a:pt x="19713" y="3490"/>
                        <a:pt x="19762" y="3552"/>
                        <a:pt x="19811" y="3601"/>
                      </a:cubicBezTo>
                      <a:lnTo>
                        <a:pt x="19872" y="3662"/>
                      </a:lnTo>
                      <a:cubicBezTo>
                        <a:pt x="20142" y="3870"/>
                        <a:pt x="20484" y="4152"/>
                        <a:pt x="20901" y="4409"/>
                      </a:cubicBezTo>
                      <a:cubicBezTo>
                        <a:pt x="22125" y="5192"/>
                        <a:pt x="23545" y="5584"/>
                        <a:pt x="25125" y="5584"/>
                      </a:cubicBezTo>
                      <a:cubicBezTo>
                        <a:pt x="26606" y="5584"/>
                        <a:pt x="28186" y="5254"/>
                        <a:pt x="30059" y="4531"/>
                      </a:cubicBezTo>
                      <a:cubicBezTo>
                        <a:pt x="32496" y="3601"/>
                        <a:pt x="34834" y="2450"/>
                        <a:pt x="37038" y="1115"/>
                      </a:cubicBezTo>
                      <a:lnTo>
                        <a:pt x="37320" y="956"/>
                      </a:lnTo>
                      <a:cubicBezTo>
                        <a:pt x="38018" y="527"/>
                        <a:pt x="38814" y="38"/>
                        <a:pt x="39267" y="1"/>
                      </a:cubicBezTo>
                      <a:lnTo>
                        <a:pt x="39352" y="1"/>
                      </a:lnTo>
                      <a:cubicBezTo>
                        <a:pt x="39634" y="1"/>
                        <a:pt x="40026" y="74"/>
                        <a:pt x="40454" y="160"/>
                      </a:cubicBezTo>
                      <a:cubicBezTo>
                        <a:pt x="40956" y="246"/>
                        <a:pt x="41544" y="356"/>
                        <a:pt x="42181" y="381"/>
                      </a:cubicBezTo>
                      <a:cubicBezTo>
                        <a:pt x="42291" y="381"/>
                        <a:pt x="42401" y="405"/>
                        <a:pt x="42511" y="405"/>
                      </a:cubicBezTo>
                      <a:lnTo>
                        <a:pt x="42536" y="405"/>
                      </a:lnTo>
                      <a:cubicBezTo>
                        <a:pt x="42573" y="381"/>
                        <a:pt x="42609" y="381"/>
                        <a:pt x="42646" y="417"/>
                      </a:cubicBezTo>
                      <a:cubicBezTo>
                        <a:pt x="43405" y="1458"/>
                        <a:pt x="42903" y="2731"/>
                        <a:pt x="42352" y="4090"/>
                      </a:cubicBezTo>
                      <a:cubicBezTo>
                        <a:pt x="41997" y="4960"/>
                        <a:pt x="41630" y="5878"/>
                        <a:pt x="41654" y="6723"/>
                      </a:cubicBezTo>
                      <a:cubicBezTo>
                        <a:pt x="41666" y="7335"/>
                        <a:pt x="41679" y="8939"/>
                        <a:pt x="42842" y="10274"/>
                      </a:cubicBezTo>
                      <a:cubicBezTo>
                        <a:pt x="44017" y="11633"/>
                        <a:pt x="45646" y="11890"/>
                        <a:pt x="46258" y="11988"/>
                      </a:cubicBezTo>
                      <a:cubicBezTo>
                        <a:pt x="46772" y="12061"/>
                        <a:pt x="47286" y="12122"/>
                        <a:pt x="47776" y="12184"/>
                      </a:cubicBezTo>
                      <a:cubicBezTo>
                        <a:pt x="49013" y="12318"/>
                        <a:pt x="50176" y="12465"/>
                        <a:pt x="50788" y="12894"/>
                      </a:cubicBezTo>
                      <a:cubicBezTo>
                        <a:pt x="51205" y="13175"/>
                        <a:pt x="51658" y="13824"/>
                        <a:pt x="52147" y="14498"/>
                      </a:cubicBezTo>
                      <a:cubicBezTo>
                        <a:pt x="53127" y="15845"/>
                        <a:pt x="54351" y="17522"/>
                        <a:pt x="56531" y="18379"/>
                      </a:cubicBezTo>
                      <a:cubicBezTo>
                        <a:pt x="57461" y="18746"/>
                        <a:pt x="58428" y="18906"/>
                        <a:pt x="59188" y="19016"/>
                      </a:cubicBezTo>
                      <a:lnTo>
                        <a:pt x="59200" y="19016"/>
                      </a:lnTo>
                      <a:lnTo>
                        <a:pt x="59322" y="19016"/>
                      </a:lnTo>
                      <a:cubicBezTo>
                        <a:pt x="59432" y="19016"/>
                        <a:pt x="59543" y="18991"/>
                        <a:pt x="59616" y="19089"/>
                      </a:cubicBezTo>
                      <a:cubicBezTo>
                        <a:pt x="59812" y="19334"/>
                        <a:pt x="59677" y="19701"/>
                        <a:pt x="59543" y="20093"/>
                      </a:cubicBezTo>
                      <a:cubicBezTo>
                        <a:pt x="59481" y="20277"/>
                        <a:pt x="59408" y="20461"/>
                        <a:pt x="59371" y="20644"/>
                      </a:cubicBezTo>
                      <a:cubicBezTo>
                        <a:pt x="58979" y="22689"/>
                        <a:pt x="58428" y="25481"/>
                        <a:pt x="60216" y="27966"/>
                      </a:cubicBezTo>
                      <a:cubicBezTo>
                        <a:pt x="61465" y="29693"/>
                        <a:pt x="63326" y="30244"/>
                        <a:pt x="64550" y="30599"/>
                      </a:cubicBezTo>
                      <a:cubicBezTo>
                        <a:pt x="64624" y="30611"/>
                        <a:pt x="64710" y="30648"/>
                        <a:pt x="64808" y="30672"/>
                      </a:cubicBezTo>
                      <a:cubicBezTo>
                        <a:pt x="65101" y="30746"/>
                        <a:pt x="65420" y="30843"/>
                        <a:pt x="65554" y="30929"/>
                      </a:cubicBezTo>
                      <a:cubicBezTo>
                        <a:pt x="65799" y="31113"/>
                        <a:pt x="65959" y="31468"/>
                        <a:pt x="65897" y="31639"/>
                      </a:cubicBezTo>
                      <a:cubicBezTo>
                        <a:pt x="65836" y="31786"/>
                        <a:pt x="65616" y="31884"/>
                        <a:pt x="65408" y="31994"/>
                      </a:cubicBezTo>
                      <a:cubicBezTo>
                        <a:pt x="65310" y="32031"/>
                        <a:pt x="65236" y="32068"/>
                        <a:pt x="65175" y="32117"/>
                      </a:cubicBezTo>
                      <a:lnTo>
                        <a:pt x="65126" y="32141"/>
                      </a:lnTo>
                      <a:cubicBezTo>
                        <a:pt x="61894" y="34076"/>
                        <a:pt x="58245" y="36549"/>
                        <a:pt x="55759" y="40284"/>
                      </a:cubicBezTo>
                      <a:cubicBezTo>
                        <a:pt x="54914" y="41557"/>
                        <a:pt x="54266" y="42867"/>
                        <a:pt x="53653" y="44140"/>
                      </a:cubicBezTo>
                      <a:cubicBezTo>
                        <a:pt x="52698" y="46050"/>
                        <a:pt x="51890" y="47728"/>
                        <a:pt x="50654" y="48744"/>
                      </a:cubicBezTo>
                      <a:cubicBezTo>
                        <a:pt x="49637" y="49577"/>
                        <a:pt x="48168" y="50115"/>
                        <a:pt x="46625" y="50679"/>
                      </a:cubicBezTo>
                      <a:cubicBezTo>
                        <a:pt x="44960" y="51291"/>
                        <a:pt x="43075" y="51977"/>
                        <a:pt x="41360" y="53176"/>
                      </a:cubicBezTo>
                      <a:cubicBezTo>
                        <a:pt x="40626" y="53691"/>
                        <a:pt x="39977" y="54254"/>
                        <a:pt x="39414" y="54768"/>
                      </a:cubicBezTo>
                      <a:cubicBezTo>
                        <a:pt x="38789" y="55319"/>
                        <a:pt x="38201" y="55833"/>
                        <a:pt x="37650" y="56140"/>
                      </a:cubicBezTo>
                      <a:cubicBezTo>
                        <a:pt x="36879" y="56495"/>
                        <a:pt x="35961" y="56678"/>
                        <a:pt x="34700" y="5667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26"/>
                <p:cNvSpPr/>
                <p:nvPr/>
              </p:nvSpPr>
              <p:spPr>
                <a:xfrm>
                  <a:off x="1227425" y="3650125"/>
                  <a:ext cx="1399200" cy="12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68" h="50336" fill="none" extrusionOk="0">
                      <a:moveTo>
                        <a:pt x="31321" y="50335"/>
                      </a:moveTo>
                      <a:cubicBezTo>
                        <a:pt x="30451" y="50335"/>
                        <a:pt x="29435" y="50213"/>
                        <a:pt x="28382" y="50066"/>
                      </a:cubicBezTo>
                      <a:lnTo>
                        <a:pt x="10359" y="47776"/>
                      </a:lnTo>
                      <a:cubicBezTo>
                        <a:pt x="7959" y="47470"/>
                        <a:pt x="5510" y="47164"/>
                        <a:pt x="4004" y="46258"/>
                      </a:cubicBezTo>
                      <a:cubicBezTo>
                        <a:pt x="539" y="44189"/>
                        <a:pt x="147" y="38116"/>
                        <a:pt x="98" y="36291"/>
                      </a:cubicBezTo>
                      <a:cubicBezTo>
                        <a:pt x="1" y="32006"/>
                        <a:pt x="735" y="27623"/>
                        <a:pt x="2253" y="23607"/>
                      </a:cubicBezTo>
                      <a:cubicBezTo>
                        <a:pt x="2302" y="23472"/>
                        <a:pt x="2351" y="23349"/>
                        <a:pt x="2400" y="23239"/>
                      </a:cubicBezTo>
                      <a:cubicBezTo>
                        <a:pt x="2486" y="22970"/>
                        <a:pt x="2547" y="22798"/>
                        <a:pt x="2645" y="22701"/>
                      </a:cubicBezTo>
                      <a:cubicBezTo>
                        <a:pt x="2804" y="22541"/>
                        <a:pt x="3172" y="22443"/>
                        <a:pt x="3661" y="22309"/>
                      </a:cubicBezTo>
                      <a:cubicBezTo>
                        <a:pt x="3845" y="22260"/>
                        <a:pt x="4053" y="22199"/>
                        <a:pt x="4261" y="22137"/>
                      </a:cubicBezTo>
                      <a:lnTo>
                        <a:pt x="4408" y="22101"/>
                      </a:lnTo>
                      <a:cubicBezTo>
                        <a:pt x="6392" y="21501"/>
                        <a:pt x="9098" y="20680"/>
                        <a:pt x="11461" y="18611"/>
                      </a:cubicBezTo>
                      <a:cubicBezTo>
                        <a:pt x="14791" y="15648"/>
                        <a:pt x="16677" y="10199"/>
                        <a:pt x="13861" y="5510"/>
                      </a:cubicBezTo>
                      <a:cubicBezTo>
                        <a:pt x="13653" y="5167"/>
                        <a:pt x="13322" y="4873"/>
                        <a:pt x="13016" y="4616"/>
                      </a:cubicBezTo>
                      <a:cubicBezTo>
                        <a:pt x="12575" y="4237"/>
                        <a:pt x="12171" y="3894"/>
                        <a:pt x="12379" y="3563"/>
                      </a:cubicBezTo>
                      <a:cubicBezTo>
                        <a:pt x="12587" y="3208"/>
                        <a:pt x="13016" y="3404"/>
                        <a:pt x="13493" y="3624"/>
                      </a:cubicBezTo>
                      <a:cubicBezTo>
                        <a:pt x="13763" y="3747"/>
                        <a:pt x="14044" y="3869"/>
                        <a:pt x="14302" y="3894"/>
                      </a:cubicBezTo>
                      <a:cubicBezTo>
                        <a:pt x="14595" y="3931"/>
                        <a:pt x="14865" y="3931"/>
                        <a:pt x="15171" y="3931"/>
                      </a:cubicBezTo>
                      <a:lnTo>
                        <a:pt x="15195" y="3931"/>
                      </a:lnTo>
                      <a:cubicBezTo>
                        <a:pt x="15318" y="3980"/>
                        <a:pt x="15416" y="4053"/>
                        <a:pt x="15538" y="4139"/>
                      </a:cubicBezTo>
                      <a:cubicBezTo>
                        <a:pt x="15599" y="4188"/>
                        <a:pt x="15685" y="4249"/>
                        <a:pt x="15746" y="4298"/>
                      </a:cubicBezTo>
                      <a:cubicBezTo>
                        <a:pt x="17522" y="5424"/>
                        <a:pt x="19542" y="6000"/>
                        <a:pt x="21770" y="6000"/>
                      </a:cubicBezTo>
                      <a:cubicBezTo>
                        <a:pt x="23680" y="6000"/>
                        <a:pt x="25627" y="5596"/>
                        <a:pt x="27905" y="4726"/>
                      </a:cubicBezTo>
                      <a:cubicBezTo>
                        <a:pt x="28860" y="4359"/>
                        <a:pt x="29839" y="3526"/>
                        <a:pt x="30782" y="2731"/>
                      </a:cubicBezTo>
                      <a:cubicBezTo>
                        <a:pt x="32459" y="1323"/>
                        <a:pt x="34014" y="0"/>
                        <a:pt x="35398" y="1102"/>
                      </a:cubicBezTo>
                      <a:cubicBezTo>
                        <a:pt x="35802" y="1421"/>
                        <a:pt x="35557" y="1984"/>
                        <a:pt x="35300" y="2571"/>
                      </a:cubicBezTo>
                      <a:cubicBezTo>
                        <a:pt x="35116" y="2976"/>
                        <a:pt x="34933" y="3404"/>
                        <a:pt x="34933" y="3808"/>
                      </a:cubicBezTo>
                      <a:cubicBezTo>
                        <a:pt x="34945" y="4665"/>
                        <a:pt x="34982" y="7236"/>
                        <a:pt x="36941" y="9514"/>
                      </a:cubicBezTo>
                      <a:cubicBezTo>
                        <a:pt x="38924" y="11828"/>
                        <a:pt x="41532" y="12220"/>
                        <a:pt x="42389" y="12342"/>
                      </a:cubicBezTo>
                      <a:cubicBezTo>
                        <a:pt x="42989" y="12440"/>
                        <a:pt x="43552" y="12501"/>
                        <a:pt x="44042" y="12563"/>
                      </a:cubicBezTo>
                      <a:cubicBezTo>
                        <a:pt x="44177" y="12575"/>
                        <a:pt x="44336" y="12575"/>
                        <a:pt x="44483" y="12587"/>
                      </a:cubicBezTo>
                      <a:cubicBezTo>
                        <a:pt x="44862" y="12612"/>
                        <a:pt x="45279" y="12624"/>
                        <a:pt x="45511" y="12758"/>
                      </a:cubicBezTo>
                      <a:cubicBezTo>
                        <a:pt x="45683" y="12869"/>
                        <a:pt x="45805" y="13065"/>
                        <a:pt x="45903" y="13260"/>
                      </a:cubicBezTo>
                      <a:cubicBezTo>
                        <a:pt x="45952" y="13358"/>
                        <a:pt x="46001" y="13432"/>
                        <a:pt x="46062" y="13493"/>
                      </a:cubicBezTo>
                      <a:cubicBezTo>
                        <a:pt x="47164" y="15011"/>
                        <a:pt x="48830" y="17301"/>
                        <a:pt x="51927" y="18525"/>
                      </a:cubicBezTo>
                      <a:cubicBezTo>
                        <a:pt x="51964" y="18550"/>
                        <a:pt x="52025" y="18562"/>
                        <a:pt x="52086" y="18562"/>
                      </a:cubicBezTo>
                      <a:cubicBezTo>
                        <a:pt x="52197" y="18574"/>
                        <a:pt x="52319" y="18611"/>
                        <a:pt x="52380" y="18697"/>
                      </a:cubicBezTo>
                      <a:cubicBezTo>
                        <a:pt x="52919" y="19566"/>
                        <a:pt x="52919" y="20717"/>
                        <a:pt x="52919" y="21929"/>
                      </a:cubicBezTo>
                      <a:cubicBezTo>
                        <a:pt x="52919" y="23521"/>
                        <a:pt x="52919" y="25308"/>
                        <a:pt x="54094" y="26937"/>
                      </a:cubicBezTo>
                      <a:cubicBezTo>
                        <a:pt x="54327" y="27255"/>
                        <a:pt x="54682" y="27488"/>
                        <a:pt x="55013" y="27733"/>
                      </a:cubicBezTo>
                      <a:cubicBezTo>
                        <a:pt x="55503" y="28063"/>
                        <a:pt x="55968" y="28369"/>
                        <a:pt x="55968" y="28871"/>
                      </a:cubicBezTo>
                      <a:cubicBezTo>
                        <a:pt x="55943" y="30561"/>
                        <a:pt x="54401" y="31590"/>
                        <a:pt x="52748" y="32667"/>
                      </a:cubicBezTo>
                      <a:cubicBezTo>
                        <a:pt x="51560" y="33463"/>
                        <a:pt x="50299" y="34283"/>
                        <a:pt x="49552" y="35410"/>
                      </a:cubicBezTo>
                      <a:cubicBezTo>
                        <a:pt x="48585" y="36867"/>
                        <a:pt x="47850" y="38348"/>
                        <a:pt x="47213" y="39646"/>
                      </a:cubicBezTo>
                      <a:cubicBezTo>
                        <a:pt x="46479" y="41164"/>
                        <a:pt x="45769" y="42572"/>
                        <a:pt x="45083" y="43136"/>
                      </a:cubicBezTo>
                      <a:cubicBezTo>
                        <a:pt x="44532" y="43601"/>
                        <a:pt x="43271" y="44054"/>
                        <a:pt x="42046" y="44507"/>
                      </a:cubicBezTo>
                      <a:cubicBezTo>
                        <a:pt x="40271" y="45144"/>
                        <a:pt x="38067" y="45952"/>
                        <a:pt x="36010" y="47409"/>
                      </a:cubicBezTo>
                      <a:cubicBezTo>
                        <a:pt x="35116" y="48033"/>
                        <a:pt x="34369" y="48694"/>
                        <a:pt x="33757" y="49233"/>
                      </a:cubicBezTo>
                      <a:cubicBezTo>
                        <a:pt x="33390" y="49564"/>
                        <a:pt x="32827" y="50054"/>
                        <a:pt x="32606" y="50176"/>
                      </a:cubicBezTo>
                      <a:cubicBezTo>
                        <a:pt x="32557" y="50200"/>
                        <a:pt x="32276" y="50335"/>
                        <a:pt x="31321" y="5033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26"/>
                <p:cNvSpPr/>
                <p:nvPr/>
              </p:nvSpPr>
              <p:spPr>
                <a:xfrm>
                  <a:off x="1302725" y="3801025"/>
                  <a:ext cx="1217375" cy="102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95" h="41006" fill="none" extrusionOk="0">
                      <a:moveTo>
                        <a:pt x="27696" y="41006"/>
                      </a:moveTo>
                      <a:cubicBezTo>
                        <a:pt x="27366" y="41006"/>
                        <a:pt x="26999" y="40932"/>
                        <a:pt x="26594" y="40859"/>
                      </a:cubicBezTo>
                      <a:cubicBezTo>
                        <a:pt x="26337" y="40785"/>
                        <a:pt x="26056" y="40748"/>
                        <a:pt x="25786" y="40712"/>
                      </a:cubicBezTo>
                      <a:lnTo>
                        <a:pt x="7751" y="38422"/>
                      </a:lnTo>
                      <a:cubicBezTo>
                        <a:pt x="5902" y="38189"/>
                        <a:pt x="3600" y="37896"/>
                        <a:pt x="2706" y="37345"/>
                      </a:cubicBezTo>
                      <a:cubicBezTo>
                        <a:pt x="1482" y="36610"/>
                        <a:pt x="515" y="33610"/>
                        <a:pt x="441" y="30194"/>
                      </a:cubicBezTo>
                      <a:cubicBezTo>
                        <a:pt x="417" y="29582"/>
                        <a:pt x="392" y="28957"/>
                        <a:pt x="356" y="28296"/>
                      </a:cubicBezTo>
                      <a:cubicBezTo>
                        <a:pt x="196" y="25113"/>
                        <a:pt x="1" y="21501"/>
                        <a:pt x="2180" y="19358"/>
                      </a:cubicBezTo>
                      <a:lnTo>
                        <a:pt x="2302" y="19321"/>
                      </a:lnTo>
                      <a:lnTo>
                        <a:pt x="2351" y="19297"/>
                      </a:lnTo>
                      <a:cubicBezTo>
                        <a:pt x="4494" y="18660"/>
                        <a:pt x="7739" y="17681"/>
                        <a:pt x="10641" y="15110"/>
                      </a:cubicBezTo>
                      <a:cubicBezTo>
                        <a:pt x="12196" y="13750"/>
                        <a:pt x="12538" y="11620"/>
                        <a:pt x="12918" y="9367"/>
                      </a:cubicBezTo>
                      <a:cubicBezTo>
                        <a:pt x="13298" y="7041"/>
                        <a:pt x="13689" y="4641"/>
                        <a:pt x="15501" y="3000"/>
                      </a:cubicBezTo>
                      <a:cubicBezTo>
                        <a:pt x="16003" y="2559"/>
                        <a:pt x="16689" y="2792"/>
                        <a:pt x="17424" y="3037"/>
                      </a:cubicBezTo>
                      <a:cubicBezTo>
                        <a:pt x="17865" y="3184"/>
                        <a:pt x="18318" y="3319"/>
                        <a:pt x="18746" y="3319"/>
                      </a:cubicBezTo>
                      <a:cubicBezTo>
                        <a:pt x="21072" y="3319"/>
                        <a:pt x="23411" y="2853"/>
                        <a:pt x="26092" y="1825"/>
                      </a:cubicBezTo>
                      <a:cubicBezTo>
                        <a:pt x="26472" y="1666"/>
                        <a:pt x="26827" y="1335"/>
                        <a:pt x="27182" y="992"/>
                      </a:cubicBezTo>
                      <a:cubicBezTo>
                        <a:pt x="27696" y="490"/>
                        <a:pt x="28186" y="1"/>
                        <a:pt x="28786" y="233"/>
                      </a:cubicBezTo>
                      <a:cubicBezTo>
                        <a:pt x="29913" y="662"/>
                        <a:pt x="30182" y="1849"/>
                        <a:pt x="30439" y="3123"/>
                      </a:cubicBezTo>
                      <a:cubicBezTo>
                        <a:pt x="30623" y="4041"/>
                        <a:pt x="30819" y="4996"/>
                        <a:pt x="31382" y="5645"/>
                      </a:cubicBezTo>
                      <a:cubicBezTo>
                        <a:pt x="33255" y="7812"/>
                        <a:pt x="35765" y="9135"/>
                        <a:pt x="38875" y="9612"/>
                      </a:cubicBezTo>
                      <a:cubicBezTo>
                        <a:pt x="39120" y="9649"/>
                        <a:pt x="39365" y="9661"/>
                        <a:pt x="39585" y="9661"/>
                      </a:cubicBezTo>
                      <a:cubicBezTo>
                        <a:pt x="39989" y="9673"/>
                        <a:pt x="40369" y="9673"/>
                        <a:pt x="40651" y="9845"/>
                      </a:cubicBezTo>
                      <a:cubicBezTo>
                        <a:pt x="42059" y="10653"/>
                        <a:pt x="44667" y="12171"/>
                        <a:pt x="46528" y="15097"/>
                      </a:cubicBezTo>
                      <a:cubicBezTo>
                        <a:pt x="46626" y="15256"/>
                        <a:pt x="46601" y="15465"/>
                        <a:pt x="46564" y="15648"/>
                      </a:cubicBezTo>
                      <a:cubicBezTo>
                        <a:pt x="46552" y="15734"/>
                        <a:pt x="46540" y="15807"/>
                        <a:pt x="46540" y="15869"/>
                      </a:cubicBezTo>
                      <a:cubicBezTo>
                        <a:pt x="46540" y="17644"/>
                        <a:pt x="46552" y="20338"/>
                        <a:pt x="48352" y="22848"/>
                      </a:cubicBezTo>
                      <a:cubicBezTo>
                        <a:pt x="48389" y="22897"/>
                        <a:pt x="48450" y="22946"/>
                        <a:pt x="48499" y="22995"/>
                      </a:cubicBezTo>
                      <a:cubicBezTo>
                        <a:pt x="48585" y="23068"/>
                        <a:pt x="48695" y="23154"/>
                        <a:pt x="48683" y="23264"/>
                      </a:cubicBezTo>
                      <a:cubicBezTo>
                        <a:pt x="48646" y="23497"/>
                        <a:pt x="48389" y="23607"/>
                        <a:pt x="48181" y="23680"/>
                      </a:cubicBezTo>
                      <a:cubicBezTo>
                        <a:pt x="48070" y="23729"/>
                        <a:pt x="47972" y="23754"/>
                        <a:pt x="47899" y="23803"/>
                      </a:cubicBezTo>
                      <a:cubicBezTo>
                        <a:pt x="46552" y="24684"/>
                        <a:pt x="44887" y="25786"/>
                        <a:pt x="43748" y="27488"/>
                      </a:cubicBezTo>
                      <a:cubicBezTo>
                        <a:pt x="42671" y="29129"/>
                        <a:pt x="41850" y="30782"/>
                        <a:pt x="41202" y="32092"/>
                      </a:cubicBezTo>
                      <a:cubicBezTo>
                        <a:pt x="41091" y="32300"/>
                        <a:pt x="40993" y="32545"/>
                        <a:pt x="40871" y="32765"/>
                      </a:cubicBezTo>
                      <a:cubicBezTo>
                        <a:pt x="40553" y="33475"/>
                        <a:pt x="40234" y="34210"/>
                        <a:pt x="39916" y="34467"/>
                      </a:cubicBezTo>
                      <a:cubicBezTo>
                        <a:pt x="39634" y="34700"/>
                        <a:pt x="39010" y="34896"/>
                        <a:pt x="38459" y="35079"/>
                      </a:cubicBezTo>
                      <a:cubicBezTo>
                        <a:pt x="38263" y="35141"/>
                        <a:pt x="38055" y="35202"/>
                        <a:pt x="37908" y="35263"/>
                      </a:cubicBezTo>
                      <a:cubicBezTo>
                        <a:pt x="36047" y="35937"/>
                        <a:pt x="33512" y="36867"/>
                        <a:pt x="31076" y="38569"/>
                      </a:cubicBezTo>
                      <a:cubicBezTo>
                        <a:pt x="30035" y="39304"/>
                        <a:pt x="29178" y="40075"/>
                        <a:pt x="28541" y="40626"/>
                      </a:cubicBezTo>
                      <a:lnTo>
                        <a:pt x="28517" y="40638"/>
                      </a:lnTo>
                      <a:cubicBezTo>
                        <a:pt x="28505" y="40650"/>
                        <a:pt x="28480" y="40687"/>
                        <a:pt x="28456" y="40712"/>
                      </a:cubicBezTo>
                      <a:cubicBezTo>
                        <a:pt x="28394" y="40773"/>
                        <a:pt x="28333" y="40871"/>
                        <a:pt x="28235" y="40895"/>
                      </a:cubicBezTo>
                      <a:lnTo>
                        <a:pt x="28235" y="40895"/>
                      </a:lnTo>
                      <a:cubicBezTo>
                        <a:pt x="28052" y="40993"/>
                        <a:pt x="27880" y="41006"/>
                        <a:pt x="27696" y="41006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26"/>
                <p:cNvSpPr/>
                <p:nvPr/>
              </p:nvSpPr>
              <p:spPr>
                <a:xfrm>
                  <a:off x="1384750" y="3924375"/>
                  <a:ext cx="1036500" cy="81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60" h="32570" fill="none" extrusionOk="0">
                      <a:moveTo>
                        <a:pt x="23730" y="32570"/>
                      </a:moveTo>
                      <a:lnTo>
                        <a:pt x="23730" y="32570"/>
                      </a:lnTo>
                      <a:cubicBezTo>
                        <a:pt x="23534" y="32521"/>
                        <a:pt x="23240" y="32472"/>
                        <a:pt x="22934" y="32435"/>
                      </a:cubicBezTo>
                      <a:lnTo>
                        <a:pt x="4899" y="30133"/>
                      </a:lnTo>
                      <a:cubicBezTo>
                        <a:pt x="4654" y="30109"/>
                        <a:pt x="4323" y="30084"/>
                        <a:pt x="3980" y="30072"/>
                      </a:cubicBezTo>
                      <a:cubicBezTo>
                        <a:pt x="3037" y="30023"/>
                        <a:pt x="1862" y="29962"/>
                        <a:pt x="1360" y="29570"/>
                      </a:cubicBezTo>
                      <a:cubicBezTo>
                        <a:pt x="870" y="29166"/>
                        <a:pt x="601" y="27684"/>
                        <a:pt x="540" y="25187"/>
                      </a:cubicBezTo>
                      <a:cubicBezTo>
                        <a:pt x="527" y="24538"/>
                        <a:pt x="491" y="23840"/>
                        <a:pt x="442" y="23191"/>
                      </a:cubicBezTo>
                      <a:cubicBezTo>
                        <a:pt x="417" y="22738"/>
                        <a:pt x="393" y="22273"/>
                        <a:pt x="344" y="21795"/>
                      </a:cubicBezTo>
                      <a:cubicBezTo>
                        <a:pt x="172" y="19971"/>
                        <a:pt x="1" y="18085"/>
                        <a:pt x="895" y="17338"/>
                      </a:cubicBezTo>
                      <a:cubicBezTo>
                        <a:pt x="1691" y="16677"/>
                        <a:pt x="2805" y="16236"/>
                        <a:pt x="4103" y="15734"/>
                      </a:cubicBezTo>
                      <a:cubicBezTo>
                        <a:pt x="5866" y="15049"/>
                        <a:pt x="7862" y="14265"/>
                        <a:pt x="9612" y="12686"/>
                      </a:cubicBezTo>
                      <a:cubicBezTo>
                        <a:pt x="12049" y="10531"/>
                        <a:pt x="12551" y="7457"/>
                        <a:pt x="12967" y="4984"/>
                      </a:cubicBezTo>
                      <a:cubicBezTo>
                        <a:pt x="13029" y="4592"/>
                        <a:pt x="13065" y="4176"/>
                        <a:pt x="13078" y="3760"/>
                      </a:cubicBezTo>
                      <a:cubicBezTo>
                        <a:pt x="13126" y="2768"/>
                        <a:pt x="13163" y="1837"/>
                        <a:pt x="13824" y="1531"/>
                      </a:cubicBezTo>
                      <a:cubicBezTo>
                        <a:pt x="14082" y="1409"/>
                        <a:pt x="14388" y="1495"/>
                        <a:pt x="14730" y="1605"/>
                      </a:cubicBezTo>
                      <a:cubicBezTo>
                        <a:pt x="14975" y="1678"/>
                        <a:pt x="15220" y="1764"/>
                        <a:pt x="15477" y="1764"/>
                      </a:cubicBezTo>
                      <a:cubicBezTo>
                        <a:pt x="18232" y="1764"/>
                        <a:pt x="20950" y="1213"/>
                        <a:pt x="24011" y="50"/>
                      </a:cubicBezTo>
                      <a:cubicBezTo>
                        <a:pt x="24011" y="50"/>
                        <a:pt x="24036" y="50"/>
                        <a:pt x="24036" y="25"/>
                      </a:cubicBezTo>
                      <a:cubicBezTo>
                        <a:pt x="24048" y="13"/>
                        <a:pt x="24073" y="1"/>
                        <a:pt x="24109" y="13"/>
                      </a:cubicBezTo>
                      <a:cubicBezTo>
                        <a:pt x="24587" y="258"/>
                        <a:pt x="24746" y="821"/>
                        <a:pt x="24905" y="1433"/>
                      </a:cubicBezTo>
                      <a:cubicBezTo>
                        <a:pt x="25040" y="1960"/>
                        <a:pt x="25199" y="2511"/>
                        <a:pt x="25542" y="2927"/>
                      </a:cubicBezTo>
                      <a:cubicBezTo>
                        <a:pt x="27954" y="5707"/>
                        <a:pt x="31150" y="7421"/>
                        <a:pt x="35068" y="8021"/>
                      </a:cubicBezTo>
                      <a:cubicBezTo>
                        <a:pt x="35251" y="8045"/>
                        <a:pt x="35435" y="8045"/>
                        <a:pt x="35606" y="8045"/>
                      </a:cubicBezTo>
                      <a:cubicBezTo>
                        <a:pt x="35802" y="8045"/>
                        <a:pt x="35986" y="8045"/>
                        <a:pt x="36121" y="8094"/>
                      </a:cubicBezTo>
                      <a:cubicBezTo>
                        <a:pt x="36806" y="8290"/>
                        <a:pt x="39145" y="9123"/>
                        <a:pt x="39867" y="11229"/>
                      </a:cubicBezTo>
                      <a:cubicBezTo>
                        <a:pt x="39953" y="11473"/>
                        <a:pt x="40063" y="11743"/>
                        <a:pt x="40173" y="12024"/>
                      </a:cubicBezTo>
                      <a:cubicBezTo>
                        <a:pt x="40724" y="13408"/>
                        <a:pt x="41459" y="15294"/>
                        <a:pt x="40896" y="17326"/>
                      </a:cubicBezTo>
                      <a:cubicBezTo>
                        <a:pt x="40688" y="18073"/>
                        <a:pt x="40014" y="18587"/>
                        <a:pt x="39280" y="19126"/>
                      </a:cubicBezTo>
                      <a:cubicBezTo>
                        <a:pt x="38680" y="19579"/>
                        <a:pt x="38067" y="20044"/>
                        <a:pt x="37639" y="20693"/>
                      </a:cubicBezTo>
                      <a:cubicBezTo>
                        <a:pt x="36427" y="22517"/>
                        <a:pt x="35557" y="24268"/>
                        <a:pt x="34872" y="25676"/>
                      </a:cubicBezTo>
                      <a:lnTo>
                        <a:pt x="34504" y="26460"/>
                      </a:lnTo>
                      <a:lnTo>
                        <a:pt x="34504" y="26460"/>
                      </a:lnTo>
                      <a:cubicBezTo>
                        <a:pt x="34480" y="26485"/>
                        <a:pt x="34468" y="26533"/>
                        <a:pt x="34456" y="26582"/>
                      </a:cubicBezTo>
                      <a:cubicBezTo>
                        <a:pt x="34419" y="26693"/>
                        <a:pt x="34394" y="26815"/>
                        <a:pt x="34296" y="26889"/>
                      </a:cubicBezTo>
                      <a:cubicBezTo>
                        <a:pt x="34272" y="26913"/>
                        <a:pt x="34223" y="26938"/>
                        <a:pt x="34186" y="26938"/>
                      </a:cubicBezTo>
                      <a:cubicBezTo>
                        <a:pt x="34162" y="26938"/>
                        <a:pt x="34149" y="26938"/>
                        <a:pt x="34137" y="26950"/>
                      </a:cubicBezTo>
                      <a:cubicBezTo>
                        <a:pt x="33917" y="27011"/>
                        <a:pt x="33672" y="27084"/>
                        <a:pt x="33452" y="27182"/>
                      </a:cubicBezTo>
                      <a:cubicBezTo>
                        <a:pt x="31529" y="27880"/>
                        <a:pt x="28640" y="28921"/>
                        <a:pt x="25824" y="30892"/>
                      </a:cubicBezTo>
                      <a:cubicBezTo>
                        <a:pt x="25162" y="31394"/>
                        <a:pt x="24477" y="31921"/>
                        <a:pt x="23730" y="325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26"/>
                <p:cNvSpPr/>
                <p:nvPr/>
              </p:nvSpPr>
              <p:spPr>
                <a:xfrm>
                  <a:off x="1468325" y="4007950"/>
                  <a:ext cx="866300" cy="64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52" h="25946" fill="none" extrusionOk="0">
                      <a:moveTo>
                        <a:pt x="16922" y="25945"/>
                      </a:moveTo>
                      <a:cubicBezTo>
                        <a:pt x="13971" y="25945"/>
                        <a:pt x="10151" y="25125"/>
                        <a:pt x="6918" y="24415"/>
                      </a:cubicBezTo>
                      <a:cubicBezTo>
                        <a:pt x="5070" y="24023"/>
                        <a:pt x="3306" y="23644"/>
                        <a:pt x="1984" y="23472"/>
                      </a:cubicBezTo>
                      <a:lnTo>
                        <a:pt x="1984" y="23472"/>
                      </a:lnTo>
                      <a:cubicBezTo>
                        <a:pt x="1592" y="23423"/>
                        <a:pt x="1176" y="23399"/>
                        <a:pt x="796" y="23374"/>
                      </a:cubicBezTo>
                      <a:lnTo>
                        <a:pt x="760" y="23374"/>
                      </a:lnTo>
                      <a:cubicBezTo>
                        <a:pt x="735" y="23374"/>
                        <a:pt x="686" y="23399"/>
                        <a:pt x="637" y="23362"/>
                      </a:cubicBezTo>
                      <a:cubicBezTo>
                        <a:pt x="441" y="23178"/>
                        <a:pt x="478" y="22823"/>
                        <a:pt x="515" y="22419"/>
                      </a:cubicBezTo>
                      <a:cubicBezTo>
                        <a:pt x="539" y="22199"/>
                        <a:pt x="564" y="22003"/>
                        <a:pt x="552" y="21770"/>
                      </a:cubicBezTo>
                      <a:cubicBezTo>
                        <a:pt x="539" y="21048"/>
                        <a:pt x="490" y="20350"/>
                        <a:pt x="454" y="19664"/>
                      </a:cubicBezTo>
                      <a:cubicBezTo>
                        <a:pt x="429" y="19150"/>
                        <a:pt x="380" y="18636"/>
                        <a:pt x="331" y="18146"/>
                      </a:cubicBezTo>
                      <a:cubicBezTo>
                        <a:pt x="319" y="17987"/>
                        <a:pt x="270" y="17803"/>
                        <a:pt x="233" y="17607"/>
                      </a:cubicBezTo>
                      <a:cubicBezTo>
                        <a:pt x="123" y="17130"/>
                        <a:pt x="1" y="16615"/>
                        <a:pt x="209" y="16273"/>
                      </a:cubicBezTo>
                      <a:cubicBezTo>
                        <a:pt x="417" y="15954"/>
                        <a:pt x="882" y="15832"/>
                        <a:pt x="1347" y="15709"/>
                      </a:cubicBezTo>
                      <a:cubicBezTo>
                        <a:pt x="1556" y="15648"/>
                        <a:pt x="1776" y="15599"/>
                        <a:pt x="1972" y="15526"/>
                      </a:cubicBezTo>
                      <a:cubicBezTo>
                        <a:pt x="3882" y="14779"/>
                        <a:pt x="6269" y="13824"/>
                        <a:pt x="8473" y="11865"/>
                      </a:cubicBezTo>
                      <a:cubicBezTo>
                        <a:pt x="11804" y="8914"/>
                        <a:pt x="12477" y="4874"/>
                        <a:pt x="12918" y="2192"/>
                      </a:cubicBezTo>
                      <a:lnTo>
                        <a:pt x="12918" y="2057"/>
                      </a:lnTo>
                      <a:cubicBezTo>
                        <a:pt x="12918" y="1959"/>
                        <a:pt x="12893" y="1862"/>
                        <a:pt x="12979" y="1776"/>
                      </a:cubicBezTo>
                      <a:cubicBezTo>
                        <a:pt x="14461" y="417"/>
                        <a:pt x="17020" y="0"/>
                        <a:pt x="18942" y="821"/>
                      </a:cubicBezTo>
                      <a:cubicBezTo>
                        <a:pt x="19162" y="906"/>
                        <a:pt x="19248" y="1127"/>
                        <a:pt x="19371" y="1347"/>
                      </a:cubicBezTo>
                      <a:cubicBezTo>
                        <a:pt x="19456" y="1506"/>
                        <a:pt x="19505" y="1653"/>
                        <a:pt x="19615" y="1776"/>
                      </a:cubicBezTo>
                      <a:cubicBezTo>
                        <a:pt x="22554" y="5180"/>
                        <a:pt x="26448" y="7273"/>
                        <a:pt x="31174" y="8008"/>
                      </a:cubicBezTo>
                      <a:cubicBezTo>
                        <a:pt x="31357" y="8045"/>
                        <a:pt x="31529" y="8045"/>
                        <a:pt x="31676" y="8057"/>
                      </a:cubicBezTo>
                      <a:cubicBezTo>
                        <a:pt x="31823" y="8057"/>
                        <a:pt x="31945" y="8069"/>
                        <a:pt x="32043" y="8081"/>
                      </a:cubicBezTo>
                      <a:cubicBezTo>
                        <a:pt x="32741" y="8228"/>
                        <a:pt x="33206" y="8718"/>
                        <a:pt x="33304" y="9000"/>
                      </a:cubicBezTo>
                      <a:cubicBezTo>
                        <a:pt x="33414" y="9306"/>
                        <a:pt x="33537" y="9612"/>
                        <a:pt x="33659" y="9943"/>
                      </a:cubicBezTo>
                      <a:cubicBezTo>
                        <a:pt x="33733" y="10151"/>
                        <a:pt x="33843" y="10371"/>
                        <a:pt x="33929" y="10579"/>
                      </a:cubicBezTo>
                      <a:cubicBezTo>
                        <a:pt x="34284" y="11363"/>
                        <a:pt x="34651" y="12159"/>
                        <a:pt x="34320" y="12771"/>
                      </a:cubicBezTo>
                      <a:cubicBezTo>
                        <a:pt x="34271" y="12881"/>
                        <a:pt x="34137" y="12955"/>
                        <a:pt x="34014" y="13028"/>
                      </a:cubicBezTo>
                      <a:cubicBezTo>
                        <a:pt x="33965" y="13065"/>
                        <a:pt x="33916" y="13089"/>
                        <a:pt x="33867" y="13126"/>
                      </a:cubicBezTo>
                      <a:cubicBezTo>
                        <a:pt x="33157" y="13652"/>
                        <a:pt x="32178" y="14375"/>
                        <a:pt x="31455" y="15514"/>
                      </a:cubicBezTo>
                      <a:cubicBezTo>
                        <a:pt x="30868" y="16383"/>
                        <a:pt x="30476" y="17264"/>
                        <a:pt x="30084" y="18146"/>
                      </a:cubicBezTo>
                      <a:cubicBezTo>
                        <a:pt x="29594" y="19260"/>
                        <a:pt x="29166" y="20240"/>
                        <a:pt x="28456" y="20864"/>
                      </a:cubicBezTo>
                      <a:cubicBezTo>
                        <a:pt x="27635" y="21587"/>
                        <a:pt x="26448" y="22064"/>
                        <a:pt x="25052" y="22591"/>
                      </a:cubicBezTo>
                      <a:cubicBezTo>
                        <a:pt x="23631" y="23142"/>
                        <a:pt x="22003" y="23778"/>
                        <a:pt x="20497" y="24831"/>
                      </a:cubicBezTo>
                      <a:cubicBezTo>
                        <a:pt x="20350" y="24917"/>
                        <a:pt x="20252" y="25027"/>
                        <a:pt x="20130" y="25150"/>
                      </a:cubicBezTo>
                      <a:cubicBezTo>
                        <a:pt x="19897" y="25370"/>
                        <a:pt x="19664" y="25590"/>
                        <a:pt x="19346" y="25676"/>
                      </a:cubicBezTo>
                      <a:cubicBezTo>
                        <a:pt x="18697" y="25872"/>
                        <a:pt x="17865" y="25945"/>
                        <a:pt x="16922" y="2594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26"/>
                <p:cNvSpPr/>
                <p:nvPr/>
              </p:nvSpPr>
              <p:spPr>
                <a:xfrm>
                  <a:off x="1559250" y="4101300"/>
                  <a:ext cx="676175" cy="4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47" h="18857" fill="none" extrusionOk="0">
                      <a:moveTo>
                        <a:pt x="13885" y="18857"/>
                      </a:moveTo>
                      <a:lnTo>
                        <a:pt x="13615" y="18857"/>
                      </a:lnTo>
                      <a:lnTo>
                        <a:pt x="13272" y="18857"/>
                      </a:lnTo>
                      <a:cubicBezTo>
                        <a:pt x="10714" y="18857"/>
                        <a:pt x="7138" y="18085"/>
                        <a:pt x="3979" y="17412"/>
                      </a:cubicBezTo>
                      <a:cubicBezTo>
                        <a:pt x="3526" y="17314"/>
                        <a:pt x="3037" y="17289"/>
                        <a:pt x="2547" y="17265"/>
                      </a:cubicBezTo>
                      <a:cubicBezTo>
                        <a:pt x="1616" y="17240"/>
                        <a:pt x="735" y="17204"/>
                        <a:pt x="233" y="16628"/>
                      </a:cubicBezTo>
                      <a:cubicBezTo>
                        <a:pt x="98" y="16469"/>
                        <a:pt x="122" y="16261"/>
                        <a:pt x="159" y="16040"/>
                      </a:cubicBezTo>
                      <a:cubicBezTo>
                        <a:pt x="171" y="15955"/>
                        <a:pt x="184" y="15845"/>
                        <a:pt x="184" y="15759"/>
                      </a:cubicBezTo>
                      <a:cubicBezTo>
                        <a:pt x="184" y="15636"/>
                        <a:pt x="159" y="15514"/>
                        <a:pt x="122" y="15391"/>
                      </a:cubicBezTo>
                      <a:cubicBezTo>
                        <a:pt x="61" y="15159"/>
                        <a:pt x="0" y="14914"/>
                        <a:pt x="122" y="14718"/>
                      </a:cubicBezTo>
                      <a:cubicBezTo>
                        <a:pt x="710" y="13763"/>
                        <a:pt x="1898" y="13286"/>
                        <a:pt x="3281" y="12735"/>
                      </a:cubicBezTo>
                      <a:cubicBezTo>
                        <a:pt x="4518" y="12245"/>
                        <a:pt x="5938" y="11682"/>
                        <a:pt x="7102" y="10641"/>
                      </a:cubicBezTo>
                      <a:cubicBezTo>
                        <a:pt x="9269" y="8731"/>
                        <a:pt x="10016" y="6233"/>
                        <a:pt x="10689" y="4041"/>
                      </a:cubicBezTo>
                      <a:cubicBezTo>
                        <a:pt x="11167" y="2450"/>
                        <a:pt x="11595" y="1078"/>
                        <a:pt x="12452" y="148"/>
                      </a:cubicBezTo>
                      <a:cubicBezTo>
                        <a:pt x="12575" y="1"/>
                        <a:pt x="12795" y="25"/>
                        <a:pt x="13015" y="38"/>
                      </a:cubicBezTo>
                      <a:cubicBezTo>
                        <a:pt x="13077" y="38"/>
                        <a:pt x="13138" y="50"/>
                        <a:pt x="13199" y="50"/>
                      </a:cubicBezTo>
                      <a:lnTo>
                        <a:pt x="13224" y="50"/>
                      </a:lnTo>
                      <a:lnTo>
                        <a:pt x="13309" y="50"/>
                      </a:lnTo>
                      <a:cubicBezTo>
                        <a:pt x="13370" y="87"/>
                        <a:pt x="13395" y="123"/>
                        <a:pt x="13432" y="184"/>
                      </a:cubicBezTo>
                      <a:cubicBezTo>
                        <a:pt x="13444" y="221"/>
                        <a:pt x="13456" y="233"/>
                        <a:pt x="13468" y="270"/>
                      </a:cubicBezTo>
                      <a:cubicBezTo>
                        <a:pt x="15366" y="2474"/>
                        <a:pt x="17925" y="3417"/>
                        <a:pt x="20619" y="4409"/>
                      </a:cubicBezTo>
                      <a:cubicBezTo>
                        <a:pt x="22798" y="5229"/>
                        <a:pt x="25027" y="6049"/>
                        <a:pt x="27010" y="7617"/>
                      </a:cubicBezTo>
                      <a:cubicBezTo>
                        <a:pt x="27035" y="7629"/>
                        <a:pt x="27047" y="7653"/>
                        <a:pt x="27047" y="7690"/>
                      </a:cubicBezTo>
                      <a:cubicBezTo>
                        <a:pt x="26937" y="8168"/>
                        <a:pt x="26508" y="8535"/>
                        <a:pt x="26067" y="8914"/>
                      </a:cubicBezTo>
                      <a:cubicBezTo>
                        <a:pt x="25712" y="9221"/>
                        <a:pt x="25345" y="9527"/>
                        <a:pt x="25088" y="9918"/>
                      </a:cubicBezTo>
                      <a:cubicBezTo>
                        <a:pt x="24353" y="11020"/>
                        <a:pt x="23851" y="12159"/>
                        <a:pt x="23447" y="13065"/>
                      </a:cubicBezTo>
                      <a:lnTo>
                        <a:pt x="23386" y="13200"/>
                      </a:lnTo>
                      <a:cubicBezTo>
                        <a:pt x="23141" y="13763"/>
                        <a:pt x="22835" y="14473"/>
                        <a:pt x="22639" y="14657"/>
                      </a:cubicBezTo>
                      <a:cubicBezTo>
                        <a:pt x="22345" y="14938"/>
                        <a:pt x="21366" y="15330"/>
                        <a:pt x="20509" y="15649"/>
                      </a:cubicBezTo>
                      <a:lnTo>
                        <a:pt x="20301" y="15722"/>
                      </a:lnTo>
                      <a:cubicBezTo>
                        <a:pt x="18770" y="16322"/>
                        <a:pt x="16872" y="17057"/>
                        <a:pt x="15036" y="18342"/>
                      </a:cubicBezTo>
                      <a:cubicBezTo>
                        <a:pt x="14938" y="18404"/>
                        <a:pt x="14864" y="18477"/>
                        <a:pt x="14779" y="18550"/>
                      </a:cubicBezTo>
                      <a:cubicBezTo>
                        <a:pt x="14668" y="18648"/>
                        <a:pt x="14570" y="18734"/>
                        <a:pt x="14472" y="18783"/>
                      </a:cubicBezTo>
                      <a:cubicBezTo>
                        <a:pt x="14289" y="18844"/>
                        <a:pt x="14105" y="18857"/>
                        <a:pt x="13885" y="1885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26"/>
                <p:cNvSpPr/>
                <p:nvPr/>
              </p:nvSpPr>
              <p:spPr>
                <a:xfrm>
                  <a:off x="1739825" y="4215475"/>
                  <a:ext cx="374400" cy="28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76" h="11498" fill="none" extrusionOk="0">
                      <a:moveTo>
                        <a:pt x="2548" y="11498"/>
                      </a:moveTo>
                      <a:cubicBezTo>
                        <a:pt x="1862" y="11498"/>
                        <a:pt x="1213" y="11388"/>
                        <a:pt x="760" y="11094"/>
                      </a:cubicBezTo>
                      <a:cubicBezTo>
                        <a:pt x="368" y="10849"/>
                        <a:pt x="148" y="10518"/>
                        <a:pt x="87" y="10078"/>
                      </a:cubicBezTo>
                      <a:cubicBezTo>
                        <a:pt x="1" y="9563"/>
                        <a:pt x="552" y="9355"/>
                        <a:pt x="1140" y="9123"/>
                      </a:cubicBezTo>
                      <a:cubicBezTo>
                        <a:pt x="1507" y="8988"/>
                        <a:pt x="1874" y="8829"/>
                        <a:pt x="2119" y="8596"/>
                      </a:cubicBezTo>
                      <a:cubicBezTo>
                        <a:pt x="3552" y="7335"/>
                        <a:pt x="4103" y="5511"/>
                        <a:pt x="4617" y="3907"/>
                      </a:cubicBezTo>
                      <a:cubicBezTo>
                        <a:pt x="5107" y="2290"/>
                        <a:pt x="5535" y="907"/>
                        <a:pt x="6698" y="478"/>
                      </a:cubicBezTo>
                      <a:cubicBezTo>
                        <a:pt x="7996" y="1"/>
                        <a:pt x="9172" y="907"/>
                        <a:pt x="10323" y="1788"/>
                      </a:cubicBezTo>
                      <a:cubicBezTo>
                        <a:pt x="10959" y="2290"/>
                        <a:pt x="11572" y="2768"/>
                        <a:pt x="12220" y="3001"/>
                      </a:cubicBezTo>
                      <a:cubicBezTo>
                        <a:pt x="12490" y="3111"/>
                        <a:pt x="12833" y="3148"/>
                        <a:pt x="13151" y="3197"/>
                      </a:cubicBezTo>
                      <a:cubicBezTo>
                        <a:pt x="13824" y="3307"/>
                        <a:pt x="14510" y="3417"/>
                        <a:pt x="14694" y="3980"/>
                      </a:cubicBezTo>
                      <a:cubicBezTo>
                        <a:pt x="14975" y="4862"/>
                        <a:pt x="14326" y="5596"/>
                        <a:pt x="13763" y="6245"/>
                      </a:cubicBezTo>
                      <a:cubicBezTo>
                        <a:pt x="13494" y="6551"/>
                        <a:pt x="13249" y="6845"/>
                        <a:pt x="13127" y="7115"/>
                      </a:cubicBezTo>
                      <a:cubicBezTo>
                        <a:pt x="13102" y="7151"/>
                        <a:pt x="13090" y="7188"/>
                        <a:pt x="13078" y="7249"/>
                      </a:cubicBezTo>
                      <a:cubicBezTo>
                        <a:pt x="13029" y="7372"/>
                        <a:pt x="12980" y="7531"/>
                        <a:pt x="12906" y="7592"/>
                      </a:cubicBezTo>
                      <a:cubicBezTo>
                        <a:pt x="12735" y="7739"/>
                        <a:pt x="12490" y="7800"/>
                        <a:pt x="12282" y="7861"/>
                      </a:cubicBezTo>
                      <a:cubicBezTo>
                        <a:pt x="12184" y="7886"/>
                        <a:pt x="12110" y="7910"/>
                        <a:pt x="12037" y="7947"/>
                      </a:cubicBezTo>
                      <a:lnTo>
                        <a:pt x="11816" y="8021"/>
                      </a:lnTo>
                      <a:cubicBezTo>
                        <a:pt x="11192" y="8266"/>
                        <a:pt x="10506" y="8657"/>
                        <a:pt x="9784" y="9086"/>
                      </a:cubicBezTo>
                      <a:cubicBezTo>
                        <a:pt x="8682" y="9735"/>
                        <a:pt x="7445" y="10469"/>
                        <a:pt x="5976" y="10922"/>
                      </a:cubicBezTo>
                      <a:lnTo>
                        <a:pt x="5964" y="10898"/>
                      </a:lnTo>
                      <a:lnTo>
                        <a:pt x="5976" y="10922"/>
                      </a:lnTo>
                      <a:cubicBezTo>
                        <a:pt x="5547" y="11033"/>
                        <a:pt x="3968" y="11498"/>
                        <a:pt x="2548" y="1149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95" name="Google Shape;695;p26"/>
              <p:cNvGrpSpPr/>
              <p:nvPr/>
            </p:nvGrpSpPr>
            <p:grpSpPr>
              <a:xfrm rot="6499934">
                <a:off x="7821810" y="2338940"/>
                <a:ext cx="267032" cy="465633"/>
                <a:chOff x="526150" y="3997550"/>
                <a:chExt cx="344075" cy="599975"/>
              </a:xfrm>
            </p:grpSpPr>
            <p:sp>
              <p:nvSpPr>
                <p:cNvPr id="696" name="Google Shape;696;p26"/>
                <p:cNvSpPr/>
                <p:nvPr/>
              </p:nvSpPr>
              <p:spPr>
                <a:xfrm>
                  <a:off x="526150" y="3997550"/>
                  <a:ext cx="344075" cy="59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3" h="23999" fill="none" extrusionOk="0">
                      <a:moveTo>
                        <a:pt x="7322" y="23998"/>
                      </a:moveTo>
                      <a:cubicBezTo>
                        <a:pt x="6980" y="23998"/>
                        <a:pt x="6710" y="23913"/>
                        <a:pt x="6490" y="23766"/>
                      </a:cubicBezTo>
                      <a:cubicBezTo>
                        <a:pt x="5645" y="23153"/>
                        <a:pt x="5927" y="21390"/>
                        <a:pt x="6221" y="19688"/>
                      </a:cubicBezTo>
                      <a:cubicBezTo>
                        <a:pt x="6257" y="19382"/>
                        <a:pt x="6331" y="19064"/>
                        <a:pt x="6367" y="18758"/>
                      </a:cubicBezTo>
                      <a:cubicBezTo>
                        <a:pt x="6906" y="15097"/>
                        <a:pt x="5376" y="10995"/>
                        <a:pt x="2315" y="7775"/>
                      </a:cubicBezTo>
                      <a:cubicBezTo>
                        <a:pt x="2205" y="7665"/>
                        <a:pt x="2094" y="7542"/>
                        <a:pt x="1996" y="7432"/>
                      </a:cubicBezTo>
                      <a:cubicBezTo>
                        <a:pt x="1409" y="6832"/>
                        <a:pt x="809" y="6245"/>
                        <a:pt x="466" y="5473"/>
                      </a:cubicBezTo>
                      <a:cubicBezTo>
                        <a:pt x="62" y="4628"/>
                        <a:pt x="1" y="3392"/>
                        <a:pt x="796" y="2669"/>
                      </a:cubicBezTo>
                      <a:cubicBezTo>
                        <a:pt x="1384" y="2155"/>
                        <a:pt x="2180" y="2094"/>
                        <a:pt x="2964" y="2045"/>
                      </a:cubicBezTo>
                      <a:cubicBezTo>
                        <a:pt x="3196" y="2033"/>
                        <a:pt x="3453" y="2020"/>
                        <a:pt x="3674" y="1984"/>
                      </a:cubicBezTo>
                      <a:cubicBezTo>
                        <a:pt x="4947" y="1812"/>
                        <a:pt x="5694" y="1286"/>
                        <a:pt x="6233" y="894"/>
                      </a:cubicBezTo>
                      <a:cubicBezTo>
                        <a:pt x="6416" y="759"/>
                        <a:pt x="6588" y="649"/>
                        <a:pt x="6735" y="576"/>
                      </a:cubicBezTo>
                      <a:cubicBezTo>
                        <a:pt x="7861" y="0"/>
                        <a:pt x="9918" y="465"/>
                        <a:pt x="10212" y="710"/>
                      </a:cubicBezTo>
                      <a:lnTo>
                        <a:pt x="10212" y="710"/>
                      </a:lnTo>
                      <a:cubicBezTo>
                        <a:pt x="13347" y="3184"/>
                        <a:pt x="12453" y="4934"/>
                        <a:pt x="11387" y="6979"/>
                      </a:cubicBezTo>
                      <a:cubicBezTo>
                        <a:pt x="10567" y="8571"/>
                        <a:pt x="9649" y="10383"/>
                        <a:pt x="10592" y="12856"/>
                      </a:cubicBezTo>
                      <a:cubicBezTo>
                        <a:pt x="10824" y="13432"/>
                        <a:pt x="11241" y="14093"/>
                        <a:pt x="11669" y="14791"/>
                      </a:cubicBezTo>
                      <a:cubicBezTo>
                        <a:pt x="12649" y="16370"/>
                        <a:pt x="13763" y="18158"/>
                        <a:pt x="13273" y="19921"/>
                      </a:cubicBezTo>
                      <a:cubicBezTo>
                        <a:pt x="12942" y="21145"/>
                        <a:pt x="11877" y="22186"/>
                        <a:pt x="10041" y="23117"/>
                      </a:cubicBezTo>
                      <a:cubicBezTo>
                        <a:pt x="8877" y="23704"/>
                        <a:pt x="7984" y="23998"/>
                        <a:pt x="7322" y="2399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26"/>
                <p:cNvSpPr/>
                <p:nvPr/>
              </p:nvSpPr>
              <p:spPr>
                <a:xfrm>
                  <a:off x="599000" y="4068850"/>
                  <a:ext cx="190125" cy="44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5" h="17988" fill="none" extrusionOk="0">
                      <a:moveTo>
                        <a:pt x="5719" y="17987"/>
                      </a:moveTo>
                      <a:cubicBezTo>
                        <a:pt x="5694" y="17987"/>
                        <a:pt x="5657" y="17975"/>
                        <a:pt x="5645" y="17963"/>
                      </a:cubicBezTo>
                      <a:cubicBezTo>
                        <a:pt x="5535" y="17865"/>
                        <a:pt x="5645" y="17547"/>
                        <a:pt x="5817" y="17020"/>
                      </a:cubicBezTo>
                      <a:cubicBezTo>
                        <a:pt x="5902" y="16751"/>
                        <a:pt x="6012" y="16457"/>
                        <a:pt x="6037" y="16261"/>
                      </a:cubicBezTo>
                      <a:cubicBezTo>
                        <a:pt x="6123" y="15710"/>
                        <a:pt x="6074" y="15122"/>
                        <a:pt x="6025" y="14559"/>
                      </a:cubicBezTo>
                      <a:cubicBezTo>
                        <a:pt x="5963" y="13922"/>
                        <a:pt x="5927" y="13249"/>
                        <a:pt x="6061" y="12649"/>
                      </a:cubicBezTo>
                      <a:cubicBezTo>
                        <a:pt x="6061" y="12637"/>
                        <a:pt x="6074" y="12576"/>
                        <a:pt x="6123" y="12576"/>
                      </a:cubicBezTo>
                      <a:cubicBezTo>
                        <a:pt x="6184" y="12576"/>
                        <a:pt x="6245" y="12673"/>
                        <a:pt x="6368" y="12967"/>
                      </a:cubicBezTo>
                      <a:cubicBezTo>
                        <a:pt x="6404" y="13090"/>
                        <a:pt x="6465" y="13212"/>
                        <a:pt x="6514" y="13286"/>
                      </a:cubicBezTo>
                      <a:cubicBezTo>
                        <a:pt x="7323" y="14608"/>
                        <a:pt x="7604" y="15637"/>
                        <a:pt x="7359" y="16457"/>
                      </a:cubicBezTo>
                      <a:cubicBezTo>
                        <a:pt x="7163" y="17081"/>
                        <a:pt x="6674" y="17571"/>
                        <a:pt x="5829" y="17938"/>
                      </a:cubicBezTo>
                      <a:lnTo>
                        <a:pt x="5829" y="17938"/>
                      </a:lnTo>
                      <a:cubicBezTo>
                        <a:pt x="5792" y="17987"/>
                        <a:pt x="5755" y="17987"/>
                        <a:pt x="5719" y="17987"/>
                      </a:cubicBezTo>
                      <a:close/>
                      <a:moveTo>
                        <a:pt x="4617" y="7837"/>
                      </a:moveTo>
                      <a:cubicBezTo>
                        <a:pt x="3882" y="7837"/>
                        <a:pt x="1433" y="5009"/>
                        <a:pt x="503" y="3270"/>
                      </a:cubicBezTo>
                      <a:cubicBezTo>
                        <a:pt x="123" y="2548"/>
                        <a:pt x="1" y="2070"/>
                        <a:pt x="172" y="1825"/>
                      </a:cubicBezTo>
                      <a:cubicBezTo>
                        <a:pt x="1054" y="466"/>
                        <a:pt x="2927" y="283"/>
                        <a:pt x="4910" y="87"/>
                      </a:cubicBezTo>
                      <a:lnTo>
                        <a:pt x="5021" y="62"/>
                      </a:lnTo>
                      <a:cubicBezTo>
                        <a:pt x="5682" y="1"/>
                        <a:pt x="6172" y="172"/>
                        <a:pt x="6453" y="564"/>
                      </a:cubicBezTo>
                      <a:cubicBezTo>
                        <a:pt x="6821" y="1066"/>
                        <a:pt x="6759" y="1752"/>
                        <a:pt x="6661" y="1997"/>
                      </a:cubicBezTo>
                      <a:cubicBezTo>
                        <a:pt x="6257" y="2915"/>
                        <a:pt x="6074" y="4041"/>
                        <a:pt x="5902" y="5058"/>
                      </a:cubicBezTo>
                      <a:cubicBezTo>
                        <a:pt x="5645" y="6551"/>
                        <a:pt x="5437" y="7837"/>
                        <a:pt x="4617" y="783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698;p26"/>
                <p:cNvSpPr/>
                <p:nvPr/>
              </p:nvSpPr>
              <p:spPr>
                <a:xfrm>
                  <a:off x="669100" y="4120900"/>
                  <a:ext cx="38300" cy="5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2" h="2254" fill="none" extrusionOk="0">
                      <a:moveTo>
                        <a:pt x="882" y="2253"/>
                      </a:moveTo>
                      <a:cubicBezTo>
                        <a:pt x="870" y="2253"/>
                        <a:pt x="858" y="2253"/>
                        <a:pt x="833" y="2241"/>
                      </a:cubicBezTo>
                      <a:cubicBezTo>
                        <a:pt x="564" y="2119"/>
                        <a:pt x="1" y="845"/>
                        <a:pt x="86" y="551"/>
                      </a:cubicBezTo>
                      <a:cubicBezTo>
                        <a:pt x="147" y="392"/>
                        <a:pt x="466" y="209"/>
                        <a:pt x="760" y="111"/>
                      </a:cubicBezTo>
                      <a:cubicBezTo>
                        <a:pt x="870" y="86"/>
                        <a:pt x="1139" y="0"/>
                        <a:pt x="1262" y="86"/>
                      </a:cubicBezTo>
                      <a:cubicBezTo>
                        <a:pt x="1531" y="270"/>
                        <a:pt x="1311" y="1580"/>
                        <a:pt x="992" y="2192"/>
                      </a:cubicBezTo>
                      <a:lnTo>
                        <a:pt x="992" y="2192"/>
                      </a:lnTo>
                      <a:cubicBezTo>
                        <a:pt x="943" y="2241"/>
                        <a:pt x="919" y="2253"/>
                        <a:pt x="882" y="225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99" name="Google Shape;699;p26"/>
              <p:cNvGrpSpPr/>
              <p:nvPr/>
            </p:nvGrpSpPr>
            <p:grpSpPr>
              <a:xfrm rot="3890659">
                <a:off x="8703654" y="1971457"/>
                <a:ext cx="464398" cy="940396"/>
                <a:chOff x="715325" y="2926500"/>
                <a:chExt cx="464375" cy="940350"/>
              </a:xfrm>
            </p:grpSpPr>
            <p:sp>
              <p:nvSpPr>
                <p:cNvPr id="700" name="Google Shape;700;p26"/>
                <p:cNvSpPr/>
                <p:nvPr/>
              </p:nvSpPr>
              <p:spPr>
                <a:xfrm>
                  <a:off x="715325" y="2926500"/>
                  <a:ext cx="464375" cy="94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75" h="37614" fill="none" extrusionOk="0">
                      <a:moveTo>
                        <a:pt x="6196" y="37614"/>
                      </a:moveTo>
                      <a:cubicBezTo>
                        <a:pt x="5461" y="37614"/>
                        <a:pt x="4714" y="37430"/>
                        <a:pt x="4065" y="37051"/>
                      </a:cubicBezTo>
                      <a:cubicBezTo>
                        <a:pt x="3074" y="36475"/>
                        <a:pt x="2363" y="35520"/>
                        <a:pt x="1678" y="34528"/>
                      </a:cubicBezTo>
                      <a:cubicBezTo>
                        <a:pt x="1127" y="33733"/>
                        <a:pt x="613" y="32937"/>
                        <a:pt x="368" y="32067"/>
                      </a:cubicBezTo>
                      <a:cubicBezTo>
                        <a:pt x="0" y="30794"/>
                        <a:pt x="209" y="29423"/>
                        <a:pt x="392" y="28223"/>
                      </a:cubicBezTo>
                      <a:cubicBezTo>
                        <a:pt x="686" y="26325"/>
                        <a:pt x="1004" y="24182"/>
                        <a:pt x="2192" y="22480"/>
                      </a:cubicBezTo>
                      <a:cubicBezTo>
                        <a:pt x="2927" y="21440"/>
                        <a:pt x="3943" y="20632"/>
                        <a:pt x="4947" y="19848"/>
                      </a:cubicBezTo>
                      <a:cubicBezTo>
                        <a:pt x="5314" y="19554"/>
                        <a:pt x="5694" y="19248"/>
                        <a:pt x="6061" y="18942"/>
                      </a:cubicBezTo>
                      <a:cubicBezTo>
                        <a:pt x="7212" y="17962"/>
                        <a:pt x="8228" y="16836"/>
                        <a:pt x="9085" y="15599"/>
                      </a:cubicBezTo>
                      <a:cubicBezTo>
                        <a:pt x="9906" y="14424"/>
                        <a:pt x="10371" y="13420"/>
                        <a:pt x="10591" y="12416"/>
                      </a:cubicBezTo>
                      <a:cubicBezTo>
                        <a:pt x="10898" y="11020"/>
                        <a:pt x="10702" y="9575"/>
                        <a:pt x="10493" y="8167"/>
                      </a:cubicBezTo>
                      <a:cubicBezTo>
                        <a:pt x="10359" y="7139"/>
                        <a:pt x="10212" y="6074"/>
                        <a:pt x="10273" y="5021"/>
                      </a:cubicBezTo>
                      <a:lnTo>
                        <a:pt x="10273" y="5021"/>
                      </a:lnTo>
                      <a:cubicBezTo>
                        <a:pt x="10334" y="3796"/>
                        <a:pt x="10665" y="2584"/>
                        <a:pt x="11228" y="1482"/>
                      </a:cubicBezTo>
                      <a:lnTo>
                        <a:pt x="11326" y="1298"/>
                      </a:lnTo>
                      <a:cubicBezTo>
                        <a:pt x="11522" y="882"/>
                        <a:pt x="11779" y="392"/>
                        <a:pt x="12171" y="221"/>
                      </a:cubicBezTo>
                      <a:cubicBezTo>
                        <a:pt x="12734" y="1"/>
                        <a:pt x="13469" y="466"/>
                        <a:pt x="13677" y="625"/>
                      </a:cubicBezTo>
                      <a:cubicBezTo>
                        <a:pt x="13836" y="735"/>
                        <a:pt x="13983" y="858"/>
                        <a:pt x="14142" y="980"/>
                      </a:cubicBezTo>
                      <a:cubicBezTo>
                        <a:pt x="14461" y="1249"/>
                        <a:pt x="14816" y="1531"/>
                        <a:pt x="15207" y="1666"/>
                      </a:cubicBezTo>
                      <a:cubicBezTo>
                        <a:pt x="15562" y="1788"/>
                        <a:pt x="15942" y="1813"/>
                        <a:pt x="16334" y="1849"/>
                      </a:cubicBezTo>
                      <a:cubicBezTo>
                        <a:pt x="16897" y="1898"/>
                        <a:pt x="17497" y="1923"/>
                        <a:pt x="17901" y="2327"/>
                      </a:cubicBezTo>
                      <a:cubicBezTo>
                        <a:pt x="18574" y="2951"/>
                        <a:pt x="18379" y="4078"/>
                        <a:pt x="17926" y="4886"/>
                      </a:cubicBezTo>
                      <a:cubicBezTo>
                        <a:pt x="17473" y="5645"/>
                        <a:pt x="16836" y="6306"/>
                        <a:pt x="16211" y="6931"/>
                      </a:cubicBezTo>
                      <a:cubicBezTo>
                        <a:pt x="16003" y="7127"/>
                        <a:pt x="15795" y="7347"/>
                        <a:pt x="15599" y="7555"/>
                      </a:cubicBezTo>
                      <a:cubicBezTo>
                        <a:pt x="14938" y="8253"/>
                        <a:pt x="14069" y="9318"/>
                        <a:pt x="13959" y="10604"/>
                      </a:cubicBezTo>
                      <a:cubicBezTo>
                        <a:pt x="13910" y="11167"/>
                        <a:pt x="14007" y="11730"/>
                        <a:pt x="14105" y="12281"/>
                      </a:cubicBezTo>
                      <a:cubicBezTo>
                        <a:pt x="14216" y="12893"/>
                        <a:pt x="14326" y="13530"/>
                        <a:pt x="14228" y="14142"/>
                      </a:cubicBezTo>
                      <a:cubicBezTo>
                        <a:pt x="14044" y="15379"/>
                        <a:pt x="13150" y="16297"/>
                        <a:pt x="12269" y="17203"/>
                      </a:cubicBezTo>
                      <a:cubicBezTo>
                        <a:pt x="11644" y="17840"/>
                        <a:pt x="10983" y="18513"/>
                        <a:pt x="10591" y="19309"/>
                      </a:cubicBezTo>
                      <a:cubicBezTo>
                        <a:pt x="9991" y="20509"/>
                        <a:pt x="10028" y="21868"/>
                        <a:pt x="10040" y="23203"/>
                      </a:cubicBezTo>
                      <a:cubicBezTo>
                        <a:pt x="10053" y="23888"/>
                        <a:pt x="10065" y="24611"/>
                        <a:pt x="9991" y="25297"/>
                      </a:cubicBezTo>
                      <a:cubicBezTo>
                        <a:pt x="9942" y="25737"/>
                        <a:pt x="9857" y="26178"/>
                        <a:pt x="9783" y="26631"/>
                      </a:cubicBezTo>
                      <a:cubicBezTo>
                        <a:pt x="9636" y="27354"/>
                        <a:pt x="9502" y="28100"/>
                        <a:pt x="9538" y="28835"/>
                      </a:cubicBezTo>
                      <a:cubicBezTo>
                        <a:pt x="9563" y="29582"/>
                        <a:pt x="9783" y="30317"/>
                        <a:pt x="9979" y="31014"/>
                      </a:cubicBezTo>
                      <a:cubicBezTo>
                        <a:pt x="10212" y="31835"/>
                        <a:pt x="10457" y="32692"/>
                        <a:pt x="10420" y="33549"/>
                      </a:cubicBezTo>
                      <a:cubicBezTo>
                        <a:pt x="10371" y="34994"/>
                        <a:pt x="9514" y="36414"/>
                        <a:pt x="8253" y="37112"/>
                      </a:cubicBezTo>
                      <a:cubicBezTo>
                        <a:pt x="7616" y="37430"/>
                        <a:pt x="6906" y="37614"/>
                        <a:pt x="6196" y="37614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26"/>
                <p:cNvSpPr/>
                <p:nvPr/>
              </p:nvSpPr>
              <p:spPr>
                <a:xfrm>
                  <a:off x="775325" y="3007000"/>
                  <a:ext cx="327550" cy="79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02" h="31970" fill="none" extrusionOk="0">
                      <a:moveTo>
                        <a:pt x="3649" y="31970"/>
                      </a:moveTo>
                      <a:cubicBezTo>
                        <a:pt x="3318" y="31970"/>
                        <a:pt x="2559" y="31737"/>
                        <a:pt x="1286" y="29900"/>
                      </a:cubicBezTo>
                      <a:lnTo>
                        <a:pt x="1286" y="29900"/>
                      </a:lnTo>
                      <a:cubicBezTo>
                        <a:pt x="845" y="29251"/>
                        <a:pt x="453" y="28676"/>
                        <a:pt x="306" y="28150"/>
                      </a:cubicBezTo>
                      <a:cubicBezTo>
                        <a:pt x="0" y="27072"/>
                        <a:pt x="612" y="22309"/>
                        <a:pt x="1776" y="20656"/>
                      </a:cubicBezTo>
                      <a:cubicBezTo>
                        <a:pt x="1971" y="20375"/>
                        <a:pt x="2082" y="20105"/>
                        <a:pt x="2192" y="19824"/>
                      </a:cubicBezTo>
                      <a:cubicBezTo>
                        <a:pt x="2351" y="19383"/>
                        <a:pt x="2522" y="18967"/>
                        <a:pt x="3086" y="18526"/>
                      </a:cubicBezTo>
                      <a:cubicBezTo>
                        <a:pt x="3429" y="18269"/>
                        <a:pt x="4763" y="17350"/>
                        <a:pt x="5228" y="17595"/>
                      </a:cubicBezTo>
                      <a:cubicBezTo>
                        <a:pt x="5804" y="17901"/>
                        <a:pt x="5571" y="18660"/>
                        <a:pt x="5351" y="19358"/>
                      </a:cubicBezTo>
                      <a:cubicBezTo>
                        <a:pt x="5277" y="19579"/>
                        <a:pt x="5216" y="19811"/>
                        <a:pt x="5192" y="20007"/>
                      </a:cubicBezTo>
                      <a:cubicBezTo>
                        <a:pt x="5118" y="20473"/>
                        <a:pt x="5130" y="20681"/>
                        <a:pt x="5143" y="20926"/>
                      </a:cubicBezTo>
                      <a:cubicBezTo>
                        <a:pt x="5167" y="21281"/>
                        <a:pt x="5204" y="21685"/>
                        <a:pt x="4959" y="22934"/>
                      </a:cubicBezTo>
                      <a:cubicBezTo>
                        <a:pt x="4812" y="23766"/>
                        <a:pt x="4628" y="24685"/>
                        <a:pt x="4665" y="25701"/>
                      </a:cubicBezTo>
                      <a:cubicBezTo>
                        <a:pt x="4714" y="26729"/>
                        <a:pt x="4971" y="27660"/>
                        <a:pt x="5204" y="28480"/>
                      </a:cubicBezTo>
                      <a:cubicBezTo>
                        <a:pt x="5400" y="29166"/>
                        <a:pt x="5571" y="29766"/>
                        <a:pt x="5559" y="30231"/>
                      </a:cubicBezTo>
                      <a:cubicBezTo>
                        <a:pt x="5547" y="30941"/>
                        <a:pt x="4971" y="31933"/>
                        <a:pt x="3796" y="31933"/>
                      </a:cubicBezTo>
                      <a:cubicBezTo>
                        <a:pt x="3784" y="31945"/>
                        <a:pt x="3722" y="31970"/>
                        <a:pt x="3649" y="31970"/>
                      </a:cubicBezTo>
                      <a:close/>
                      <a:moveTo>
                        <a:pt x="10420" y="3809"/>
                      </a:moveTo>
                      <a:cubicBezTo>
                        <a:pt x="10383" y="3809"/>
                        <a:pt x="10346" y="3784"/>
                        <a:pt x="10297" y="3772"/>
                      </a:cubicBezTo>
                      <a:cubicBezTo>
                        <a:pt x="9979" y="3600"/>
                        <a:pt x="10138" y="2780"/>
                        <a:pt x="10236" y="2229"/>
                      </a:cubicBezTo>
                      <a:cubicBezTo>
                        <a:pt x="10273" y="2070"/>
                        <a:pt x="10285" y="1972"/>
                        <a:pt x="10285" y="1911"/>
                      </a:cubicBezTo>
                      <a:lnTo>
                        <a:pt x="10285" y="1911"/>
                      </a:lnTo>
                      <a:cubicBezTo>
                        <a:pt x="10285" y="1752"/>
                        <a:pt x="10285" y="1580"/>
                        <a:pt x="10273" y="1409"/>
                      </a:cubicBezTo>
                      <a:cubicBezTo>
                        <a:pt x="10236" y="846"/>
                        <a:pt x="10212" y="221"/>
                        <a:pt x="10689" y="86"/>
                      </a:cubicBezTo>
                      <a:cubicBezTo>
                        <a:pt x="10934" y="1"/>
                        <a:pt x="11154" y="184"/>
                        <a:pt x="11399" y="405"/>
                      </a:cubicBezTo>
                      <a:cubicBezTo>
                        <a:pt x="11571" y="539"/>
                        <a:pt x="11754" y="699"/>
                        <a:pt x="11950" y="772"/>
                      </a:cubicBezTo>
                      <a:cubicBezTo>
                        <a:pt x="12073" y="821"/>
                        <a:pt x="12232" y="821"/>
                        <a:pt x="12379" y="821"/>
                      </a:cubicBezTo>
                      <a:cubicBezTo>
                        <a:pt x="12624" y="821"/>
                        <a:pt x="12869" y="833"/>
                        <a:pt x="12930" y="1029"/>
                      </a:cubicBezTo>
                      <a:cubicBezTo>
                        <a:pt x="13101" y="1494"/>
                        <a:pt x="13040" y="1935"/>
                        <a:pt x="12746" y="2229"/>
                      </a:cubicBezTo>
                      <a:cubicBezTo>
                        <a:pt x="12648" y="2327"/>
                        <a:pt x="12428" y="2437"/>
                        <a:pt x="12220" y="2560"/>
                      </a:cubicBezTo>
                      <a:cubicBezTo>
                        <a:pt x="11987" y="2682"/>
                        <a:pt x="11742" y="2805"/>
                        <a:pt x="11632" y="2927"/>
                      </a:cubicBezTo>
                      <a:cubicBezTo>
                        <a:pt x="11081" y="3515"/>
                        <a:pt x="10665" y="3809"/>
                        <a:pt x="10420" y="380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02" name="Google Shape;702;p26"/>
            <p:cNvSpPr/>
            <p:nvPr/>
          </p:nvSpPr>
          <p:spPr>
            <a:xfrm>
              <a:off x="-2532673" y="-252527"/>
              <a:ext cx="5568204" cy="1725147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6"/>
            <p:cNvSpPr/>
            <p:nvPr/>
          </p:nvSpPr>
          <p:spPr>
            <a:xfrm rot="9794316">
              <a:off x="4899481" y="4267032"/>
              <a:ext cx="5568199" cy="1725146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4" name="Google Shape;704;p26"/>
            <p:cNvGrpSpPr/>
            <p:nvPr/>
          </p:nvGrpSpPr>
          <p:grpSpPr>
            <a:xfrm>
              <a:off x="6714578" y="-668750"/>
              <a:ext cx="4020585" cy="3545433"/>
              <a:chOff x="-2417677" y="2452996"/>
              <a:chExt cx="5416388" cy="4776280"/>
            </a:xfrm>
          </p:grpSpPr>
          <p:grpSp>
            <p:nvGrpSpPr>
              <p:cNvPr id="705" name="Google Shape;705;p26"/>
              <p:cNvGrpSpPr/>
              <p:nvPr/>
            </p:nvGrpSpPr>
            <p:grpSpPr>
              <a:xfrm>
                <a:off x="415116" y="4353695"/>
                <a:ext cx="451070" cy="303924"/>
                <a:chOff x="5850477" y="3901125"/>
                <a:chExt cx="127450" cy="85874"/>
              </a:xfrm>
            </p:grpSpPr>
            <p:sp>
              <p:nvSpPr>
                <p:cNvPr id="706" name="Google Shape;706;p26"/>
                <p:cNvSpPr/>
                <p:nvPr/>
              </p:nvSpPr>
              <p:spPr>
                <a:xfrm>
                  <a:off x="5892700" y="3901125"/>
                  <a:ext cx="34000" cy="2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" h="1005" extrusionOk="0">
                      <a:moveTo>
                        <a:pt x="0" y="0"/>
                      </a:moveTo>
                      <a:lnTo>
                        <a:pt x="0" y="1004"/>
                      </a:lnTo>
                      <a:lnTo>
                        <a:pt x="1359" y="1004"/>
                      </a:lnTo>
                      <a:lnTo>
                        <a:pt x="135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26"/>
                <p:cNvSpPr/>
                <p:nvPr/>
              </p:nvSpPr>
              <p:spPr>
                <a:xfrm>
                  <a:off x="5935028" y="3936639"/>
                  <a:ext cx="28800" cy="2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845" extrusionOk="0">
                      <a:moveTo>
                        <a:pt x="0" y="0"/>
                      </a:moveTo>
                      <a:lnTo>
                        <a:pt x="0" y="845"/>
                      </a:lnTo>
                      <a:lnTo>
                        <a:pt x="1151" y="845"/>
                      </a:ln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08;p26"/>
                <p:cNvSpPr/>
                <p:nvPr/>
              </p:nvSpPr>
              <p:spPr>
                <a:xfrm>
                  <a:off x="5850477" y="3936641"/>
                  <a:ext cx="14400" cy="1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" h="405" extrusionOk="0">
                      <a:moveTo>
                        <a:pt x="1" y="1"/>
                      </a:moveTo>
                      <a:lnTo>
                        <a:pt x="1" y="405"/>
                      </a:lnTo>
                      <a:lnTo>
                        <a:pt x="576" y="405"/>
                      </a:lnTo>
                      <a:lnTo>
                        <a:pt x="57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26"/>
                <p:cNvSpPr/>
                <p:nvPr/>
              </p:nvSpPr>
              <p:spPr>
                <a:xfrm>
                  <a:off x="5963827" y="3976574"/>
                  <a:ext cx="14100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7" extrusionOk="0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26"/>
                <p:cNvSpPr/>
                <p:nvPr/>
              </p:nvSpPr>
              <p:spPr>
                <a:xfrm>
                  <a:off x="5898840" y="3951591"/>
                  <a:ext cx="14100" cy="1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8" extrusionOk="0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26"/>
                <p:cNvSpPr/>
                <p:nvPr/>
              </p:nvSpPr>
              <p:spPr>
                <a:xfrm>
                  <a:off x="5958542" y="3908476"/>
                  <a:ext cx="14100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7" extrusionOk="0">
                      <a:moveTo>
                        <a:pt x="1" y="1"/>
                      </a:moveTo>
                      <a:lnTo>
                        <a:pt x="1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12" name="Google Shape;712;p26"/>
              <p:cNvSpPr/>
              <p:nvPr/>
            </p:nvSpPr>
            <p:spPr>
              <a:xfrm>
                <a:off x="1177375" y="4353700"/>
                <a:ext cx="186803" cy="186803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4176" extrusionOk="0">
                    <a:moveTo>
                      <a:pt x="1776" y="1"/>
                    </a:moveTo>
                    <a:lnTo>
                      <a:pt x="1776" y="1776"/>
                    </a:lnTo>
                    <a:lnTo>
                      <a:pt x="0" y="1776"/>
                    </a:lnTo>
                    <a:lnTo>
                      <a:pt x="0" y="2400"/>
                    </a:lnTo>
                    <a:lnTo>
                      <a:pt x="1776" y="2400"/>
                    </a:lnTo>
                    <a:lnTo>
                      <a:pt x="1776" y="4176"/>
                    </a:lnTo>
                    <a:lnTo>
                      <a:pt x="2400" y="4176"/>
                    </a:lnTo>
                    <a:lnTo>
                      <a:pt x="2400" y="2400"/>
                    </a:lnTo>
                    <a:lnTo>
                      <a:pt x="4175" y="2400"/>
                    </a:lnTo>
                    <a:lnTo>
                      <a:pt x="4175" y="1776"/>
                    </a:lnTo>
                    <a:lnTo>
                      <a:pt x="2400" y="1776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3" name="Google Shape;713;p26"/>
              <p:cNvGrpSpPr/>
              <p:nvPr/>
            </p:nvGrpSpPr>
            <p:grpSpPr>
              <a:xfrm>
                <a:off x="-2417677" y="2452996"/>
                <a:ext cx="5416388" cy="4776280"/>
                <a:chOff x="3141775" y="2797950"/>
                <a:chExt cx="2059150" cy="1815800"/>
              </a:xfrm>
            </p:grpSpPr>
            <p:sp>
              <p:nvSpPr>
                <p:cNvPr id="714" name="Google Shape;714;p26"/>
                <p:cNvSpPr/>
                <p:nvPr/>
              </p:nvSpPr>
              <p:spPr>
                <a:xfrm>
                  <a:off x="3202075" y="2853350"/>
                  <a:ext cx="1939775" cy="170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91" h="68151" fill="none" extrusionOk="0">
                      <a:moveTo>
                        <a:pt x="67857" y="68150"/>
                      </a:moveTo>
                      <a:cubicBezTo>
                        <a:pt x="66400" y="68150"/>
                        <a:pt x="64967" y="67575"/>
                        <a:pt x="63559" y="66987"/>
                      </a:cubicBezTo>
                      <a:cubicBezTo>
                        <a:pt x="63032" y="66779"/>
                        <a:pt x="62518" y="66558"/>
                        <a:pt x="61992" y="66375"/>
                      </a:cubicBezTo>
                      <a:cubicBezTo>
                        <a:pt x="57694" y="64881"/>
                        <a:pt x="52833" y="65481"/>
                        <a:pt x="48548" y="65995"/>
                      </a:cubicBezTo>
                      <a:cubicBezTo>
                        <a:pt x="46417" y="66252"/>
                        <a:pt x="43993" y="66558"/>
                        <a:pt x="41728" y="66056"/>
                      </a:cubicBezTo>
                      <a:cubicBezTo>
                        <a:pt x="39818" y="65640"/>
                        <a:pt x="38091" y="64697"/>
                        <a:pt x="36402" y="63779"/>
                      </a:cubicBezTo>
                      <a:lnTo>
                        <a:pt x="25003" y="57547"/>
                      </a:lnTo>
                      <a:cubicBezTo>
                        <a:pt x="23999" y="56996"/>
                        <a:pt x="23533" y="56420"/>
                        <a:pt x="23607" y="55784"/>
                      </a:cubicBezTo>
                      <a:cubicBezTo>
                        <a:pt x="23644" y="55502"/>
                        <a:pt x="23791" y="55257"/>
                        <a:pt x="23950" y="55025"/>
                      </a:cubicBezTo>
                      <a:cubicBezTo>
                        <a:pt x="24060" y="54853"/>
                        <a:pt x="24158" y="54682"/>
                        <a:pt x="24219" y="54498"/>
                      </a:cubicBezTo>
                      <a:cubicBezTo>
                        <a:pt x="24403" y="53972"/>
                        <a:pt x="24244" y="53421"/>
                        <a:pt x="24035" y="52833"/>
                      </a:cubicBezTo>
                      <a:cubicBezTo>
                        <a:pt x="23888" y="52355"/>
                        <a:pt x="23717" y="51853"/>
                        <a:pt x="23778" y="51364"/>
                      </a:cubicBezTo>
                      <a:cubicBezTo>
                        <a:pt x="23950" y="49833"/>
                        <a:pt x="25725" y="49429"/>
                        <a:pt x="27280" y="49086"/>
                      </a:cubicBezTo>
                      <a:cubicBezTo>
                        <a:pt x="27623" y="49001"/>
                        <a:pt x="27929" y="48939"/>
                        <a:pt x="28235" y="48854"/>
                      </a:cubicBezTo>
                      <a:cubicBezTo>
                        <a:pt x="29839" y="48425"/>
                        <a:pt x="31247" y="47225"/>
                        <a:pt x="32080" y="45572"/>
                      </a:cubicBezTo>
                      <a:cubicBezTo>
                        <a:pt x="32900" y="43932"/>
                        <a:pt x="33022" y="42095"/>
                        <a:pt x="32410" y="40540"/>
                      </a:cubicBezTo>
                      <a:cubicBezTo>
                        <a:pt x="32031" y="39560"/>
                        <a:pt x="31370" y="38667"/>
                        <a:pt x="30757" y="37773"/>
                      </a:cubicBezTo>
                      <a:cubicBezTo>
                        <a:pt x="29778" y="36389"/>
                        <a:pt x="28774" y="34981"/>
                        <a:pt x="28798" y="33292"/>
                      </a:cubicBezTo>
                      <a:cubicBezTo>
                        <a:pt x="28798" y="32863"/>
                        <a:pt x="28896" y="32520"/>
                        <a:pt x="29055" y="32263"/>
                      </a:cubicBezTo>
                      <a:cubicBezTo>
                        <a:pt x="29288" y="31945"/>
                        <a:pt x="29643" y="31761"/>
                        <a:pt x="29998" y="31590"/>
                      </a:cubicBezTo>
                      <a:cubicBezTo>
                        <a:pt x="30096" y="31541"/>
                        <a:pt x="30194" y="31479"/>
                        <a:pt x="30280" y="31430"/>
                      </a:cubicBezTo>
                      <a:cubicBezTo>
                        <a:pt x="32447" y="30231"/>
                        <a:pt x="32839" y="27231"/>
                        <a:pt x="32508" y="24819"/>
                      </a:cubicBezTo>
                      <a:cubicBezTo>
                        <a:pt x="32349" y="23815"/>
                        <a:pt x="32092" y="22529"/>
                        <a:pt x="31259" y="21562"/>
                      </a:cubicBezTo>
                      <a:cubicBezTo>
                        <a:pt x="30561" y="20741"/>
                        <a:pt x="29264" y="20154"/>
                        <a:pt x="28137" y="20644"/>
                      </a:cubicBezTo>
                      <a:cubicBezTo>
                        <a:pt x="27696" y="20839"/>
                        <a:pt x="27329" y="21195"/>
                        <a:pt x="26974" y="21537"/>
                      </a:cubicBezTo>
                      <a:cubicBezTo>
                        <a:pt x="26533" y="21966"/>
                        <a:pt x="26080" y="22394"/>
                        <a:pt x="25468" y="22541"/>
                      </a:cubicBezTo>
                      <a:cubicBezTo>
                        <a:pt x="24709" y="22725"/>
                        <a:pt x="23950" y="22419"/>
                        <a:pt x="23203" y="22113"/>
                      </a:cubicBezTo>
                      <a:cubicBezTo>
                        <a:pt x="22382" y="21782"/>
                        <a:pt x="21611" y="21476"/>
                        <a:pt x="20852" y="21782"/>
                      </a:cubicBezTo>
                      <a:cubicBezTo>
                        <a:pt x="20289" y="22027"/>
                        <a:pt x="19970" y="22541"/>
                        <a:pt x="19615" y="23117"/>
                      </a:cubicBezTo>
                      <a:cubicBezTo>
                        <a:pt x="19383" y="23472"/>
                        <a:pt x="19162" y="23839"/>
                        <a:pt x="18856" y="24133"/>
                      </a:cubicBezTo>
                      <a:cubicBezTo>
                        <a:pt x="17693" y="25272"/>
                        <a:pt x="15734" y="24966"/>
                        <a:pt x="14399" y="24096"/>
                      </a:cubicBezTo>
                      <a:cubicBezTo>
                        <a:pt x="13591" y="23558"/>
                        <a:pt x="12893" y="22835"/>
                        <a:pt x="12244" y="22137"/>
                      </a:cubicBezTo>
                      <a:cubicBezTo>
                        <a:pt x="11828" y="21709"/>
                        <a:pt x="11400" y="21243"/>
                        <a:pt x="10934" y="20852"/>
                      </a:cubicBezTo>
                      <a:cubicBezTo>
                        <a:pt x="10530" y="20484"/>
                        <a:pt x="9881" y="19995"/>
                        <a:pt x="9159" y="19958"/>
                      </a:cubicBezTo>
                      <a:cubicBezTo>
                        <a:pt x="8694" y="19946"/>
                        <a:pt x="8216" y="20129"/>
                        <a:pt x="7788" y="20301"/>
                      </a:cubicBezTo>
                      <a:cubicBezTo>
                        <a:pt x="7286" y="20497"/>
                        <a:pt x="6759" y="20815"/>
                        <a:pt x="6257" y="21133"/>
                      </a:cubicBezTo>
                      <a:cubicBezTo>
                        <a:pt x="5241" y="21782"/>
                        <a:pt x="4188" y="22443"/>
                        <a:pt x="3086" y="22137"/>
                      </a:cubicBezTo>
                      <a:cubicBezTo>
                        <a:pt x="1629" y="21733"/>
                        <a:pt x="1115" y="19884"/>
                        <a:pt x="686" y="18378"/>
                      </a:cubicBezTo>
                      <a:cubicBezTo>
                        <a:pt x="637" y="18195"/>
                        <a:pt x="576" y="18011"/>
                        <a:pt x="527" y="17852"/>
                      </a:cubicBezTo>
                      <a:cubicBezTo>
                        <a:pt x="0" y="16052"/>
                        <a:pt x="368" y="14215"/>
                        <a:pt x="1482" y="13162"/>
                      </a:cubicBezTo>
                      <a:cubicBezTo>
                        <a:pt x="2143" y="12538"/>
                        <a:pt x="3000" y="12220"/>
                        <a:pt x="3833" y="11889"/>
                      </a:cubicBezTo>
                      <a:cubicBezTo>
                        <a:pt x="4200" y="11754"/>
                        <a:pt x="4567" y="11620"/>
                        <a:pt x="4923" y="11448"/>
                      </a:cubicBezTo>
                      <a:cubicBezTo>
                        <a:pt x="6098" y="10897"/>
                        <a:pt x="7175" y="9795"/>
                        <a:pt x="6943" y="8583"/>
                      </a:cubicBezTo>
                      <a:cubicBezTo>
                        <a:pt x="6918" y="8436"/>
                        <a:pt x="6857" y="8265"/>
                        <a:pt x="6808" y="8118"/>
                      </a:cubicBezTo>
                      <a:cubicBezTo>
                        <a:pt x="6698" y="7787"/>
                        <a:pt x="6588" y="7457"/>
                        <a:pt x="6673" y="7114"/>
                      </a:cubicBezTo>
                      <a:cubicBezTo>
                        <a:pt x="6857" y="6281"/>
                        <a:pt x="7726" y="6245"/>
                        <a:pt x="8645" y="6232"/>
                      </a:cubicBezTo>
                      <a:cubicBezTo>
                        <a:pt x="9245" y="6220"/>
                        <a:pt x="9857" y="6196"/>
                        <a:pt x="10322" y="5951"/>
                      </a:cubicBezTo>
                      <a:cubicBezTo>
                        <a:pt x="11228" y="5498"/>
                        <a:pt x="11302" y="4420"/>
                        <a:pt x="11387" y="3294"/>
                      </a:cubicBezTo>
                      <a:cubicBezTo>
                        <a:pt x="11449" y="2278"/>
                        <a:pt x="11522" y="1237"/>
                        <a:pt x="12208" y="563"/>
                      </a:cubicBezTo>
                      <a:cubicBezTo>
                        <a:pt x="12636" y="159"/>
                        <a:pt x="13224" y="0"/>
                        <a:pt x="13873" y="110"/>
                      </a:cubicBezTo>
                      <a:cubicBezTo>
                        <a:pt x="14852" y="294"/>
                        <a:pt x="15856" y="1078"/>
                        <a:pt x="16297" y="2020"/>
                      </a:cubicBezTo>
                      <a:cubicBezTo>
                        <a:pt x="16665" y="2792"/>
                        <a:pt x="16836" y="3649"/>
                        <a:pt x="16995" y="4457"/>
                      </a:cubicBezTo>
                      <a:cubicBezTo>
                        <a:pt x="17154" y="5241"/>
                        <a:pt x="17326" y="6049"/>
                        <a:pt x="17656" y="6771"/>
                      </a:cubicBezTo>
                      <a:cubicBezTo>
                        <a:pt x="18697" y="9061"/>
                        <a:pt x="21550" y="10457"/>
                        <a:pt x="24133" y="9955"/>
                      </a:cubicBezTo>
                      <a:cubicBezTo>
                        <a:pt x="26607" y="9477"/>
                        <a:pt x="28749" y="7408"/>
                        <a:pt x="29472" y="4812"/>
                      </a:cubicBezTo>
                      <a:cubicBezTo>
                        <a:pt x="29508" y="4702"/>
                        <a:pt x="29533" y="4579"/>
                        <a:pt x="29570" y="4469"/>
                      </a:cubicBezTo>
                      <a:cubicBezTo>
                        <a:pt x="29729" y="3796"/>
                        <a:pt x="29913" y="3098"/>
                        <a:pt x="30463" y="2669"/>
                      </a:cubicBezTo>
                      <a:cubicBezTo>
                        <a:pt x="31406" y="1910"/>
                        <a:pt x="32827" y="2437"/>
                        <a:pt x="33720" y="3318"/>
                      </a:cubicBezTo>
                      <a:cubicBezTo>
                        <a:pt x="34002" y="3600"/>
                        <a:pt x="34259" y="3894"/>
                        <a:pt x="34504" y="4175"/>
                      </a:cubicBezTo>
                      <a:cubicBezTo>
                        <a:pt x="35030" y="4775"/>
                        <a:pt x="35557" y="5400"/>
                        <a:pt x="36267" y="5755"/>
                      </a:cubicBezTo>
                      <a:cubicBezTo>
                        <a:pt x="36745" y="5988"/>
                        <a:pt x="37283" y="6098"/>
                        <a:pt x="37785" y="6196"/>
                      </a:cubicBezTo>
                      <a:cubicBezTo>
                        <a:pt x="38447" y="6318"/>
                        <a:pt x="39108" y="6465"/>
                        <a:pt x="39671" y="6857"/>
                      </a:cubicBezTo>
                      <a:cubicBezTo>
                        <a:pt x="41030" y="7824"/>
                        <a:pt x="40993" y="9857"/>
                        <a:pt x="40553" y="11314"/>
                      </a:cubicBezTo>
                      <a:cubicBezTo>
                        <a:pt x="40418" y="11754"/>
                        <a:pt x="40246" y="12195"/>
                        <a:pt x="40087" y="12624"/>
                      </a:cubicBezTo>
                      <a:cubicBezTo>
                        <a:pt x="39695" y="13689"/>
                        <a:pt x="39291" y="14766"/>
                        <a:pt x="39340" y="15893"/>
                      </a:cubicBezTo>
                      <a:cubicBezTo>
                        <a:pt x="39389" y="17154"/>
                        <a:pt x="40014" y="18354"/>
                        <a:pt x="40614" y="19517"/>
                      </a:cubicBezTo>
                      <a:cubicBezTo>
                        <a:pt x="41336" y="20913"/>
                        <a:pt x="42083" y="22345"/>
                        <a:pt x="41801" y="23876"/>
                      </a:cubicBezTo>
                      <a:cubicBezTo>
                        <a:pt x="41765" y="24170"/>
                        <a:pt x="41667" y="24464"/>
                        <a:pt x="41581" y="24733"/>
                      </a:cubicBezTo>
                      <a:cubicBezTo>
                        <a:pt x="41483" y="25039"/>
                        <a:pt x="41373" y="25357"/>
                        <a:pt x="41336" y="25688"/>
                      </a:cubicBezTo>
                      <a:cubicBezTo>
                        <a:pt x="41214" y="26521"/>
                        <a:pt x="41422" y="27463"/>
                        <a:pt x="42010" y="28590"/>
                      </a:cubicBezTo>
                      <a:cubicBezTo>
                        <a:pt x="43087" y="30720"/>
                        <a:pt x="44752" y="32030"/>
                        <a:pt x="46430" y="32116"/>
                      </a:cubicBezTo>
                      <a:cubicBezTo>
                        <a:pt x="47972" y="32177"/>
                        <a:pt x="48340" y="30867"/>
                        <a:pt x="48768" y="29373"/>
                      </a:cubicBezTo>
                      <a:cubicBezTo>
                        <a:pt x="48878" y="28994"/>
                        <a:pt x="48989" y="28590"/>
                        <a:pt x="49123" y="28210"/>
                      </a:cubicBezTo>
                      <a:cubicBezTo>
                        <a:pt x="49809" y="26264"/>
                        <a:pt x="50703" y="24917"/>
                        <a:pt x="51719" y="23374"/>
                      </a:cubicBezTo>
                      <a:cubicBezTo>
                        <a:pt x="52013" y="22933"/>
                        <a:pt x="52319" y="22468"/>
                        <a:pt x="52625" y="21978"/>
                      </a:cubicBezTo>
                      <a:cubicBezTo>
                        <a:pt x="53286" y="20937"/>
                        <a:pt x="54890" y="21354"/>
                        <a:pt x="56200" y="21684"/>
                      </a:cubicBezTo>
                      <a:cubicBezTo>
                        <a:pt x="56360" y="21733"/>
                        <a:pt x="56519" y="21770"/>
                        <a:pt x="56653" y="21807"/>
                      </a:cubicBezTo>
                      <a:cubicBezTo>
                        <a:pt x="57841" y="22101"/>
                        <a:pt x="59212" y="23056"/>
                        <a:pt x="59372" y="24488"/>
                      </a:cubicBezTo>
                      <a:cubicBezTo>
                        <a:pt x="59420" y="24917"/>
                        <a:pt x="59359" y="25345"/>
                        <a:pt x="59298" y="25774"/>
                      </a:cubicBezTo>
                      <a:cubicBezTo>
                        <a:pt x="59286" y="25933"/>
                        <a:pt x="59261" y="26080"/>
                        <a:pt x="59237" y="26251"/>
                      </a:cubicBezTo>
                      <a:cubicBezTo>
                        <a:pt x="58992" y="28541"/>
                        <a:pt x="59959" y="30794"/>
                        <a:pt x="60816" y="32765"/>
                      </a:cubicBezTo>
                      <a:cubicBezTo>
                        <a:pt x="61024" y="33279"/>
                        <a:pt x="61294" y="33855"/>
                        <a:pt x="61735" y="34234"/>
                      </a:cubicBezTo>
                      <a:cubicBezTo>
                        <a:pt x="62151" y="34589"/>
                        <a:pt x="62714" y="34761"/>
                        <a:pt x="63216" y="34883"/>
                      </a:cubicBezTo>
                      <a:cubicBezTo>
                        <a:pt x="64024" y="35079"/>
                        <a:pt x="64930" y="35116"/>
                        <a:pt x="65800" y="35153"/>
                      </a:cubicBezTo>
                      <a:cubicBezTo>
                        <a:pt x="67306" y="35214"/>
                        <a:pt x="68861" y="35275"/>
                        <a:pt x="69999" y="36157"/>
                      </a:cubicBezTo>
                      <a:cubicBezTo>
                        <a:pt x="71946" y="37638"/>
                        <a:pt x="73256" y="40099"/>
                        <a:pt x="74419" y="42291"/>
                      </a:cubicBezTo>
                      <a:cubicBezTo>
                        <a:pt x="74579" y="42560"/>
                        <a:pt x="74713" y="42842"/>
                        <a:pt x="74872" y="43111"/>
                      </a:cubicBezTo>
                      <a:cubicBezTo>
                        <a:pt x="75815" y="44862"/>
                        <a:pt x="76795" y="46662"/>
                        <a:pt x="77162" y="48670"/>
                      </a:cubicBezTo>
                      <a:cubicBezTo>
                        <a:pt x="77591" y="51045"/>
                        <a:pt x="77101" y="53457"/>
                        <a:pt x="76611" y="55331"/>
                      </a:cubicBezTo>
                      <a:cubicBezTo>
                        <a:pt x="75889" y="58086"/>
                        <a:pt x="74897" y="60767"/>
                        <a:pt x="73648" y="63301"/>
                      </a:cubicBezTo>
                      <a:cubicBezTo>
                        <a:pt x="72730" y="65175"/>
                        <a:pt x="71383" y="67391"/>
                        <a:pt x="69118" y="67991"/>
                      </a:cubicBezTo>
                      <a:cubicBezTo>
                        <a:pt x="68701" y="68113"/>
                        <a:pt x="68285" y="68150"/>
                        <a:pt x="67857" y="6815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26"/>
                <p:cNvSpPr/>
                <p:nvPr/>
              </p:nvSpPr>
              <p:spPr>
                <a:xfrm>
                  <a:off x="3291150" y="3022000"/>
                  <a:ext cx="1763775" cy="145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51" h="58013" fill="none" extrusionOk="0">
                      <a:moveTo>
                        <a:pt x="64294" y="58013"/>
                      </a:moveTo>
                      <a:lnTo>
                        <a:pt x="64294" y="58013"/>
                      </a:lnTo>
                      <a:cubicBezTo>
                        <a:pt x="63510" y="58013"/>
                        <a:pt x="62371" y="57547"/>
                        <a:pt x="61269" y="57094"/>
                      </a:cubicBezTo>
                      <a:cubicBezTo>
                        <a:pt x="60718" y="56862"/>
                        <a:pt x="60143" y="56629"/>
                        <a:pt x="59555" y="56433"/>
                      </a:cubicBezTo>
                      <a:cubicBezTo>
                        <a:pt x="57339" y="55649"/>
                        <a:pt x="54890" y="55282"/>
                        <a:pt x="52086" y="55282"/>
                      </a:cubicBezTo>
                      <a:cubicBezTo>
                        <a:pt x="49478" y="55282"/>
                        <a:pt x="46858" y="55600"/>
                        <a:pt x="44569" y="55894"/>
                      </a:cubicBezTo>
                      <a:cubicBezTo>
                        <a:pt x="43405" y="56041"/>
                        <a:pt x="42071" y="56200"/>
                        <a:pt x="40883" y="56200"/>
                      </a:cubicBezTo>
                      <a:cubicBezTo>
                        <a:pt x="40124" y="56200"/>
                        <a:pt x="39475" y="56139"/>
                        <a:pt x="38887" y="56017"/>
                      </a:cubicBezTo>
                      <a:cubicBezTo>
                        <a:pt x="37455" y="55711"/>
                        <a:pt x="35998" y="54915"/>
                        <a:pt x="34467" y="54070"/>
                      </a:cubicBezTo>
                      <a:cubicBezTo>
                        <a:pt x="33684" y="53654"/>
                        <a:pt x="32508" y="53188"/>
                        <a:pt x="31272" y="52711"/>
                      </a:cubicBezTo>
                      <a:cubicBezTo>
                        <a:pt x="28419" y="51621"/>
                        <a:pt x="24905" y="50262"/>
                        <a:pt x="24023" y="48364"/>
                      </a:cubicBezTo>
                      <a:cubicBezTo>
                        <a:pt x="23619" y="47446"/>
                        <a:pt x="23570" y="46405"/>
                        <a:pt x="23950" y="45793"/>
                      </a:cubicBezTo>
                      <a:cubicBezTo>
                        <a:pt x="24023" y="45671"/>
                        <a:pt x="24182" y="45671"/>
                        <a:pt x="24317" y="45671"/>
                      </a:cubicBezTo>
                      <a:cubicBezTo>
                        <a:pt x="24378" y="45671"/>
                        <a:pt x="24439" y="45671"/>
                        <a:pt x="24476" y="45658"/>
                      </a:cubicBezTo>
                      <a:lnTo>
                        <a:pt x="24488" y="45658"/>
                      </a:lnTo>
                      <a:cubicBezTo>
                        <a:pt x="24819" y="45585"/>
                        <a:pt x="25186" y="45499"/>
                        <a:pt x="25541" y="45401"/>
                      </a:cubicBezTo>
                      <a:cubicBezTo>
                        <a:pt x="28088" y="44703"/>
                        <a:pt x="30268" y="42891"/>
                        <a:pt x="31541" y="40357"/>
                      </a:cubicBezTo>
                      <a:cubicBezTo>
                        <a:pt x="32814" y="37847"/>
                        <a:pt x="32986" y="35006"/>
                        <a:pt x="32006" y="32545"/>
                      </a:cubicBezTo>
                      <a:cubicBezTo>
                        <a:pt x="31467" y="31174"/>
                        <a:pt x="30659" y="30047"/>
                        <a:pt x="29949" y="29056"/>
                      </a:cubicBezTo>
                      <a:cubicBezTo>
                        <a:pt x="29827" y="28872"/>
                        <a:pt x="29655" y="28700"/>
                        <a:pt x="29496" y="28517"/>
                      </a:cubicBezTo>
                      <a:cubicBezTo>
                        <a:pt x="29104" y="28113"/>
                        <a:pt x="28762" y="27745"/>
                        <a:pt x="28860" y="27354"/>
                      </a:cubicBezTo>
                      <a:cubicBezTo>
                        <a:pt x="29166" y="26178"/>
                        <a:pt x="29778" y="25137"/>
                        <a:pt x="30439" y="24011"/>
                      </a:cubicBezTo>
                      <a:cubicBezTo>
                        <a:pt x="31541" y="22162"/>
                        <a:pt x="32680" y="20252"/>
                        <a:pt x="32288" y="17571"/>
                      </a:cubicBezTo>
                      <a:cubicBezTo>
                        <a:pt x="32092" y="16224"/>
                        <a:pt x="31676" y="14240"/>
                        <a:pt x="30292" y="12600"/>
                      </a:cubicBezTo>
                      <a:cubicBezTo>
                        <a:pt x="29068" y="11155"/>
                        <a:pt x="27256" y="10298"/>
                        <a:pt x="25456" y="10298"/>
                      </a:cubicBezTo>
                      <a:cubicBezTo>
                        <a:pt x="24660" y="10298"/>
                        <a:pt x="23888" y="10469"/>
                        <a:pt x="23166" y="10788"/>
                      </a:cubicBezTo>
                      <a:cubicBezTo>
                        <a:pt x="22713" y="11008"/>
                        <a:pt x="22358" y="11339"/>
                        <a:pt x="22040" y="11632"/>
                      </a:cubicBezTo>
                      <a:cubicBezTo>
                        <a:pt x="21697" y="11951"/>
                        <a:pt x="21427" y="12220"/>
                        <a:pt x="21072" y="12294"/>
                      </a:cubicBezTo>
                      <a:cubicBezTo>
                        <a:pt x="21023" y="12306"/>
                        <a:pt x="20987" y="12281"/>
                        <a:pt x="20938" y="12245"/>
                      </a:cubicBezTo>
                      <a:cubicBezTo>
                        <a:pt x="20925" y="12232"/>
                        <a:pt x="20901" y="12232"/>
                        <a:pt x="20889" y="12220"/>
                      </a:cubicBezTo>
                      <a:cubicBezTo>
                        <a:pt x="20154" y="11914"/>
                        <a:pt x="19150" y="11498"/>
                        <a:pt x="17938" y="11498"/>
                      </a:cubicBezTo>
                      <a:cubicBezTo>
                        <a:pt x="17228" y="11498"/>
                        <a:pt x="16554" y="11632"/>
                        <a:pt x="15930" y="11914"/>
                      </a:cubicBezTo>
                      <a:cubicBezTo>
                        <a:pt x="14387" y="12563"/>
                        <a:pt x="13604" y="13824"/>
                        <a:pt x="13150" y="14559"/>
                      </a:cubicBezTo>
                      <a:cubicBezTo>
                        <a:pt x="13150" y="14571"/>
                        <a:pt x="13126" y="14571"/>
                        <a:pt x="13126" y="14583"/>
                      </a:cubicBezTo>
                      <a:cubicBezTo>
                        <a:pt x="13114" y="14620"/>
                        <a:pt x="13102" y="14644"/>
                        <a:pt x="13065" y="14669"/>
                      </a:cubicBezTo>
                      <a:cubicBezTo>
                        <a:pt x="12967" y="14706"/>
                        <a:pt x="12857" y="14620"/>
                        <a:pt x="12746" y="14546"/>
                      </a:cubicBezTo>
                      <a:cubicBezTo>
                        <a:pt x="12722" y="14522"/>
                        <a:pt x="12697" y="14497"/>
                        <a:pt x="12673" y="14485"/>
                      </a:cubicBezTo>
                      <a:cubicBezTo>
                        <a:pt x="12183" y="14155"/>
                        <a:pt x="11657" y="13604"/>
                        <a:pt x="11106" y="13028"/>
                      </a:cubicBezTo>
                      <a:cubicBezTo>
                        <a:pt x="10665" y="12563"/>
                        <a:pt x="10163" y="12036"/>
                        <a:pt x="9600" y="11522"/>
                      </a:cubicBezTo>
                      <a:cubicBezTo>
                        <a:pt x="9134" y="11118"/>
                        <a:pt x="7714" y="9882"/>
                        <a:pt x="5694" y="9796"/>
                      </a:cubicBezTo>
                      <a:lnTo>
                        <a:pt x="5510" y="9796"/>
                      </a:lnTo>
                      <a:cubicBezTo>
                        <a:pt x="4408" y="9796"/>
                        <a:pt x="3539" y="10139"/>
                        <a:pt x="2951" y="10371"/>
                      </a:cubicBezTo>
                      <a:cubicBezTo>
                        <a:pt x="2143" y="10690"/>
                        <a:pt x="1470" y="11118"/>
                        <a:pt x="858" y="11485"/>
                      </a:cubicBezTo>
                      <a:lnTo>
                        <a:pt x="809" y="11522"/>
                      </a:lnTo>
                      <a:cubicBezTo>
                        <a:pt x="760" y="11571"/>
                        <a:pt x="723" y="11620"/>
                        <a:pt x="662" y="11608"/>
                      </a:cubicBezTo>
                      <a:cubicBezTo>
                        <a:pt x="429" y="11510"/>
                        <a:pt x="417" y="11216"/>
                        <a:pt x="392" y="10971"/>
                      </a:cubicBezTo>
                      <a:cubicBezTo>
                        <a:pt x="392" y="10873"/>
                        <a:pt x="380" y="10763"/>
                        <a:pt x="368" y="10690"/>
                      </a:cubicBezTo>
                      <a:cubicBezTo>
                        <a:pt x="307" y="10494"/>
                        <a:pt x="258" y="10286"/>
                        <a:pt x="196" y="10102"/>
                      </a:cubicBezTo>
                      <a:cubicBezTo>
                        <a:pt x="0" y="9453"/>
                        <a:pt x="135" y="8939"/>
                        <a:pt x="233" y="8853"/>
                      </a:cubicBezTo>
                      <a:cubicBezTo>
                        <a:pt x="368" y="8694"/>
                        <a:pt x="882" y="8510"/>
                        <a:pt x="1335" y="8327"/>
                      </a:cubicBezTo>
                      <a:lnTo>
                        <a:pt x="1457" y="8290"/>
                      </a:lnTo>
                      <a:cubicBezTo>
                        <a:pt x="1849" y="8131"/>
                        <a:pt x="2315" y="7959"/>
                        <a:pt x="2780" y="7739"/>
                      </a:cubicBezTo>
                      <a:cubicBezTo>
                        <a:pt x="4212" y="7065"/>
                        <a:pt x="4849" y="5853"/>
                        <a:pt x="5474" y="4678"/>
                      </a:cubicBezTo>
                      <a:cubicBezTo>
                        <a:pt x="5865" y="3955"/>
                        <a:pt x="6233" y="3258"/>
                        <a:pt x="6759" y="2694"/>
                      </a:cubicBezTo>
                      <a:cubicBezTo>
                        <a:pt x="6967" y="2486"/>
                        <a:pt x="7273" y="2437"/>
                        <a:pt x="7579" y="2376"/>
                      </a:cubicBezTo>
                      <a:cubicBezTo>
                        <a:pt x="7800" y="2327"/>
                        <a:pt x="8045" y="2302"/>
                        <a:pt x="8265" y="2192"/>
                      </a:cubicBezTo>
                      <a:cubicBezTo>
                        <a:pt x="8755" y="1947"/>
                        <a:pt x="9061" y="1445"/>
                        <a:pt x="9318" y="1005"/>
                      </a:cubicBezTo>
                      <a:cubicBezTo>
                        <a:pt x="9636" y="466"/>
                        <a:pt x="9918" y="1"/>
                        <a:pt x="10432" y="50"/>
                      </a:cubicBezTo>
                      <a:cubicBezTo>
                        <a:pt x="10738" y="86"/>
                        <a:pt x="10787" y="429"/>
                        <a:pt x="10824" y="796"/>
                      </a:cubicBezTo>
                      <a:cubicBezTo>
                        <a:pt x="10849" y="1017"/>
                        <a:pt x="10861" y="1225"/>
                        <a:pt x="10947" y="1396"/>
                      </a:cubicBezTo>
                      <a:cubicBezTo>
                        <a:pt x="12367" y="4568"/>
                        <a:pt x="15783" y="6686"/>
                        <a:pt x="19419" y="6686"/>
                      </a:cubicBezTo>
                      <a:cubicBezTo>
                        <a:pt x="20007" y="6686"/>
                        <a:pt x="20583" y="6625"/>
                        <a:pt x="21146" y="6527"/>
                      </a:cubicBezTo>
                      <a:cubicBezTo>
                        <a:pt x="22774" y="6196"/>
                        <a:pt x="23815" y="4776"/>
                        <a:pt x="24819" y="3380"/>
                      </a:cubicBezTo>
                      <a:cubicBezTo>
                        <a:pt x="25884" y="1947"/>
                        <a:pt x="26962" y="441"/>
                        <a:pt x="28725" y="135"/>
                      </a:cubicBezTo>
                      <a:cubicBezTo>
                        <a:pt x="29227" y="50"/>
                        <a:pt x="29582" y="490"/>
                        <a:pt x="30010" y="992"/>
                      </a:cubicBezTo>
                      <a:cubicBezTo>
                        <a:pt x="30329" y="1384"/>
                        <a:pt x="30684" y="1813"/>
                        <a:pt x="31125" y="2033"/>
                      </a:cubicBezTo>
                      <a:cubicBezTo>
                        <a:pt x="32006" y="2462"/>
                        <a:pt x="32827" y="2633"/>
                        <a:pt x="33488" y="2756"/>
                      </a:cubicBezTo>
                      <a:lnTo>
                        <a:pt x="33573" y="2756"/>
                      </a:lnTo>
                      <a:cubicBezTo>
                        <a:pt x="33659" y="2756"/>
                        <a:pt x="33745" y="2756"/>
                        <a:pt x="33794" y="2817"/>
                      </a:cubicBezTo>
                      <a:cubicBezTo>
                        <a:pt x="33880" y="2939"/>
                        <a:pt x="33818" y="3135"/>
                        <a:pt x="33745" y="3355"/>
                      </a:cubicBezTo>
                      <a:cubicBezTo>
                        <a:pt x="33720" y="3417"/>
                        <a:pt x="33696" y="3490"/>
                        <a:pt x="33684" y="3551"/>
                      </a:cubicBezTo>
                      <a:cubicBezTo>
                        <a:pt x="33573" y="3894"/>
                        <a:pt x="33439" y="4262"/>
                        <a:pt x="33304" y="4653"/>
                      </a:cubicBezTo>
                      <a:lnTo>
                        <a:pt x="33304" y="4666"/>
                      </a:lnTo>
                      <a:cubicBezTo>
                        <a:pt x="32839" y="5914"/>
                        <a:pt x="32276" y="7445"/>
                        <a:pt x="32337" y="9245"/>
                      </a:cubicBezTo>
                      <a:cubicBezTo>
                        <a:pt x="32410" y="11265"/>
                        <a:pt x="33292" y="12955"/>
                        <a:pt x="33990" y="14314"/>
                      </a:cubicBezTo>
                      <a:cubicBezTo>
                        <a:pt x="34406" y="15110"/>
                        <a:pt x="34920" y="16114"/>
                        <a:pt x="34847" y="16518"/>
                      </a:cubicBezTo>
                      <a:cubicBezTo>
                        <a:pt x="34835" y="16591"/>
                        <a:pt x="34773" y="16787"/>
                        <a:pt x="34724" y="16959"/>
                      </a:cubicBezTo>
                      <a:cubicBezTo>
                        <a:pt x="34602" y="17363"/>
                        <a:pt x="34455" y="17852"/>
                        <a:pt x="34357" y="18440"/>
                      </a:cubicBezTo>
                      <a:cubicBezTo>
                        <a:pt x="34124" y="20007"/>
                        <a:pt x="34467" y="21611"/>
                        <a:pt x="35386" y="23387"/>
                      </a:cubicBezTo>
                      <a:cubicBezTo>
                        <a:pt x="37063" y="26668"/>
                        <a:pt x="39708" y="28627"/>
                        <a:pt x="42683" y="28749"/>
                      </a:cubicBezTo>
                      <a:lnTo>
                        <a:pt x="42940" y="28749"/>
                      </a:lnTo>
                      <a:cubicBezTo>
                        <a:pt x="46956" y="28749"/>
                        <a:pt x="47997" y="25089"/>
                        <a:pt x="48438" y="23521"/>
                      </a:cubicBezTo>
                      <a:cubicBezTo>
                        <a:pt x="48548" y="23178"/>
                        <a:pt x="48634" y="22848"/>
                        <a:pt x="48732" y="22566"/>
                      </a:cubicBezTo>
                      <a:cubicBezTo>
                        <a:pt x="49282" y="21011"/>
                        <a:pt x="49980" y="19946"/>
                        <a:pt x="50960" y="18477"/>
                      </a:cubicBezTo>
                      <a:cubicBezTo>
                        <a:pt x="50997" y="18428"/>
                        <a:pt x="51009" y="18379"/>
                        <a:pt x="51021" y="18342"/>
                      </a:cubicBezTo>
                      <a:cubicBezTo>
                        <a:pt x="51070" y="18232"/>
                        <a:pt x="51119" y="18122"/>
                        <a:pt x="51229" y="18073"/>
                      </a:cubicBezTo>
                      <a:cubicBezTo>
                        <a:pt x="51364" y="18011"/>
                        <a:pt x="51499" y="18097"/>
                        <a:pt x="51621" y="18134"/>
                      </a:cubicBezTo>
                      <a:cubicBezTo>
                        <a:pt x="51670" y="18171"/>
                        <a:pt x="51731" y="18183"/>
                        <a:pt x="51756" y="18195"/>
                      </a:cubicBezTo>
                      <a:lnTo>
                        <a:pt x="51780" y="18195"/>
                      </a:lnTo>
                      <a:cubicBezTo>
                        <a:pt x="51939" y="18244"/>
                        <a:pt x="52111" y="18293"/>
                        <a:pt x="52282" y="18318"/>
                      </a:cubicBezTo>
                      <a:lnTo>
                        <a:pt x="52294" y="18318"/>
                      </a:lnTo>
                      <a:cubicBezTo>
                        <a:pt x="52307" y="18318"/>
                        <a:pt x="52343" y="18318"/>
                        <a:pt x="52368" y="18354"/>
                      </a:cubicBezTo>
                      <a:cubicBezTo>
                        <a:pt x="52380" y="18379"/>
                        <a:pt x="52368" y="18428"/>
                        <a:pt x="52368" y="18465"/>
                      </a:cubicBezTo>
                      <a:cubicBezTo>
                        <a:pt x="52368" y="18477"/>
                        <a:pt x="52368" y="18477"/>
                        <a:pt x="52356" y="18489"/>
                      </a:cubicBezTo>
                      <a:cubicBezTo>
                        <a:pt x="52343" y="18648"/>
                        <a:pt x="52307" y="18856"/>
                        <a:pt x="52282" y="19089"/>
                      </a:cubicBezTo>
                      <a:cubicBezTo>
                        <a:pt x="51927" y="22285"/>
                        <a:pt x="53201" y="25199"/>
                        <a:pt x="54119" y="27317"/>
                      </a:cubicBezTo>
                      <a:cubicBezTo>
                        <a:pt x="54413" y="27990"/>
                        <a:pt x="54890" y="29129"/>
                        <a:pt x="55955" y="30011"/>
                      </a:cubicBezTo>
                      <a:cubicBezTo>
                        <a:pt x="56886" y="30806"/>
                        <a:pt x="57927" y="31149"/>
                        <a:pt x="58821" y="31357"/>
                      </a:cubicBezTo>
                      <a:cubicBezTo>
                        <a:pt x="59959" y="31639"/>
                        <a:pt x="61086" y="31688"/>
                        <a:pt x="62090" y="31725"/>
                      </a:cubicBezTo>
                      <a:cubicBezTo>
                        <a:pt x="62824" y="31761"/>
                        <a:pt x="64061" y="31810"/>
                        <a:pt x="64355" y="32019"/>
                      </a:cubicBezTo>
                      <a:cubicBezTo>
                        <a:pt x="65714" y="33059"/>
                        <a:pt x="66853" y="35190"/>
                        <a:pt x="67844" y="37051"/>
                      </a:cubicBezTo>
                      <a:cubicBezTo>
                        <a:pt x="68004" y="37345"/>
                        <a:pt x="68150" y="37626"/>
                        <a:pt x="68310" y="37896"/>
                      </a:cubicBezTo>
                      <a:cubicBezTo>
                        <a:pt x="69130" y="39414"/>
                        <a:pt x="69975" y="40969"/>
                        <a:pt x="70244" y="42438"/>
                      </a:cubicBezTo>
                      <a:cubicBezTo>
                        <a:pt x="70550" y="44152"/>
                        <a:pt x="70146" y="46111"/>
                        <a:pt x="69754" y="47630"/>
                      </a:cubicBezTo>
                      <a:cubicBezTo>
                        <a:pt x="69105" y="50152"/>
                        <a:pt x="68187" y="52625"/>
                        <a:pt x="67036" y="54964"/>
                      </a:cubicBezTo>
                      <a:cubicBezTo>
                        <a:pt x="65959" y="57131"/>
                        <a:pt x="65151" y="57743"/>
                        <a:pt x="64661" y="57866"/>
                      </a:cubicBezTo>
                      <a:cubicBezTo>
                        <a:pt x="64575" y="58000"/>
                        <a:pt x="64428" y="58013"/>
                        <a:pt x="64294" y="5801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716;p26"/>
                <p:cNvSpPr/>
                <p:nvPr/>
              </p:nvSpPr>
              <p:spPr>
                <a:xfrm>
                  <a:off x="3494700" y="3128825"/>
                  <a:ext cx="1476050" cy="12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42" h="50104" fill="none" extrusionOk="0">
                      <a:moveTo>
                        <a:pt x="55454" y="50103"/>
                      </a:moveTo>
                      <a:lnTo>
                        <a:pt x="55417" y="50091"/>
                      </a:lnTo>
                      <a:cubicBezTo>
                        <a:pt x="55062" y="49956"/>
                        <a:pt x="54682" y="49797"/>
                        <a:pt x="54413" y="49699"/>
                      </a:cubicBezTo>
                      <a:lnTo>
                        <a:pt x="54388" y="49699"/>
                      </a:lnTo>
                      <a:cubicBezTo>
                        <a:pt x="53825" y="49466"/>
                        <a:pt x="53201" y="49209"/>
                        <a:pt x="52515" y="48977"/>
                      </a:cubicBezTo>
                      <a:cubicBezTo>
                        <a:pt x="49944" y="48071"/>
                        <a:pt x="47140" y="47642"/>
                        <a:pt x="43944" y="47642"/>
                      </a:cubicBezTo>
                      <a:cubicBezTo>
                        <a:pt x="41128" y="47642"/>
                        <a:pt x="38410" y="47985"/>
                        <a:pt x="36010" y="48266"/>
                      </a:cubicBezTo>
                      <a:cubicBezTo>
                        <a:pt x="34945" y="48413"/>
                        <a:pt x="33733" y="48548"/>
                        <a:pt x="32741" y="48548"/>
                      </a:cubicBezTo>
                      <a:cubicBezTo>
                        <a:pt x="32227" y="48548"/>
                        <a:pt x="31823" y="48511"/>
                        <a:pt x="31468" y="48438"/>
                      </a:cubicBezTo>
                      <a:cubicBezTo>
                        <a:pt x="30500" y="48230"/>
                        <a:pt x="29252" y="47556"/>
                        <a:pt x="27929" y="46834"/>
                      </a:cubicBezTo>
                      <a:cubicBezTo>
                        <a:pt x="26950" y="46295"/>
                        <a:pt x="25676" y="45805"/>
                        <a:pt x="24329" y="45291"/>
                      </a:cubicBezTo>
                      <a:cubicBezTo>
                        <a:pt x="23044" y="44801"/>
                        <a:pt x="21734" y="44287"/>
                        <a:pt x="20632" y="43724"/>
                      </a:cubicBezTo>
                      <a:cubicBezTo>
                        <a:pt x="20620" y="43712"/>
                        <a:pt x="20583" y="43712"/>
                        <a:pt x="20558" y="43712"/>
                      </a:cubicBezTo>
                      <a:cubicBezTo>
                        <a:pt x="20497" y="43699"/>
                        <a:pt x="20411" y="43675"/>
                        <a:pt x="20411" y="43602"/>
                      </a:cubicBezTo>
                      <a:cubicBezTo>
                        <a:pt x="20436" y="42034"/>
                        <a:pt x="21856" y="41189"/>
                        <a:pt x="23350" y="40283"/>
                      </a:cubicBezTo>
                      <a:cubicBezTo>
                        <a:pt x="24562" y="39549"/>
                        <a:pt x="25823" y="38802"/>
                        <a:pt x="26411" y="37614"/>
                      </a:cubicBezTo>
                      <a:cubicBezTo>
                        <a:pt x="28113" y="34247"/>
                        <a:pt x="28333" y="30390"/>
                        <a:pt x="27011" y="27048"/>
                      </a:cubicBezTo>
                      <a:cubicBezTo>
                        <a:pt x="26325" y="25297"/>
                        <a:pt x="25358" y="23938"/>
                        <a:pt x="24574" y="22848"/>
                      </a:cubicBezTo>
                      <a:cubicBezTo>
                        <a:pt x="24574" y="22836"/>
                        <a:pt x="24562" y="22836"/>
                        <a:pt x="24562" y="22824"/>
                      </a:cubicBezTo>
                      <a:cubicBezTo>
                        <a:pt x="24550" y="22799"/>
                        <a:pt x="24513" y="22775"/>
                        <a:pt x="24513" y="22738"/>
                      </a:cubicBezTo>
                      <a:cubicBezTo>
                        <a:pt x="24501" y="22542"/>
                        <a:pt x="24562" y="22236"/>
                        <a:pt x="24721" y="22064"/>
                      </a:cubicBezTo>
                      <a:cubicBezTo>
                        <a:pt x="24795" y="21991"/>
                        <a:pt x="24868" y="21942"/>
                        <a:pt x="24966" y="21942"/>
                      </a:cubicBezTo>
                      <a:lnTo>
                        <a:pt x="25040" y="21942"/>
                      </a:lnTo>
                      <a:cubicBezTo>
                        <a:pt x="27256" y="21942"/>
                        <a:pt x="28701" y="23521"/>
                        <a:pt x="30084" y="25052"/>
                      </a:cubicBezTo>
                      <a:cubicBezTo>
                        <a:pt x="31394" y="26472"/>
                        <a:pt x="32631" y="27844"/>
                        <a:pt x="34431" y="27917"/>
                      </a:cubicBezTo>
                      <a:cubicBezTo>
                        <a:pt x="34578" y="27917"/>
                        <a:pt x="34712" y="27929"/>
                        <a:pt x="34847" y="27929"/>
                      </a:cubicBezTo>
                      <a:cubicBezTo>
                        <a:pt x="36500" y="27929"/>
                        <a:pt x="37529" y="26754"/>
                        <a:pt x="38508" y="25615"/>
                      </a:cubicBezTo>
                      <a:cubicBezTo>
                        <a:pt x="39500" y="24476"/>
                        <a:pt x="40541" y="23289"/>
                        <a:pt x="42230" y="23289"/>
                      </a:cubicBezTo>
                      <a:lnTo>
                        <a:pt x="42414" y="23289"/>
                      </a:lnTo>
                      <a:cubicBezTo>
                        <a:pt x="42732" y="23313"/>
                        <a:pt x="42793" y="23693"/>
                        <a:pt x="42842" y="24048"/>
                      </a:cubicBezTo>
                      <a:cubicBezTo>
                        <a:pt x="42867" y="24207"/>
                        <a:pt x="42879" y="24366"/>
                        <a:pt x="42928" y="24489"/>
                      </a:cubicBezTo>
                      <a:cubicBezTo>
                        <a:pt x="43283" y="25309"/>
                        <a:pt x="44030" y="27011"/>
                        <a:pt x="45671" y="28407"/>
                      </a:cubicBezTo>
                      <a:cubicBezTo>
                        <a:pt x="47152" y="29656"/>
                        <a:pt x="48720" y="30170"/>
                        <a:pt x="49907" y="30452"/>
                      </a:cubicBezTo>
                      <a:cubicBezTo>
                        <a:pt x="51376" y="30819"/>
                        <a:pt x="52760" y="30868"/>
                        <a:pt x="53862" y="30917"/>
                      </a:cubicBezTo>
                      <a:cubicBezTo>
                        <a:pt x="54009" y="30917"/>
                        <a:pt x="54327" y="30929"/>
                        <a:pt x="54621" y="30941"/>
                      </a:cubicBezTo>
                      <a:lnTo>
                        <a:pt x="54633" y="30941"/>
                      </a:lnTo>
                      <a:lnTo>
                        <a:pt x="54658" y="30966"/>
                      </a:lnTo>
                      <a:cubicBezTo>
                        <a:pt x="55356" y="31798"/>
                        <a:pt x="56188" y="33353"/>
                        <a:pt x="56776" y="34468"/>
                      </a:cubicBezTo>
                      <a:cubicBezTo>
                        <a:pt x="56935" y="34761"/>
                        <a:pt x="57082" y="35043"/>
                        <a:pt x="57241" y="35325"/>
                      </a:cubicBezTo>
                      <a:cubicBezTo>
                        <a:pt x="57927" y="36610"/>
                        <a:pt x="58649" y="37920"/>
                        <a:pt x="58833" y="38863"/>
                      </a:cubicBezTo>
                      <a:cubicBezTo>
                        <a:pt x="59041" y="40051"/>
                        <a:pt x="58576" y="41912"/>
                        <a:pt x="58392" y="42598"/>
                      </a:cubicBezTo>
                      <a:cubicBezTo>
                        <a:pt x="57792" y="44887"/>
                        <a:pt x="56947" y="47140"/>
                        <a:pt x="55894" y="49270"/>
                      </a:cubicBezTo>
                      <a:cubicBezTo>
                        <a:pt x="55735" y="49577"/>
                        <a:pt x="55588" y="49846"/>
                        <a:pt x="55454" y="50079"/>
                      </a:cubicBezTo>
                      <a:close/>
                      <a:moveTo>
                        <a:pt x="4739" y="5645"/>
                      </a:moveTo>
                      <a:lnTo>
                        <a:pt x="4666" y="5645"/>
                      </a:lnTo>
                      <a:cubicBezTo>
                        <a:pt x="4396" y="5633"/>
                        <a:pt x="4225" y="5388"/>
                        <a:pt x="4041" y="5143"/>
                      </a:cubicBezTo>
                      <a:cubicBezTo>
                        <a:pt x="3943" y="5009"/>
                        <a:pt x="3845" y="4874"/>
                        <a:pt x="3723" y="4776"/>
                      </a:cubicBezTo>
                      <a:cubicBezTo>
                        <a:pt x="3233" y="4347"/>
                        <a:pt x="2584" y="4115"/>
                        <a:pt x="1960" y="3907"/>
                      </a:cubicBezTo>
                      <a:cubicBezTo>
                        <a:pt x="1127" y="3613"/>
                        <a:pt x="356" y="3343"/>
                        <a:pt x="62" y="2621"/>
                      </a:cubicBezTo>
                      <a:cubicBezTo>
                        <a:pt x="1" y="2462"/>
                        <a:pt x="123" y="2327"/>
                        <a:pt x="233" y="2217"/>
                      </a:cubicBezTo>
                      <a:cubicBezTo>
                        <a:pt x="270" y="2156"/>
                        <a:pt x="331" y="2119"/>
                        <a:pt x="356" y="2058"/>
                      </a:cubicBezTo>
                      <a:cubicBezTo>
                        <a:pt x="393" y="1972"/>
                        <a:pt x="429" y="1886"/>
                        <a:pt x="454" y="1813"/>
                      </a:cubicBezTo>
                      <a:cubicBezTo>
                        <a:pt x="539" y="1629"/>
                        <a:pt x="601" y="1458"/>
                        <a:pt x="735" y="1360"/>
                      </a:cubicBezTo>
                      <a:cubicBezTo>
                        <a:pt x="980" y="1176"/>
                        <a:pt x="1188" y="1103"/>
                        <a:pt x="1360" y="1152"/>
                      </a:cubicBezTo>
                      <a:cubicBezTo>
                        <a:pt x="3111" y="1592"/>
                        <a:pt x="6049" y="2645"/>
                        <a:pt x="6086" y="4751"/>
                      </a:cubicBezTo>
                      <a:cubicBezTo>
                        <a:pt x="6086" y="4935"/>
                        <a:pt x="6013" y="5094"/>
                        <a:pt x="5866" y="5241"/>
                      </a:cubicBezTo>
                      <a:cubicBezTo>
                        <a:pt x="5584" y="5511"/>
                        <a:pt x="5094" y="5645"/>
                        <a:pt x="4739" y="5645"/>
                      </a:cubicBezTo>
                      <a:close/>
                      <a:moveTo>
                        <a:pt x="20020" y="3625"/>
                      </a:moveTo>
                      <a:cubicBezTo>
                        <a:pt x="19762" y="3625"/>
                        <a:pt x="19481" y="3588"/>
                        <a:pt x="19224" y="3490"/>
                      </a:cubicBezTo>
                      <a:cubicBezTo>
                        <a:pt x="18758" y="3343"/>
                        <a:pt x="18428" y="3062"/>
                        <a:pt x="18281" y="2731"/>
                      </a:cubicBezTo>
                      <a:cubicBezTo>
                        <a:pt x="18097" y="2278"/>
                        <a:pt x="18550" y="1948"/>
                        <a:pt x="18954" y="1629"/>
                      </a:cubicBezTo>
                      <a:cubicBezTo>
                        <a:pt x="19163" y="1470"/>
                        <a:pt x="19358" y="1323"/>
                        <a:pt x="19481" y="1164"/>
                      </a:cubicBezTo>
                      <a:cubicBezTo>
                        <a:pt x="19554" y="1054"/>
                        <a:pt x="19616" y="919"/>
                        <a:pt x="19689" y="772"/>
                      </a:cubicBezTo>
                      <a:cubicBezTo>
                        <a:pt x="19848" y="429"/>
                        <a:pt x="20020" y="62"/>
                        <a:pt x="20350" y="38"/>
                      </a:cubicBezTo>
                      <a:cubicBezTo>
                        <a:pt x="20779" y="1"/>
                        <a:pt x="21330" y="368"/>
                        <a:pt x="21526" y="833"/>
                      </a:cubicBezTo>
                      <a:cubicBezTo>
                        <a:pt x="21856" y="1580"/>
                        <a:pt x="21771" y="2927"/>
                        <a:pt x="20962" y="3405"/>
                      </a:cubicBezTo>
                      <a:lnTo>
                        <a:pt x="20950" y="3368"/>
                      </a:lnTo>
                      <a:lnTo>
                        <a:pt x="20962" y="3405"/>
                      </a:lnTo>
                      <a:cubicBezTo>
                        <a:pt x="20693" y="3552"/>
                        <a:pt x="20350" y="3625"/>
                        <a:pt x="20020" y="36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7" name="Google Shape;717;p26"/>
                <p:cNvSpPr/>
                <p:nvPr/>
              </p:nvSpPr>
              <p:spPr>
                <a:xfrm>
                  <a:off x="4150375" y="3826750"/>
                  <a:ext cx="732825" cy="44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938" fill="none" extrusionOk="0">
                      <a:moveTo>
                        <a:pt x="27488" y="17925"/>
                      </a:moveTo>
                      <a:cubicBezTo>
                        <a:pt x="27464" y="17925"/>
                        <a:pt x="27451" y="17913"/>
                        <a:pt x="27427" y="17888"/>
                      </a:cubicBezTo>
                      <a:cubicBezTo>
                        <a:pt x="27415" y="17888"/>
                        <a:pt x="27415" y="17876"/>
                        <a:pt x="27402" y="17876"/>
                      </a:cubicBezTo>
                      <a:lnTo>
                        <a:pt x="27402" y="17876"/>
                      </a:lnTo>
                      <a:cubicBezTo>
                        <a:pt x="24464" y="16848"/>
                        <a:pt x="21293" y="16346"/>
                        <a:pt x="17705" y="16346"/>
                      </a:cubicBezTo>
                      <a:cubicBezTo>
                        <a:pt x="14693" y="16346"/>
                        <a:pt x="11865" y="16701"/>
                        <a:pt x="9367" y="17007"/>
                      </a:cubicBezTo>
                      <a:cubicBezTo>
                        <a:pt x="8387" y="17129"/>
                        <a:pt x="7285" y="17264"/>
                        <a:pt x="6502" y="17264"/>
                      </a:cubicBezTo>
                      <a:cubicBezTo>
                        <a:pt x="6135" y="17264"/>
                        <a:pt x="5975" y="17239"/>
                        <a:pt x="5951" y="17239"/>
                      </a:cubicBezTo>
                      <a:cubicBezTo>
                        <a:pt x="5461" y="17129"/>
                        <a:pt x="4224" y="16456"/>
                        <a:pt x="3318" y="15966"/>
                      </a:cubicBezTo>
                      <a:cubicBezTo>
                        <a:pt x="2988" y="15782"/>
                        <a:pt x="2486" y="15709"/>
                        <a:pt x="2008" y="15623"/>
                      </a:cubicBezTo>
                      <a:cubicBezTo>
                        <a:pt x="1102" y="15489"/>
                        <a:pt x="184" y="15342"/>
                        <a:pt x="98" y="14509"/>
                      </a:cubicBezTo>
                      <a:cubicBezTo>
                        <a:pt x="0" y="13725"/>
                        <a:pt x="735" y="13260"/>
                        <a:pt x="1519" y="12746"/>
                      </a:cubicBezTo>
                      <a:cubicBezTo>
                        <a:pt x="2180" y="12317"/>
                        <a:pt x="2865" y="11877"/>
                        <a:pt x="3196" y="11203"/>
                      </a:cubicBezTo>
                      <a:cubicBezTo>
                        <a:pt x="3796" y="10028"/>
                        <a:pt x="3747" y="8546"/>
                        <a:pt x="3686" y="7114"/>
                      </a:cubicBezTo>
                      <a:cubicBezTo>
                        <a:pt x="3625" y="5240"/>
                        <a:pt x="3576" y="3441"/>
                        <a:pt x="4984" y="2522"/>
                      </a:cubicBezTo>
                      <a:cubicBezTo>
                        <a:pt x="5473" y="2204"/>
                        <a:pt x="6024" y="2510"/>
                        <a:pt x="6612" y="2828"/>
                      </a:cubicBezTo>
                      <a:cubicBezTo>
                        <a:pt x="7077" y="3073"/>
                        <a:pt x="7530" y="3343"/>
                        <a:pt x="8045" y="3355"/>
                      </a:cubicBezTo>
                      <a:cubicBezTo>
                        <a:pt x="8228" y="3367"/>
                        <a:pt x="8424" y="3367"/>
                        <a:pt x="8608" y="3367"/>
                      </a:cubicBezTo>
                      <a:cubicBezTo>
                        <a:pt x="10285" y="3367"/>
                        <a:pt x="11412" y="2314"/>
                        <a:pt x="12391" y="1396"/>
                      </a:cubicBezTo>
                      <a:cubicBezTo>
                        <a:pt x="13187" y="649"/>
                        <a:pt x="13873" y="0"/>
                        <a:pt x="14693" y="61"/>
                      </a:cubicBezTo>
                      <a:cubicBezTo>
                        <a:pt x="15342" y="110"/>
                        <a:pt x="15709" y="771"/>
                        <a:pt x="16138" y="1506"/>
                      </a:cubicBezTo>
                      <a:cubicBezTo>
                        <a:pt x="16456" y="2057"/>
                        <a:pt x="16775" y="2632"/>
                        <a:pt x="17264" y="3049"/>
                      </a:cubicBezTo>
                      <a:cubicBezTo>
                        <a:pt x="19309" y="4775"/>
                        <a:pt x="21452" y="5449"/>
                        <a:pt x="22884" y="5804"/>
                      </a:cubicBezTo>
                      <a:cubicBezTo>
                        <a:pt x="23472" y="5938"/>
                        <a:pt x="24060" y="5951"/>
                        <a:pt x="24635" y="5975"/>
                      </a:cubicBezTo>
                      <a:cubicBezTo>
                        <a:pt x="25370" y="5987"/>
                        <a:pt x="26056" y="6000"/>
                        <a:pt x="26570" y="6318"/>
                      </a:cubicBezTo>
                      <a:cubicBezTo>
                        <a:pt x="27023" y="6599"/>
                        <a:pt x="27206" y="7138"/>
                        <a:pt x="27366" y="7628"/>
                      </a:cubicBezTo>
                      <a:cubicBezTo>
                        <a:pt x="27427" y="7824"/>
                        <a:pt x="27513" y="8008"/>
                        <a:pt x="27574" y="8142"/>
                      </a:cubicBezTo>
                      <a:cubicBezTo>
                        <a:pt x="27733" y="8448"/>
                        <a:pt x="27892" y="8742"/>
                        <a:pt x="28039" y="9024"/>
                      </a:cubicBezTo>
                      <a:cubicBezTo>
                        <a:pt x="28100" y="9134"/>
                        <a:pt x="28161" y="9244"/>
                        <a:pt x="28223" y="9367"/>
                      </a:cubicBezTo>
                      <a:cubicBezTo>
                        <a:pt x="28639" y="10114"/>
                        <a:pt x="29202" y="11142"/>
                        <a:pt x="29263" y="11571"/>
                      </a:cubicBezTo>
                      <a:cubicBezTo>
                        <a:pt x="29288" y="11693"/>
                        <a:pt x="29312" y="12195"/>
                        <a:pt x="28884" y="13860"/>
                      </a:cubicBezTo>
                      <a:cubicBezTo>
                        <a:pt x="28774" y="14264"/>
                        <a:pt x="28737" y="14754"/>
                        <a:pt x="28688" y="15207"/>
                      </a:cubicBezTo>
                      <a:cubicBezTo>
                        <a:pt x="28566" y="16346"/>
                        <a:pt x="28455" y="17521"/>
                        <a:pt x="27525" y="17937"/>
                      </a:cubicBezTo>
                      <a:cubicBezTo>
                        <a:pt x="27513" y="17925"/>
                        <a:pt x="27513" y="17925"/>
                        <a:pt x="27488" y="179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8" name="Google Shape;718;p26"/>
                <p:cNvSpPr/>
                <p:nvPr/>
              </p:nvSpPr>
              <p:spPr>
                <a:xfrm>
                  <a:off x="4294225" y="3936625"/>
                  <a:ext cx="503275" cy="24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31" h="9870" fill="none" extrusionOk="0">
                      <a:moveTo>
                        <a:pt x="18098" y="9869"/>
                      </a:moveTo>
                      <a:cubicBezTo>
                        <a:pt x="17204" y="9869"/>
                        <a:pt x="16249" y="9563"/>
                        <a:pt x="15232" y="9257"/>
                      </a:cubicBezTo>
                      <a:cubicBezTo>
                        <a:pt x="14155" y="8914"/>
                        <a:pt x="13053" y="8584"/>
                        <a:pt x="11976" y="8584"/>
                      </a:cubicBezTo>
                      <a:cubicBezTo>
                        <a:pt x="8743" y="8584"/>
                        <a:pt x="5817" y="8951"/>
                        <a:pt x="3233" y="9257"/>
                      </a:cubicBezTo>
                      <a:cubicBezTo>
                        <a:pt x="3001" y="9294"/>
                        <a:pt x="2756" y="9330"/>
                        <a:pt x="2511" y="9367"/>
                      </a:cubicBezTo>
                      <a:cubicBezTo>
                        <a:pt x="1936" y="9477"/>
                        <a:pt x="1323" y="9563"/>
                        <a:pt x="907" y="9490"/>
                      </a:cubicBezTo>
                      <a:cubicBezTo>
                        <a:pt x="883" y="9490"/>
                        <a:pt x="834" y="9477"/>
                        <a:pt x="797" y="9477"/>
                      </a:cubicBezTo>
                      <a:cubicBezTo>
                        <a:pt x="527" y="9428"/>
                        <a:pt x="111" y="9355"/>
                        <a:pt x="50" y="9049"/>
                      </a:cubicBezTo>
                      <a:cubicBezTo>
                        <a:pt x="1" y="8865"/>
                        <a:pt x="136" y="8718"/>
                        <a:pt x="283" y="8571"/>
                      </a:cubicBezTo>
                      <a:cubicBezTo>
                        <a:pt x="356" y="8498"/>
                        <a:pt x="430" y="8400"/>
                        <a:pt x="478" y="8314"/>
                      </a:cubicBezTo>
                      <a:cubicBezTo>
                        <a:pt x="1458" y="6355"/>
                        <a:pt x="1397" y="4274"/>
                        <a:pt x="1336" y="2584"/>
                      </a:cubicBezTo>
                      <a:cubicBezTo>
                        <a:pt x="1336" y="2560"/>
                        <a:pt x="1323" y="2511"/>
                        <a:pt x="1299" y="2474"/>
                      </a:cubicBezTo>
                      <a:cubicBezTo>
                        <a:pt x="1274" y="2388"/>
                        <a:pt x="1238" y="2278"/>
                        <a:pt x="1336" y="2217"/>
                      </a:cubicBezTo>
                      <a:cubicBezTo>
                        <a:pt x="1470" y="2107"/>
                        <a:pt x="1654" y="2168"/>
                        <a:pt x="1838" y="2229"/>
                      </a:cubicBezTo>
                      <a:cubicBezTo>
                        <a:pt x="1948" y="2266"/>
                        <a:pt x="2058" y="2315"/>
                        <a:pt x="2156" y="2315"/>
                      </a:cubicBezTo>
                      <a:cubicBezTo>
                        <a:pt x="2401" y="2327"/>
                        <a:pt x="2646" y="2327"/>
                        <a:pt x="2878" y="2327"/>
                      </a:cubicBezTo>
                      <a:cubicBezTo>
                        <a:pt x="4213" y="2327"/>
                        <a:pt x="5217" y="1617"/>
                        <a:pt x="6111" y="1005"/>
                      </a:cubicBezTo>
                      <a:cubicBezTo>
                        <a:pt x="6894" y="478"/>
                        <a:pt x="7568" y="1"/>
                        <a:pt x="8278" y="74"/>
                      </a:cubicBezTo>
                      <a:cubicBezTo>
                        <a:pt x="8572" y="111"/>
                        <a:pt x="8755" y="380"/>
                        <a:pt x="8927" y="674"/>
                      </a:cubicBezTo>
                      <a:cubicBezTo>
                        <a:pt x="9049" y="858"/>
                        <a:pt x="9172" y="1054"/>
                        <a:pt x="9319" y="1188"/>
                      </a:cubicBezTo>
                      <a:cubicBezTo>
                        <a:pt x="11914" y="3380"/>
                        <a:pt x="14559" y="4225"/>
                        <a:pt x="16322" y="4653"/>
                      </a:cubicBezTo>
                      <a:cubicBezTo>
                        <a:pt x="16702" y="4739"/>
                        <a:pt x="17081" y="4739"/>
                        <a:pt x="17461" y="4727"/>
                      </a:cubicBezTo>
                      <a:cubicBezTo>
                        <a:pt x="17926" y="4715"/>
                        <a:pt x="18355" y="4715"/>
                        <a:pt x="18673" y="4910"/>
                      </a:cubicBezTo>
                      <a:cubicBezTo>
                        <a:pt x="18747" y="4959"/>
                        <a:pt x="18783" y="5045"/>
                        <a:pt x="18808" y="5143"/>
                      </a:cubicBezTo>
                      <a:cubicBezTo>
                        <a:pt x="18832" y="5192"/>
                        <a:pt x="18844" y="5229"/>
                        <a:pt x="18869" y="5278"/>
                      </a:cubicBezTo>
                      <a:cubicBezTo>
                        <a:pt x="19040" y="5584"/>
                        <a:pt x="19200" y="5890"/>
                        <a:pt x="19359" y="6184"/>
                      </a:cubicBezTo>
                      <a:cubicBezTo>
                        <a:pt x="19432" y="6294"/>
                        <a:pt x="19481" y="6392"/>
                        <a:pt x="19555" y="6514"/>
                      </a:cubicBezTo>
                      <a:cubicBezTo>
                        <a:pt x="19591" y="6600"/>
                        <a:pt x="19653" y="6686"/>
                        <a:pt x="19714" y="6784"/>
                      </a:cubicBezTo>
                      <a:cubicBezTo>
                        <a:pt x="19885" y="7004"/>
                        <a:pt x="20081" y="7310"/>
                        <a:pt x="20118" y="7592"/>
                      </a:cubicBezTo>
                      <a:cubicBezTo>
                        <a:pt x="20130" y="7739"/>
                        <a:pt x="20081" y="7947"/>
                        <a:pt x="20008" y="8167"/>
                      </a:cubicBezTo>
                      <a:cubicBezTo>
                        <a:pt x="19971" y="8277"/>
                        <a:pt x="19934" y="8400"/>
                        <a:pt x="19897" y="8535"/>
                      </a:cubicBezTo>
                      <a:cubicBezTo>
                        <a:pt x="19873" y="8633"/>
                        <a:pt x="19873" y="8731"/>
                        <a:pt x="19873" y="8841"/>
                      </a:cubicBezTo>
                      <a:cubicBezTo>
                        <a:pt x="19873" y="9037"/>
                        <a:pt x="19873" y="9245"/>
                        <a:pt x="19714" y="9343"/>
                      </a:cubicBezTo>
                      <a:cubicBezTo>
                        <a:pt x="19212" y="9747"/>
                        <a:pt x="18661" y="9869"/>
                        <a:pt x="18098" y="98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9" name="Google Shape;719;p26"/>
                <p:cNvSpPr/>
                <p:nvPr/>
              </p:nvSpPr>
              <p:spPr>
                <a:xfrm>
                  <a:off x="4404425" y="4038250"/>
                  <a:ext cx="119400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6" h="2438" fill="none" extrusionOk="0">
                      <a:moveTo>
                        <a:pt x="1752" y="2437"/>
                      </a:moveTo>
                      <a:cubicBezTo>
                        <a:pt x="968" y="2437"/>
                        <a:pt x="246" y="2290"/>
                        <a:pt x="74" y="1984"/>
                      </a:cubicBezTo>
                      <a:cubicBezTo>
                        <a:pt x="1" y="1837"/>
                        <a:pt x="38" y="1690"/>
                        <a:pt x="172" y="1519"/>
                      </a:cubicBezTo>
                      <a:lnTo>
                        <a:pt x="172" y="1519"/>
                      </a:lnTo>
                      <a:cubicBezTo>
                        <a:pt x="1042" y="454"/>
                        <a:pt x="2278" y="1"/>
                        <a:pt x="3135" y="50"/>
                      </a:cubicBezTo>
                      <a:cubicBezTo>
                        <a:pt x="3625" y="62"/>
                        <a:pt x="4335" y="343"/>
                        <a:pt x="4629" y="735"/>
                      </a:cubicBezTo>
                      <a:cubicBezTo>
                        <a:pt x="4751" y="894"/>
                        <a:pt x="4776" y="1066"/>
                        <a:pt x="4739" y="1225"/>
                      </a:cubicBezTo>
                      <a:cubicBezTo>
                        <a:pt x="4580" y="1813"/>
                        <a:pt x="3747" y="2253"/>
                        <a:pt x="2523" y="2413"/>
                      </a:cubicBezTo>
                      <a:cubicBezTo>
                        <a:pt x="2266" y="2425"/>
                        <a:pt x="2009" y="2437"/>
                        <a:pt x="1752" y="243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0" name="Google Shape;720;p26"/>
                <p:cNvSpPr/>
                <p:nvPr/>
              </p:nvSpPr>
              <p:spPr>
                <a:xfrm>
                  <a:off x="4278025" y="3400650"/>
                  <a:ext cx="161025" cy="19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1" h="7727" fill="none" extrusionOk="0">
                      <a:moveTo>
                        <a:pt x="2535" y="7726"/>
                      </a:moveTo>
                      <a:cubicBezTo>
                        <a:pt x="2228" y="7726"/>
                        <a:pt x="1959" y="7592"/>
                        <a:pt x="1726" y="7347"/>
                      </a:cubicBezTo>
                      <a:lnTo>
                        <a:pt x="1714" y="7322"/>
                      </a:lnTo>
                      <a:cubicBezTo>
                        <a:pt x="1286" y="6833"/>
                        <a:pt x="465" y="5914"/>
                        <a:pt x="282" y="5510"/>
                      </a:cubicBezTo>
                      <a:cubicBezTo>
                        <a:pt x="0" y="4861"/>
                        <a:pt x="184" y="4127"/>
                        <a:pt x="331" y="3490"/>
                      </a:cubicBezTo>
                      <a:cubicBezTo>
                        <a:pt x="380" y="3282"/>
                        <a:pt x="429" y="3098"/>
                        <a:pt x="453" y="2914"/>
                      </a:cubicBezTo>
                      <a:lnTo>
                        <a:pt x="453" y="2914"/>
                      </a:lnTo>
                      <a:cubicBezTo>
                        <a:pt x="576" y="2229"/>
                        <a:pt x="490" y="1604"/>
                        <a:pt x="404" y="1102"/>
                      </a:cubicBezTo>
                      <a:cubicBezTo>
                        <a:pt x="343" y="625"/>
                        <a:pt x="282" y="270"/>
                        <a:pt x="465" y="135"/>
                      </a:cubicBezTo>
                      <a:cubicBezTo>
                        <a:pt x="649" y="0"/>
                        <a:pt x="1065" y="74"/>
                        <a:pt x="1861" y="404"/>
                      </a:cubicBezTo>
                      <a:cubicBezTo>
                        <a:pt x="2963" y="870"/>
                        <a:pt x="3685" y="882"/>
                        <a:pt x="4261" y="882"/>
                      </a:cubicBezTo>
                      <a:cubicBezTo>
                        <a:pt x="4714" y="882"/>
                        <a:pt x="5081" y="894"/>
                        <a:pt x="5449" y="1115"/>
                      </a:cubicBezTo>
                      <a:cubicBezTo>
                        <a:pt x="6440" y="1690"/>
                        <a:pt x="6159" y="3331"/>
                        <a:pt x="5791" y="4078"/>
                      </a:cubicBezTo>
                      <a:cubicBezTo>
                        <a:pt x="5632" y="4408"/>
                        <a:pt x="5449" y="4592"/>
                        <a:pt x="5265" y="4788"/>
                      </a:cubicBezTo>
                      <a:cubicBezTo>
                        <a:pt x="4959" y="5082"/>
                        <a:pt x="4616" y="5412"/>
                        <a:pt x="4236" y="6380"/>
                      </a:cubicBezTo>
                      <a:cubicBezTo>
                        <a:pt x="4016" y="6930"/>
                        <a:pt x="3379" y="7592"/>
                        <a:pt x="2718" y="7714"/>
                      </a:cubicBezTo>
                      <a:cubicBezTo>
                        <a:pt x="2669" y="7726"/>
                        <a:pt x="2596" y="7726"/>
                        <a:pt x="2535" y="7726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1" name="Google Shape;721;p26"/>
                <p:cNvSpPr/>
                <p:nvPr/>
              </p:nvSpPr>
              <p:spPr>
                <a:xfrm>
                  <a:off x="4693700" y="3373700"/>
                  <a:ext cx="139900" cy="24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6" h="9723" fill="none" extrusionOk="0">
                      <a:moveTo>
                        <a:pt x="4825" y="9723"/>
                      </a:moveTo>
                      <a:lnTo>
                        <a:pt x="4800" y="9723"/>
                      </a:lnTo>
                      <a:cubicBezTo>
                        <a:pt x="4604" y="9710"/>
                        <a:pt x="4494" y="9551"/>
                        <a:pt x="4371" y="9417"/>
                      </a:cubicBezTo>
                      <a:lnTo>
                        <a:pt x="4347" y="9404"/>
                      </a:lnTo>
                      <a:cubicBezTo>
                        <a:pt x="4004" y="8988"/>
                        <a:pt x="3527" y="8670"/>
                        <a:pt x="3025" y="8510"/>
                      </a:cubicBezTo>
                      <a:lnTo>
                        <a:pt x="2841" y="8462"/>
                      </a:lnTo>
                      <a:cubicBezTo>
                        <a:pt x="2670" y="8425"/>
                        <a:pt x="2510" y="8376"/>
                        <a:pt x="2363" y="8302"/>
                      </a:cubicBezTo>
                      <a:cubicBezTo>
                        <a:pt x="2229" y="8217"/>
                        <a:pt x="2106" y="8119"/>
                        <a:pt x="1959" y="7960"/>
                      </a:cubicBezTo>
                      <a:cubicBezTo>
                        <a:pt x="1653" y="7629"/>
                        <a:pt x="1457" y="7213"/>
                        <a:pt x="1249" y="6809"/>
                      </a:cubicBezTo>
                      <a:cubicBezTo>
                        <a:pt x="1127" y="6588"/>
                        <a:pt x="1004" y="6343"/>
                        <a:pt x="955" y="6062"/>
                      </a:cubicBezTo>
                      <a:cubicBezTo>
                        <a:pt x="906" y="5805"/>
                        <a:pt x="919" y="5523"/>
                        <a:pt x="943" y="5266"/>
                      </a:cubicBezTo>
                      <a:cubicBezTo>
                        <a:pt x="943" y="5217"/>
                        <a:pt x="943" y="5180"/>
                        <a:pt x="955" y="5131"/>
                      </a:cubicBezTo>
                      <a:cubicBezTo>
                        <a:pt x="1029" y="4054"/>
                        <a:pt x="882" y="3123"/>
                        <a:pt x="515" y="2364"/>
                      </a:cubicBezTo>
                      <a:cubicBezTo>
                        <a:pt x="466" y="2278"/>
                        <a:pt x="429" y="2193"/>
                        <a:pt x="392" y="2119"/>
                      </a:cubicBezTo>
                      <a:cubicBezTo>
                        <a:pt x="282" y="1911"/>
                        <a:pt x="184" y="1715"/>
                        <a:pt x="111" y="1507"/>
                      </a:cubicBezTo>
                      <a:cubicBezTo>
                        <a:pt x="0" y="1152"/>
                        <a:pt x="49" y="809"/>
                        <a:pt x="221" y="589"/>
                      </a:cubicBezTo>
                      <a:cubicBezTo>
                        <a:pt x="466" y="246"/>
                        <a:pt x="906" y="197"/>
                        <a:pt x="1323" y="160"/>
                      </a:cubicBezTo>
                      <a:cubicBezTo>
                        <a:pt x="1433" y="136"/>
                        <a:pt x="1519" y="136"/>
                        <a:pt x="1629" y="123"/>
                      </a:cubicBezTo>
                      <a:lnTo>
                        <a:pt x="1898" y="74"/>
                      </a:lnTo>
                      <a:cubicBezTo>
                        <a:pt x="2070" y="50"/>
                        <a:pt x="2253" y="1"/>
                        <a:pt x="2437" y="1"/>
                      </a:cubicBezTo>
                      <a:lnTo>
                        <a:pt x="2437" y="1"/>
                      </a:lnTo>
                      <a:cubicBezTo>
                        <a:pt x="2792" y="1"/>
                        <a:pt x="3147" y="136"/>
                        <a:pt x="3453" y="258"/>
                      </a:cubicBezTo>
                      <a:lnTo>
                        <a:pt x="4298" y="601"/>
                      </a:lnTo>
                      <a:cubicBezTo>
                        <a:pt x="4347" y="613"/>
                        <a:pt x="4408" y="625"/>
                        <a:pt x="4469" y="662"/>
                      </a:cubicBezTo>
                      <a:cubicBezTo>
                        <a:pt x="4629" y="711"/>
                        <a:pt x="4812" y="772"/>
                        <a:pt x="4910" y="870"/>
                      </a:cubicBezTo>
                      <a:cubicBezTo>
                        <a:pt x="5155" y="1140"/>
                        <a:pt x="5131" y="1642"/>
                        <a:pt x="5118" y="2058"/>
                      </a:cubicBezTo>
                      <a:cubicBezTo>
                        <a:pt x="5118" y="2156"/>
                        <a:pt x="5106" y="2254"/>
                        <a:pt x="5106" y="2340"/>
                      </a:cubicBezTo>
                      <a:cubicBezTo>
                        <a:pt x="5106" y="2768"/>
                        <a:pt x="5167" y="3197"/>
                        <a:pt x="5241" y="3625"/>
                      </a:cubicBezTo>
                      <a:cubicBezTo>
                        <a:pt x="5302" y="4017"/>
                        <a:pt x="5363" y="4409"/>
                        <a:pt x="5375" y="4813"/>
                      </a:cubicBezTo>
                      <a:cubicBezTo>
                        <a:pt x="5375" y="5082"/>
                        <a:pt x="5363" y="5364"/>
                        <a:pt x="5351" y="5633"/>
                      </a:cubicBezTo>
                      <a:cubicBezTo>
                        <a:pt x="5327" y="5952"/>
                        <a:pt x="5302" y="6307"/>
                        <a:pt x="5327" y="6625"/>
                      </a:cubicBezTo>
                      <a:cubicBezTo>
                        <a:pt x="5351" y="6894"/>
                        <a:pt x="5388" y="7139"/>
                        <a:pt x="5437" y="7396"/>
                      </a:cubicBezTo>
                      <a:cubicBezTo>
                        <a:pt x="5473" y="7604"/>
                        <a:pt x="5510" y="7837"/>
                        <a:pt x="5535" y="8057"/>
                      </a:cubicBezTo>
                      <a:cubicBezTo>
                        <a:pt x="5596" y="8633"/>
                        <a:pt x="5498" y="9110"/>
                        <a:pt x="5253" y="9466"/>
                      </a:cubicBezTo>
                      <a:cubicBezTo>
                        <a:pt x="5180" y="9551"/>
                        <a:pt x="5020" y="9723"/>
                        <a:pt x="4825" y="972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2" name="Google Shape;722;p26"/>
                <p:cNvSpPr/>
                <p:nvPr/>
              </p:nvSpPr>
              <p:spPr>
                <a:xfrm>
                  <a:off x="3141775" y="2797950"/>
                  <a:ext cx="2059150" cy="181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66" h="72632" fill="none" extrusionOk="0">
                      <a:moveTo>
                        <a:pt x="81851" y="50470"/>
                      </a:moveTo>
                      <a:cubicBezTo>
                        <a:pt x="81423" y="48119"/>
                        <a:pt x="80309" y="46050"/>
                        <a:pt x="79317" y="44225"/>
                      </a:cubicBezTo>
                      <a:cubicBezTo>
                        <a:pt x="79182" y="43980"/>
                        <a:pt x="79035" y="43723"/>
                        <a:pt x="78901" y="43466"/>
                      </a:cubicBezTo>
                      <a:lnTo>
                        <a:pt x="78876" y="43417"/>
                      </a:lnTo>
                      <a:cubicBezTo>
                        <a:pt x="77603" y="41030"/>
                        <a:pt x="76146" y="38336"/>
                        <a:pt x="73819" y="36548"/>
                      </a:cubicBezTo>
                      <a:cubicBezTo>
                        <a:pt x="72105" y="35226"/>
                        <a:pt x="70011" y="35152"/>
                        <a:pt x="68310" y="35079"/>
                      </a:cubicBezTo>
                      <a:cubicBezTo>
                        <a:pt x="67930" y="35067"/>
                        <a:pt x="67550" y="35042"/>
                        <a:pt x="67183" y="35018"/>
                      </a:cubicBezTo>
                      <a:cubicBezTo>
                        <a:pt x="67979" y="34920"/>
                        <a:pt x="68689" y="34479"/>
                        <a:pt x="69203" y="33757"/>
                      </a:cubicBezTo>
                      <a:cubicBezTo>
                        <a:pt x="69742" y="32961"/>
                        <a:pt x="69975" y="31969"/>
                        <a:pt x="69877" y="30843"/>
                      </a:cubicBezTo>
                      <a:cubicBezTo>
                        <a:pt x="69840" y="30536"/>
                        <a:pt x="69791" y="30243"/>
                        <a:pt x="69754" y="29998"/>
                      </a:cubicBezTo>
                      <a:cubicBezTo>
                        <a:pt x="69718" y="29802"/>
                        <a:pt x="69693" y="29618"/>
                        <a:pt x="69669" y="29471"/>
                      </a:cubicBezTo>
                      <a:cubicBezTo>
                        <a:pt x="69656" y="29288"/>
                        <a:pt x="69669" y="29043"/>
                        <a:pt x="69693" y="28786"/>
                      </a:cubicBezTo>
                      <a:cubicBezTo>
                        <a:pt x="69705" y="28492"/>
                        <a:pt x="69730" y="28124"/>
                        <a:pt x="69718" y="27745"/>
                      </a:cubicBezTo>
                      <a:cubicBezTo>
                        <a:pt x="69705" y="27194"/>
                        <a:pt x="69632" y="26704"/>
                        <a:pt x="69546" y="26263"/>
                      </a:cubicBezTo>
                      <a:cubicBezTo>
                        <a:pt x="69485" y="25908"/>
                        <a:pt x="69448" y="25590"/>
                        <a:pt x="69448" y="25345"/>
                      </a:cubicBezTo>
                      <a:cubicBezTo>
                        <a:pt x="69448" y="25296"/>
                        <a:pt x="69448" y="25247"/>
                        <a:pt x="69460" y="25186"/>
                      </a:cubicBezTo>
                      <a:cubicBezTo>
                        <a:pt x="69485" y="24574"/>
                        <a:pt x="69571" y="23313"/>
                        <a:pt x="68665" y="22333"/>
                      </a:cubicBezTo>
                      <a:cubicBezTo>
                        <a:pt x="68163" y="21782"/>
                        <a:pt x="67526" y="21574"/>
                        <a:pt x="67220" y="21488"/>
                      </a:cubicBezTo>
                      <a:lnTo>
                        <a:pt x="67195" y="21476"/>
                      </a:lnTo>
                      <a:lnTo>
                        <a:pt x="66363" y="21145"/>
                      </a:lnTo>
                      <a:cubicBezTo>
                        <a:pt x="65934" y="20986"/>
                        <a:pt x="65298" y="20717"/>
                        <a:pt x="64502" y="20717"/>
                      </a:cubicBezTo>
                      <a:lnTo>
                        <a:pt x="64477" y="20717"/>
                      </a:lnTo>
                      <a:cubicBezTo>
                        <a:pt x="64073" y="20717"/>
                        <a:pt x="63730" y="20803"/>
                        <a:pt x="63485" y="20839"/>
                      </a:cubicBezTo>
                      <a:cubicBezTo>
                        <a:pt x="63436" y="20864"/>
                        <a:pt x="63400" y="20864"/>
                        <a:pt x="63339" y="20876"/>
                      </a:cubicBezTo>
                      <a:cubicBezTo>
                        <a:pt x="63277" y="20888"/>
                        <a:pt x="63192" y="20888"/>
                        <a:pt x="63130" y="20900"/>
                      </a:cubicBezTo>
                      <a:cubicBezTo>
                        <a:pt x="62555" y="20962"/>
                        <a:pt x="61367" y="21109"/>
                        <a:pt x="60522" y="22125"/>
                      </a:cubicBezTo>
                      <a:cubicBezTo>
                        <a:pt x="60229" y="22027"/>
                        <a:pt x="59922" y="21917"/>
                        <a:pt x="59604" y="21843"/>
                      </a:cubicBezTo>
                      <a:cubicBezTo>
                        <a:pt x="59482" y="21807"/>
                        <a:pt x="59335" y="21782"/>
                        <a:pt x="59188" y="21733"/>
                      </a:cubicBezTo>
                      <a:lnTo>
                        <a:pt x="59176" y="21733"/>
                      </a:lnTo>
                      <a:cubicBezTo>
                        <a:pt x="58404" y="21537"/>
                        <a:pt x="57461" y="21305"/>
                        <a:pt x="56506" y="21305"/>
                      </a:cubicBezTo>
                      <a:cubicBezTo>
                        <a:pt x="54511" y="21305"/>
                        <a:pt x="53519" y="22394"/>
                        <a:pt x="53115" y="23031"/>
                      </a:cubicBezTo>
                      <a:cubicBezTo>
                        <a:pt x="52956" y="23264"/>
                        <a:pt x="52821" y="23496"/>
                        <a:pt x="52686" y="23704"/>
                      </a:cubicBezTo>
                      <a:cubicBezTo>
                        <a:pt x="52503" y="23533"/>
                        <a:pt x="52294" y="23398"/>
                        <a:pt x="52074" y="23264"/>
                      </a:cubicBezTo>
                      <a:cubicBezTo>
                        <a:pt x="51180" y="22737"/>
                        <a:pt x="50372" y="22725"/>
                        <a:pt x="49772" y="22725"/>
                      </a:cubicBezTo>
                      <a:cubicBezTo>
                        <a:pt x="49307" y="22725"/>
                        <a:pt x="48915" y="22713"/>
                        <a:pt x="48229" y="22419"/>
                      </a:cubicBezTo>
                      <a:cubicBezTo>
                        <a:pt x="47360" y="22051"/>
                        <a:pt x="46760" y="21904"/>
                        <a:pt x="46197" y="21904"/>
                      </a:cubicBezTo>
                      <a:cubicBezTo>
                        <a:pt x="46013" y="21904"/>
                        <a:pt x="45830" y="21917"/>
                        <a:pt x="45658" y="21941"/>
                      </a:cubicBezTo>
                      <a:cubicBezTo>
                        <a:pt x="45462" y="21513"/>
                        <a:pt x="45266" y="21121"/>
                        <a:pt x="45058" y="20741"/>
                      </a:cubicBezTo>
                      <a:cubicBezTo>
                        <a:pt x="44556" y="19762"/>
                        <a:pt x="44079" y="18819"/>
                        <a:pt x="44054" y="18072"/>
                      </a:cubicBezTo>
                      <a:cubicBezTo>
                        <a:pt x="44018" y="17411"/>
                        <a:pt x="44324" y="16591"/>
                        <a:pt x="44666" y="15697"/>
                      </a:cubicBezTo>
                      <a:cubicBezTo>
                        <a:pt x="44838" y="15256"/>
                        <a:pt x="45022" y="14754"/>
                        <a:pt x="45168" y="14252"/>
                      </a:cubicBezTo>
                      <a:cubicBezTo>
                        <a:pt x="45830" y="12060"/>
                        <a:pt x="45756" y="8926"/>
                        <a:pt x="43405" y="7248"/>
                      </a:cubicBezTo>
                      <a:cubicBezTo>
                        <a:pt x="42463" y="6575"/>
                        <a:pt x="41410" y="6367"/>
                        <a:pt x="40638" y="6208"/>
                      </a:cubicBezTo>
                      <a:cubicBezTo>
                        <a:pt x="40271" y="6134"/>
                        <a:pt x="39891" y="6061"/>
                        <a:pt x="39695" y="5963"/>
                      </a:cubicBezTo>
                      <a:cubicBezTo>
                        <a:pt x="39402" y="5828"/>
                        <a:pt x="39034" y="5387"/>
                        <a:pt x="38667" y="4959"/>
                      </a:cubicBezTo>
                      <a:cubicBezTo>
                        <a:pt x="38410" y="4653"/>
                        <a:pt x="38104" y="4285"/>
                        <a:pt x="37749" y="3943"/>
                      </a:cubicBezTo>
                      <a:cubicBezTo>
                        <a:pt x="36659" y="2877"/>
                        <a:pt x="35263" y="2265"/>
                        <a:pt x="33941" y="2265"/>
                      </a:cubicBezTo>
                      <a:cubicBezTo>
                        <a:pt x="32998" y="2265"/>
                        <a:pt x="32141" y="2559"/>
                        <a:pt x="31443" y="3122"/>
                      </a:cubicBezTo>
                      <a:cubicBezTo>
                        <a:pt x="30292" y="4041"/>
                        <a:pt x="29974" y="5314"/>
                        <a:pt x="29753" y="6147"/>
                      </a:cubicBezTo>
                      <a:cubicBezTo>
                        <a:pt x="29729" y="6257"/>
                        <a:pt x="29717" y="6355"/>
                        <a:pt x="29680" y="6453"/>
                      </a:cubicBezTo>
                      <a:cubicBezTo>
                        <a:pt x="29202" y="8204"/>
                        <a:pt x="27733" y="9636"/>
                        <a:pt x="26117" y="9942"/>
                      </a:cubicBezTo>
                      <a:cubicBezTo>
                        <a:pt x="25896" y="9991"/>
                        <a:pt x="25688" y="10003"/>
                        <a:pt x="25468" y="10003"/>
                      </a:cubicBezTo>
                      <a:cubicBezTo>
                        <a:pt x="24060" y="10003"/>
                        <a:pt x="22676" y="9195"/>
                        <a:pt x="22162" y="8057"/>
                      </a:cubicBezTo>
                      <a:cubicBezTo>
                        <a:pt x="21942" y="7567"/>
                        <a:pt x="21819" y="6918"/>
                        <a:pt x="21672" y="6220"/>
                      </a:cubicBezTo>
                      <a:cubicBezTo>
                        <a:pt x="21489" y="5326"/>
                        <a:pt x="21280" y="4285"/>
                        <a:pt x="20791" y="3257"/>
                      </a:cubicBezTo>
                      <a:cubicBezTo>
                        <a:pt x="20019" y="1629"/>
                        <a:pt x="18415" y="392"/>
                        <a:pt x="16701" y="74"/>
                      </a:cubicBezTo>
                      <a:cubicBezTo>
                        <a:pt x="16432" y="25"/>
                        <a:pt x="16150" y="0"/>
                        <a:pt x="15881" y="0"/>
                      </a:cubicBezTo>
                      <a:cubicBezTo>
                        <a:pt x="14803" y="0"/>
                        <a:pt x="13812" y="392"/>
                        <a:pt x="13040" y="1126"/>
                      </a:cubicBezTo>
                      <a:cubicBezTo>
                        <a:pt x="11718" y="2412"/>
                        <a:pt x="11595" y="4114"/>
                        <a:pt x="11510" y="5351"/>
                      </a:cubicBezTo>
                      <a:cubicBezTo>
                        <a:pt x="11497" y="5583"/>
                        <a:pt x="11485" y="5889"/>
                        <a:pt x="11449" y="6122"/>
                      </a:cubicBezTo>
                      <a:cubicBezTo>
                        <a:pt x="11302" y="6134"/>
                        <a:pt x="11142" y="6134"/>
                        <a:pt x="11008" y="6134"/>
                      </a:cubicBezTo>
                      <a:cubicBezTo>
                        <a:pt x="10432" y="6147"/>
                        <a:pt x="9771" y="6171"/>
                        <a:pt x="9110" y="6379"/>
                      </a:cubicBezTo>
                      <a:cubicBezTo>
                        <a:pt x="7947" y="6759"/>
                        <a:pt x="7126" y="7653"/>
                        <a:pt x="6857" y="8816"/>
                      </a:cubicBezTo>
                      <a:cubicBezTo>
                        <a:pt x="6649" y="9771"/>
                        <a:pt x="6906" y="10554"/>
                        <a:pt x="7077" y="11032"/>
                      </a:cubicBezTo>
                      <a:cubicBezTo>
                        <a:pt x="7077" y="11044"/>
                        <a:pt x="7077" y="11044"/>
                        <a:pt x="7090" y="11069"/>
                      </a:cubicBezTo>
                      <a:cubicBezTo>
                        <a:pt x="6979" y="11203"/>
                        <a:pt x="6735" y="11399"/>
                        <a:pt x="6404" y="11571"/>
                      </a:cubicBezTo>
                      <a:cubicBezTo>
                        <a:pt x="6122" y="11693"/>
                        <a:pt x="5792" y="11828"/>
                        <a:pt x="5473" y="11950"/>
                      </a:cubicBezTo>
                      <a:cubicBezTo>
                        <a:pt x="4518" y="12317"/>
                        <a:pt x="3343" y="12758"/>
                        <a:pt x="2363" y="13701"/>
                      </a:cubicBezTo>
                      <a:cubicBezTo>
                        <a:pt x="637" y="15329"/>
                        <a:pt x="0" y="18084"/>
                        <a:pt x="784" y="20705"/>
                      </a:cubicBezTo>
                      <a:cubicBezTo>
                        <a:pt x="833" y="20876"/>
                        <a:pt x="882" y="21047"/>
                        <a:pt x="943" y="21219"/>
                      </a:cubicBezTo>
                      <a:cubicBezTo>
                        <a:pt x="1433" y="22933"/>
                        <a:pt x="2241" y="25810"/>
                        <a:pt x="4935" y="26545"/>
                      </a:cubicBezTo>
                      <a:cubicBezTo>
                        <a:pt x="5314" y="26655"/>
                        <a:pt x="5718" y="26704"/>
                        <a:pt x="6110" y="26704"/>
                      </a:cubicBezTo>
                      <a:cubicBezTo>
                        <a:pt x="7653" y="26704"/>
                        <a:pt x="8914" y="25921"/>
                        <a:pt x="9918" y="25284"/>
                      </a:cubicBezTo>
                      <a:cubicBezTo>
                        <a:pt x="10334" y="25014"/>
                        <a:pt x="10763" y="24757"/>
                        <a:pt x="11069" y="24635"/>
                      </a:cubicBezTo>
                      <a:cubicBezTo>
                        <a:pt x="11191" y="24586"/>
                        <a:pt x="11363" y="24512"/>
                        <a:pt x="11485" y="24488"/>
                      </a:cubicBezTo>
                      <a:cubicBezTo>
                        <a:pt x="11559" y="24525"/>
                        <a:pt x="11681" y="24610"/>
                        <a:pt x="11865" y="24770"/>
                      </a:cubicBezTo>
                      <a:cubicBezTo>
                        <a:pt x="12244" y="25112"/>
                        <a:pt x="12612" y="25492"/>
                        <a:pt x="13016" y="25921"/>
                      </a:cubicBezTo>
                      <a:cubicBezTo>
                        <a:pt x="13738" y="26667"/>
                        <a:pt x="14546" y="27524"/>
                        <a:pt x="15575" y="28198"/>
                      </a:cubicBezTo>
                      <a:cubicBezTo>
                        <a:pt x="16701" y="28957"/>
                        <a:pt x="18036" y="29361"/>
                        <a:pt x="19321" y="29361"/>
                      </a:cubicBezTo>
                      <a:cubicBezTo>
                        <a:pt x="20717" y="29361"/>
                        <a:pt x="21954" y="28896"/>
                        <a:pt x="22884" y="27990"/>
                      </a:cubicBezTo>
                      <a:cubicBezTo>
                        <a:pt x="23386" y="27500"/>
                        <a:pt x="23729" y="26961"/>
                        <a:pt x="23999" y="26520"/>
                      </a:cubicBezTo>
                      <a:cubicBezTo>
                        <a:pt x="24060" y="26423"/>
                        <a:pt x="24121" y="26325"/>
                        <a:pt x="24207" y="26214"/>
                      </a:cubicBezTo>
                      <a:cubicBezTo>
                        <a:pt x="24390" y="26276"/>
                        <a:pt x="24599" y="26361"/>
                        <a:pt x="24770" y="26423"/>
                      </a:cubicBezTo>
                      <a:cubicBezTo>
                        <a:pt x="25492" y="26716"/>
                        <a:pt x="26374" y="27084"/>
                        <a:pt x="27415" y="27084"/>
                      </a:cubicBezTo>
                      <a:cubicBezTo>
                        <a:pt x="27770" y="27084"/>
                        <a:pt x="28100" y="27035"/>
                        <a:pt x="28443" y="26961"/>
                      </a:cubicBezTo>
                      <a:cubicBezTo>
                        <a:pt x="29631" y="26667"/>
                        <a:pt x="30414" y="25921"/>
                        <a:pt x="30978" y="25382"/>
                      </a:cubicBezTo>
                      <a:cubicBezTo>
                        <a:pt x="31137" y="25235"/>
                        <a:pt x="31369" y="25014"/>
                        <a:pt x="31467" y="24941"/>
                      </a:cubicBezTo>
                      <a:cubicBezTo>
                        <a:pt x="31578" y="24953"/>
                        <a:pt x="31798" y="25063"/>
                        <a:pt x="31933" y="25235"/>
                      </a:cubicBezTo>
                      <a:cubicBezTo>
                        <a:pt x="32373" y="25749"/>
                        <a:pt x="32545" y="26692"/>
                        <a:pt x="32655" y="27329"/>
                      </a:cubicBezTo>
                      <a:cubicBezTo>
                        <a:pt x="32900" y="28982"/>
                        <a:pt x="32667" y="31014"/>
                        <a:pt x="31590" y="31614"/>
                      </a:cubicBezTo>
                      <a:cubicBezTo>
                        <a:pt x="31516" y="31663"/>
                        <a:pt x="31455" y="31687"/>
                        <a:pt x="31382" y="31724"/>
                      </a:cubicBezTo>
                      <a:cubicBezTo>
                        <a:pt x="30916" y="31957"/>
                        <a:pt x="30157" y="32336"/>
                        <a:pt x="29594" y="33144"/>
                      </a:cubicBezTo>
                      <a:cubicBezTo>
                        <a:pt x="29166" y="33769"/>
                        <a:pt x="28933" y="34553"/>
                        <a:pt x="28921" y="35446"/>
                      </a:cubicBezTo>
                      <a:cubicBezTo>
                        <a:pt x="28884" y="37871"/>
                        <a:pt x="30231" y="39768"/>
                        <a:pt x="31308" y="41287"/>
                      </a:cubicBezTo>
                      <a:cubicBezTo>
                        <a:pt x="31871" y="42083"/>
                        <a:pt x="32410" y="42854"/>
                        <a:pt x="32692" y="43564"/>
                      </a:cubicBezTo>
                      <a:cubicBezTo>
                        <a:pt x="33059" y="44519"/>
                        <a:pt x="32973" y="45670"/>
                        <a:pt x="32435" y="46735"/>
                      </a:cubicBezTo>
                      <a:cubicBezTo>
                        <a:pt x="31896" y="47813"/>
                        <a:pt x="31027" y="48560"/>
                        <a:pt x="30047" y="48841"/>
                      </a:cubicBezTo>
                      <a:cubicBezTo>
                        <a:pt x="29790" y="48902"/>
                        <a:pt x="29496" y="48976"/>
                        <a:pt x="29190" y="49037"/>
                      </a:cubicBezTo>
                      <a:cubicBezTo>
                        <a:pt x="27464" y="49417"/>
                        <a:pt x="24268" y="50139"/>
                        <a:pt x="23901" y="53286"/>
                      </a:cubicBezTo>
                      <a:cubicBezTo>
                        <a:pt x="23790" y="54278"/>
                        <a:pt x="24048" y="55122"/>
                        <a:pt x="24243" y="55735"/>
                      </a:cubicBezTo>
                      <a:cubicBezTo>
                        <a:pt x="24280" y="55845"/>
                        <a:pt x="24329" y="55967"/>
                        <a:pt x="24354" y="56053"/>
                      </a:cubicBezTo>
                      <a:cubicBezTo>
                        <a:pt x="24146" y="56408"/>
                        <a:pt x="23815" y="56947"/>
                        <a:pt x="23729" y="57694"/>
                      </a:cubicBezTo>
                      <a:cubicBezTo>
                        <a:pt x="23570" y="58832"/>
                        <a:pt x="23913" y="60461"/>
                        <a:pt x="26300" y="61771"/>
                      </a:cubicBezTo>
                      <a:lnTo>
                        <a:pt x="37700" y="67991"/>
                      </a:lnTo>
                      <a:cubicBezTo>
                        <a:pt x="39426" y="68946"/>
                        <a:pt x="41410" y="70011"/>
                        <a:pt x="43638" y="70501"/>
                      </a:cubicBezTo>
                      <a:cubicBezTo>
                        <a:pt x="44630" y="70721"/>
                        <a:pt x="45670" y="70831"/>
                        <a:pt x="46858" y="70831"/>
                      </a:cubicBezTo>
                      <a:cubicBezTo>
                        <a:pt x="48401" y="70831"/>
                        <a:pt x="49895" y="70648"/>
                        <a:pt x="51229" y="70476"/>
                      </a:cubicBezTo>
                      <a:cubicBezTo>
                        <a:pt x="53445" y="70195"/>
                        <a:pt x="55759" y="69913"/>
                        <a:pt x="58025" y="69913"/>
                      </a:cubicBezTo>
                      <a:cubicBezTo>
                        <a:pt x="60216" y="69913"/>
                        <a:pt x="62053" y="70182"/>
                        <a:pt x="63645" y="70733"/>
                      </a:cubicBezTo>
                      <a:cubicBezTo>
                        <a:pt x="64098" y="70905"/>
                        <a:pt x="64612" y="71101"/>
                        <a:pt x="65102" y="71297"/>
                      </a:cubicBezTo>
                      <a:cubicBezTo>
                        <a:pt x="66632" y="71933"/>
                        <a:pt x="68371" y="72631"/>
                        <a:pt x="70269" y="72631"/>
                      </a:cubicBezTo>
                      <a:cubicBezTo>
                        <a:pt x="70918" y="72631"/>
                        <a:pt x="71530" y="72558"/>
                        <a:pt x="72117" y="72386"/>
                      </a:cubicBezTo>
                      <a:cubicBezTo>
                        <a:pt x="73648" y="71982"/>
                        <a:pt x="75938" y="70917"/>
                        <a:pt x="78117" y="66497"/>
                      </a:cubicBezTo>
                      <a:cubicBezTo>
                        <a:pt x="79452" y="63803"/>
                        <a:pt x="80505" y="60975"/>
                        <a:pt x="81264" y="58085"/>
                      </a:cubicBezTo>
                      <a:cubicBezTo>
                        <a:pt x="81815" y="56028"/>
                        <a:pt x="82366" y="53274"/>
                        <a:pt x="81851" y="504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dashDot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23" name="Google Shape;723;p26"/>
          <p:cNvSpPr txBox="1">
            <a:spLocks noGrp="1"/>
          </p:cNvSpPr>
          <p:nvPr>
            <p:ph type="title"/>
          </p:nvPr>
        </p:nvSpPr>
        <p:spPr>
          <a:xfrm>
            <a:off x="5106262" y="1427075"/>
            <a:ext cx="2518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24" name="Google Shape;724;p26"/>
          <p:cNvSpPr txBox="1">
            <a:spLocks noGrp="1"/>
          </p:cNvSpPr>
          <p:nvPr>
            <p:ph type="title" idx="2"/>
          </p:nvPr>
        </p:nvSpPr>
        <p:spPr>
          <a:xfrm>
            <a:off x="5106212" y="1882475"/>
            <a:ext cx="25188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25" name="Google Shape;725;p26"/>
          <p:cNvSpPr txBox="1">
            <a:spLocks noGrp="1"/>
          </p:cNvSpPr>
          <p:nvPr>
            <p:ph type="title" idx="3"/>
          </p:nvPr>
        </p:nvSpPr>
        <p:spPr>
          <a:xfrm>
            <a:off x="1518988" y="1427075"/>
            <a:ext cx="2518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26" name="Google Shape;726;p26"/>
          <p:cNvSpPr txBox="1">
            <a:spLocks noGrp="1"/>
          </p:cNvSpPr>
          <p:nvPr>
            <p:ph type="title" idx="4"/>
          </p:nvPr>
        </p:nvSpPr>
        <p:spPr>
          <a:xfrm>
            <a:off x="1518938" y="1882475"/>
            <a:ext cx="25188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27" name="Google Shape;727;p26"/>
          <p:cNvSpPr txBox="1">
            <a:spLocks noGrp="1"/>
          </p:cNvSpPr>
          <p:nvPr>
            <p:ph type="title" idx="5"/>
          </p:nvPr>
        </p:nvSpPr>
        <p:spPr>
          <a:xfrm>
            <a:off x="5106262" y="3090921"/>
            <a:ext cx="2518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28" name="Google Shape;728;p26"/>
          <p:cNvSpPr txBox="1">
            <a:spLocks noGrp="1"/>
          </p:cNvSpPr>
          <p:nvPr>
            <p:ph type="title" idx="6"/>
          </p:nvPr>
        </p:nvSpPr>
        <p:spPr>
          <a:xfrm>
            <a:off x="5106212" y="3546321"/>
            <a:ext cx="25188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29" name="Google Shape;729;p26"/>
          <p:cNvSpPr txBox="1">
            <a:spLocks noGrp="1"/>
          </p:cNvSpPr>
          <p:nvPr>
            <p:ph type="title" idx="7"/>
          </p:nvPr>
        </p:nvSpPr>
        <p:spPr>
          <a:xfrm>
            <a:off x="1518988" y="3090921"/>
            <a:ext cx="2518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30" name="Google Shape;730;p26"/>
          <p:cNvSpPr txBox="1">
            <a:spLocks noGrp="1"/>
          </p:cNvSpPr>
          <p:nvPr>
            <p:ph type="title" idx="8"/>
          </p:nvPr>
        </p:nvSpPr>
        <p:spPr>
          <a:xfrm>
            <a:off x="1518938" y="3546321"/>
            <a:ext cx="25188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31" name="Google Shape;731;p26"/>
          <p:cNvSpPr txBox="1">
            <a:spLocks noGrp="1"/>
          </p:cNvSpPr>
          <p:nvPr>
            <p:ph type="title" idx="9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3" name="Google Shape;733;p27"/>
          <p:cNvGrpSpPr/>
          <p:nvPr/>
        </p:nvGrpSpPr>
        <p:grpSpPr>
          <a:xfrm>
            <a:off x="-1614447" y="-668745"/>
            <a:ext cx="12693753" cy="6889485"/>
            <a:chOff x="-1614447" y="-668745"/>
            <a:chExt cx="12693753" cy="6889485"/>
          </a:xfrm>
        </p:grpSpPr>
        <p:grpSp>
          <p:nvGrpSpPr>
            <p:cNvPr id="734" name="Google Shape;734;p27"/>
            <p:cNvGrpSpPr/>
            <p:nvPr/>
          </p:nvGrpSpPr>
          <p:grpSpPr>
            <a:xfrm>
              <a:off x="-1614447" y="4335248"/>
              <a:ext cx="2795340" cy="1885492"/>
              <a:chOff x="965100" y="1428788"/>
              <a:chExt cx="1354200" cy="913425"/>
            </a:xfrm>
          </p:grpSpPr>
          <p:sp>
            <p:nvSpPr>
              <p:cNvPr id="735" name="Google Shape;735;p27"/>
              <p:cNvSpPr/>
              <p:nvPr/>
            </p:nvSpPr>
            <p:spPr>
              <a:xfrm>
                <a:off x="1024800" y="1480513"/>
                <a:ext cx="1238800" cy="803850"/>
              </a:xfrm>
              <a:custGeom>
                <a:avLst/>
                <a:gdLst/>
                <a:ahLst/>
                <a:cxnLst/>
                <a:rect l="l" t="t" r="r" b="b"/>
                <a:pathLst>
                  <a:path w="49552" h="32154" fill="none" extrusionOk="0">
                    <a:moveTo>
                      <a:pt x="4579" y="32153"/>
                    </a:moveTo>
                    <a:cubicBezTo>
                      <a:pt x="3894" y="32153"/>
                      <a:pt x="3122" y="31957"/>
                      <a:pt x="2229" y="31541"/>
                    </a:cubicBezTo>
                    <a:cubicBezTo>
                      <a:pt x="1078" y="31027"/>
                      <a:pt x="416" y="30414"/>
                      <a:pt x="208" y="29668"/>
                    </a:cubicBezTo>
                    <a:cubicBezTo>
                      <a:pt x="0" y="28970"/>
                      <a:pt x="208" y="28284"/>
                      <a:pt x="392" y="27598"/>
                    </a:cubicBezTo>
                    <a:cubicBezTo>
                      <a:pt x="429" y="27439"/>
                      <a:pt x="465" y="27304"/>
                      <a:pt x="514" y="27170"/>
                    </a:cubicBezTo>
                    <a:cubicBezTo>
                      <a:pt x="600" y="26815"/>
                      <a:pt x="661" y="26447"/>
                      <a:pt x="735" y="26092"/>
                    </a:cubicBezTo>
                    <a:cubicBezTo>
                      <a:pt x="894" y="25260"/>
                      <a:pt x="1065" y="24366"/>
                      <a:pt x="1518" y="23631"/>
                    </a:cubicBezTo>
                    <a:cubicBezTo>
                      <a:pt x="2388" y="22235"/>
                      <a:pt x="4041" y="21685"/>
                      <a:pt x="5632" y="21170"/>
                    </a:cubicBezTo>
                    <a:cubicBezTo>
                      <a:pt x="5914" y="21072"/>
                      <a:pt x="6208" y="20987"/>
                      <a:pt x="6477" y="20876"/>
                    </a:cubicBezTo>
                    <a:cubicBezTo>
                      <a:pt x="8240" y="20252"/>
                      <a:pt x="10199" y="18868"/>
                      <a:pt x="9967" y="16995"/>
                    </a:cubicBezTo>
                    <a:cubicBezTo>
                      <a:pt x="9918" y="16603"/>
                      <a:pt x="9783" y="16224"/>
                      <a:pt x="9648" y="15856"/>
                    </a:cubicBezTo>
                    <a:cubicBezTo>
                      <a:pt x="9489" y="15465"/>
                      <a:pt x="9342" y="15048"/>
                      <a:pt x="9306" y="14620"/>
                    </a:cubicBezTo>
                    <a:cubicBezTo>
                      <a:pt x="9220" y="13481"/>
                      <a:pt x="9906" y="12538"/>
                      <a:pt x="10579" y="11620"/>
                    </a:cubicBezTo>
                    <a:cubicBezTo>
                      <a:pt x="11203" y="10763"/>
                      <a:pt x="11865" y="9857"/>
                      <a:pt x="11865" y="8828"/>
                    </a:cubicBezTo>
                    <a:cubicBezTo>
                      <a:pt x="11865" y="8571"/>
                      <a:pt x="11816" y="8326"/>
                      <a:pt x="11791" y="8069"/>
                    </a:cubicBezTo>
                    <a:cubicBezTo>
                      <a:pt x="11754" y="7837"/>
                      <a:pt x="11718" y="7592"/>
                      <a:pt x="11718" y="7359"/>
                    </a:cubicBezTo>
                    <a:cubicBezTo>
                      <a:pt x="11669" y="5510"/>
                      <a:pt x="13469" y="4163"/>
                      <a:pt x="15170" y="3674"/>
                    </a:cubicBezTo>
                    <a:cubicBezTo>
                      <a:pt x="16823" y="3196"/>
                      <a:pt x="18574" y="3233"/>
                      <a:pt x="20252" y="3257"/>
                    </a:cubicBezTo>
                    <a:cubicBezTo>
                      <a:pt x="21696" y="3294"/>
                      <a:pt x="23178" y="3306"/>
                      <a:pt x="24586" y="3025"/>
                    </a:cubicBezTo>
                    <a:cubicBezTo>
                      <a:pt x="25921" y="2768"/>
                      <a:pt x="27206" y="2229"/>
                      <a:pt x="28443" y="1715"/>
                    </a:cubicBezTo>
                    <a:cubicBezTo>
                      <a:pt x="29116" y="1421"/>
                      <a:pt x="29814" y="1127"/>
                      <a:pt x="30537" y="882"/>
                    </a:cubicBezTo>
                    <a:cubicBezTo>
                      <a:pt x="33047" y="13"/>
                      <a:pt x="35128" y="0"/>
                      <a:pt x="36757" y="845"/>
                    </a:cubicBezTo>
                    <a:cubicBezTo>
                      <a:pt x="37797" y="1372"/>
                      <a:pt x="38605" y="2278"/>
                      <a:pt x="39365" y="3135"/>
                    </a:cubicBezTo>
                    <a:cubicBezTo>
                      <a:pt x="40013" y="3857"/>
                      <a:pt x="40687" y="4604"/>
                      <a:pt x="41495" y="5143"/>
                    </a:cubicBezTo>
                    <a:cubicBezTo>
                      <a:pt x="42413" y="5755"/>
                      <a:pt x="43491" y="6098"/>
                      <a:pt x="44531" y="6416"/>
                    </a:cubicBezTo>
                    <a:cubicBezTo>
                      <a:pt x="44972" y="6551"/>
                      <a:pt x="45425" y="6698"/>
                      <a:pt x="45878" y="6857"/>
                    </a:cubicBezTo>
                    <a:cubicBezTo>
                      <a:pt x="47899" y="7604"/>
                      <a:pt x="49552" y="9722"/>
                      <a:pt x="49343" y="11277"/>
                    </a:cubicBezTo>
                    <a:cubicBezTo>
                      <a:pt x="49209" y="12306"/>
                      <a:pt x="48303" y="12967"/>
                      <a:pt x="46772" y="13114"/>
                    </a:cubicBezTo>
                    <a:lnTo>
                      <a:pt x="46503" y="13150"/>
                    </a:lnTo>
                    <a:cubicBezTo>
                      <a:pt x="45046" y="13285"/>
                      <a:pt x="42609" y="13518"/>
                      <a:pt x="42095" y="15024"/>
                    </a:cubicBezTo>
                    <a:cubicBezTo>
                      <a:pt x="41850" y="15734"/>
                      <a:pt x="42083" y="16456"/>
                      <a:pt x="42328" y="17215"/>
                    </a:cubicBezTo>
                    <a:cubicBezTo>
                      <a:pt x="42670" y="18293"/>
                      <a:pt x="43025" y="19407"/>
                      <a:pt x="42058" y="20558"/>
                    </a:cubicBezTo>
                    <a:lnTo>
                      <a:pt x="42058" y="20558"/>
                    </a:lnTo>
                    <a:cubicBezTo>
                      <a:pt x="41838" y="20827"/>
                      <a:pt x="41544" y="21060"/>
                      <a:pt x="41262" y="21268"/>
                    </a:cubicBezTo>
                    <a:cubicBezTo>
                      <a:pt x="40956" y="21513"/>
                      <a:pt x="40638" y="21758"/>
                      <a:pt x="40405" y="22064"/>
                    </a:cubicBezTo>
                    <a:cubicBezTo>
                      <a:pt x="39977" y="22640"/>
                      <a:pt x="39854" y="23374"/>
                      <a:pt x="39720" y="24097"/>
                    </a:cubicBezTo>
                    <a:cubicBezTo>
                      <a:pt x="39585" y="24819"/>
                      <a:pt x="39462" y="25590"/>
                      <a:pt x="38985" y="26190"/>
                    </a:cubicBezTo>
                    <a:cubicBezTo>
                      <a:pt x="38165" y="27243"/>
                      <a:pt x="36659" y="27378"/>
                      <a:pt x="35324" y="27427"/>
                    </a:cubicBezTo>
                    <a:cubicBezTo>
                      <a:pt x="33794" y="27476"/>
                      <a:pt x="31896" y="27537"/>
                      <a:pt x="30402" y="26643"/>
                    </a:cubicBezTo>
                    <a:cubicBezTo>
                      <a:pt x="30169" y="26509"/>
                      <a:pt x="29961" y="26362"/>
                      <a:pt x="29741" y="26203"/>
                    </a:cubicBezTo>
                    <a:cubicBezTo>
                      <a:pt x="29447" y="25994"/>
                      <a:pt x="29141" y="25774"/>
                      <a:pt x="28810" y="25603"/>
                    </a:cubicBezTo>
                    <a:cubicBezTo>
                      <a:pt x="26986" y="24745"/>
                      <a:pt x="24880" y="25872"/>
                      <a:pt x="23778" y="26631"/>
                    </a:cubicBezTo>
                    <a:cubicBezTo>
                      <a:pt x="23423" y="26876"/>
                      <a:pt x="23080" y="27121"/>
                      <a:pt x="22749" y="27378"/>
                    </a:cubicBezTo>
                    <a:cubicBezTo>
                      <a:pt x="21635" y="28211"/>
                      <a:pt x="20472" y="29068"/>
                      <a:pt x="19101" y="29374"/>
                    </a:cubicBezTo>
                    <a:cubicBezTo>
                      <a:pt x="17668" y="29692"/>
                      <a:pt x="16138" y="29386"/>
                      <a:pt x="14656" y="29080"/>
                    </a:cubicBezTo>
                    <a:cubicBezTo>
                      <a:pt x="12771" y="28700"/>
                      <a:pt x="10995" y="28333"/>
                      <a:pt x="9404" y="29190"/>
                    </a:cubicBezTo>
                    <a:cubicBezTo>
                      <a:pt x="8791" y="29508"/>
                      <a:pt x="8265" y="29998"/>
                      <a:pt x="7751" y="30476"/>
                    </a:cubicBezTo>
                    <a:cubicBezTo>
                      <a:pt x="7065" y="31112"/>
                      <a:pt x="6343" y="31786"/>
                      <a:pt x="5412" y="32031"/>
                    </a:cubicBezTo>
                    <a:cubicBezTo>
                      <a:pt x="5130" y="32129"/>
                      <a:pt x="4861" y="32153"/>
                      <a:pt x="4579" y="321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27"/>
              <p:cNvSpPr/>
              <p:nvPr/>
            </p:nvSpPr>
            <p:spPr>
              <a:xfrm>
                <a:off x="1115700" y="1572038"/>
                <a:ext cx="1019650" cy="629350"/>
              </a:xfrm>
              <a:custGeom>
                <a:avLst/>
                <a:gdLst/>
                <a:ahLst/>
                <a:cxnLst/>
                <a:rect l="l" t="t" r="r" b="b"/>
                <a:pathLst>
                  <a:path w="40786" h="25174" fill="none" extrusionOk="0">
                    <a:moveTo>
                      <a:pt x="576" y="25149"/>
                    </a:moveTo>
                    <a:cubicBezTo>
                      <a:pt x="392" y="25149"/>
                      <a:pt x="184" y="25088"/>
                      <a:pt x="37" y="24807"/>
                    </a:cubicBezTo>
                    <a:cubicBezTo>
                      <a:pt x="1" y="24696"/>
                      <a:pt x="37" y="24599"/>
                      <a:pt x="99" y="24488"/>
                    </a:cubicBezTo>
                    <a:cubicBezTo>
                      <a:pt x="135" y="24439"/>
                      <a:pt x="148" y="24378"/>
                      <a:pt x="160" y="24329"/>
                    </a:cubicBezTo>
                    <a:cubicBezTo>
                      <a:pt x="282" y="23876"/>
                      <a:pt x="368" y="23435"/>
                      <a:pt x="441" y="23031"/>
                    </a:cubicBezTo>
                    <a:cubicBezTo>
                      <a:pt x="527" y="22578"/>
                      <a:pt x="637" y="21942"/>
                      <a:pt x="760" y="21746"/>
                    </a:cubicBezTo>
                    <a:cubicBezTo>
                      <a:pt x="992" y="21391"/>
                      <a:pt x="2229" y="20987"/>
                      <a:pt x="3062" y="20705"/>
                    </a:cubicBezTo>
                    <a:cubicBezTo>
                      <a:pt x="3331" y="20619"/>
                      <a:pt x="3649" y="20509"/>
                      <a:pt x="3955" y="20399"/>
                    </a:cubicBezTo>
                    <a:cubicBezTo>
                      <a:pt x="7837" y="19040"/>
                      <a:pt x="10077" y="16089"/>
                      <a:pt x="9698" y="12906"/>
                    </a:cubicBezTo>
                    <a:cubicBezTo>
                      <a:pt x="9600" y="12097"/>
                      <a:pt x="9367" y="11449"/>
                      <a:pt x="9184" y="10971"/>
                    </a:cubicBezTo>
                    <a:cubicBezTo>
                      <a:pt x="9184" y="10959"/>
                      <a:pt x="9159" y="10934"/>
                      <a:pt x="9147" y="10922"/>
                    </a:cubicBezTo>
                    <a:cubicBezTo>
                      <a:pt x="9122" y="10885"/>
                      <a:pt x="9098" y="10836"/>
                      <a:pt x="9098" y="10787"/>
                    </a:cubicBezTo>
                    <a:cubicBezTo>
                      <a:pt x="9122" y="10591"/>
                      <a:pt x="9306" y="10396"/>
                      <a:pt x="9490" y="10187"/>
                    </a:cubicBezTo>
                    <a:cubicBezTo>
                      <a:pt x="9563" y="10114"/>
                      <a:pt x="9624" y="10040"/>
                      <a:pt x="9686" y="9967"/>
                    </a:cubicBezTo>
                    <a:cubicBezTo>
                      <a:pt x="10494" y="8841"/>
                      <a:pt x="11608" y="7310"/>
                      <a:pt x="11632" y="5192"/>
                    </a:cubicBezTo>
                    <a:cubicBezTo>
                      <a:pt x="11632" y="4665"/>
                      <a:pt x="11547" y="4225"/>
                      <a:pt x="11510" y="3906"/>
                    </a:cubicBezTo>
                    <a:lnTo>
                      <a:pt x="11510" y="3882"/>
                    </a:lnTo>
                    <a:cubicBezTo>
                      <a:pt x="11510" y="3869"/>
                      <a:pt x="11485" y="3845"/>
                      <a:pt x="11510" y="3821"/>
                    </a:cubicBezTo>
                    <a:cubicBezTo>
                      <a:pt x="11571" y="3637"/>
                      <a:pt x="11877" y="3478"/>
                      <a:pt x="12465" y="3306"/>
                    </a:cubicBezTo>
                    <a:cubicBezTo>
                      <a:pt x="13383" y="3049"/>
                      <a:pt x="14461" y="3012"/>
                      <a:pt x="15391" y="3012"/>
                    </a:cubicBezTo>
                    <a:cubicBezTo>
                      <a:pt x="15771" y="3012"/>
                      <a:pt x="16163" y="3012"/>
                      <a:pt x="16542" y="3025"/>
                    </a:cubicBezTo>
                    <a:lnTo>
                      <a:pt x="16567" y="3025"/>
                    </a:lnTo>
                    <a:cubicBezTo>
                      <a:pt x="16983" y="3025"/>
                      <a:pt x="17412" y="3049"/>
                      <a:pt x="17852" y="3049"/>
                    </a:cubicBezTo>
                    <a:cubicBezTo>
                      <a:pt x="18881" y="3049"/>
                      <a:pt x="20228" y="3012"/>
                      <a:pt x="21623" y="2743"/>
                    </a:cubicBezTo>
                    <a:cubicBezTo>
                      <a:pt x="23289" y="2400"/>
                      <a:pt x="24807" y="1776"/>
                      <a:pt x="26129" y="1225"/>
                    </a:cubicBezTo>
                    <a:cubicBezTo>
                      <a:pt x="26790" y="943"/>
                      <a:pt x="27415" y="686"/>
                      <a:pt x="28027" y="478"/>
                    </a:cubicBezTo>
                    <a:cubicBezTo>
                      <a:pt x="28921" y="172"/>
                      <a:pt x="29753" y="0"/>
                      <a:pt x="30402" y="0"/>
                    </a:cubicBezTo>
                    <a:cubicBezTo>
                      <a:pt x="30868" y="0"/>
                      <a:pt x="31247" y="74"/>
                      <a:pt x="31541" y="233"/>
                    </a:cubicBezTo>
                    <a:cubicBezTo>
                      <a:pt x="32043" y="490"/>
                      <a:pt x="32606" y="1115"/>
                      <a:pt x="33206" y="1788"/>
                    </a:cubicBezTo>
                    <a:cubicBezTo>
                      <a:pt x="33953" y="2621"/>
                      <a:pt x="34810" y="3563"/>
                      <a:pt x="35973" y="4347"/>
                    </a:cubicBezTo>
                    <a:cubicBezTo>
                      <a:pt x="37296" y="5216"/>
                      <a:pt x="38667" y="5657"/>
                      <a:pt x="39879" y="6024"/>
                    </a:cubicBezTo>
                    <a:cubicBezTo>
                      <a:pt x="39965" y="6061"/>
                      <a:pt x="40112" y="6073"/>
                      <a:pt x="40247" y="6073"/>
                    </a:cubicBezTo>
                    <a:cubicBezTo>
                      <a:pt x="40455" y="6086"/>
                      <a:pt x="40638" y="6110"/>
                      <a:pt x="40736" y="6196"/>
                    </a:cubicBezTo>
                    <a:cubicBezTo>
                      <a:pt x="40773" y="6233"/>
                      <a:pt x="40785" y="6269"/>
                      <a:pt x="40785" y="6331"/>
                    </a:cubicBezTo>
                    <a:cubicBezTo>
                      <a:pt x="40700" y="7335"/>
                      <a:pt x="39659" y="7665"/>
                      <a:pt x="38459" y="8045"/>
                    </a:cubicBezTo>
                    <a:cubicBezTo>
                      <a:pt x="37186" y="8449"/>
                      <a:pt x="35741" y="8902"/>
                      <a:pt x="35275" y="10285"/>
                    </a:cubicBezTo>
                    <a:cubicBezTo>
                      <a:pt x="34663" y="12061"/>
                      <a:pt x="35153" y="13603"/>
                      <a:pt x="35471" y="14632"/>
                    </a:cubicBezTo>
                    <a:lnTo>
                      <a:pt x="35520" y="14718"/>
                    </a:lnTo>
                    <a:cubicBezTo>
                      <a:pt x="35557" y="14803"/>
                      <a:pt x="35594" y="14877"/>
                      <a:pt x="35582" y="14963"/>
                    </a:cubicBezTo>
                    <a:cubicBezTo>
                      <a:pt x="35582" y="14987"/>
                      <a:pt x="35557" y="14987"/>
                      <a:pt x="35557" y="14999"/>
                    </a:cubicBezTo>
                    <a:cubicBezTo>
                      <a:pt x="35178" y="15305"/>
                      <a:pt x="34602" y="15746"/>
                      <a:pt x="34088" y="16420"/>
                    </a:cubicBezTo>
                    <a:cubicBezTo>
                      <a:pt x="33170" y="17632"/>
                      <a:pt x="32949" y="18930"/>
                      <a:pt x="32778" y="19885"/>
                    </a:cubicBezTo>
                    <a:cubicBezTo>
                      <a:pt x="32778" y="19921"/>
                      <a:pt x="32765" y="19970"/>
                      <a:pt x="32765" y="20019"/>
                    </a:cubicBezTo>
                    <a:cubicBezTo>
                      <a:pt x="32765" y="20129"/>
                      <a:pt x="32765" y="20252"/>
                      <a:pt x="32680" y="20325"/>
                    </a:cubicBezTo>
                    <a:cubicBezTo>
                      <a:pt x="32582" y="20436"/>
                      <a:pt x="32361" y="20436"/>
                      <a:pt x="32055" y="20411"/>
                    </a:cubicBezTo>
                    <a:cubicBezTo>
                      <a:pt x="31921" y="20411"/>
                      <a:pt x="31761" y="20399"/>
                      <a:pt x="31615" y="20411"/>
                    </a:cubicBezTo>
                    <a:cubicBezTo>
                      <a:pt x="31272" y="20436"/>
                      <a:pt x="30929" y="20436"/>
                      <a:pt x="30574" y="20436"/>
                    </a:cubicBezTo>
                    <a:cubicBezTo>
                      <a:pt x="29925" y="20436"/>
                      <a:pt x="29031" y="20399"/>
                      <a:pt x="28541" y="20105"/>
                    </a:cubicBezTo>
                    <a:cubicBezTo>
                      <a:pt x="28443" y="20044"/>
                      <a:pt x="28296" y="19946"/>
                      <a:pt x="28137" y="19836"/>
                    </a:cubicBezTo>
                    <a:cubicBezTo>
                      <a:pt x="27758" y="19554"/>
                      <a:pt x="27280" y="19223"/>
                      <a:pt x="26680" y="18930"/>
                    </a:cubicBezTo>
                    <a:cubicBezTo>
                      <a:pt x="25799" y="18501"/>
                      <a:pt x="24819" y="18293"/>
                      <a:pt x="23791" y="18293"/>
                    </a:cubicBezTo>
                    <a:cubicBezTo>
                      <a:pt x="21562" y="18293"/>
                      <a:pt x="19554" y="19334"/>
                      <a:pt x="18269" y="20215"/>
                    </a:cubicBezTo>
                    <a:cubicBezTo>
                      <a:pt x="17865" y="20497"/>
                      <a:pt x="17485" y="20766"/>
                      <a:pt x="17130" y="21023"/>
                    </a:cubicBezTo>
                    <a:cubicBezTo>
                      <a:pt x="16261" y="21672"/>
                      <a:pt x="15440" y="22284"/>
                      <a:pt x="14767" y="22431"/>
                    </a:cubicBezTo>
                    <a:cubicBezTo>
                      <a:pt x="14595" y="22468"/>
                      <a:pt x="14412" y="22493"/>
                      <a:pt x="14179" y="22493"/>
                    </a:cubicBezTo>
                    <a:cubicBezTo>
                      <a:pt x="13493" y="22493"/>
                      <a:pt x="12636" y="22333"/>
                      <a:pt x="11743" y="22150"/>
                    </a:cubicBezTo>
                    <a:cubicBezTo>
                      <a:pt x="10641" y="21917"/>
                      <a:pt x="9392" y="21672"/>
                      <a:pt x="8069" y="21672"/>
                    </a:cubicBezTo>
                    <a:cubicBezTo>
                      <a:pt x="6637" y="21672"/>
                      <a:pt x="5376" y="21978"/>
                      <a:pt x="4213" y="22591"/>
                    </a:cubicBezTo>
                    <a:cubicBezTo>
                      <a:pt x="3209" y="23129"/>
                      <a:pt x="2462" y="23827"/>
                      <a:pt x="1849" y="24390"/>
                    </a:cubicBezTo>
                    <a:cubicBezTo>
                      <a:pt x="1764" y="24452"/>
                      <a:pt x="1690" y="24537"/>
                      <a:pt x="1617" y="24623"/>
                    </a:cubicBezTo>
                    <a:cubicBezTo>
                      <a:pt x="1372" y="24868"/>
                      <a:pt x="1127" y="25113"/>
                      <a:pt x="956" y="25162"/>
                    </a:cubicBezTo>
                    <a:lnTo>
                      <a:pt x="956" y="25125"/>
                    </a:lnTo>
                    <a:lnTo>
                      <a:pt x="956" y="25162"/>
                    </a:lnTo>
                    <a:cubicBezTo>
                      <a:pt x="943" y="25162"/>
                      <a:pt x="943" y="25162"/>
                      <a:pt x="931" y="25174"/>
                    </a:cubicBezTo>
                    <a:cubicBezTo>
                      <a:pt x="809" y="25113"/>
                      <a:pt x="698" y="25149"/>
                      <a:pt x="576" y="2514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7"/>
              <p:cNvSpPr/>
              <p:nvPr/>
            </p:nvSpPr>
            <p:spPr>
              <a:xfrm>
                <a:off x="1395775" y="1654988"/>
                <a:ext cx="560500" cy="394900"/>
              </a:xfrm>
              <a:custGeom>
                <a:avLst/>
                <a:gdLst/>
                <a:ahLst/>
                <a:cxnLst/>
                <a:rect l="l" t="t" r="r" b="b"/>
                <a:pathLst>
                  <a:path w="22420" h="15796" fill="none" extrusionOk="0">
                    <a:moveTo>
                      <a:pt x="2548" y="15783"/>
                    </a:moveTo>
                    <a:cubicBezTo>
                      <a:pt x="2290" y="15783"/>
                      <a:pt x="1972" y="15685"/>
                      <a:pt x="1654" y="15612"/>
                    </a:cubicBezTo>
                    <a:cubicBezTo>
                      <a:pt x="1482" y="15563"/>
                      <a:pt x="1311" y="15526"/>
                      <a:pt x="1164" y="15489"/>
                    </a:cubicBezTo>
                    <a:cubicBezTo>
                      <a:pt x="1103" y="15477"/>
                      <a:pt x="1005" y="15477"/>
                      <a:pt x="919" y="15489"/>
                    </a:cubicBezTo>
                    <a:cubicBezTo>
                      <a:pt x="735" y="15501"/>
                      <a:pt x="527" y="15501"/>
                      <a:pt x="454" y="15342"/>
                    </a:cubicBezTo>
                    <a:cubicBezTo>
                      <a:pt x="1" y="14265"/>
                      <a:pt x="503" y="13212"/>
                      <a:pt x="1042" y="12110"/>
                    </a:cubicBezTo>
                    <a:cubicBezTo>
                      <a:pt x="1482" y="11179"/>
                      <a:pt x="1960" y="10224"/>
                      <a:pt x="1837" y="9220"/>
                    </a:cubicBezTo>
                    <a:cubicBezTo>
                      <a:pt x="1813" y="9049"/>
                      <a:pt x="1776" y="8890"/>
                      <a:pt x="1727" y="8743"/>
                    </a:cubicBezTo>
                    <a:cubicBezTo>
                      <a:pt x="1654" y="8498"/>
                      <a:pt x="1593" y="8265"/>
                      <a:pt x="1629" y="8057"/>
                    </a:cubicBezTo>
                    <a:cubicBezTo>
                      <a:pt x="1666" y="7898"/>
                      <a:pt x="1690" y="7726"/>
                      <a:pt x="1727" y="7555"/>
                    </a:cubicBezTo>
                    <a:cubicBezTo>
                      <a:pt x="1960" y="6220"/>
                      <a:pt x="2266" y="4384"/>
                      <a:pt x="3711" y="3074"/>
                    </a:cubicBezTo>
                    <a:cubicBezTo>
                      <a:pt x="3821" y="2988"/>
                      <a:pt x="3956" y="3013"/>
                      <a:pt x="4066" y="3049"/>
                    </a:cubicBezTo>
                    <a:cubicBezTo>
                      <a:pt x="4115" y="3062"/>
                      <a:pt x="4139" y="3062"/>
                      <a:pt x="4176" y="3062"/>
                    </a:cubicBezTo>
                    <a:cubicBezTo>
                      <a:pt x="4543" y="3062"/>
                      <a:pt x="4923" y="3062"/>
                      <a:pt x="5266" y="3074"/>
                    </a:cubicBezTo>
                    <a:lnTo>
                      <a:pt x="5290" y="3074"/>
                    </a:lnTo>
                    <a:cubicBezTo>
                      <a:pt x="5768" y="3098"/>
                      <a:pt x="6184" y="3098"/>
                      <a:pt x="6637" y="3098"/>
                    </a:cubicBezTo>
                    <a:cubicBezTo>
                      <a:pt x="7812" y="3098"/>
                      <a:pt x="9380" y="3049"/>
                      <a:pt x="11057" y="2706"/>
                    </a:cubicBezTo>
                    <a:cubicBezTo>
                      <a:pt x="13065" y="2315"/>
                      <a:pt x="14816" y="1580"/>
                      <a:pt x="16224" y="992"/>
                    </a:cubicBezTo>
                    <a:cubicBezTo>
                      <a:pt x="16836" y="735"/>
                      <a:pt x="17412" y="490"/>
                      <a:pt x="17938" y="307"/>
                    </a:cubicBezTo>
                    <a:cubicBezTo>
                      <a:pt x="18036" y="270"/>
                      <a:pt x="18134" y="233"/>
                      <a:pt x="18220" y="196"/>
                    </a:cubicBezTo>
                    <a:cubicBezTo>
                      <a:pt x="18514" y="86"/>
                      <a:pt x="18746" y="1"/>
                      <a:pt x="18893" y="62"/>
                    </a:cubicBezTo>
                    <a:cubicBezTo>
                      <a:pt x="19077" y="123"/>
                      <a:pt x="19224" y="319"/>
                      <a:pt x="19346" y="490"/>
                    </a:cubicBezTo>
                    <a:cubicBezTo>
                      <a:pt x="19408" y="564"/>
                      <a:pt x="19444" y="637"/>
                      <a:pt x="19493" y="698"/>
                    </a:cubicBezTo>
                    <a:cubicBezTo>
                      <a:pt x="19738" y="980"/>
                      <a:pt x="20154" y="1213"/>
                      <a:pt x="20583" y="1458"/>
                    </a:cubicBezTo>
                    <a:cubicBezTo>
                      <a:pt x="21403" y="1911"/>
                      <a:pt x="22322" y="2437"/>
                      <a:pt x="22383" y="3478"/>
                    </a:cubicBezTo>
                    <a:cubicBezTo>
                      <a:pt x="22420" y="3968"/>
                      <a:pt x="22052" y="4335"/>
                      <a:pt x="21660" y="4727"/>
                    </a:cubicBezTo>
                    <a:cubicBezTo>
                      <a:pt x="21342" y="5070"/>
                      <a:pt x="21011" y="5400"/>
                      <a:pt x="20852" y="5841"/>
                    </a:cubicBezTo>
                    <a:cubicBezTo>
                      <a:pt x="20509" y="6869"/>
                      <a:pt x="20571" y="7861"/>
                      <a:pt x="20632" y="8743"/>
                    </a:cubicBezTo>
                    <a:cubicBezTo>
                      <a:pt x="20669" y="9392"/>
                      <a:pt x="20705" y="10028"/>
                      <a:pt x="20571" y="10555"/>
                    </a:cubicBezTo>
                    <a:cubicBezTo>
                      <a:pt x="20534" y="10702"/>
                      <a:pt x="20424" y="10787"/>
                      <a:pt x="20326" y="10898"/>
                    </a:cubicBezTo>
                    <a:cubicBezTo>
                      <a:pt x="20265" y="10959"/>
                      <a:pt x="20203" y="11008"/>
                      <a:pt x="20154" y="11069"/>
                    </a:cubicBezTo>
                    <a:cubicBezTo>
                      <a:pt x="19873" y="11436"/>
                      <a:pt x="19738" y="11914"/>
                      <a:pt x="19603" y="12355"/>
                    </a:cubicBezTo>
                    <a:cubicBezTo>
                      <a:pt x="19420" y="12942"/>
                      <a:pt x="19248" y="13518"/>
                      <a:pt x="18759" y="13689"/>
                    </a:cubicBezTo>
                    <a:cubicBezTo>
                      <a:pt x="18440" y="13775"/>
                      <a:pt x="18134" y="13518"/>
                      <a:pt x="17767" y="13187"/>
                    </a:cubicBezTo>
                    <a:cubicBezTo>
                      <a:pt x="17497" y="12979"/>
                      <a:pt x="17216" y="12722"/>
                      <a:pt x="16885" y="12563"/>
                    </a:cubicBezTo>
                    <a:cubicBezTo>
                      <a:pt x="15538" y="11926"/>
                      <a:pt x="14069" y="11608"/>
                      <a:pt x="12563" y="11608"/>
                    </a:cubicBezTo>
                    <a:cubicBezTo>
                      <a:pt x="9465" y="11608"/>
                      <a:pt x="6821" y="12967"/>
                      <a:pt x="5131" y="14106"/>
                    </a:cubicBezTo>
                    <a:cubicBezTo>
                      <a:pt x="4690" y="14412"/>
                      <a:pt x="4262" y="14718"/>
                      <a:pt x="3894" y="14999"/>
                    </a:cubicBezTo>
                    <a:cubicBezTo>
                      <a:pt x="3784" y="15073"/>
                      <a:pt x="3686" y="15171"/>
                      <a:pt x="3576" y="15256"/>
                    </a:cubicBezTo>
                    <a:cubicBezTo>
                      <a:pt x="3294" y="15489"/>
                      <a:pt x="3013" y="15734"/>
                      <a:pt x="2768" y="15795"/>
                    </a:cubicBezTo>
                    <a:lnTo>
                      <a:pt x="2768" y="15795"/>
                    </a:lnTo>
                    <a:cubicBezTo>
                      <a:pt x="2695" y="15783"/>
                      <a:pt x="2633" y="15783"/>
                      <a:pt x="2548" y="1578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1520375" y="1749563"/>
                <a:ext cx="329375" cy="164400"/>
              </a:xfrm>
              <a:custGeom>
                <a:avLst/>
                <a:gdLst/>
                <a:ahLst/>
                <a:cxnLst/>
                <a:rect l="l" t="t" r="r" b="b"/>
                <a:pathLst>
                  <a:path w="13175" h="6576" fill="none" extrusionOk="0">
                    <a:moveTo>
                      <a:pt x="1212" y="6576"/>
                    </a:moveTo>
                    <a:cubicBezTo>
                      <a:pt x="857" y="6576"/>
                      <a:pt x="539" y="6490"/>
                      <a:pt x="233" y="6294"/>
                    </a:cubicBezTo>
                    <a:lnTo>
                      <a:pt x="233" y="6294"/>
                    </a:lnTo>
                    <a:cubicBezTo>
                      <a:pt x="0" y="6135"/>
                      <a:pt x="61" y="5841"/>
                      <a:pt x="135" y="5535"/>
                    </a:cubicBezTo>
                    <a:cubicBezTo>
                      <a:pt x="184" y="5352"/>
                      <a:pt x="221" y="5168"/>
                      <a:pt x="196" y="5021"/>
                    </a:cubicBezTo>
                    <a:cubicBezTo>
                      <a:pt x="184" y="4886"/>
                      <a:pt x="147" y="4764"/>
                      <a:pt x="123" y="4654"/>
                    </a:cubicBezTo>
                    <a:cubicBezTo>
                      <a:pt x="98" y="4531"/>
                      <a:pt x="61" y="4409"/>
                      <a:pt x="61" y="4286"/>
                    </a:cubicBezTo>
                    <a:cubicBezTo>
                      <a:pt x="37" y="3748"/>
                      <a:pt x="0" y="2952"/>
                      <a:pt x="441" y="2646"/>
                    </a:cubicBezTo>
                    <a:cubicBezTo>
                      <a:pt x="674" y="2499"/>
                      <a:pt x="955" y="2535"/>
                      <a:pt x="1225" y="2597"/>
                    </a:cubicBezTo>
                    <a:cubicBezTo>
                      <a:pt x="1359" y="2633"/>
                      <a:pt x="1506" y="2658"/>
                      <a:pt x="1641" y="2658"/>
                    </a:cubicBezTo>
                    <a:cubicBezTo>
                      <a:pt x="2975" y="2658"/>
                      <a:pt x="4751" y="2621"/>
                      <a:pt x="6722" y="2217"/>
                    </a:cubicBezTo>
                    <a:cubicBezTo>
                      <a:pt x="9061" y="1764"/>
                      <a:pt x="11056" y="919"/>
                      <a:pt x="12526" y="307"/>
                    </a:cubicBezTo>
                    <a:cubicBezTo>
                      <a:pt x="12562" y="295"/>
                      <a:pt x="12624" y="246"/>
                      <a:pt x="12685" y="197"/>
                    </a:cubicBezTo>
                    <a:cubicBezTo>
                      <a:pt x="12807" y="111"/>
                      <a:pt x="12954" y="1"/>
                      <a:pt x="13040" y="111"/>
                    </a:cubicBezTo>
                    <a:cubicBezTo>
                      <a:pt x="13175" y="258"/>
                      <a:pt x="13028" y="442"/>
                      <a:pt x="12893" y="613"/>
                    </a:cubicBezTo>
                    <a:cubicBezTo>
                      <a:pt x="12807" y="723"/>
                      <a:pt x="12722" y="821"/>
                      <a:pt x="12685" y="931"/>
                    </a:cubicBezTo>
                    <a:cubicBezTo>
                      <a:pt x="12367" y="1850"/>
                      <a:pt x="12379" y="2744"/>
                      <a:pt x="12416" y="3515"/>
                    </a:cubicBezTo>
                    <a:cubicBezTo>
                      <a:pt x="12428" y="4152"/>
                      <a:pt x="12440" y="4703"/>
                      <a:pt x="12281" y="5156"/>
                    </a:cubicBezTo>
                    <a:cubicBezTo>
                      <a:pt x="12097" y="5682"/>
                      <a:pt x="11118" y="5352"/>
                      <a:pt x="9979" y="4972"/>
                    </a:cubicBezTo>
                    <a:cubicBezTo>
                      <a:pt x="9171" y="4703"/>
                      <a:pt x="8253" y="4409"/>
                      <a:pt x="7567" y="4409"/>
                    </a:cubicBezTo>
                    <a:cubicBezTo>
                      <a:pt x="6294" y="4409"/>
                      <a:pt x="5020" y="5045"/>
                      <a:pt x="3906" y="5609"/>
                    </a:cubicBezTo>
                    <a:cubicBezTo>
                      <a:pt x="2914" y="6123"/>
                      <a:pt x="2008" y="6576"/>
                      <a:pt x="1212" y="657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965100" y="1428788"/>
                <a:ext cx="1354200" cy="913425"/>
              </a:xfrm>
              <a:custGeom>
                <a:avLst/>
                <a:gdLst/>
                <a:ahLst/>
                <a:cxnLst/>
                <a:rect l="l" t="t" r="r" b="b"/>
                <a:pathLst>
                  <a:path w="54168" h="36537" fill="none" extrusionOk="0">
                    <a:moveTo>
                      <a:pt x="52613" y="9416"/>
                    </a:moveTo>
                    <a:cubicBezTo>
                      <a:pt x="51670" y="8228"/>
                      <a:pt x="50409" y="7285"/>
                      <a:pt x="49025" y="6783"/>
                    </a:cubicBezTo>
                    <a:cubicBezTo>
                      <a:pt x="48536" y="6600"/>
                      <a:pt x="48046" y="6441"/>
                      <a:pt x="47568" y="6294"/>
                    </a:cubicBezTo>
                    <a:cubicBezTo>
                      <a:pt x="46638" y="6000"/>
                      <a:pt x="45769" y="5730"/>
                      <a:pt x="45120" y="5302"/>
                    </a:cubicBezTo>
                    <a:cubicBezTo>
                      <a:pt x="44556" y="4910"/>
                      <a:pt x="44005" y="4322"/>
                      <a:pt x="43430" y="3673"/>
                    </a:cubicBezTo>
                    <a:cubicBezTo>
                      <a:pt x="42548" y="2706"/>
                      <a:pt x="41569" y="1629"/>
                      <a:pt x="40161" y="894"/>
                    </a:cubicBezTo>
                    <a:cubicBezTo>
                      <a:pt x="39047" y="306"/>
                      <a:pt x="37773" y="0"/>
                      <a:pt x="36390" y="0"/>
                    </a:cubicBezTo>
                    <a:cubicBezTo>
                      <a:pt x="35067" y="0"/>
                      <a:pt x="33647" y="282"/>
                      <a:pt x="32129" y="796"/>
                    </a:cubicBezTo>
                    <a:cubicBezTo>
                      <a:pt x="31370" y="1078"/>
                      <a:pt x="30635" y="1384"/>
                      <a:pt x="29913" y="1665"/>
                    </a:cubicBezTo>
                    <a:cubicBezTo>
                      <a:pt x="28713" y="2167"/>
                      <a:pt x="27598" y="2633"/>
                      <a:pt x="26497" y="2853"/>
                    </a:cubicBezTo>
                    <a:cubicBezTo>
                      <a:pt x="25590" y="3037"/>
                      <a:pt x="24586" y="3049"/>
                      <a:pt x="23815" y="3049"/>
                    </a:cubicBezTo>
                    <a:cubicBezTo>
                      <a:pt x="23423" y="3049"/>
                      <a:pt x="23019" y="3049"/>
                      <a:pt x="22640" y="3037"/>
                    </a:cubicBezTo>
                    <a:cubicBezTo>
                      <a:pt x="22248" y="3037"/>
                      <a:pt x="21819" y="3012"/>
                      <a:pt x="21391" y="3012"/>
                    </a:cubicBezTo>
                    <a:cubicBezTo>
                      <a:pt x="20056" y="3012"/>
                      <a:pt x="18477" y="3073"/>
                      <a:pt x="16885" y="3539"/>
                    </a:cubicBezTo>
                    <a:cubicBezTo>
                      <a:pt x="15612" y="3894"/>
                      <a:pt x="14436" y="4567"/>
                      <a:pt x="13555" y="5424"/>
                    </a:cubicBezTo>
                    <a:cubicBezTo>
                      <a:pt x="12367" y="6551"/>
                      <a:pt x="11730" y="8008"/>
                      <a:pt x="11779" y="9489"/>
                    </a:cubicBezTo>
                    <a:cubicBezTo>
                      <a:pt x="11792" y="9893"/>
                      <a:pt x="11840" y="10224"/>
                      <a:pt x="11877" y="10506"/>
                    </a:cubicBezTo>
                    <a:cubicBezTo>
                      <a:pt x="11902" y="10640"/>
                      <a:pt x="11926" y="10824"/>
                      <a:pt x="11926" y="10897"/>
                    </a:cubicBezTo>
                    <a:cubicBezTo>
                      <a:pt x="11926" y="11179"/>
                      <a:pt x="11424" y="11877"/>
                      <a:pt x="11081" y="12342"/>
                    </a:cubicBezTo>
                    <a:cubicBezTo>
                      <a:pt x="10285" y="13420"/>
                      <a:pt x="9208" y="14913"/>
                      <a:pt x="9367" y="16897"/>
                    </a:cubicBezTo>
                    <a:cubicBezTo>
                      <a:pt x="9428" y="17644"/>
                      <a:pt x="9673" y="18293"/>
                      <a:pt x="9857" y="18746"/>
                    </a:cubicBezTo>
                    <a:cubicBezTo>
                      <a:pt x="9943" y="18954"/>
                      <a:pt x="10041" y="19223"/>
                      <a:pt x="10065" y="19333"/>
                    </a:cubicBezTo>
                    <a:cubicBezTo>
                      <a:pt x="10090" y="19542"/>
                      <a:pt x="9453" y="20301"/>
                      <a:pt x="8082" y="20790"/>
                    </a:cubicBezTo>
                    <a:cubicBezTo>
                      <a:pt x="7824" y="20876"/>
                      <a:pt x="7567" y="20974"/>
                      <a:pt x="7286" y="21060"/>
                    </a:cubicBezTo>
                    <a:cubicBezTo>
                      <a:pt x="5498" y="21660"/>
                      <a:pt x="3270" y="22394"/>
                      <a:pt x="1947" y="24488"/>
                    </a:cubicBezTo>
                    <a:cubicBezTo>
                      <a:pt x="1262" y="25602"/>
                      <a:pt x="1029" y="26802"/>
                      <a:pt x="858" y="27770"/>
                    </a:cubicBezTo>
                    <a:cubicBezTo>
                      <a:pt x="796" y="28100"/>
                      <a:pt x="735" y="28406"/>
                      <a:pt x="674" y="28688"/>
                    </a:cubicBezTo>
                    <a:cubicBezTo>
                      <a:pt x="649" y="28810"/>
                      <a:pt x="613" y="28945"/>
                      <a:pt x="576" y="29067"/>
                    </a:cubicBezTo>
                    <a:cubicBezTo>
                      <a:pt x="331" y="29924"/>
                      <a:pt x="1" y="31088"/>
                      <a:pt x="392" y="32386"/>
                    </a:cubicBezTo>
                    <a:cubicBezTo>
                      <a:pt x="796" y="33794"/>
                      <a:pt x="1898" y="34908"/>
                      <a:pt x="3674" y="35728"/>
                    </a:cubicBezTo>
                    <a:cubicBezTo>
                      <a:pt x="4886" y="36279"/>
                      <a:pt x="5963" y="36536"/>
                      <a:pt x="6980" y="36536"/>
                    </a:cubicBezTo>
                    <a:cubicBezTo>
                      <a:pt x="7469" y="36536"/>
                      <a:pt x="7947" y="36475"/>
                      <a:pt x="8412" y="36353"/>
                    </a:cubicBezTo>
                    <a:cubicBezTo>
                      <a:pt x="9894" y="35948"/>
                      <a:pt x="10898" y="35006"/>
                      <a:pt x="11730" y="34259"/>
                    </a:cubicBezTo>
                    <a:cubicBezTo>
                      <a:pt x="12159" y="33855"/>
                      <a:pt x="12551" y="33487"/>
                      <a:pt x="12893" y="33304"/>
                    </a:cubicBezTo>
                    <a:cubicBezTo>
                      <a:pt x="13212" y="33132"/>
                      <a:pt x="13579" y="33059"/>
                      <a:pt x="14069" y="33059"/>
                    </a:cubicBezTo>
                    <a:cubicBezTo>
                      <a:pt x="14791" y="33059"/>
                      <a:pt x="15673" y="33243"/>
                      <a:pt x="16616" y="33426"/>
                    </a:cubicBezTo>
                    <a:cubicBezTo>
                      <a:pt x="17693" y="33647"/>
                      <a:pt x="18917" y="33904"/>
                      <a:pt x="20191" y="33904"/>
                    </a:cubicBezTo>
                    <a:cubicBezTo>
                      <a:pt x="20852" y="33904"/>
                      <a:pt x="21452" y="33843"/>
                      <a:pt x="22027" y="33708"/>
                    </a:cubicBezTo>
                    <a:cubicBezTo>
                      <a:pt x="23864" y="33292"/>
                      <a:pt x="25284" y="32239"/>
                      <a:pt x="26545" y="31320"/>
                    </a:cubicBezTo>
                    <a:cubicBezTo>
                      <a:pt x="26864" y="31088"/>
                      <a:pt x="27182" y="30843"/>
                      <a:pt x="27513" y="30622"/>
                    </a:cubicBezTo>
                    <a:cubicBezTo>
                      <a:pt x="28370" y="30047"/>
                      <a:pt x="29227" y="29692"/>
                      <a:pt x="29815" y="29692"/>
                    </a:cubicBezTo>
                    <a:cubicBezTo>
                      <a:pt x="29986" y="29692"/>
                      <a:pt x="30121" y="29729"/>
                      <a:pt x="30268" y="29790"/>
                    </a:cubicBezTo>
                    <a:cubicBezTo>
                      <a:pt x="30402" y="29851"/>
                      <a:pt x="30635" y="30010"/>
                      <a:pt x="30843" y="30169"/>
                    </a:cubicBezTo>
                    <a:cubicBezTo>
                      <a:pt x="31088" y="30341"/>
                      <a:pt x="31345" y="30537"/>
                      <a:pt x="31676" y="30720"/>
                    </a:cubicBezTo>
                    <a:cubicBezTo>
                      <a:pt x="33353" y="31712"/>
                      <a:pt x="35190" y="31835"/>
                      <a:pt x="36598" y="31835"/>
                    </a:cubicBezTo>
                    <a:lnTo>
                      <a:pt x="36598" y="31835"/>
                    </a:lnTo>
                    <a:cubicBezTo>
                      <a:pt x="37039" y="31835"/>
                      <a:pt x="37455" y="31822"/>
                      <a:pt x="37834" y="31810"/>
                    </a:cubicBezTo>
                    <a:cubicBezTo>
                      <a:pt x="39096" y="31761"/>
                      <a:pt x="41679" y="31688"/>
                      <a:pt x="43246" y="29692"/>
                    </a:cubicBezTo>
                    <a:cubicBezTo>
                      <a:pt x="44054" y="28651"/>
                      <a:pt x="44263" y="27463"/>
                      <a:pt x="44422" y="26582"/>
                    </a:cubicBezTo>
                    <a:cubicBezTo>
                      <a:pt x="44483" y="26251"/>
                      <a:pt x="44569" y="25700"/>
                      <a:pt x="44679" y="25541"/>
                    </a:cubicBezTo>
                    <a:cubicBezTo>
                      <a:pt x="44740" y="25468"/>
                      <a:pt x="44973" y="25284"/>
                      <a:pt x="45120" y="25162"/>
                    </a:cubicBezTo>
                    <a:cubicBezTo>
                      <a:pt x="45462" y="24904"/>
                      <a:pt x="45891" y="24562"/>
                      <a:pt x="46271" y="24109"/>
                    </a:cubicBezTo>
                    <a:cubicBezTo>
                      <a:pt x="48046" y="21990"/>
                      <a:pt x="47348" y="19774"/>
                      <a:pt x="46956" y="18599"/>
                    </a:cubicBezTo>
                    <a:cubicBezTo>
                      <a:pt x="46895" y="18403"/>
                      <a:pt x="46809" y="18134"/>
                      <a:pt x="46760" y="17938"/>
                    </a:cubicBezTo>
                    <a:cubicBezTo>
                      <a:pt x="47324" y="17681"/>
                      <a:pt x="48695" y="17546"/>
                      <a:pt x="49160" y="17497"/>
                    </a:cubicBezTo>
                    <a:lnTo>
                      <a:pt x="49442" y="17460"/>
                    </a:lnTo>
                    <a:cubicBezTo>
                      <a:pt x="52062" y="17203"/>
                      <a:pt x="53788" y="15770"/>
                      <a:pt x="54045" y="13640"/>
                    </a:cubicBezTo>
                    <a:cubicBezTo>
                      <a:pt x="54168" y="12281"/>
                      <a:pt x="53678" y="10775"/>
                      <a:pt x="52613" y="941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dashDot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0" name="Google Shape;740;p27"/>
            <p:cNvSpPr/>
            <p:nvPr/>
          </p:nvSpPr>
          <p:spPr>
            <a:xfrm rot="10620205">
              <a:off x="-1539537" y="-577621"/>
              <a:ext cx="3514722" cy="1088935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7"/>
            <p:cNvSpPr/>
            <p:nvPr/>
          </p:nvSpPr>
          <p:spPr>
            <a:xfrm rot="240955">
              <a:off x="7530858" y="4027551"/>
              <a:ext cx="3514632" cy="1088907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2" name="Google Shape;742;p27"/>
          <p:cNvSpPr txBox="1">
            <a:spLocks noGrp="1"/>
          </p:cNvSpPr>
          <p:nvPr>
            <p:ph type="title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43" name="Google Shape;743;p27"/>
          <p:cNvSpPr txBox="1">
            <a:spLocks noGrp="1"/>
          </p:cNvSpPr>
          <p:nvPr>
            <p:ph type="title" idx="2"/>
          </p:nvPr>
        </p:nvSpPr>
        <p:spPr>
          <a:xfrm>
            <a:off x="3349575" y="1592175"/>
            <a:ext cx="24450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44" name="Google Shape;744;p27"/>
          <p:cNvSpPr txBox="1">
            <a:spLocks noGrp="1"/>
          </p:cNvSpPr>
          <p:nvPr>
            <p:ph type="title" idx="3"/>
          </p:nvPr>
        </p:nvSpPr>
        <p:spPr>
          <a:xfrm>
            <a:off x="3349512" y="2047575"/>
            <a:ext cx="24450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45" name="Google Shape;745;p27"/>
          <p:cNvSpPr txBox="1">
            <a:spLocks noGrp="1"/>
          </p:cNvSpPr>
          <p:nvPr>
            <p:ph type="title" idx="4"/>
          </p:nvPr>
        </p:nvSpPr>
        <p:spPr>
          <a:xfrm>
            <a:off x="727200" y="1592175"/>
            <a:ext cx="24450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46" name="Google Shape;746;p27"/>
          <p:cNvSpPr txBox="1">
            <a:spLocks noGrp="1"/>
          </p:cNvSpPr>
          <p:nvPr>
            <p:ph type="title" idx="5"/>
          </p:nvPr>
        </p:nvSpPr>
        <p:spPr>
          <a:xfrm>
            <a:off x="727200" y="2047575"/>
            <a:ext cx="24450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47" name="Google Shape;747;p27"/>
          <p:cNvSpPr txBox="1">
            <a:spLocks noGrp="1"/>
          </p:cNvSpPr>
          <p:nvPr>
            <p:ph type="title" idx="6"/>
          </p:nvPr>
        </p:nvSpPr>
        <p:spPr>
          <a:xfrm>
            <a:off x="5971737" y="1592175"/>
            <a:ext cx="24450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48" name="Google Shape;748;p27"/>
          <p:cNvSpPr txBox="1">
            <a:spLocks noGrp="1"/>
          </p:cNvSpPr>
          <p:nvPr>
            <p:ph type="title" idx="7"/>
          </p:nvPr>
        </p:nvSpPr>
        <p:spPr>
          <a:xfrm>
            <a:off x="5971700" y="2047575"/>
            <a:ext cx="24450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49" name="Google Shape;749;p27"/>
          <p:cNvSpPr txBox="1">
            <a:spLocks noGrp="1"/>
          </p:cNvSpPr>
          <p:nvPr>
            <p:ph type="title" idx="8"/>
          </p:nvPr>
        </p:nvSpPr>
        <p:spPr>
          <a:xfrm>
            <a:off x="3349575" y="3243975"/>
            <a:ext cx="24450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0" name="Google Shape;750;p27"/>
          <p:cNvSpPr txBox="1">
            <a:spLocks noGrp="1"/>
          </p:cNvSpPr>
          <p:nvPr>
            <p:ph type="title" idx="9"/>
          </p:nvPr>
        </p:nvSpPr>
        <p:spPr>
          <a:xfrm>
            <a:off x="3349512" y="3699375"/>
            <a:ext cx="24450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51" name="Google Shape;751;p27"/>
          <p:cNvSpPr txBox="1">
            <a:spLocks noGrp="1"/>
          </p:cNvSpPr>
          <p:nvPr>
            <p:ph type="title" idx="13"/>
          </p:nvPr>
        </p:nvSpPr>
        <p:spPr>
          <a:xfrm>
            <a:off x="727200" y="3243975"/>
            <a:ext cx="24450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2" name="Google Shape;752;p27"/>
          <p:cNvSpPr txBox="1">
            <a:spLocks noGrp="1"/>
          </p:cNvSpPr>
          <p:nvPr>
            <p:ph type="title" idx="14"/>
          </p:nvPr>
        </p:nvSpPr>
        <p:spPr>
          <a:xfrm>
            <a:off x="727200" y="3699375"/>
            <a:ext cx="24450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53" name="Google Shape;753;p27"/>
          <p:cNvSpPr txBox="1">
            <a:spLocks noGrp="1"/>
          </p:cNvSpPr>
          <p:nvPr>
            <p:ph type="title" idx="15"/>
          </p:nvPr>
        </p:nvSpPr>
        <p:spPr>
          <a:xfrm>
            <a:off x="5971737" y="3243975"/>
            <a:ext cx="24450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54" name="Google Shape;754;p27"/>
          <p:cNvSpPr txBox="1">
            <a:spLocks noGrp="1"/>
          </p:cNvSpPr>
          <p:nvPr>
            <p:ph type="title" idx="16"/>
          </p:nvPr>
        </p:nvSpPr>
        <p:spPr>
          <a:xfrm>
            <a:off x="5971700" y="3699375"/>
            <a:ext cx="24450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600" b="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6"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6" name="Google Shape;756;p28"/>
          <p:cNvGrpSpPr/>
          <p:nvPr/>
        </p:nvGrpSpPr>
        <p:grpSpPr>
          <a:xfrm>
            <a:off x="-3965516" y="-1112468"/>
            <a:ext cx="15917385" cy="8258550"/>
            <a:chOff x="-3965516" y="-1112468"/>
            <a:chExt cx="15917385" cy="8258550"/>
          </a:xfrm>
        </p:grpSpPr>
        <p:sp>
          <p:nvSpPr>
            <p:cNvPr id="757" name="Google Shape;757;p28"/>
            <p:cNvSpPr/>
            <p:nvPr/>
          </p:nvSpPr>
          <p:spPr>
            <a:xfrm rot="-2011241" flipH="1">
              <a:off x="5061069" y="3210440"/>
              <a:ext cx="6874365" cy="2129823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8"/>
            <p:cNvSpPr/>
            <p:nvPr/>
          </p:nvSpPr>
          <p:spPr>
            <a:xfrm rot="-2011241" flipH="1">
              <a:off x="-3949081" y="608565"/>
              <a:ext cx="6874365" cy="2129823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9" name="Google Shape;759;p28"/>
            <p:cNvGrpSpPr/>
            <p:nvPr/>
          </p:nvGrpSpPr>
          <p:grpSpPr>
            <a:xfrm rot="-2208593">
              <a:off x="35930" y="3875569"/>
              <a:ext cx="3006595" cy="2632186"/>
              <a:chOff x="1057550" y="3474725"/>
              <a:chExt cx="1831100" cy="1603075"/>
            </a:xfrm>
          </p:grpSpPr>
          <p:sp>
            <p:nvSpPr>
              <p:cNvPr id="760" name="Google Shape;760;p28"/>
              <p:cNvSpPr/>
              <p:nvPr/>
            </p:nvSpPr>
            <p:spPr>
              <a:xfrm>
                <a:off x="1057550" y="3474725"/>
                <a:ext cx="1831100" cy="1603075"/>
              </a:xfrm>
              <a:custGeom>
                <a:avLst/>
                <a:gdLst/>
                <a:ahLst/>
                <a:cxnLst/>
                <a:rect l="l" t="t" r="r" b="b"/>
                <a:pathLst>
                  <a:path w="73244" h="64123" fill="none" extrusionOk="0">
                    <a:moveTo>
                      <a:pt x="38152" y="64122"/>
                    </a:moveTo>
                    <a:cubicBezTo>
                      <a:pt x="36940" y="64122"/>
                      <a:pt x="35655" y="63987"/>
                      <a:pt x="34320" y="63816"/>
                    </a:cubicBezTo>
                    <a:lnTo>
                      <a:pt x="16285" y="61526"/>
                    </a:lnTo>
                    <a:cubicBezTo>
                      <a:pt x="13371" y="61159"/>
                      <a:pt x="10040" y="60730"/>
                      <a:pt x="7322" y="59114"/>
                    </a:cubicBezTo>
                    <a:cubicBezTo>
                      <a:pt x="1065" y="55368"/>
                      <a:pt x="208" y="46944"/>
                      <a:pt x="123" y="43479"/>
                    </a:cubicBezTo>
                    <a:cubicBezTo>
                      <a:pt x="0" y="38336"/>
                      <a:pt x="906" y="33071"/>
                      <a:pt x="2731" y="28260"/>
                    </a:cubicBezTo>
                    <a:cubicBezTo>
                      <a:pt x="3233" y="26937"/>
                      <a:pt x="3722" y="25884"/>
                      <a:pt x="4518" y="25039"/>
                    </a:cubicBezTo>
                    <a:cubicBezTo>
                      <a:pt x="5694" y="23803"/>
                      <a:pt x="7371" y="23215"/>
                      <a:pt x="9097" y="22701"/>
                    </a:cubicBezTo>
                    <a:lnTo>
                      <a:pt x="9244" y="22652"/>
                    </a:lnTo>
                    <a:cubicBezTo>
                      <a:pt x="10836" y="22174"/>
                      <a:pt x="12513" y="21672"/>
                      <a:pt x="13750" y="20570"/>
                    </a:cubicBezTo>
                    <a:cubicBezTo>
                      <a:pt x="14975" y="19481"/>
                      <a:pt x="15721" y="17485"/>
                      <a:pt x="14852" y="16016"/>
                    </a:cubicBezTo>
                    <a:cubicBezTo>
                      <a:pt x="14619" y="15624"/>
                      <a:pt x="14301" y="15305"/>
                      <a:pt x="13995" y="14999"/>
                    </a:cubicBezTo>
                    <a:cubicBezTo>
                      <a:pt x="13836" y="14852"/>
                      <a:pt x="13677" y="14681"/>
                      <a:pt x="13517" y="14510"/>
                    </a:cubicBezTo>
                    <a:cubicBezTo>
                      <a:pt x="11252" y="11938"/>
                      <a:pt x="11742" y="8094"/>
                      <a:pt x="12599" y="4323"/>
                    </a:cubicBezTo>
                    <a:cubicBezTo>
                      <a:pt x="12771" y="3588"/>
                      <a:pt x="13003" y="2559"/>
                      <a:pt x="13701" y="1959"/>
                    </a:cubicBezTo>
                    <a:cubicBezTo>
                      <a:pt x="14840" y="992"/>
                      <a:pt x="16578" y="1470"/>
                      <a:pt x="17815" y="2253"/>
                    </a:cubicBezTo>
                    <a:cubicBezTo>
                      <a:pt x="18097" y="2425"/>
                      <a:pt x="18366" y="2608"/>
                      <a:pt x="18648" y="2792"/>
                    </a:cubicBezTo>
                    <a:cubicBezTo>
                      <a:pt x="19578" y="3417"/>
                      <a:pt x="20533" y="4078"/>
                      <a:pt x="21647" y="4163"/>
                    </a:cubicBezTo>
                    <a:cubicBezTo>
                      <a:pt x="21954" y="4200"/>
                      <a:pt x="22284" y="4163"/>
                      <a:pt x="22590" y="4151"/>
                    </a:cubicBezTo>
                    <a:cubicBezTo>
                      <a:pt x="23080" y="4114"/>
                      <a:pt x="23607" y="4090"/>
                      <a:pt x="24084" y="4225"/>
                    </a:cubicBezTo>
                    <a:cubicBezTo>
                      <a:pt x="24598" y="4384"/>
                      <a:pt x="25027" y="4727"/>
                      <a:pt x="25443" y="5069"/>
                    </a:cubicBezTo>
                    <a:cubicBezTo>
                      <a:pt x="25676" y="5253"/>
                      <a:pt x="25896" y="5437"/>
                      <a:pt x="26141" y="5584"/>
                    </a:cubicBezTo>
                    <a:cubicBezTo>
                      <a:pt x="28039" y="6796"/>
                      <a:pt x="30549" y="6061"/>
                      <a:pt x="32263" y="5400"/>
                    </a:cubicBezTo>
                    <a:cubicBezTo>
                      <a:pt x="34491" y="4543"/>
                      <a:pt x="36659" y="3490"/>
                      <a:pt x="38691" y="2253"/>
                    </a:cubicBezTo>
                    <a:lnTo>
                      <a:pt x="38973" y="2082"/>
                    </a:lnTo>
                    <a:cubicBezTo>
                      <a:pt x="40038" y="1421"/>
                      <a:pt x="41140" y="747"/>
                      <a:pt x="42401" y="649"/>
                    </a:cubicBezTo>
                    <a:cubicBezTo>
                      <a:pt x="43099" y="588"/>
                      <a:pt x="43797" y="711"/>
                      <a:pt x="44483" y="833"/>
                    </a:cubicBezTo>
                    <a:cubicBezTo>
                      <a:pt x="44923" y="907"/>
                      <a:pt x="45389" y="992"/>
                      <a:pt x="45829" y="1017"/>
                    </a:cubicBezTo>
                    <a:lnTo>
                      <a:pt x="45829" y="1017"/>
                    </a:lnTo>
                    <a:cubicBezTo>
                      <a:pt x="46307" y="1041"/>
                      <a:pt x="46870" y="809"/>
                      <a:pt x="47421" y="600"/>
                    </a:cubicBezTo>
                    <a:cubicBezTo>
                      <a:pt x="48156" y="307"/>
                      <a:pt x="48915" y="0"/>
                      <a:pt x="49503" y="319"/>
                    </a:cubicBezTo>
                    <a:cubicBezTo>
                      <a:pt x="51033" y="1139"/>
                      <a:pt x="50127" y="3404"/>
                      <a:pt x="49637" y="4629"/>
                    </a:cubicBezTo>
                    <a:lnTo>
                      <a:pt x="49552" y="4849"/>
                    </a:lnTo>
                    <a:cubicBezTo>
                      <a:pt x="48829" y="6686"/>
                      <a:pt x="48462" y="8694"/>
                      <a:pt x="48486" y="10665"/>
                    </a:cubicBezTo>
                    <a:cubicBezTo>
                      <a:pt x="48511" y="11179"/>
                      <a:pt x="48548" y="11693"/>
                      <a:pt x="48854" y="12061"/>
                    </a:cubicBezTo>
                    <a:cubicBezTo>
                      <a:pt x="49184" y="12428"/>
                      <a:pt x="49698" y="12551"/>
                      <a:pt x="50200" y="12624"/>
                    </a:cubicBezTo>
                    <a:cubicBezTo>
                      <a:pt x="50666" y="12710"/>
                      <a:pt x="51143" y="12746"/>
                      <a:pt x="51584" y="12795"/>
                    </a:cubicBezTo>
                    <a:cubicBezTo>
                      <a:pt x="53188" y="12979"/>
                      <a:pt x="54853" y="13163"/>
                      <a:pt x="56176" y="14093"/>
                    </a:cubicBezTo>
                    <a:cubicBezTo>
                      <a:pt x="57045" y="14705"/>
                      <a:pt x="57694" y="15611"/>
                      <a:pt x="58318" y="16469"/>
                    </a:cubicBezTo>
                    <a:cubicBezTo>
                      <a:pt x="59139" y="17620"/>
                      <a:pt x="59934" y="18709"/>
                      <a:pt x="61196" y="19199"/>
                    </a:cubicBezTo>
                    <a:cubicBezTo>
                      <a:pt x="61771" y="19419"/>
                      <a:pt x="62469" y="19530"/>
                      <a:pt x="63118" y="19628"/>
                    </a:cubicBezTo>
                    <a:cubicBezTo>
                      <a:pt x="64452" y="19823"/>
                      <a:pt x="65714" y="20007"/>
                      <a:pt x="66228" y="21158"/>
                    </a:cubicBezTo>
                    <a:cubicBezTo>
                      <a:pt x="66460" y="21660"/>
                      <a:pt x="66460" y="22235"/>
                      <a:pt x="66448" y="22750"/>
                    </a:cubicBezTo>
                    <a:cubicBezTo>
                      <a:pt x="66424" y="23558"/>
                      <a:pt x="66265" y="24427"/>
                      <a:pt x="66105" y="25272"/>
                    </a:cubicBezTo>
                    <a:cubicBezTo>
                      <a:pt x="65787" y="26937"/>
                      <a:pt x="65444" y="28664"/>
                      <a:pt x="66363" y="29937"/>
                    </a:cubicBezTo>
                    <a:cubicBezTo>
                      <a:pt x="66938" y="30721"/>
                      <a:pt x="67881" y="30990"/>
                      <a:pt x="68897" y="31296"/>
                    </a:cubicBezTo>
                    <a:cubicBezTo>
                      <a:pt x="69766" y="31565"/>
                      <a:pt x="70685" y="31822"/>
                      <a:pt x="71309" y="32459"/>
                    </a:cubicBezTo>
                    <a:cubicBezTo>
                      <a:pt x="72607" y="33782"/>
                      <a:pt x="73244" y="36071"/>
                      <a:pt x="72044" y="37626"/>
                    </a:cubicBezTo>
                    <a:cubicBezTo>
                      <a:pt x="71591" y="38214"/>
                      <a:pt x="70930" y="38606"/>
                      <a:pt x="70305" y="38985"/>
                    </a:cubicBezTo>
                    <a:lnTo>
                      <a:pt x="70256" y="39010"/>
                    </a:lnTo>
                    <a:cubicBezTo>
                      <a:pt x="67342" y="40761"/>
                      <a:pt x="64085" y="42964"/>
                      <a:pt x="61979" y="46136"/>
                    </a:cubicBezTo>
                    <a:cubicBezTo>
                      <a:pt x="61257" y="47213"/>
                      <a:pt x="60657" y="48425"/>
                      <a:pt x="60081" y="49601"/>
                    </a:cubicBezTo>
                    <a:cubicBezTo>
                      <a:pt x="59053" y="51682"/>
                      <a:pt x="58000" y="53825"/>
                      <a:pt x="56188" y="55331"/>
                    </a:cubicBezTo>
                    <a:cubicBezTo>
                      <a:pt x="54731" y="56543"/>
                      <a:pt x="52919" y="57192"/>
                      <a:pt x="51155" y="57841"/>
                    </a:cubicBezTo>
                    <a:cubicBezTo>
                      <a:pt x="49613" y="58404"/>
                      <a:pt x="48021" y="58992"/>
                      <a:pt x="46674" y="59922"/>
                    </a:cubicBezTo>
                    <a:cubicBezTo>
                      <a:pt x="46086" y="60339"/>
                      <a:pt x="45548" y="60804"/>
                      <a:pt x="45021" y="61269"/>
                    </a:cubicBezTo>
                    <a:cubicBezTo>
                      <a:pt x="44287" y="61906"/>
                      <a:pt x="43515" y="62579"/>
                      <a:pt x="42646" y="63069"/>
                    </a:cubicBezTo>
                    <a:cubicBezTo>
                      <a:pt x="41287" y="63865"/>
                      <a:pt x="39769" y="64122"/>
                      <a:pt x="38152" y="6412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dashDot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28"/>
              <p:cNvSpPr/>
              <p:nvPr/>
            </p:nvSpPr>
            <p:spPr>
              <a:xfrm>
                <a:off x="1142950" y="3575725"/>
                <a:ext cx="1648975" cy="1416975"/>
              </a:xfrm>
              <a:custGeom>
                <a:avLst/>
                <a:gdLst/>
                <a:ahLst/>
                <a:cxnLst/>
                <a:rect l="l" t="t" r="r" b="b"/>
                <a:pathLst>
                  <a:path w="65959" h="56679" fill="none" extrusionOk="0">
                    <a:moveTo>
                      <a:pt x="34700" y="56678"/>
                    </a:moveTo>
                    <a:lnTo>
                      <a:pt x="34700" y="56678"/>
                    </a:lnTo>
                    <a:cubicBezTo>
                      <a:pt x="33647" y="56678"/>
                      <a:pt x="32496" y="56531"/>
                      <a:pt x="31333" y="56397"/>
                    </a:cubicBezTo>
                    <a:lnTo>
                      <a:pt x="13297" y="54107"/>
                    </a:lnTo>
                    <a:cubicBezTo>
                      <a:pt x="10579" y="53752"/>
                      <a:pt x="7763" y="53397"/>
                      <a:pt x="5645" y="52148"/>
                    </a:cubicBezTo>
                    <a:cubicBezTo>
                      <a:pt x="845" y="49283"/>
                      <a:pt x="172" y="42255"/>
                      <a:pt x="110" y="39365"/>
                    </a:cubicBezTo>
                    <a:cubicBezTo>
                      <a:pt x="0" y="34651"/>
                      <a:pt x="833" y="29827"/>
                      <a:pt x="2486" y="25407"/>
                    </a:cubicBezTo>
                    <a:cubicBezTo>
                      <a:pt x="2792" y="24599"/>
                      <a:pt x="3122" y="23791"/>
                      <a:pt x="3551" y="23326"/>
                    </a:cubicBezTo>
                    <a:cubicBezTo>
                      <a:pt x="4163" y="22689"/>
                      <a:pt x="5424" y="22273"/>
                      <a:pt x="6649" y="21905"/>
                    </a:cubicBezTo>
                    <a:lnTo>
                      <a:pt x="6796" y="21856"/>
                    </a:lnTo>
                    <a:cubicBezTo>
                      <a:pt x="8571" y="21318"/>
                      <a:pt x="10763" y="20669"/>
                      <a:pt x="12563" y="19077"/>
                    </a:cubicBezTo>
                    <a:cubicBezTo>
                      <a:pt x="14864" y="17032"/>
                      <a:pt x="16199" y="13347"/>
                      <a:pt x="14326" y="10225"/>
                    </a:cubicBezTo>
                    <a:cubicBezTo>
                      <a:pt x="13885" y="9490"/>
                      <a:pt x="13346" y="8951"/>
                      <a:pt x="12967" y="8559"/>
                    </a:cubicBezTo>
                    <a:lnTo>
                      <a:pt x="12636" y="8217"/>
                    </a:lnTo>
                    <a:cubicBezTo>
                      <a:pt x="11754" y="7225"/>
                      <a:pt x="10750" y="4605"/>
                      <a:pt x="11142" y="2768"/>
                    </a:cubicBezTo>
                    <a:cubicBezTo>
                      <a:pt x="11326" y="1936"/>
                      <a:pt x="11791" y="1348"/>
                      <a:pt x="12489" y="1042"/>
                    </a:cubicBezTo>
                    <a:cubicBezTo>
                      <a:pt x="12526" y="1029"/>
                      <a:pt x="12550" y="1054"/>
                      <a:pt x="12587" y="1078"/>
                    </a:cubicBezTo>
                    <a:lnTo>
                      <a:pt x="12599" y="1091"/>
                    </a:lnTo>
                    <a:cubicBezTo>
                      <a:pt x="12820" y="1225"/>
                      <a:pt x="13065" y="1385"/>
                      <a:pt x="13309" y="1544"/>
                    </a:cubicBezTo>
                    <a:cubicBezTo>
                      <a:pt x="14424" y="2303"/>
                      <a:pt x="15942" y="3344"/>
                      <a:pt x="17925" y="3490"/>
                    </a:cubicBezTo>
                    <a:cubicBezTo>
                      <a:pt x="18121" y="3503"/>
                      <a:pt x="18305" y="3527"/>
                      <a:pt x="18525" y="3527"/>
                    </a:cubicBezTo>
                    <a:cubicBezTo>
                      <a:pt x="18844" y="3527"/>
                      <a:pt x="19125" y="3503"/>
                      <a:pt x="19370" y="3490"/>
                    </a:cubicBezTo>
                    <a:cubicBezTo>
                      <a:pt x="19395" y="3490"/>
                      <a:pt x="19431" y="3490"/>
                      <a:pt x="19456" y="3478"/>
                    </a:cubicBezTo>
                    <a:cubicBezTo>
                      <a:pt x="19517" y="3466"/>
                      <a:pt x="19578" y="3466"/>
                      <a:pt x="19640" y="3478"/>
                    </a:cubicBezTo>
                    <a:cubicBezTo>
                      <a:pt x="19713" y="3490"/>
                      <a:pt x="19762" y="3552"/>
                      <a:pt x="19811" y="3601"/>
                    </a:cubicBezTo>
                    <a:lnTo>
                      <a:pt x="19872" y="3662"/>
                    </a:lnTo>
                    <a:cubicBezTo>
                      <a:pt x="20142" y="3870"/>
                      <a:pt x="20484" y="4152"/>
                      <a:pt x="20901" y="4409"/>
                    </a:cubicBezTo>
                    <a:cubicBezTo>
                      <a:pt x="22125" y="5192"/>
                      <a:pt x="23545" y="5584"/>
                      <a:pt x="25125" y="5584"/>
                    </a:cubicBezTo>
                    <a:cubicBezTo>
                      <a:pt x="26606" y="5584"/>
                      <a:pt x="28186" y="5254"/>
                      <a:pt x="30059" y="4531"/>
                    </a:cubicBezTo>
                    <a:cubicBezTo>
                      <a:pt x="32496" y="3601"/>
                      <a:pt x="34834" y="2450"/>
                      <a:pt x="37038" y="1115"/>
                    </a:cubicBezTo>
                    <a:lnTo>
                      <a:pt x="37320" y="956"/>
                    </a:lnTo>
                    <a:cubicBezTo>
                      <a:pt x="38018" y="527"/>
                      <a:pt x="38814" y="38"/>
                      <a:pt x="39267" y="1"/>
                    </a:cubicBezTo>
                    <a:lnTo>
                      <a:pt x="39352" y="1"/>
                    </a:lnTo>
                    <a:cubicBezTo>
                      <a:pt x="39634" y="1"/>
                      <a:pt x="40026" y="74"/>
                      <a:pt x="40454" y="160"/>
                    </a:cubicBezTo>
                    <a:cubicBezTo>
                      <a:pt x="40956" y="246"/>
                      <a:pt x="41544" y="356"/>
                      <a:pt x="42181" y="381"/>
                    </a:cubicBezTo>
                    <a:cubicBezTo>
                      <a:pt x="42291" y="381"/>
                      <a:pt x="42401" y="405"/>
                      <a:pt x="42511" y="405"/>
                    </a:cubicBezTo>
                    <a:lnTo>
                      <a:pt x="42536" y="405"/>
                    </a:lnTo>
                    <a:cubicBezTo>
                      <a:pt x="42573" y="381"/>
                      <a:pt x="42609" y="381"/>
                      <a:pt x="42646" y="417"/>
                    </a:cubicBezTo>
                    <a:cubicBezTo>
                      <a:pt x="43405" y="1458"/>
                      <a:pt x="42903" y="2731"/>
                      <a:pt x="42352" y="4090"/>
                    </a:cubicBezTo>
                    <a:cubicBezTo>
                      <a:pt x="41997" y="4960"/>
                      <a:pt x="41630" y="5878"/>
                      <a:pt x="41654" y="6723"/>
                    </a:cubicBezTo>
                    <a:cubicBezTo>
                      <a:pt x="41666" y="7335"/>
                      <a:pt x="41679" y="8939"/>
                      <a:pt x="42842" y="10274"/>
                    </a:cubicBezTo>
                    <a:cubicBezTo>
                      <a:pt x="44017" y="11633"/>
                      <a:pt x="45646" y="11890"/>
                      <a:pt x="46258" y="11988"/>
                    </a:cubicBezTo>
                    <a:cubicBezTo>
                      <a:pt x="46772" y="12061"/>
                      <a:pt x="47286" y="12122"/>
                      <a:pt x="47776" y="12184"/>
                    </a:cubicBezTo>
                    <a:cubicBezTo>
                      <a:pt x="49013" y="12318"/>
                      <a:pt x="50176" y="12465"/>
                      <a:pt x="50788" y="12894"/>
                    </a:cubicBezTo>
                    <a:cubicBezTo>
                      <a:pt x="51205" y="13175"/>
                      <a:pt x="51658" y="13824"/>
                      <a:pt x="52147" y="14498"/>
                    </a:cubicBezTo>
                    <a:cubicBezTo>
                      <a:pt x="53127" y="15845"/>
                      <a:pt x="54351" y="17522"/>
                      <a:pt x="56531" y="18379"/>
                    </a:cubicBezTo>
                    <a:cubicBezTo>
                      <a:pt x="57461" y="18746"/>
                      <a:pt x="58428" y="18906"/>
                      <a:pt x="59188" y="19016"/>
                    </a:cubicBezTo>
                    <a:lnTo>
                      <a:pt x="59200" y="19016"/>
                    </a:lnTo>
                    <a:lnTo>
                      <a:pt x="59322" y="19016"/>
                    </a:lnTo>
                    <a:cubicBezTo>
                      <a:pt x="59432" y="19016"/>
                      <a:pt x="59543" y="18991"/>
                      <a:pt x="59616" y="19089"/>
                    </a:cubicBezTo>
                    <a:cubicBezTo>
                      <a:pt x="59812" y="19334"/>
                      <a:pt x="59677" y="19701"/>
                      <a:pt x="59543" y="20093"/>
                    </a:cubicBezTo>
                    <a:cubicBezTo>
                      <a:pt x="59481" y="20277"/>
                      <a:pt x="59408" y="20461"/>
                      <a:pt x="59371" y="20644"/>
                    </a:cubicBezTo>
                    <a:cubicBezTo>
                      <a:pt x="58979" y="22689"/>
                      <a:pt x="58428" y="25481"/>
                      <a:pt x="60216" y="27966"/>
                    </a:cubicBezTo>
                    <a:cubicBezTo>
                      <a:pt x="61465" y="29693"/>
                      <a:pt x="63326" y="30244"/>
                      <a:pt x="64550" y="30599"/>
                    </a:cubicBezTo>
                    <a:cubicBezTo>
                      <a:pt x="64624" y="30611"/>
                      <a:pt x="64710" y="30648"/>
                      <a:pt x="64808" y="30672"/>
                    </a:cubicBezTo>
                    <a:cubicBezTo>
                      <a:pt x="65101" y="30746"/>
                      <a:pt x="65420" y="30843"/>
                      <a:pt x="65554" y="30929"/>
                    </a:cubicBezTo>
                    <a:cubicBezTo>
                      <a:pt x="65799" y="31113"/>
                      <a:pt x="65959" y="31468"/>
                      <a:pt x="65897" y="31639"/>
                    </a:cubicBezTo>
                    <a:cubicBezTo>
                      <a:pt x="65836" y="31786"/>
                      <a:pt x="65616" y="31884"/>
                      <a:pt x="65408" y="31994"/>
                    </a:cubicBezTo>
                    <a:cubicBezTo>
                      <a:pt x="65310" y="32031"/>
                      <a:pt x="65236" y="32068"/>
                      <a:pt x="65175" y="32117"/>
                    </a:cubicBezTo>
                    <a:lnTo>
                      <a:pt x="65126" y="32141"/>
                    </a:lnTo>
                    <a:cubicBezTo>
                      <a:pt x="61894" y="34076"/>
                      <a:pt x="58245" y="36549"/>
                      <a:pt x="55759" y="40284"/>
                    </a:cubicBezTo>
                    <a:cubicBezTo>
                      <a:pt x="54914" y="41557"/>
                      <a:pt x="54266" y="42867"/>
                      <a:pt x="53653" y="44140"/>
                    </a:cubicBezTo>
                    <a:cubicBezTo>
                      <a:pt x="52698" y="46050"/>
                      <a:pt x="51890" y="47728"/>
                      <a:pt x="50654" y="48744"/>
                    </a:cubicBezTo>
                    <a:cubicBezTo>
                      <a:pt x="49637" y="49577"/>
                      <a:pt x="48168" y="50115"/>
                      <a:pt x="46625" y="50679"/>
                    </a:cubicBezTo>
                    <a:cubicBezTo>
                      <a:pt x="44960" y="51291"/>
                      <a:pt x="43075" y="51977"/>
                      <a:pt x="41360" y="53176"/>
                    </a:cubicBezTo>
                    <a:cubicBezTo>
                      <a:pt x="40626" y="53691"/>
                      <a:pt x="39977" y="54254"/>
                      <a:pt x="39414" y="54768"/>
                    </a:cubicBezTo>
                    <a:cubicBezTo>
                      <a:pt x="38789" y="55319"/>
                      <a:pt x="38201" y="55833"/>
                      <a:pt x="37650" y="56140"/>
                    </a:cubicBezTo>
                    <a:cubicBezTo>
                      <a:pt x="36879" y="56495"/>
                      <a:pt x="35961" y="56678"/>
                      <a:pt x="34700" y="5667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28"/>
              <p:cNvSpPr/>
              <p:nvPr/>
            </p:nvSpPr>
            <p:spPr>
              <a:xfrm>
                <a:off x="1227425" y="3650125"/>
                <a:ext cx="1399200" cy="1258400"/>
              </a:xfrm>
              <a:custGeom>
                <a:avLst/>
                <a:gdLst/>
                <a:ahLst/>
                <a:cxnLst/>
                <a:rect l="l" t="t" r="r" b="b"/>
                <a:pathLst>
                  <a:path w="55968" h="50336" fill="none" extrusionOk="0">
                    <a:moveTo>
                      <a:pt x="31321" y="50335"/>
                    </a:moveTo>
                    <a:cubicBezTo>
                      <a:pt x="30451" y="50335"/>
                      <a:pt x="29435" y="50213"/>
                      <a:pt x="28382" y="50066"/>
                    </a:cubicBezTo>
                    <a:lnTo>
                      <a:pt x="10359" y="47776"/>
                    </a:lnTo>
                    <a:cubicBezTo>
                      <a:pt x="7959" y="47470"/>
                      <a:pt x="5510" y="47164"/>
                      <a:pt x="4004" y="46258"/>
                    </a:cubicBezTo>
                    <a:cubicBezTo>
                      <a:pt x="539" y="44189"/>
                      <a:pt x="147" y="38116"/>
                      <a:pt x="98" y="36291"/>
                    </a:cubicBezTo>
                    <a:cubicBezTo>
                      <a:pt x="1" y="32006"/>
                      <a:pt x="735" y="27623"/>
                      <a:pt x="2253" y="23607"/>
                    </a:cubicBezTo>
                    <a:cubicBezTo>
                      <a:pt x="2302" y="23472"/>
                      <a:pt x="2351" y="23349"/>
                      <a:pt x="2400" y="23239"/>
                    </a:cubicBezTo>
                    <a:cubicBezTo>
                      <a:pt x="2486" y="22970"/>
                      <a:pt x="2547" y="22798"/>
                      <a:pt x="2645" y="22701"/>
                    </a:cubicBezTo>
                    <a:cubicBezTo>
                      <a:pt x="2804" y="22541"/>
                      <a:pt x="3172" y="22443"/>
                      <a:pt x="3661" y="22309"/>
                    </a:cubicBezTo>
                    <a:cubicBezTo>
                      <a:pt x="3845" y="22260"/>
                      <a:pt x="4053" y="22199"/>
                      <a:pt x="4261" y="22137"/>
                    </a:cubicBezTo>
                    <a:lnTo>
                      <a:pt x="4408" y="22101"/>
                    </a:lnTo>
                    <a:cubicBezTo>
                      <a:pt x="6392" y="21501"/>
                      <a:pt x="9098" y="20680"/>
                      <a:pt x="11461" y="18611"/>
                    </a:cubicBezTo>
                    <a:cubicBezTo>
                      <a:pt x="14791" y="15648"/>
                      <a:pt x="16677" y="10199"/>
                      <a:pt x="13861" y="5510"/>
                    </a:cubicBezTo>
                    <a:cubicBezTo>
                      <a:pt x="13653" y="5167"/>
                      <a:pt x="13322" y="4873"/>
                      <a:pt x="13016" y="4616"/>
                    </a:cubicBezTo>
                    <a:cubicBezTo>
                      <a:pt x="12575" y="4237"/>
                      <a:pt x="12171" y="3894"/>
                      <a:pt x="12379" y="3563"/>
                    </a:cubicBezTo>
                    <a:cubicBezTo>
                      <a:pt x="12587" y="3208"/>
                      <a:pt x="13016" y="3404"/>
                      <a:pt x="13493" y="3624"/>
                    </a:cubicBezTo>
                    <a:cubicBezTo>
                      <a:pt x="13763" y="3747"/>
                      <a:pt x="14044" y="3869"/>
                      <a:pt x="14302" y="3894"/>
                    </a:cubicBezTo>
                    <a:cubicBezTo>
                      <a:pt x="14595" y="3931"/>
                      <a:pt x="14865" y="3931"/>
                      <a:pt x="15171" y="3931"/>
                    </a:cubicBezTo>
                    <a:lnTo>
                      <a:pt x="15195" y="3931"/>
                    </a:lnTo>
                    <a:cubicBezTo>
                      <a:pt x="15318" y="3980"/>
                      <a:pt x="15416" y="4053"/>
                      <a:pt x="15538" y="4139"/>
                    </a:cubicBezTo>
                    <a:cubicBezTo>
                      <a:pt x="15599" y="4188"/>
                      <a:pt x="15685" y="4249"/>
                      <a:pt x="15746" y="4298"/>
                    </a:cubicBezTo>
                    <a:cubicBezTo>
                      <a:pt x="17522" y="5424"/>
                      <a:pt x="19542" y="6000"/>
                      <a:pt x="21770" y="6000"/>
                    </a:cubicBezTo>
                    <a:cubicBezTo>
                      <a:pt x="23680" y="6000"/>
                      <a:pt x="25627" y="5596"/>
                      <a:pt x="27905" y="4726"/>
                    </a:cubicBezTo>
                    <a:cubicBezTo>
                      <a:pt x="28860" y="4359"/>
                      <a:pt x="29839" y="3526"/>
                      <a:pt x="30782" y="2731"/>
                    </a:cubicBezTo>
                    <a:cubicBezTo>
                      <a:pt x="32459" y="1323"/>
                      <a:pt x="34014" y="0"/>
                      <a:pt x="35398" y="1102"/>
                    </a:cubicBezTo>
                    <a:cubicBezTo>
                      <a:pt x="35802" y="1421"/>
                      <a:pt x="35557" y="1984"/>
                      <a:pt x="35300" y="2571"/>
                    </a:cubicBezTo>
                    <a:cubicBezTo>
                      <a:pt x="35116" y="2976"/>
                      <a:pt x="34933" y="3404"/>
                      <a:pt x="34933" y="3808"/>
                    </a:cubicBezTo>
                    <a:cubicBezTo>
                      <a:pt x="34945" y="4665"/>
                      <a:pt x="34982" y="7236"/>
                      <a:pt x="36941" y="9514"/>
                    </a:cubicBezTo>
                    <a:cubicBezTo>
                      <a:pt x="38924" y="11828"/>
                      <a:pt x="41532" y="12220"/>
                      <a:pt x="42389" y="12342"/>
                    </a:cubicBezTo>
                    <a:cubicBezTo>
                      <a:pt x="42989" y="12440"/>
                      <a:pt x="43552" y="12501"/>
                      <a:pt x="44042" y="12563"/>
                    </a:cubicBezTo>
                    <a:cubicBezTo>
                      <a:pt x="44177" y="12575"/>
                      <a:pt x="44336" y="12575"/>
                      <a:pt x="44483" y="12587"/>
                    </a:cubicBezTo>
                    <a:cubicBezTo>
                      <a:pt x="44862" y="12612"/>
                      <a:pt x="45279" y="12624"/>
                      <a:pt x="45511" y="12758"/>
                    </a:cubicBezTo>
                    <a:cubicBezTo>
                      <a:pt x="45683" y="12869"/>
                      <a:pt x="45805" y="13065"/>
                      <a:pt x="45903" y="13260"/>
                    </a:cubicBezTo>
                    <a:cubicBezTo>
                      <a:pt x="45952" y="13358"/>
                      <a:pt x="46001" y="13432"/>
                      <a:pt x="46062" y="13493"/>
                    </a:cubicBezTo>
                    <a:cubicBezTo>
                      <a:pt x="47164" y="15011"/>
                      <a:pt x="48830" y="17301"/>
                      <a:pt x="51927" y="18525"/>
                    </a:cubicBezTo>
                    <a:cubicBezTo>
                      <a:pt x="51964" y="18550"/>
                      <a:pt x="52025" y="18562"/>
                      <a:pt x="52086" y="18562"/>
                    </a:cubicBezTo>
                    <a:cubicBezTo>
                      <a:pt x="52197" y="18574"/>
                      <a:pt x="52319" y="18611"/>
                      <a:pt x="52380" y="18697"/>
                    </a:cubicBezTo>
                    <a:cubicBezTo>
                      <a:pt x="52919" y="19566"/>
                      <a:pt x="52919" y="20717"/>
                      <a:pt x="52919" y="21929"/>
                    </a:cubicBezTo>
                    <a:cubicBezTo>
                      <a:pt x="52919" y="23521"/>
                      <a:pt x="52919" y="25308"/>
                      <a:pt x="54094" y="26937"/>
                    </a:cubicBezTo>
                    <a:cubicBezTo>
                      <a:pt x="54327" y="27255"/>
                      <a:pt x="54682" y="27488"/>
                      <a:pt x="55013" y="27733"/>
                    </a:cubicBezTo>
                    <a:cubicBezTo>
                      <a:pt x="55503" y="28063"/>
                      <a:pt x="55968" y="28369"/>
                      <a:pt x="55968" y="28871"/>
                    </a:cubicBezTo>
                    <a:cubicBezTo>
                      <a:pt x="55943" y="30561"/>
                      <a:pt x="54401" y="31590"/>
                      <a:pt x="52748" y="32667"/>
                    </a:cubicBezTo>
                    <a:cubicBezTo>
                      <a:pt x="51560" y="33463"/>
                      <a:pt x="50299" y="34283"/>
                      <a:pt x="49552" y="35410"/>
                    </a:cubicBezTo>
                    <a:cubicBezTo>
                      <a:pt x="48585" y="36867"/>
                      <a:pt x="47850" y="38348"/>
                      <a:pt x="47213" y="39646"/>
                    </a:cubicBezTo>
                    <a:cubicBezTo>
                      <a:pt x="46479" y="41164"/>
                      <a:pt x="45769" y="42572"/>
                      <a:pt x="45083" y="43136"/>
                    </a:cubicBezTo>
                    <a:cubicBezTo>
                      <a:pt x="44532" y="43601"/>
                      <a:pt x="43271" y="44054"/>
                      <a:pt x="42046" y="44507"/>
                    </a:cubicBezTo>
                    <a:cubicBezTo>
                      <a:pt x="40271" y="45144"/>
                      <a:pt x="38067" y="45952"/>
                      <a:pt x="36010" y="47409"/>
                    </a:cubicBezTo>
                    <a:cubicBezTo>
                      <a:pt x="35116" y="48033"/>
                      <a:pt x="34369" y="48694"/>
                      <a:pt x="33757" y="49233"/>
                    </a:cubicBezTo>
                    <a:cubicBezTo>
                      <a:pt x="33390" y="49564"/>
                      <a:pt x="32827" y="50054"/>
                      <a:pt x="32606" y="50176"/>
                    </a:cubicBezTo>
                    <a:cubicBezTo>
                      <a:pt x="32557" y="50200"/>
                      <a:pt x="32276" y="50335"/>
                      <a:pt x="31321" y="5033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28"/>
              <p:cNvSpPr/>
              <p:nvPr/>
            </p:nvSpPr>
            <p:spPr>
              <a:xfrm>
                <a:off x="1302725" y="3801025"/>
                <a:ext cx="1217375" cy="1025150"/>
              </a:xfrm>
              <a:custGeom>
                <a:avLst/>
                <a:gdLst/>
                <a:ahLst/>
                <a:cxnLst/>
                <a:rect l="l" t="t" r="r" b="b"/>
                <a:pathLst>
                  <a:path w="48695" h="41006" fill="none" extrusionOk="0">
                    <a:moveTo>
                      <a:pt x="27696" y="41006"/>
                    </a:moveTo>
                    <a:cubicBezTo>
                      <a:pt x="27366" y="41006"/>
                      <a:pt x="26999" y="40932"/>
                      <a:pt x="26594" y="40859"/>
                    </a:cubicBezTo>
                    <a:cubicBezTo>
                      <a:pt x="26337" y="40785"/>
                      <a:pt x="26056" y="40748"/>
                      <a:pt x="25786" y="40712"/>
                    </a:cubicBezTo>
                    <a:lnTo>
                      <a:pt x="7751" y="38422"/>
                    </a:lnTo>
                    <a:cubicBezTo>
                      <a:pt x="5902" y="38189"/>
                      <a:pt x="3600" y="37896"/>
                      <a:pt x="2706" y="37345"/>
                    </a:cubicBezTo>
                    <a:cubicBezTo>
                      <a:pt x="1482" y="36610"/>
                      <a:pt x="515" y="33610"/>
                      <a:pt x="441" y="30194"/>
                    </a:cubicBezTo>
                    <a:cubicBezTo>
                      <a:pt x="417" y="29582"/>
                      <a:pt x="392" y="28957"/>
                      <a:pt x="356" y="28296"/>
                    </a:cubicBezTo>
                    <a:cubicBezTo>
                      <a:pt x="196" y="25113"/>
                      <a:pt x="1" y="21501"/>
                      <a:pt x="2180" y="19358"/>
                    </a:cubicBezTo>
                    <a:lnTo>
                      <a:pt x="2302" y="19321"/>
                    </a:lnTo>
                    <a:lnTo>
                      <a:pt x="2351" y="19297"/>
                    </a:lnTo>
                    <a:cubicBezTo>
                      <a:pt x="4494" y="18660"/>
                      <a:pt x="7739" y="17681"/>
                      <a:pt x="10641" y="15110"/>
                    </a:cubicBezTo>
                    <a:cubicBezTo>
                      <a:pt x="12196" y="13750"/>
                      <a:pt x="12538" y="11620"/>
                      <a:pt x="12918" y="9367"/>
                    </a:cubicBezTo>
                    <a:cubicBezTo>
                      <a:pt x="13298" y="7041"/>
                      <a:pt x="13689" y="4641"/>
                      <a:pt x="15501" y="3000"/>
                    </a:cubicBezTo>
                    <a:cubicBezTo>
                      <a:pt x="16003" y="2559"/>
                      <a:pt x="16689" y="2792"/>
                      <a:pt x="17424" y="3037"/>
                    </a:cubicBezTo>
                    <a:cubicBezTo>
                      <a:pt x="17865" y="3184"/>
                      <a:pt x="18318" y="3319"/>
                      <a:pt x="18746" y="3319"/>
                    </a:cubicBezTo>
                    <a:cubicBezTo>
                      <a:pt x="21072" y="3319"/>
                      <a:pt x="23411" y="2853"/>
                      <a:pt x="26092" y="1825"/>
                    </a:cubicBezTo>
                    <a:cubicBezTo>
                      <a:pt x="26472" y="1666"/>
                      <a:pt x="26827" y="1335"/>
                      <a:pt x="27182" y="992"/>
                    </a:cubicBezTo>
                    <a:cubicBezTo>
                      <a:pt x="27696" y="490"/>
                      <a:pt x="28186" y="1"/>
                      <a:pt x="28786" y="233"/>
                    </a:cubicBezTo>
                    <a:cubicBezTo>
                      <a:pt x="29913" y="662"/>
                      <a:pt x="30182" y="1849"/>
                      <a:pt x="30439" y="3123"/>
                    </a:cubicBezTo>
                    <a:cubicBezTo>
                      <a:pt x="30623" y="4041"/>
                      <a:pt x="30819" y="4996"/>
                      <a:pt x="31382" y="5645"/>
                    </a:cubicBezTo>
                    <a:cubicBezTo>
                      <a:pt x="33255" y="7812"/>
                      <a:pt x="35765" y="9135"/>
                      <a:pt x="38875" y="9612"/>
                    </a:cubicBezTo>
                    <a:cubicBezTo>
                      <a:pt x="39120" y="9649"/>
                      <a:pt x="39365" y="9661"/>
                      <a:pt x="39585" y="9661"/>
                    </a:cubicBezTo>
                    <a:cubicBezTo>
                      <a:pt x="39989" y="9673"/>
                      <a:pt x="40369" y="9673"/>
                      <a:pt x="40651" y="9845"/>
                    </a:cubicBezTo>
                    <a:cubicBezTo>
                      <a:pt x="42059" y="10653"/>
                      <a:pt x="44667" y="12171"/>
                      <a:pt x="46528" y="15097"/>
                    </a:cubicBezTo>
                    <a:cubicBezTo>
                      <a:pt x="46626" y="15256"/>
                      <a:pt x="46601" y="15465"/>
                      <a:pt x="46564" y="15648"/>
                    </a:cubicBezTo>
                    <a:cubicBezTo>
                      <a:pt x="46552" y="15734"/>
                      <a:pt x="46540" y="15807"/>
                      <a:pt x="46540" y="15869"/>
                    </a:cubicBezTo>
                    <a:cubicBezTo>
                      <a:pt x="46540" y="17644"/>
                      <a:pt x="46552" y="20338"/>
                      <a:pt x="48352" y="22848"/>
                    </a:cubicBezTo>
                    <a:cubicBezTo>
                      <a:pt x="48389" y="22897"/>
                      <a:pt x="48450" y="22946"/>
                      <a:pt x="48499" y="22995"/>
                    </a:cubicBezTo>
                    <a:cubicBezTo>
                      <a:pt x="48585" y="23068"/>
                      <a:pt x="48695" y="23154"/>
                      <a:pt x="48683" y="23264"/>
                    </a:cubicBezTo>
                    <a:cubicBezTo>
                      <a:pt x="48646" y="23497"/>
                      <a:pt x="48389" y="23607"/>
                      <a:pt x="48181" y="23680"/>
                    </a:cubicBezTo>
                    <a:cubicBezTo>
                      <a:pt x="48070" y="23729"/>
                      <a:pt x="47972" y="23754"/>
                      <a:pt x="47899" y="23803"/>
                    </a:cubicBezTo>
                    <a:cubicBezTo>
                      <a:pt x="46552" y="24684"/>
                      <a:pt x="44887" y="25786"/>
                      <a:pt x="43748" y="27488"/>
                    </a:cubicBezTo>
                    <a:cubicBezTo>
                      <a:pt x="42671" y="29129"/>
                      <a:pt x="41850" y="30782"/>
                      <a:pt x="41202" y="32092"/>
                    </a:cubicBezTo>
                    <a:cubicBezTo>
                      <a:pt x="41091" y="32300"/>
                      <a:pt x="40993" y="32545"/>
                      <a:pt x="40871" y="32765"/>
                    </a:cubicBezTo>
                    <a:cubicBezTo>
                      <a:pt x="40553" y="33475"/>
                      <a:pt x="40234" y="34210"/>
                      <a:pt x="39916" y="34467"/>
                    </a:cubicBezTo>
                    <a:cubicBezTo>
                      <a:pt x="39634" y="34700"/>
                      <a:pt x="39010" y="34896"/>
                      <a:pt x="38459" y="35079"/>
                    </a:cubicBezTo>
                    <a:cubicBezTo>
                      <a:pt x="38263" y="35141"/>
                      <a:pt x="38055" y="35202"/>
                      <a:pt x="37908" y="35263"/>
                    </a:cubicBezTo>
                    <a:cubicBezTo>
                      <a:pt x="36047" y="35937"/>
                      <a:pt x="33512" y="36867"/>
                      <a:pt x="31076" y="38569"/>
                    </a:cubicBezTo>
                    <a:cubicBezTo>
                      <a:pt x="30035" y="39304"/>
                      <a:pt x="29178" y="40075"/>
                      <a:pt x="28541" y="40626"/>
                    </a:cubicBezTo>
                    <a:lnTo>
                      <a:pt x="28517" y="40638"/>
                    </a:lnTo>
                    <a:cubicBezTo>
                      <a:pt x="28505" y="40650"/>
                      <a:pt x="28480" y="40687"/>
                      <a:pt x="28456" y="40712"/>
                    </a:cubicBezTo>
                    <a:cubicBezTo>
                      <a:pt x="28394" y="40773"/>
                      <a:pt x="28333" y="40871"/>
                      <a:pt x="28235" y="40895"/>
                    </a:cubicBezTo>
                    <a:lnTo>
                      <a:pt x="28235" y="40895"/>
                    </a:lnTo>
                    <a:cubicBezTo>
                      <a:pt x="28052" y="40993"/>
                      <a:pt x="27880" y="41006"/>
                      <a:pt x="27696" y="4100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28"/>
              <p:cNvSpPr/>
              <p:nvPr/>
            </p:nvSpPr>
            <p:spPr>
              <a:xfrm>
                <a:off x="1384750" y="3924375"/>
                <a:ext cx="1036500" cy="814250"/>
              </a:xfrm>
              <a:custGeom>
                <a:avLst/>
                <a:gdLst/>
                <a:ahLst/>
                <a:cxnLst/>
                <a:rect l="l" t="t" r="r" b="b"/>
                <a:pathLst>
                  <a:path w="41460" h="32570" fill="none" extrusionOk="0">
                    <a:moveTo>
                      <a:pt x="23730" y="32570"/>
                    </a:moveTo>
                    <a:lnTo>
                      <a:pt x="23730" y="32570"/>
                    </a:lnTo>
                    <a:cubicBezTo>
                      <a:pt x="23534" y="32521"/>
                      <a:pt x="23240" y="32472"/>
                      <a:pt x="22934" y="32435"/>
                    </a:cubicBezTo>
                    <a:lnTo>
                      <a:pt x="4899" y="30133"/>
                    </a:lnTo>
                    <a:cubicBezTo>
                      <a:pt x="4654" y="30109"/>
                      <a:pt x="4323" y="30084"/>
                      <a:pt x="3980" y="30072"/>
                    </a:cubicBezTo>
                    <a:cubicBezTo>
                      <a:pt x="3037" y="30023"/>
                      <a:pt x="1862" y="29962"/>
                      <a:pt x="1360" y="29570"/>
                    </a:cubicBezTo>
                    <a:cubicBezTo>
                      <a:pt x="870" y="29166"/>
                      <a:pt x="601" y="27684"/>
                      <a:pt x="540" y="25187"/>
                    </a:cubicBezTo>
                    <a:cubicBezTo>
                      <a:pt x="527" y="24538"/>
                      <a:pt x="491" y="23840"/>
                      <a:pt x="442" y="23191"/>
                    </a:cubicBezTo>
                    <a:cubicBezTo>
                      <a:pt x="417" y="22738"/>
                      <a:pt x="393" y="22273"/>
                      <a:pt x="344" y="21795"/>
                    </a:cubicBezTo>
                    <a:cubicBezTo>
                      <a:pt x="172" y="19971"/>
                      <a:pt x="1" y="18085"/>
                      <a:pt x="895" y="17338"/>
                    </a:cubicBezTo>
                    <a:cubicBezTo>
                      <a:pt x="1691" y="16677"/>
                      <a:pt x="2805" y="16236"/>
                      <a:pt x="4103" y="15734"/>
                    </a:cubicBezTo>
                    <a:cubicBezTo>
                      <a:pt x="5866" y="15049"/>
                      <a:pt x="7862" y="14265"/>
                      <a:pt x="9612" y="12686"/>
                    </a:cubicBezTo>
                    <a:cubicBezTo>
                      <a:pt x="12049" y="10531"/>
                      <a:pt x="12551" y="7457"/>
                      <a:pt x="12967" y="4984"/>
                    </a:cubicBezTo>
                    <a:cubicBezTo>
                      <a:pt x="13029" y="4592"/>
                      <a:pt x="13065" y="4176"/>
                      <a:pt x="13078" y="3760"/>
                    </a:cubicBezTo>
                    <a:cubicBezTo>
                      <a:pt x="13126" y="2768"/>
                      <a:pt x="13163" y="1837"/>
                      <a:pt x="13824" y="1531"/>
                    </a:cubicBezTo>
                    <a:cubicBezTo>
                      <a:pt x="14082" y="1409"/>
                      <a:pt x="14388" y="1495"/>
                      <a:pt x="14730" y="1605"/>
                    </a:cubicBezTo>
                    <a:cubicBezTo>
                      <a:pt x="14975" y="1678"/>
                      <a:pt x="15220" y="1764"/>
                      <a:pt x="15477" y="1764"/>
                    </a:cubicBezTo>
                    <a:cubicBezTo>
                      <a:pt x="18232" y="1764"/>
                      <a:pt x="20950" y="1213"/>
                      <a:pt x="24011" y="50"/>
                    </a:cubicBezTo>
                    <a:cubicBezTo>
                      <a:pt x="24011" y="50"/>
                      <a:pt x="24036" y="50"/>
                      <a:pt x="24036" y="25"/>
                    </a:cubicBezTo>
                    <a:cubicBezTo>
                      <a:pt x="24048" y="13"/>
                      <a:pt x="24073" y="1"/>
                      <a:pt x="24109" y="13"/>
                    </a:cubicBezTo>
                    <a:cubicBezTo>
                      <a:pt x="24587" y="258"/>
                      <a:pt x="24746" y="821"/>
                      <a:pt x="24905" y="1433"/>
                    </a:cubicBezTo>
                    <a:cubicBezTo>
                      <a:pt x="25040" y="1960"/>
                      <a:pt x="25199" y="2511"/>
                      <a:pt x="25542" y="2927"/>
                    </a:cubicBezTo>
                    <a:cubicBezTo>
                      <a:pt x="27954" y="5707"/>
                      <a:pt x="31150" y="7421"/>
                      <a:pt x="35068" y="8021"/>
                    </a:cubicBezTo>
                    <a:cubicBezTo>
                      <a:pt x="35251" y="8045"/>
                      <a:pt x="35435" y="8045"/>
                      <a:pt x="35606" y="8045"/>
                    </a:cubicBezTo>
                    <a:cubicBezTo>
                      <a:pt x="35802" y="8045"/>
                      <a:pt x="35986" y="8045"/>
                      <a:pt x="36121" y="8094"/>
                    </a:cubicBezTo>
                    <a:cubicBezTo>
                      <a:pt x="36806" y="8290"/>
                      <a:pt x="39145" y="9123"/>
                      <a:pt x="39867" y="11229"/>
                    </a:cubicBezTo>
                    <a:cubicBezTo>
                      <a:pt x="39953" y="11473"/>
                      <a:pt x="40063" y="11743"/>
                      <a:pt x="40173" y="12024"/>
                    </a:cubicBezTo>
                    <a:cubicBezTo>
                      <a:pt x="40724" y="13408"/>
                      <a:pt x="41459" y="15294"/>
                      <a:pt x="40896" y="17326"/>
                    </a:cubicBezTo>
                    <a:cubicBezTo>
                      <a:pt x="40688" y="18073"/>
                      <a:pt x="40014" y="18587"/>
                      <a:pt x="39280" y="19126"/>
                    </a:cubicBezTo>
                    <a:cubicBezTo>
                      <a:pt x="38680" y="19579"/>
                      <a:pt x="38067" y="20044"/>
                      <a:pt x="37639" y="20693"/>
                    </a:cubicBezTo>
                    <a:cubicBezTo>
                      <a:pt x="36427" y="22517"/>
                      <a:pt x="35557" y="24268"/>
                      <a:pt x="34872" y="25676"/>
                    </a:cubicBezTo>
                    <a:lnTo>
                      <a:pt x="34504" y="26460"/>
                    </a:lnTo>
                    <a:lnTo>
                      <a:pt x="34504" y="26460"/>
                    </a:lnTo>
                    <a:cubicBezTo>
                      <a:pt x="34480" y="26485"/>
                      <a:pt x="34468" y="26533"/>
                      <a:pt x="34456" y="26582"/>
                    </a:cubicBezTo>
                    <a:cubicBezTo>
                      <a:pt x="34419" y="26693"/>
                      <a:pt x="34394" y="26815"/>
                      <a:pt x="34296" y="26889"/>
                    </a:cubicBezTo>
                    <a:cubicBezTo>
                      <a:pt x="34272" y="26913"/>
                      <a:pt x="34223" y="26938"/>
                      <a:pt x="34186" y="26938"/>
                    </a:cubicBezTo>
                    <a:cubicBezTo>
                      <a:pt x="34162" y="26938"/>
                      <a:pt x="34149" y="26938"/>
                      <a:pt x="34137" y="26950"/>
                    </a:cubicBezTo>
                    <a:cubicBezTo>
                      <a:pt x="33917" y="27011"/>
                      <a:pt x="33672" y="27084"/>
                      <a:pt x="33452" y="27182"/>
                    </a:cubicBezTo>
                    <a:cubicBezTo>
                      <a:pt x="31529" y="27880"/>
                      <a:pt x="28640" y="28921"/>
                      <a:pt x="25824" y="30892"/>
                    </a:cubicBezTo>
                    <a:cubicBezTo>
                      <a:pt x="25162" y="31394"/>
                      <a:pt x="24477" y="31921"/>
                      <a:pt x="23730" y="3257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8"/>
              <p:cNvSpPr/>
              <p:nvPr/>
            </p:nvSpPr>
            <p:spPr>
              <a:xfrm>
                <a:off x="1468325" y="4007950"/>
                <a:ext cx="866300" cy="648650"/>
              </a:xfrm>
              <a:custGeom>
                <a:avLst/>
                <a:gdLst/>
                <a:ahLst/>
                <a:cxnLst/>
                <a:rect l="l" t="t" r="r" b="b"/>
                <a:pathLst>
                  <a:path w="34652" h="25946" fill="none" extrusionOk="0">
                    <a:moveTo>
                      <a:pt x="16922" y="25945"/>
                    </a:moveTo>
                    <a:cubicBezTo>
                      <a:pt x="13971" y="25945"/>
                      <a:pt x="10151" y="25125"/>
                      <a:pt x="6918" y="24415"/>
                    </a:cubicBezTo>
                    <a:cubicBezTo>
                      <a:pt x="5070" y="24023"/>
                      <a:pt x="3306" y="23644"/>
                      <a:pt x="1984" y="23472"/>
                    </a:cubicBezTo>
                    <a:lnTo>
                      <a:pt x="1984" y="23472"/>
                    </a:lnTo>
                    <a:cubicBezTo>
                      <a:pt x="1592" y="23423"/>
                      <a:pt x="1176" y="23399"/>
                      <a:pt x="796" y="23374"/>
                    </a:cubicBezTo>
                    <a:lnTo>
                      <a:pt x="760" y="23374"/>
                    </a:lnTo>
                    <a:cubicBezTo>
                      <a:pt x="735" y="23374"/>
                      <a:pt x="686" y="23399"/>
                      <a:pt x="637" y="23362"/>
                    </a:cubicBezTo>
                    <a:cubicBezTo>
                      <a:pt x="441" y="23178"/>
                      <a:pt x="478" y="22823"/>
                      <a:pt x="515" y="22419"/>
                    </a:cubicBezTo>
                    <a:cubicBezTo>
                      <a:pt x="539" y="22199"/>
                      <a:pt x="564" y="22003"/>
                      <a:pt x="552" y="21770"/>
                    </a:cubicBezTo>
                    <a:cubicBezTo>
                      <a:pt x="539" y="21048"/>
                      <a:pt x="490" y="20350"/>
                      <a:pt x="454" y="19664"/>
                    </a:cubicBezTo>
                    <a:cubicBezTo>
                      <a:pt x="429" y="19150"/>
                      <a:pt x="380" y="18636"/>
                      <a:pt x="331" y="18146"/>
                    </a:cubicBezTo>
                    <a:cubicBezTo>
                      <a:pt x="319" y="17987"/>
                      <a:pt x="270" y="17803"/>
                      <a:pt x="233" y="17607"/>
                    </a:cubicBezTo>
                    <a:cubicBezTo>
                      <a:pt x="123" y="17130"/>
                      <a:pt x="1" y="16615"/>
                      <a:pt x="209" y="16273"/>
                    </a:cubicBezTo>
                    <a:cubicBezTo>
                      <a:pt x="417" y="15954"/>
                      <a:pt x="882" y="15832"/>
                      <a:pt x="1347" y="15709"/>
                    </a:cubicBezTo>
                    <a:cubicBezTo>
                      <a:pt x="1556" y="15648"/>
                      <a:pt x="1776" y="15599"/>
                      <a:pt x="1972" y="15526"/>
                    </a:cubicBezTo>
                    <a:cubicBezTo>
                      <a:pt x="3882" y="14779"/>
                      <a:pt x="6269" y="13824"/>
                      <a:pt x="8473" y="11865"/>
                    </a:cubicBezTo>
                    <a:cubicBezTo>
                      <a:pt x="11804" y="8914"/>
                      <a:pt x="12477" y="4874"/>
                      <a:pt x="12918" y="2192"/>
                    </a:cubicBezTo>
                    <a:lnTo>
                      <a:pt x="12918" y="2057"/>
                    </a:lnTo>
                    <a:cubicBezTo>
                      <a:pt x="12918" y="1959"/>
                      <a:pt x="12893" y="1862"/>
                      <a:pt x="12979" y="1776"/>
                    </a:cubicBezTo>
                    <a:cubicBezTo>
                      <a:pt x="14461" y="417"/>
                      <a:pt x="17020" y="0"/>
                      <a:pt x="18942" y="821"/>
                    </a:cubicBezTo>
                    <a:cubicBezTo>
                      <a:pt x="19162" y="906"/>
                      <a:pt x="19248" y="1127"/>
                      <a:pt x="19371" y="1347"/>
                    </a:cubicBezTo>
                    <a:cubicBezTo>
                      <a:pt x="19456" y="1506"/>
                      <a:pt x="19505" y="1653"/>
                      <a:pt x="19615" y="1776"/>
                    </a:cubicBezTo>
                    <a:cubicBezTo>
                      <a:pt x="22554" y="5180"/>
                      <a:pt x="26448" y="7273"/>
                      <a:pt x="31174" y="8008"/>
                    </a:cubicBezTo>
                    <a:cubicBezTo>
                      <a:pt x="31357" y="8045"/>
                      <a:pt x="31529" y="8045"/>
                      <a:pt x="31676" y="8057"/>
                    </a:cubicBezTo>
                    <a:cubicBezTo>
                      <a:pt x="31823" y="8057"/>
                      <a:pt x="31945" y="8069"/>
                      <a:pt x="32043" y="8081"/>
                    </a:cubicBezTo>
                    <a:cubicBezTo>
                      <a:pt x="32741" y="8228"/>
                      <a:pt x="33206" y="8718"/>
                      <a:pt x="33304" y="9000"/>
                    </a:cubicBezTo>
                    <a:cubicBezTo>
                      <a:pt x="33414" y="9306"/>
                      <a:pt x="33537" y="9612"/>
                      <a:pt x="33659" y="9943"/>
                    </a:cubicBezTo>
                    <a:cubicBezTo>
                      <a:pt x="33733" y="10151"/>
                      <a:pt x="33843" y="10371"/>
                      <a:pt x="33929" y="10579"/>
                    </a:cubicBezTo>
                    <a:cubicBezTo>
                      <a:pt x="34284" y="11363"/>
                      <a:pt x="34651" y="12159"/>
                      <a:pt x="34320" y="12771"/>
                    </a:cubicBezTo>
                    <a:cubicBezTo>
                      <a:pt x="34271" y="12881"/>
                      <a:pt x="34137" y="12955"/>
                      <a:pt x="34014" y="13028"/>
                    </a:cubicBezTo>
                    <a:cubicBezTo>
                      <a:pt x="33965" y="13065"/>
                      <a:pt x="33916" y="13089"/>
                      <a:pt x="33867" y="13126"/>
                    </a:cubicBezTo>
                    <a:cubicBezTo>
                      <a:pt x="33157" y="13652"/>
                      <a:pt x="32178" y="14375"/>
                      <a:pt x="31455" y="15514"/>
                    </a:cubicBezTo>
                    <a:cubicBezTo>
                      <a:pt x="30868" y="16383"/>
                      <a:pt x="30476" y="17264"/>
                      <a:pt x="30084" y="18146"/>
                    </a:cubicBezTo>
                    <a:cubicBezTo>
                      <a:pt x="29594" y="19260"/>
                      <a:pt x="29166" y="20240"/>
                      <a:pt x="28456" y="20864"/>
                    </a:cubicBezTo>
                    <a:cubicBezTo>
                      <a:pt x="27635" y="21587"/>
                      <a:pt x="26448" y="22064"/>
                      <a:pt x="25052" y="22591"/>
                    </a:cubicBezTo>
                    <a:cubicBezTo>
                      <a:pt x="23631" y="23142"/>
                      <a:pt x="22003" y="23778"/>
                      <a:pt x="20497" y="24831"/>
                    </a:cubicBezTo>
                    <a:cubicBezTo>
                      <a:pt x="20350" y="24917"/>
                      <a:pt x="20252" y="25027"/>
                      <a:pt x="20130" y="25150"/>
                    </a:cubicBezTo>
                    <a:cubicBezTo>
                      <a:pt x="19897" y="25370"/>
                      <a:pt x="19664" y="25590"/>
                      <a:pt x="19346" y="25676"/>
                    </a:cubicBezTo>
                    <a:cubicBezTo>
                      <a:pt x="18697" y="25872"/>
                      <a:pt x="17865" y="25945"/>
                      <a:pt x="16922" y="2594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28"/>
              <p:cNvSpPr/>
              <p:nvPr/>
            </p:nvSpPr>
            <p:spPr>
              <a:xfrm>
                <a:off x="1559250" y="4101300"/>
                <a:ext cx="676175" cy="471425"/>
              </a:xfrm>
              <a:custGeom>
                <a:avLst/>
                <a:gdLst/>
                <a:ahLst/>
                <a:cxnLst/>
                <a:rect l="l" t="t" r="r" b="b"/>
                <a:pathLst>
                  <a:path w="27047" h="18857" fill="none" extrusionOk="0">
                    <a:moveTo>
                      <a:pt x="13885" y="18857"/>
                    </a:moveTo>
                    <a:lnTo>
                      <a:pt x="13615" y="18857"/>
                    </a:lnTo>
                    <a:lnTo>
                      <a:pt x="13272" y="18857"/>
                    </a:lnTo>
                    <a:cubicBezTo>
                      <a:pt x="10714" y="18857"/>
                      <a:pt x="7138" y="18085"/>
                      <a:pt x="3979" y="17412"/>
                    </a:cubicBezTo>
                    <a:cubicBezTo>
                      <a:pt x="3526" y="17314"/>
                      <a:pt x="3037" y="17289"/>
                      <a:pt x="2547" y="17265"/>
                    </a:cubicBezTo>
                    <a:cubicBezTo>
                      <a:pt x="1616" y="17240"/>
                      <a:pt x="735" y="17204"/>
                      <a:pt x="233" y="16628"/>
                    </a:cubicBezTo>
                    <a:cubicBezTo>
                      <a:pt x="98" y="16469"/>
                      <a:pt x="122" y="16261"/>
                      <a:pt x="159" y="16040"/>
                    </a:cubicBezTo>
                    <a:cubicBezTo>
                      <a:pt x="171" y="15955"/>
                      <a:pt x="184" y="15845"/>
                      <a:pt x="184" y="15759"/>
                    </a:cubicBezTo>
                    <a:cubicBezTo>
                      <a:pt x="184" y="15636"/>
                      <a:pt x="159" y="15514"/>
                      <a:pt x="122" y="15391"/>
                    </a:cubicBezTo>
                    <a:cubicBezTo>
                      <a:pt x="61" y="15159"/>
                      <a:pt x="0" y="14914"/>
                      <a:pt x="122" y="14718"/>
                    </a:cubicBezTo>
                    <a:cubicBezTo>
                      <a:pt x="710" y="13763"/>
                      <a:pt x="1898" y="13286"/>
                      <a:pt x="3281" y="12735"/>
                    </a:cubicBezTo>
                    <a:cubicBezTo>
                      <a:pt x="4518" y="12245"/>
                      <a:pt x="5938" y="11682"/>
                      <a:pt x="7102" y="10641"/>
                    </a:cubicBezTo>
                    <a:cubicBezTo>
                      <a:pt x="9269" y="8731"/>
                      <a:pt x="10016" y="6233"/>
                      <a:pt x="10689" y="4041"/>
                    </a:cubicBezTo>
                    <a:cubicBezTo>
                      <a:pt x="11167" y="2450"/>
                      <a:pt x="11595" y="1078"/>
                      <a:pt x="12452" y="148"/>
                    </a:cubicBezTo>
                    <a:cubicBezTo>
                      <a:pt x="12575" y="1"/>
                      <a:pt x="12795" y="25"/>
                      <a:pt x="13015" y="38"/>
                    </a:cubicBezTo>
                    <a:cubicBezTo>
                      <a:pt x="13077" y="38"/>
                      <a:pt x="13138" y="50"/>
                      <a:pt x="13199" y="50"/>
                    </a:cubicBezTo>
                    <a:lnTo>
                      <a:pt x="13224" y="50"/>
                    </a:lnTo>
                    <a:lnTo>
                      <a:pt x="13309" y="50"/>
                    </a:lnTo>
                    <a:cubicBezTo>
                      <a:pt x="13370" y="87"/>
                      <a:pt x="13395" y="123"/>
                      <a:pt x="13432" y="184"/>
                    </a:cubicBezTo>
                    <a:cubicBezTo>
                      <a:pt x="13444" y="221"/>
                      <a:pt x="13456" y="233"/>
                      <a:pt x="13468" y="270"/>
                    </a:cubicBezTo>
                    <a:cubicBezTo>
                      <a:pt x="15366" y="2474"/>
                      <a:pt x="17925" y="3417"/>
                      <a:pt x="20619" y="4409"/>
                    </a:cubicBezTo>
                    <a:cubicBezTo>
                      <a:pt x="22798" y="5229"/>
                      <a:pt x="25027" y="6049"/>
                      <a:pt x="27010" y="7617"/>
                    </a:cubicBezTo>
                    <a:cubicBezTo>
                      <a:pt x="27035" y="7629"/>
                      <a:pt x="27047" y="7653"/>
                      <a:pt x="27047" y="7690"/>
                    </a:cubicBezTo>
                    <a:cubicBezTo>
                      <a:pt x="26937" y="8168"/>
                      <a:pt x="26508" y="8535"/>
                      <a:pt x="26067" y="8914"/>
                    </a:cubicBezTo>
                    <a:cubicBezTo>
                      <a:pt x="25712" y="9221"/>
                      <a:pt x="25345" y="9527"/>
                      <a:pt x="25088" y="9918"/>
                    </a:cubicBezTo>
                    <a:cubicBezTo>
                      <a:pt x="24353" y="11020"/>
                      <a:pt x="23851" y="12159"/>
                      <a:pt x="23447" y="13065"/>
                    </a:cubicBezTo>
                    <a:lnTo>
                      <a:pt x="23386" y="13200"/>
                    </a:lnTo>
                    <a:cubicBezTo>
                      <a:pt x="23141" y="13763"/>
                      <a:pt x="22835" y="14473"/>
                      <a:pt x="22639" y="14657"/>
                    </a:cubicBezTo>
                    <a:cubicBezTo>
                      <a:pt x="22345" y="14938"/>
                      <a:pt x="21366" y="15330"/>
                      <a:pt x="20509" y="15649"/>
                    </a:cubicBezTo>
                    <a:lnTo>
                      <a:pt x="20301" y="15722"/>
                    </a:lnTo>
                    <a:cubicBezTo>
                      <a:pt x="18770" y="16322"/>
                      <a:pt x="16872" y="17057"/>
                      <a:pt x="15036" y="18342"/>
                    </a:cubicBezTo>
                    <a:cubicBezTo>
                      <a:pt x="14938" y="18404"/>
                      <a:pt x="14864" y="18477"/>
                      <a:pt x="14779" y="18550"/>
                    </a:cubicBezTo>
                    <a:cubicBezTo>
                      <a:pt x="14668" y="18648"/>
                      <a:pt x="14570" y="18734"/>
                      <a:pt x="14472" y="18783"/>
                    </a:cubicBezTo>
                    <a:cubicBezTo>
                      <a:pt x="14289" y="18844"/>
                      <a:pt x="14105" y="18857"/>
                      <a:pt x="13885" y="1885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28"/>
              <p:cNvSpPr/>
              <p:nvPr/>
            </p:nvSpPr>
            <p:spPr>
              <a:xfrm>
                <a:off x="1739825" y="4215475"/>
                <a:ext cx="374400" cy="287450"/>
              </a:xfrm>
              <a:custGeom>
                <a:avLst/>
                <a:gdLst/>
                <a:ahLst/>
                <a:cxnLst/>
                <a:rect l="l" t="t" r="r" b="b"/>
                <a:pathLst>
                  <a:path w="14976" h="11498" fill="none" extrusionOk="0">
                    <a:moveTo>
                      <a:pt x="2548" y="11498"/>
                    </a:moveTo>
                    <a:cubicBezTo>
                      <a:pt x="1862" y="11498"/>
                      <a:pt x="1213" y="11388"/>
                      <a:pt x="760" y="11094"/>
                    </a:cubicBezTo>
                    <a:cubicBezTo>
                      <a:pt x="368" y="10849"/>
                      <a:pt x="148" y="10518"/>
                      <a:pt x="87" y="10078"/>
                    </a:cubicBezTo>
                    <a:cubicBezTo>
                      <a:pt x="1" y="9563"/>
                      <a:pt x="552" y="9355"/>
                      <a:pt x="1140" y="9123"/>
                    </a:cubicBezTo>
                    <a:cubicBezTo>
                      <a:pt x="1507" y="8988"/>
                      <a:pt x="1874" y="8829"/>
                      <a:pt x="2119" y="8596"/>
                    </a:cubicBezTo>
                    <a:cubicBezTo>
                      <a:pt x="3552" y="7335"/>
                      <a:pt x="4103" y="5511"/>
                      <a:pt x="4617" y="3907"/>
                    </a:cubicBezTo>
                    <a:cubicBezTo>
                      <a:pt x="5107" y="2290"/>
                      <a:pt x="5535" y="907"/>
                      <a:pt x="6698" y="478"/>
                    </a:cubicBezTo>
                    <a:cubicBezTo>
                      <a:pt x="7996" y="1"/>
                      <a:pt x="9172" y="907"/>
                      <a:pt x="10323" y="1788"/>
                    </a:cubicBezTo>
                    <a:cubicBezTo>
                      <a:pt x="10959" y="2290"/>
                      <a:pt x="11572" y="2768"/>
                      <a:pt x="12220" y="3001"/>
                    </a:cubicBezTo>
                    <a:cubicBezTo>
                      <a:pt x="12490" y="3111"/>
                      <a:pt x="12833" y="3148"/>
                      <a:pt x="13151" y="3197"/>
                    </a:cubicBezTo>
                    <a:cubicBezTo>
                      <a:pt x="13824" y="3307"/>
                      <a:pt x="14510" y="3417"/>
                      <a:pt x="14694" y="3980"/>
                    </a:cubicBezTo>
                    <a:cubicBezTo>
                      <a:pt x="14975" y="4862"/>
                      <a:pt x="14326" y="5596"/>
                      <a:pt x="13763" y="6245"/>
                    </a:cubicBezTo>
                    <a:cubicBezTo>
                      <a:pt x="13494" y="6551"/>
                      <a:pt x="13249" y="6845"/>
                      <a:pt x="13127" y="7115"/>
                    </a:cubicBezTo>
                    <a:cubicBezTo>
                      <a:pt x="13102" y="7151"/>
                      <a:pt x="13090" y="7188"/>
                      <a:pt x="13078" y="7249"/>
                    </a:cubicBezTo>
                    <a:cubicBezTo>
                      <a:pt x="13029" y="7372"/>
                      <a:pt x="12980" y="7531"/>
                      <a:pt x="12906" y="7592"/>
                    </a:cubicBezTo>
                    <a:cubicBezTo>
                      <a:pt x="12735" y="7739"/>
                      <a:pt x="12490" y="7800"/>
                      <a:pt x="12282" y="7861"/>
                    </a:cubicBezTo>
                    <a:cubicBezTo>
                      <a:pt x="12184" y="7886"/>
                      <a:pt x="12110" y="7910"/>
                      <a:pt x="12037" y="7947"/>
                    </a:cubicBezTo>
                    <a:lnTo>
                      <a:pt x="11816" y="8021"/>
                    </a:lnTo>
                    <a:cubicBezTo>
                      <a:pt x="11192" y="8266"/>
                      <a:pt x="10506" y="8657"/>
                      <a:pt x="9784" y="9086"/>
                    </a:cubicBezTo>
                    <a:cubicBezTo>
                      <a:pt x="8682" y="9735"/>
                      <a:pt x="7445" y="10469"/>
                      <a:pt x="5976" y="10922"/>
                    </a:cubicBezTo>
                    <a:lnTo>
                      <a:pt x="5964" y="10898"/>
                    </a:lnTo>
                    <a:lnTo>
                      <a:pt x="5976" y="10922"/>
                    </a:lnTo>
                    <a:cubicBezTo>
                      <a:pt x="5547" y="11033"/>
                      <a:pt x="3968" y="11498"/>
                      <a:pt x="2548" y="1149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8" name="Google Shape;768;p28"/>
            <p:cNvGrpSpPr/>
            <p:nvPr/>
          </p:nvGrpSpPr>
          <p:grpSpPr>
            <a:xfrm>
              <a:off x="6628424" y="-946509"/>
              <a:ext cx="3435709" cy="2972407"/>
              <a:chOff x="1683500" y="188175"/>
              <a:chExt cx="1607650" cy="1390925"/>
            </a:xfrm>
          </p:grpSpPr>
          <p:sp>
            <p:nvSpPr>
              <p:cNvPr id="769" name="Google Shape;769;p28"/>
              <p:cNvSpPr/>
              <p:nvPr/>
            </p:nvSpPr>
            <p:spPr>
              <a:xfrm>
                <a:off x="1743500" y="231325"/>
                <a:ext cx="1491650" cy="1290225"/>
              </a:xfrm>
              <a:custGeom>
                <a:avLst/>
                <a:gdLst/>
                <a:ahLst/>
                <a:cxnLst/>
                <a:rect l="l" t="t" r="r" b="b"/>
                <a:pathLst>
                  <a:path w="59666" h="51609" fill="none" extrusionOk="0">
                    <a:moveTo>
                      <a:pt x="38275" y="51609"/>
                    </a:moveTo>
                    <a:cubicBezTo>
                      <a:pt x="37026" y="51609"/>
                      <a:pt x="35863" y="50935"/>
                      <a:pt x="35312" y="50568"/>
                    </a:cubicBezTo>
                    <a:cubicBezTo>
                      <a:pt x="34455" y="49993"/>
                      <a:pt x="33977" y="49393"/>
                      <a:pt x="33855" y="48756"/>
                    </a:cubicBezTo>
                    <a:cubicBezTo>
                      <a:pt x="33769" y="48278"/>
                      <a:pt x="33855" y="47789"/>
                      <a:pt x="33965" y="47372"/>
                    </a:cubicBezTo>
                    <a:cubicBezTo>
                      <a:pt x="34602" y="44728"/>
                      <a:pt x="35949" y="42279"/>
                      <a:pt x="37834" y="40320"/>
                    </a:cubicBezTo>
                    <a:lnTo>
                      <a:pt x="37932" y="40222"/>
                    </a:lnTo>
                    <a:cubicBezTo>
                      <a:pt x="38324" y="39818"/>
                      <a:pt x="38740" y="39389"/>
                      <a:pt x="38850" y="38851"/>
                    </a:cubicBezTo>
                    <a:cubicBezTo>
                      <a:pt x="39010" y="38055"/>
                      <a:pt x="38495" y="37320"/>
                      <a:pt x="38006" y="36610"/>
                    </a:cubicBezTo>
                    <a:cubicBezTo>
                      <a:pt x="37957" y="36549"/>
                      <a:pt x="37908" y="36475"/>
                      <a:pt x="37871" y="36414"/>
                    </a:cubicBezTo>
                    <a:cubicBezTo>
                      <a:pt x="36108" y="33843"/>
                      <a:pt x="35545" y="30512"/>
                      <a:pt x="36365" y="27488"/>
                    </a:cubicBezTo>
                    <a:cubicBezTo>
                      <a:pt x="36402" y="27390"/>
                      <a:pt x="36426" y="27292"/>
                      <a:pt x="36463" y="27182"/>
                    </a:cubicBezTo>
                    <a:cubicBezTo>
                      <a:pt x="36659" y="26509"/>
                      <a:pt x="36855" y="25823"/>
                      <a:pt x="36659" y="25162"/>
                    </a:cubicBezTo>
                    <a:cubicBezTo>
                      <a:pt x="36353" y="24146"/>
                      <a:pt x="35177" y="23656"/>
                      <a:pt x="34259" y="23423"/>
                    </a:cubicBezTo>
                    <a:cubicBezTo>
                      <a:pt x="34088" y="23374"/>
                      <a:pt x="33904" y="23350"/>
                      <a:pt x="33732" y="23301"/>
                    </a:cubicBezTo>
                    <a:cubicBezTo>
                      <a:pt x="32863" y="23105"/>
                      <a:pt x="31957" y="22884"/>
                      <a:pt x="31296" y="22272"/>
                    </a:cubicBezTo>
                    <a:cubicBezTo>
                      <a:pt x="30561" y="21599"/>
                      <a:pt x="30292" y="20570"/>
                      <a:pt x="30010" y="19579"/>
                    </a:cubicBezTo>
                    <a:cubicBezTo>
                      <a:pt x="29704" y="18452"/>
                      <a:pt x="29423" y="17362"/>
                      <a:pt x="28480" y="16799"/>
                    </a:cubicBezTo>
                    <a:cubicBezTo>
                      <a:pt x="27292" y="16077"/>
                      <a:pt x="25774" y="16689"/>
                      <a:pt x="24978" y="17118"/>
                    </a:cubicBezTo>
                    <a:cubicBezTo>
                      <a:pt x="24684" y="17264"/>
                      <a:pt x="24403" y="17448"/>
                      <a:pt x="24109" y="17620"/>
                    </a:cubicBezTo>
                    <a:cubicBezTo>
                      <a:pt x="23325" y="18097"/>
                      <a:pt x="22517" y="18575"/>
                      <a:pt x="21599" y="18734"/>
                    </a:cubicBezTo>
                    <a:cubicBezTo>
                      <a:pt x="21158" y="18819"/>
                      <a:pt x="20668" y="18832"/>
                      <a:pt x="20203" y="18832"/>
                    </a:cubicBezTo>
                    <a:cubicBezTo>
                      <a:pt x="19285" y="18844"/>
                      <a:pt x="18428" y="18844"/>
                      <a:pt x="17766" y="19383"/>
                    </a:cubicBezTo>
                    <a:cubicBezTo>
                      <a:pt x="17485" y="19628"/>
                      <a:pt x="17252" y="19946"/>
                      <a:pt x="17056" y="20264"/>
                    </a:cubicBezTo>
                    <a:cubicBezTo>
                      <a:pt x="16958" y="20423"/>
                      <a:pt x="16848" y="20570"/>
                      <a:pt x="16750" y="20717"/>
                    </a:cubicBezTo>
                    <a:cubicBezTo>
                      <a:pt x="15403" y="22493"/>
                      <a:pt x="12954" y="22872"/>
                      <a:pt x="11118" y="22444"/>
                    </a:cubicBezTo>
                    <a:cubicBezTo>
                      <a:pt x="9073" y="21978"/>
                      <a:pt x="7334" y="20656"/>
                      <a:pt x="5792" y="19493"/>
                    </a:cubicBezTo>
                    <a:lnTo>
                      <a:pt x="1788" y="16469"/>
                    </a:lnTo>
                    <a:cubicBezTo>
                      <a:pt x="906" y="15795"/>
                      <a:pt x="0" y="14975"/>
                      <a:pt x="98" y="13922"/>
                    </a:cubicBezTo>
                    <a:cubicBezTo>
                      <a:pt x="123" y="13457"/>
                      <a:pt x="355" y="13040"/>
                      <a:pt x="747" y="12722"/>
                    </a:cubicBezTo>
                    <a:cubicBezTo>
                      <a:pt x="1323" y="12269"/>
                      <a:pt x="2192" y="12024"/>
                      <a:pt x="2988" y="12097"/>
                    </a:cubicBezTo>
                    <a:cubicBezTo>
                      <a:pt x="3649" y="12171"/>
                      <a:pt x="4273" y="12391"/>
                      <a:pt x="4898" y="12587"/>
                    </a:cubicBezTo>
                    <a:cubicBezTo>
                      <a:pt x="5449" y="12771"/>
                      <a:pt x="6000" y="12955"/>
                      <a:pt x="6588" y="13040"/>
                    </a:cubicBezTo>
                    <a:cubicBezTo>
                      <a:pt x="6783" y="13077"/>
                      <a:pt x="7016" y="13089"/>
                      <a:pt x="7224" y="13028"/>
                    </a:cubicBezTo>
                    <a:cubicBezTo>
                      <a:pt x="7469" y="12942"/>
                      <a:pt x="7653" y="12710"/>
                      <a:pt x="7824" y="12489"/>
                    </a:cubicBezTo>
                    <a:cubicBezTo>
                      <a:pt x="8192" y="11987"/>
                      <a:pt x="8547" y="11449"/>
                      <a:pt x="8877" y="10922"/>
                    </a:cubicBezTo>
                    <a:cubicBezTo>
                      <a:pt x="9551" y="9881"/>
                      <a:pt x="10236" y="8792"/>
                      <a:pt x="11179" y="7947"/>
                    </a:cubicBezTo>
                    <a:cubicBezTo>
                      <a:pt x="12771" y="6526"/>
                      <a:pt x="14877" y="5939"/>
                      <a:pt x="16909" y="5376"/>
                    </a:cubicBezTo>
                    <a:cubicBezTo>
                      <a:pt x="18709" y="4886"/>
                      <a:pt x="20570" y="4372"/>
                      <a:pt x="22076" y="3294"/>
                    </a:cubicBezTo>
                    <a:cubicBezTo>
                      <a:pt x="22358" y="3086"/>
                      <a:pt x="22652" y="2853"/>
                      <a:pt x="22946" y="2608"/>
                    </a:cubicBezTo>
                    <a:cubicBezTo>
                      <a:pt x="23460" y="2180"/>
                      <a:pt x="24011" y="1715"/>
                      <a:pt x="24647" y="1433"/>
                    </a:cubicBezTo>
                    <a:cubicBezTo>
                      <a:pt x="25651" y="943"/>
                      <a:pt x="26851" y="894"/>
                      <a:pt x="27892" y="833"/>
                    </a:cubicBezTo>
                    <a:cubicBezTo>
                      <a:pt x="35985" y="429"/>
                      <a:pt x="45168" y="0"/>
                      <a:pt x="53372" y="2927"/>
                    </a:cubicBezTo>
                    <a:cubicBezTo>
                      <a:pt x="53947" y="3147"/>
                      <a:pt x="54559" y="3392"/>
                      <a:pt x="55025" y="3833"/>
                    </a:cubicBezTo>
                    <a:cubicBezTo>
                      <a:pt x="55478" y="4286"/>
                      <a:pt x="55723" y="4898"/>
                      <a:pt x="55955" y="5547"/>
                    </a:cubicBezTo>
                    <a:cubicBezTo>
                      <a:pt x="58037" y="11412"/>
                      <a:pt x="59237" y="17999"/>
                      <a:pt x="59518" y="25150"/>
                    </a:cubicBezTo>
                    <a:cubicBezTo>
                      <a:pt x="59665" y="28492"/>
                      <a:pt x="59580" y="31467"/>
                      <a:pt x="59273" y="34259"/>
                    </a:cubicBezTo>
                    <a:cubicBezTo>
                      <a:pt x="59078" y="36108"/>
                      <a:pt x="58771" y="37981"/>
                      <a:pt x="58465" y="39781"/>
                    </a:cubicBezTo>
                    <a:cubicBezTo>
                      <a:pt x="58355" y="40442"/>
                      <a:pt x="58257" y="41116"/>
                      <a:pt x="58147" y="41777"/>
                    </a:cubicBezTo>
                    <a:cubicBezTo>
                      <a:pt x="57927" y="43087"/>
                      <a:pt x="57718" y="44434"/>
                      <a:pt x="57486" y="45768"/>
                    </a:cubicBezTo>
                    <a:cubicBezTo>
                      <a:pt x="57351" y="46552"/>
                      <a:pt x="57167" y="46981"/>
                      <a:pt x="56874" y="47127"/>
                    </a:cubicBezTo>
                    <a:cubicBezTo>
                      <a:pt x="56568" y="47311"/>
                      <a:pt x="56188" y="47164"/>
                      <a:pt x="55698" y="46981"/>
                    </a:cubicBezTo>
                    <a:cubicBezTo>
                      <a:pt x="55270" y="46809"/>
                      <a:pt x="54792" y="46625"/>
                      <a:pt x="54217" y="46589"/>
                    </a:cubicBezTo>
                    <a:lnTo>
                      <a:pt x="54217" y="46589"/>
                    </a:lnTo>
                    <a:cubicBezTo>
                      <a:pt x="52894" y="46515"/>
                      <a:pt x="51621" y="46895"/>
                      <a:pt x="50384" y="47262"/>
                    </a:cubicBezTo>
                    <a:lnTo>
                      <a:pt x="43650" y="49282"/>
                    </a:lnTo>
                    <a:cubicBezTo>
                      <a:pt x="42744" y="49564"/>
                      <a:pt x="41801" y="49833"/>
                      <a:pt x="41005" y="50372"/>
                    </a:cubicBezTo>
                    <a:cubicBezTo>
                      <a:pt x="40846" y="50482"/>
                      <a:pt x="40699" y="50592"/>
                      <a:pt x="40540" y="50715"/>
                    </a:cubicBezTo>
                    <a:cubicBezTo>
                      <a:pt x="40283" y="50911"/>
                      <a:pt x="40014" y="51119"/>
                      <a:pt x="39708" y="51278"/>
                    </a:cubicBezTo>
                    <a:cubicBezTo>
                      <a:pt x="39193" y="51523"/>
                      <a:pt x="38740" y="51609"/>
                      <a:pt x="38275" y="5160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8"/>
              <p:cNvSpPr/>
              <p:nvPr/>
            </p:nvSpPr>
            <p:spPr>
              <a:xfrm>
                <a:off x="1929900" y="330800"/>
                <a:ext cx="1218925" cy="1106275"/>
              </a:xfrm>
              <a:custGeom>
                <a:avLst/>
                <a:gdLst/>
                <a:ahLst/>
                <a:cxnLst/>
                <a:rect l="l" t="t" r="r" b="b"/>
                <a:pathLst>
                  <a:path w="48757" h="44251" fill="none" extrusionOk="0">
                    <a:moveTo>
                      <a:pt x="30574" y="44238"/>
                    </a:moveTo>
                    <a:cubicBezTo>
                      <a:pt x="30354" y="44238"/>
                      <a:pt x="30023" y="44165"/>
                      <a:pt x="29901" y="43859"/>
                    </a:cubicBezTo>
                    <a:cubicBezTo>
                      <a:pt x="29264" y="42230"/>
                      <a:pt x="30905" y="40589"/>
                      <a:pt x="32227" y="39292"/>
                    </a:cubicBezTo>
                    <a:lnTo>
                      <a:pt x="32839" y="38679"/>
                    </a:lnTo>
                    <a:lnTo>
                      <a:pt x="32925" y="38606"/>
                    </a:lnTo>
                    <a:cubicBezTo>
                      <a:pt x="33488" y="38018"/>
                      <a:pt x="34419" y="37063"/>
                      <a:pt x="34725" y="35545"/>
                    </a:cubicBezTo>
                    <a:cubicBezTo>
                      <a:pt x="35190" y="33329"/>
                      <a:pt x="33990" y="31615"/>
                      <a:pt x="33354" y="30696"/>
                    </a:cubicBezTo>
                    <a:lnTo>
                      <a:pt x="33231" y="30513"/>
                    </a:lnTo>
                    <a:cubicBezTo>
                      <a:pt x="32031" y="28774"/>
                      <a:pt x="31652" y="26435"/>
                      <a:pt x="32203" y="24403"/>
                    </a:cubicBezTo>
                    <a:cubicBezTo>
                      <a:pt x="32215" y="24329"/>
                      <a:pt x="32252" y="24244"/>
                      <a:pt x="32264" y="24158"/>
                    </a:cubicBezTo>
                    <a:lnTo>
                      <a:pt x="32264" y="24146"/>
                    </a:lnTo>
                    <a:cubicBezTo>
                      <a:pt x="32533" y="23203"/>
                      <a:pt x="32937" y="21795"/>
                      <a:pt x="32447" y="20191"/>
                    </a:cubicBezTo>
                    <a:cubicBezTo>
                      <a:pt x="32092" y="19040"/>
                      <a:pt x="31003" y="16995"/>
                      <a:pt x="27623" y="16138"/>
                    </a:cubicBezTo>
                    <a:cubicBezTo>
                      <a:pt x="27427" y="16089"/>
                      <a:pt x="27244" y="16040"/>
                      <a:pt x="27048" y="16004"/>
                    </a:cubicBezTo>
                    <a:cubicBezTo>
                      <a:pt x="26962" y="15979"/>
                      <a:pt x="26876" y="15967"/>
                      <a:pt x="26778" y="15955"/>
                    </a:cubicBezTo>
                    <a:cubicBezTo>
                      <a:pt x="26534" y="15918"/>
                      <a:pt x="26289" y="15881"/>
                      <a:pt x="26166" y="15771"/>
                    </a:cubicBezTo>
                    <a:cubicBezTo>
                      <a:pt x="26032" y="15636"/>
                      <a:pt x="25970" y="15330"/>
                      <a:pt x="25909" y="15036"/>
                    </a:cubicBezTo>
                    <a:cubicBezTo>
                      <a:pt x="25897" y="14914"/>
                      <a:pt x="25860" y="14804"/>
                      <a:pt x="25836" y="14718"/>
                    </a:cubicBezTo>
                    <a:cubicBezTo>
                      <a:pt x="25456" y="13310"/>
                      <a:pt x="24868" y="11192"/>
                      <a:pt x="22787" y="9906"/>
                    </a:cubicBezTo>
                    <a:cubicBezTo>
                      <a:pt x="21881" y="9355"/>
                      <a:pt x="20877" y="9086"/>
                      <a:pt x="19763" y="9086"/>
                    </a:cubicBezTo>
                    <a:cubicBezTo>
                      <a:pt x="18195" y="9086"/>
                      <a:pt x="16800" y="9649"/>
                      <a:pt x="15918" y="10139"/>
                    </a:cubicBezTo>
                    <a:cubicBezTo>
                      <a:pt x="15551" y="10335"/>
                      <a:pt x="15232" y="10518"/>
                      <a:pt x="14902" y="10714"/>
                    </a:cubicBezTo>
                    <a:cubicBezTo>
                      <a:pt x="14400" y="11020"/>
                      <a:pt x="13837" y="11363"/>
                      <a:pt x="13543" y="11412"/>
                    </a:cubicBezTo>
                    <a:cubicBezTo>
                      <a:pt x="13371" y="11437"/>
                      <a:pt x="13028" y="11437"/>
                      <a:pt x="12722" y="11437"/>
                    </a:cubicBezTo>
                    <a:cubicBezTo>
                      <a:pt x="11535" y="11449"/>
                      <a:pt x="9759" y="11461"/>
                      <a:pt x="8168" y="12759"/>
                    </a:cubicBezTo>
                    <a:cubicBezTo>
                      <a:pt x="7470" y="13322"/>
                      <a:pt x="7041" y="13983"/>
                      <a:pt x="6760" y="14412"/>
                    </a:cubicBezTo>
                    <a:cubicBezTo>
                      <a:pt x="6686" y="14510"/>
                      <a:pt x="6625" y="14620"/>
                      <a:pt x="6576" y="14681"/>
                    </a:cubicBezTo>
                    <a:cubicBezTo>
                      <a:pt x="6331" y="15000"/>
                      <a:pt x="5743" y="15220"/>
                      <a:pt x="5082" y="15220"/>
                    </a:cubicBezTo>
                    <a:cubicBezTo>
                      <a:pt x="4850" y="15220"/>
                      <a:pt x="4641" y="15183"/>
                      <a:pt x="4421" y="15147"/>
                    </a:cubicBezTo>
                    <a:cubicBezTo>
                      <a:pt x="3111" y="14840"/>
                      <a:pt x="1727" y="13800"/>
                      <a:pt x="393" y="12796"/>
                    </a:cubicBezTo>
                    <a:cubicBezTo>
                      <a:pt x="368" y="12783"/>
                      <a:pt x="319" y="12759"/>
                      <a:pt x="270" y="12734"/>
                    </a:cubicBezTo>
                    <a:cubicBezTo>
                      <a:pt x="148" y="12673"/>
                      <a:pt x="1" y="12600"/>
                      <a:pt x="25" y="12490"/>
                    </a:cubicBezTo>
                    <a:cubicBezTo>
                      <a:pt x="87" y="12281"/>
                      <a:pt x="331" y="12281"/>
                      <a:pt x="564" y="12281"/>
                    </a:cubicBezTo>
                    <a:cubicBezTo>
                      <a:pt x="699" y="12281"/>
                      <a:pt x="846" y="12281"/>
                      <a:pt x="944" y="12245"/>
                    </a:cubicBezTo>
                    <a:cubicBezTo>
                      <a:pt x="2168" y="11792"/>
                      <a:pt x="2841" y="10886"/>
                      <a:pt x="3111" y="10531"/>
                    </a:cubicBezTo>
                    <a:cubicBezTo>
                      <a:pt x="3552" y="9943"/>
                      <a:pt x="3919" y="9343"/>
                      <a:pt x="4286" y="8780"/>
                    </a:cubicBezTo>
                    <a:cubicBezTo>
                      <a:pt x="4850" y="7886"/>
                      <a:pt x="5388" y="7029"/>
                      <a:pt x="5988" y="6515"/>
                    </a:cubicBezTo>
                    <a:cubicBezTo>
                      <a:pt x="6980" y="5621"/>
                      <a:pt x="8559" y="5192"/>
                      <a:pt x="10359" y="4690"/>
                    </a:cubicBezTo>
                    <a:cubicBezTo>
                      <a:pt x="12355" y="4139"/>
                      <a:pt x="14596" y="3527"/>
                      <a:pt x="16591" y="2107"/>
                    </a:cubicBezTo>
                    <a:cubicBezTo>
                      <a:pt x="16983" y="1825"/>
                      <a:pt x="17338" y="1531"/>
                      <a:pt x="17644" y="1274"/>
                    </a:cubicBezTo>
                    <a:cubicBezTo>
                      <a:pt x="18012" y="968"/>
                      <a:pt x="18391" y="662"/>
                      <a:pt x="18636" y="539"/>
                    </a:cubicBezTo>
                    <a:cubicBezTo>
                      <a:pt x="19040" y="356"/>
                      <a:pt x="19861" y="307"/>
                      <a:pt x="20583" y="282"/>
                    </a:cubicBezTo>
                    <a:cubicBezTo>
                      <a:pt x="23154" y="160"/>
                      <a:pt x="26350" y="1"/>
                      <a:pt x="29386" y="1"/>
                    </a:cubicBezTo>
                    <a:cubicBezTo>
                      <a:pt x="35802" y="1"/>
                      <a:pt x="40541" y="674"/>
                      <a:pt x="44753" y="2192"/>
                    </a:cubicBezTo>
                    <a:cubicBezTo>
                      <a:pt x="44900" y="2241"/>
                      <a:pt x="45010" y="2290"/>
                      <a:pt x="45108" y="2327"/>
                    </a:cubicBezTo>
                    <a:lnTo>
                      <a:pt x="45120" y="2327"/>
                    </a:lnTo>
                    <a:lnTo>
                      <a:pt x="45120" y="2352"/>
                    </a:lnTo>
                    <a:cubicBezTo>
                      <a:pt x="45181" y="2486"/>
                      <a:pt x="45242" y="2682"/>
                      <a:pt x="45267" y="2756"/>
                    </a:cubicBezTo>
                    <a:cubicBezTo>
                      <a:pt x="47226" y="8302"/>
                      <a:pt x="48365" y="14559"/>
                      <a:pt x="48634" y="21366"/>
                    </a:cubicBezTo>
                    <a:cubicBezTo>
                      <a:pt x="48756" y="24538"/>
                      <a:pt x="48683" y="27354"/>
                      <a:pt x="48414" y="29974"/>
                    </a:cubicBezTo>
                    <a:cubicBezTo>
                      <a:pt x="48230" y="31713"/>
                      <a:pt x="47936" y="33463"/>
                      <a:pt x="47630" y="35300"/>
                    </a:cubicBezTo>
                    <a:cubicBezTo>
                      <a:pt x="47520" y="35973"/>
                      <a:pt x="47410" y="36635"/>
                      <a:pt x="47312" y="37308"/>
                    </a:cubicBezTo>
                    <a:cubicBezTo>
                      <a:pt x="47201" y="37945"/>
                      <a:pt x="47091" y="38594"/>
                      <a:pt x="46981" y="39243"/>
                    </a:cubicBezTo>
                    <a:lnTo>
                      <a:pt x="46981" y="39279"/>
                    </a:lnTo>
                    <a:lnTo>
                      <a:pt x="46920" y="39279"/>
                    </a:lnTo>
                    <a:cubicBezTo>
                      <a:pt x="46761" y="39267"/>
                      <a:pt x="46577" y="39267"/>
                      <a:pt x="46393" y="39267"/>
                    </a:cubicBezTo>
                    <a:cubicBezTo>
                      <a:pt x="44691" y="39267"/>
                      <a:pt x="43161" y="39720"/>
                      <a:pt x="41924" y="40087"/>
                    </a:cubicBezTo>
                    <a:lnTo>
                      <a:pt x="35190" y="42108"/>
                    </a:lnTo>
                    <a:cubicBezTo>
                      <a:pt x="34149" y="42414"/>
                      <a:pt x="32864" y="42818"/>
                      <a:pt x="31639" y="43626"/>
                    </a:cubicBezTo>
                    <a:cubicBezTo>
                      <a:pt x="31394" y="43773"/>
                      <a:pt x="31186" y="43932"/>
                      <a:pt x="31027" y="44067"/>
                    </a:cubicBezTo>
                    <a:cubicBezTo>
                      <a:pt x="31003" y="44079"/>
                      <a:pt x="30978" y="44103"/>
                      <a:pt x="30966" y="44128"/>
                    </a:cubicBezTo>
                    <a:cubicBezTo>
                      <a:pt x="30917" y="44177"/>
                      <a:pt x="30856" y="44238"/>
                      <a:pt x="30795" y="44250"/>
                    </a:cubicBezTo>
                    <a:lnTo>
                      <a:pt x="30795" y="44250"/>
                    </a:lnTo>
                    <a:cubicBezTo>
                      <a:pt x="30721" y="44238"/>
                      <a:pt x="30660" y="44238"/>
                      <a:pt x="30574" y="4423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8"/>
              <p:cNvSpPr/>
              <p:nvPr/>
            </p:nvSpPr>
            <p:spPr>
              <a:xfrm>
                <a:off x="2190400" y="403975"/>
                <a:ext cx="875175" cy="877300"/>
              </a:xfrm>
              <a:custGeom>
                <a:avLst/>
                <a:gdLst/>
                <a:ahLst/>
                <a:cxnLst/>
                <a:rect l="l" t="t" r="r" b="b"/>
                <a:pathLst>
                  <a:path w="35007" h="35092" fill="none" extrusionOk="0">
                    <a:moveTo>
                      <a:pt x="27598" y="35091"/>
                    </a:moveTo>
                    <a:cubicBezTo>
                      <a:pt x="27403" y="35091"/>
                      <a:pt x="27243" y="35030"/>
                      <a:pt x="27121" y="34908"/>
                    </a:cubicBezTo>
                    <a:cubicBezTo>
                      <a:pt x="26888" y="34650"/>
                      <a:pt x="27084" y="34320"/>
                      <a:pt x="27305" y="33965"/>
                    </a:cubicBezTo>
                    <a:cubicBezTo>
                      <a:pt x="27427" y="33744"/>
                      <a:pt x="27562" y="33524"/>
                      <a:pt x="27611" y="33304"/>
                    </a:cubicBezTo>
                    <a:cubicBezTo>
                      <a:pt x="28358" y="29679"/>
                      <a:pt x="26496" y="26998"/>
                      <a:pt x="25713" y="25847"/>
                    </a:cubicBezTo>
                    <a:lnTo>
                      <a:pt x="25590" y="25663"/>
                    </a:lnTo>
                    <a:cubicBezTo>
                      <a:pt x="24966" y="24770"/>
                      <a:pt x="24746" y="23435"/>
                      <a:pt x="25039" y="22358"/>
                    </a:cubicBezTo>
                    <a:cubicBezTo>
                      <a:pt x="25052" y="22296"/>
                      <a:pt x="25076" y="22260"/>
                      <a:pt x="25088" y="22198"/>
                    </a:cubicBezTo>
                    <a:lnTo>
                      <a:pt x="25101" y="22137"/>
                    </a:lnTo>
                    <a:cubicBezTo>
                      <a:pt x="25444" y="20986"/>
                      <a:pt x="26056" y="18843"/>
                      <a:pt x="25272" y="16272"/>
                    </a:cubicBezTo>
                    <a:cubicBezTo>
                      <a:pt x="25039" y="15489"/>
                      <a:pt x="24109" y="14766"/>
                      <a:pt x="22701" y="13689"/>
                    </a:cubicBezTo>
                    <a:cubicBezTo>
                      <a:pt x="21538" y="12783"/>
                      <a:pt x="20081" y="11644"/>
                      <a:pt x="18440" y="10040"/>
                    </a:cubicBezTo>
                    <a:cubicBezTo>
                      <a:pt x="17950" y="9550"/>
                      <a:pt x="17620" y="8840"/>
                      <a:pt x="17240" y="8032"/>
                    </a:cubicBezTo>
                    <a:cubicBezTo>
                      <a:pt x="16591" y="6673"/>
                      <a:pt x="15856" y="5143"/>
                      <a:pt x="14130" y="4090"/>
                    </a:cubicBezTo>
                    <a:cubicBezTo>
                      <a:pt x="12685" y="3208"/>
                      <a:pt x="11081" y="2767"/>
                      <a:pt x="9355" y="2767"/>
                    </a:cubicBezTo>
                    <a:cubicBezTo>
                      <a:pt x="7200" y="2767"/>
                      <a:pt x="5829" y="3502"/>
                      <a:pt x="4653" y="4151"/>
                    </a:cubicBezTo>
                    <a:lnTo>
                      <a:pt x="4506" y="4236"/>
                    </a:lnTo>
                    <a:cubicBezTo>
                      <a:pt x="4286" y="4359"/>
                      <a:pt x="3919" y="4469"/>
                      <a:pt x="3588" y="4592"/>
                    </a:cubicBezTo>
                    <a:cubicBezTo>
                      <a:pt x="3245" y="4702"/>
                      <a:pt x="2939" y="4800"/>
                      <a:pt x="2768" y="4898"/>
                    </a:cubicBezTo>
                    <a:cubicBezTo>
                      <a:pt x="2584" y="5008"/>
                      <a:pt x="968" y="5926"/>
                      <a:pt x="294" y="5632"/>
                    </a:cubicBezTo>
                    <a:cubicBezTo>
                      <a:pt x="135" y="5571"/>
                      <a:pt x="49" y="5449"/>
                      <a:pt x="13" y="5277"/>
                    </a:cubicBezTo>
                    <a:cubicBezTo>
                      <a:pt x="1" y="5228"/>
                      <a:pt x="13" y="5191"/>
                      <a:pt x="49" y="5155"/>
                    </a:cubicBezTo>
                    <a:cubicBezTo>
                      <a:pt x="123" y="5069"/>
                      <a:pt x="307" y="5069"/>
                      <a:pt x="527" y="5045"/>
                    </a:cubicBezTo>
                    <a:cubicBezTo>
                      <a:pt x="649" y="5045"/>
                      <a:pt x="772" y="5045"/>
                      <a:pt x="845" y="5020"/>
                    </a:cubicBezTo>
                    <a:cubicBezTo>
                      <a:pt x="2988" y="4420"/>
                      <a:pt x="5645" y="3698"/>
                      <a:pt x="8143" y="1910"/>
                    </a:cubicBezTo>
                    <a:cubicBezTo>
                      <a:pt x="8633" y="1555"/>
                      <a:pt x="9049" y="1224"/>
                      <a:pt x="9379" y="943"/>
                    </a:cubicBezTo>
                    <a:cubicBezTo>
                      <a:pt x="9404" y="931"/>
                      <a:pt x="9428" y="918"/>
                      <a:pt x="9441" y="882"/>
                    </a:cubicBezTo>
                    <a:cubicBezTo>
                      <a:pt x="9490" y="845"/>
                      <a:pt x="9551" y="784"/>
                      <a:pt x="9612" y="747"/>
                    </a:cubicBezTo>
                    <a:cubicBezTo>
                      <a:pt x="9771" y="686"/>
                      <a:pt x="9967" y="686"/>
                      <a:pt x="10139" y="710"/>
                    </a:cubicBezTo>
                    <a:lnTo>
                      <a:pt x="10334" y="710"/>
                    </a:lnTo>
                    <a:lnTo>
                      <a:pt x="10383" y="710"/>
                    </a:lnTo>
                    <a:cubicBezTo>
                      <a:pt x="12906" y="576"/>
                      <a:pt x="16040" y="429"/>
                      <a:pt x="18966" y="429"/>
                    </a:cubicBezTo>
                    <a:cubicBezTo>
                      <a:pt x="20191" y="429"/>
                      <a:pt x="21403" y="380"/>
                      <a:pt x="22566" y="318"/>
                    </a:cubicBezTo>
                    <a:cubicBezTo>
                      <a:pt x="26558" y="147"/>
                      <a:pt x="29998" y="0"/>
                      <a:pt x="32068" y="2033"/>
                    </a:cubicBezTo>
                    <a:cubicBezTo>
                      <a:pt x="34957" y="4885"/>
                      <a:pt x="34896" y="9746"/>
                      <a:pt x="34847" y="14448"/>
                    </a:cubicBezTo>
                    <a:cubicBezTo>
                      <a:pt x="34835" y="15795"/>
                      <a:pt x="34822" y="17203"/>
                      <a:pt x="34884" y="18537"/>
                    </a:cubicBezTo>
                    <a:cubicBezTo>
                      <a:pt x="35006" y="21537"/>
                      <a:pt x="34933" y="24194"/>
                      <a:pt x="34663" y="26643"/>
                    </a:cubicBezTo>
                    <a:cubicBezTo>
                      <a:pt x="34480" y="28296"/>
                      <a:pt x="34210" y="29985"/>
                      <a:pt x="33916" y="31761"/>
                    </a:cubicBezTo>
                    <a:lnTo>
                      <a:pt x="33916" y="31773"/>
                    </a:lnTo>
                    <a:cubicBezTo>
                      <a:pt x="33892" y="31908"/>
                      <a:pt x="33904" y="32079"/>
                      <a:pt x="33904" y="32238"/>
                    </a:cubicBezTo>
                    <a:cubicBezTo>
                      <a:pt x="33904" y="32557"/>
                      <a:pt x="33916" y="32875"/>
                      <a:pt x="33708" y="33108"/>
                    </a:cubicBezTo>
                    <a:cubicBezTo>
                      <a:pt x="33120" y="33683"/>
                      <a:pt x="32300" y="33732"/>
                      <a:pt x="31578" y="33769"/>
                    </a:cubicBezTo>
                    <a:cubicBezTo>
                      <a:pt x="31210" y="33781"/>
                      <a:pt x="30855" y="33793"/>
                      <a:pt x="30562" y="33891"/>
                    </a:cubicBezTo>
                    <a:cubicBezTo>
                      <a:pt x="30317" y="33965"/>
                      <a:pt x="29949" y="34148"/>
                      <a:pt x="29570" y="34344"/>
                    </a:cubicBezTo>
                    <a:cubicBezTo>
                      <a:pt x="28847" y="34712"/>
                      <a:pt x="28100" y="35091"/>
                      <a:pt x="27598" y="3509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8"/>
              <p:cNvSpPr/>
              <p:nvPr/>
            </p:nvSpPr>
            <p:spPr>
              <a:xfrm>
                <a:off x="2648950" y="494275"/>
                <a:ext cx="331525" cy="636400"/>
              </a:xfrm>
              <a:custGeom>
                <a:avLst/>
                <a:gdLst/>
                <a:ahLst/>
                <a:cxnLst/>
                <a:rect l="l" t="t" r="r" b="b"/>
                <a:pathLst>
                  <a:path w="13261" h="25456" fill="none" extrusionOk="0">
                    <a:moveTo>
                      <a:pt x="12452" y="25455"/>
                    </a:moveTo>
                    <a:cubicBezTo>
                      <a:pt x="10358" y="25455"/>
                      <a:pt x="10248" y="22872"/>
                      <a:pt x="10175" y="21158"/>
                    </a:cubicBezTo>
                    <a:cubicBezTo>
                      <a:pt x="10163" y="20851"/>
                      <a:pt x="10138" y="20545"/>
                      <a:pt x="10126" y="20288"/>
                    </a:cubicBezTo>
                    <a:cubicBezTo>
                      <a:pt x="10126" y="20276"/>
                      <a:pt x="10040" y="17864"/>
                      <a:pt x="10260" y="17533"/>
                    </a:cubicBezTo>
                    <a:cubicBezTo>
                      <a:pt x="10567" y="17105"/>
                      <a:pt x="11179" y="15134"/>
                      <a:pt x="10138" y="11681"/>
                    </a:cubicBezTo>
                    <a:cubicBezTo>
                      <a:pt x="9587" y="9881"/>
                      <a:pt x="8203" y="8791"/>
                      <a:pt x="6428" y="7408"/>
                    </a:cubicBezTo>
                    <a:cubicBezTo>
                      <a:pt x="6195" y="7236"/>
                      <a:pt x="5963" y="7053"/>
                      <a:pt x="5706" y="6869"/>
                    </a:cubicBezTo>
                    <a:cubicBezTo>
                      <a:pt x="4714" y="6134"/>
                      <a:pt x="3575" y="5289"/>
                      <a:pt x="2486" y="4053"/>
                    </a:cubicBezTo>
                    <a:cubicBezTo>
                      <a:pt x="2363" y="3918"/>
                      <a:pt x="2179" y="3526"/>
                      <a:pt x="2020" y="3183"/>
                    </a:cubicBezTo>
                    <a:cubicBezTo>
                      <a:pt x="1984" y="3122"/>
                      <a:pt x="1959" y="3049"/>
                      <a:pt x="1922" y="2988"/>
                    </a:cubicBezTo>
                    <a:cubicBezTo>
                      <a:pt x="1800" y="2730"/>
                      <a:pt x="1531" y="2461"/>
                      <a:pt x="1237" y="2167"/>
                    </a:cubicBezTo>
                    <a:cubicBezTo>
                      <a:pt x="649" y="1604"/>
                      <a:pt x="0" y="967"/>
                      <a:pt x="380" y="208"/>
                    </a:cubicBezTo>
                    <a:cubicBezTo>
                      <a:pt x="404" y="159"/>
                      <a:pt x="490" y="171"/>
                      <a:pt x="551" y="184"/>
                    </a:cubicBezTo>
                    <a:cubicBezTo>
                      <a:pt x="575" y="184"/>
                      <a:pt x="588" y="196"/>
                      <a:pt x="624" y="196"/>
                    </a:cubicBezTo>
                    <a:cubicBezTo>
                      <a:pt x="1922" y="196"/>
                      <a:pt x="3159" y="135"/>
                      <a:pt x="4359" y="98"/>
                    </a:cubicBezTo>
                    <a:cubicBezTo>
                      <a:pt x="5412" y="49"/>
                      <a:pt x="6404" y="0"/>
                      <a:pt x="7322" y="0"/>
                    </a:cubicBezTo>
                    <a:cubicBezTo>
                      <a:pt x="9501" y="0"/>
                      <a:pt x="10787" y="257"/>
                      <a:pt x="11350" y="845"/>
                    </a:cubicBezTo>
                    <a:cubicBezTo>
                      <a:pt x="13224" y="2681"/>
                      <a:pt x="13175" y="6648"/>
                      <a:pt x="13126" y="10824"/>
                    </a:cubicBezTo>
                    <a:cubicBezTo>
                      <a:pt x="13113" y="12219"/>
                      <a:pt x="13101" y="13664"/>
                      <a:pt x="13162" y="15085"/>
                    </a:cubicBezTo>
                    <a:cubicBezTo>
                      <a:pt x="13260" y="17925"/>
                      <a:pt x="13199" y="20423"/>
                      <a:pt x="12954" y="22700"/>
                    </a:cubicBezTo>
                    <a:cubicBezTo>
                      <a:pt x="12930" y="22970"/>
                      <a:pt x="12979" y="23337"/>
                      <a:pt x="13015" y="23717"/>
                    </a:cubicBezTo>
                    <a:cubicBezTo>
                      <a:pt x="13101" y="24353"/>
                      <a:pt x="13175" y="24990"/>
                      <a:pt x="12930" y="25284"/>
                    </a:cubicBezTo>
                    <a:cubicBezTo>
                      <a:pt x="12832" y="25394"/>
                      <a:pt x="12709" y="25431"/>
                      <a:pt x="12562" y="25455"/>
                    </a:cubicBezTo>
                    <a:lnTo>
                      <a:pt x="12562" y="25418"/>
                    </a:lnTo>
                    <a:lnTo>
                      <a:pt x="12562" y="2545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28"/>
              <p:cNvSpPr/>
              <p:nvPr/>
            </p:nvSpPr>
            <p:spPr>
              <a:xfrm>
                <a:off x="2816375" y="578125"/>
                <a:ext cx="71650" cy="54525"/>
              </a:xfrm>
              <a:custGeom>
                <a:avLst/>
                <a:gdLst/>
                <a:ahLst/>
                <a:cxnLst/>
                <a:rect l="l" t="t" r="r" b="b"/>
                <a:pathLst>
                  <a:path w="2866" h="2181" fill="none" extrusionOk="0">
                    <a:moveTo>
                      <a:pt x="184" y="1"/>
                    </a:moveTo>
                    <a:cubicBezTo>
                      <a:pt x="123" y="1"/>
                      <a:pt x="98" y="13"/>
                      <a:pt x="74" y="62"/>
                    </a:cubicBezTo>
                    <a:cubicBezTo>
                      <a:pt x="0" y="307"/>
                      <a:pt x="307" y="429"/>
                      <a:pt x="625" y="564"/>
                    </a:cubicBezTo>
                    <a:cubicBezTo>
                      <a:pt x="784" y="625"/>
                      <a:pt x="955" y="699"/>
                      <a:pt x="1053" y="784"/>
                    </a:cubicBezTo>
                    <a:cubicBezTo>
                      <a:pt x="1347" y="993"/>
                      <a:pt x="1592" y="1176"/>
                      <a:pt x="1825" y="1360"/>
                    </a:cubicBezTo>
                    <a:cubicBezTo>
                      <a:pt x="2155" y="1617"/>
                      <a:pt x="2523" y="1899"/>
                      <a:pt x="2866" y="2180"/>
                    </a:cubicBezTo>
                    <a:cubicBezTo>
                      <a:pt x="2866" y="2131"/>
                      <a:pt x="2841" y="2082"/>
                      <a:pt x="2841" y="2033"/>
                    </a:cubicBezTo>
                    <a:cubicBezTo>
                      <a:pt x="2719" y="1017"/>
                      <a:pt x="2535" y="478"/>
                      <a:pt x="2400" y="197"/>
                    </a:cubicBezTo>
                    <a:cubicBezTo>
                      <a:pt x="2094" y="148"/>
                      <a:pt x="1543" y="87"/>
                      <a:pt x="613" y="87"/>
                    </a:cubicBezTo>
                    <a:cubicBezTo>
                      <a:pt x="551" y="87"/>
                      <a:pt x="478" y="74"/>
                      <a:pt x="392" y="38"/>
                    </a:cubicBezTo>
                    <a:cubicBezTo>
                      <a:pt x="307" y="13"/>
                      <a:pt x="233" y="1"/>
                      <a:pt x="184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28"/>
              <p:cNvSpPr/>
              <p:nvPr/>
            </p:nvSpPr>
            <p:spPr>
              <a:xfrm>
                <a:off x="1683500" y="188175"/>
                <a:ext cx="1607650" cy="1390925"/>
              </a:xfrm>
              <a:custGeom>
                <a:avLst/>
                <a:gdLst/>
                <a:ahLst/>
                <a:cxnLst/>
                <a:rect l="l" t="t" r="r" b="b"/>
                <a:pathLst>
                  <a:path w="64306" h="55637" fill="none" extrusionOk="0">
                    <a:moveTo>
                      <a:pt x="64171" y="26827"/>
                    </a:moveTo>
                    <a:cubicBezTo>
                      <a:pt x="63877" y="19456"/>
                      <a:pt x="62628" y="12624"/>
                      <a:pt x="60486" y="6551"/>
                    </a:cubicBezTo>
                    <a:cubicBezTo>
                      <a:pt x="60192" y="5730"/>
                      <a:pt x="59812" y="4763"/>
                      <a:pt x="59016" y="3967"/>
                    </a:cubicBezTo>
                    <a:cubicBezTo>
                      <a:pt x="58159" y="3110"/>
                      <a:pt x="57082" y="2730"/>
                      <a:pt x="56519" y="2522"/>
                    </a:cubicBezTo>
                    <a:cubicBezTo>
                      <a:pt x="51719" y="808"/>
                      <a:pt x="46209" y="0"/>
                      <a:pt x="39169" y="0"/>
                    </a:cubicBezTo>
                    <a:cubicBezTo>
                      <a:pt x="36071" y="0"/>
                      <a:pt x="33071" y="135"/>
                      <a:pt x="30170" y="294"/>
                    </a:cubicBezTo>
                    <a:cubicBezTo>
                      <a:pt x="28970" y="355"/>
                      <a:pt x="27488" y="416"/>
                      <a:pt x="26043" y="1102"/>
                    </a:cubicBezTo>
                    <a:cubicBezTo>
                      <a:pt x="25162" y="1531"/>
                      <a:pt x="24476" y="2094"/>
                      <a:pt x="23876" y="2584"/>
                    </a:cubicBezTo>
                    <a:cubicBezTo>
                      <a:pt x="23619" y="2804"/>
                      <a:pt x="23374" y="3000"/>
                      <a:pt x="23142" y="3171"/>
                    </a:cubicBezTo>
                    <a:cubicBezTo>
                      <a:pt x="21966" y="4016"/>
                      <a:pt x="20387" y="4445"/>
                      <a:pt x="18697" y="4898"/>
                    </a:cubicBezTo>
                    <a:cubicBezTo>
                      <a:pt x="16518" y="5498"/>
                      <a:pt x="14020" y="6183"/>
                      <a:pt x="12024" y="7959"/>
                    </a:cubicBezTo>
                    <a:cubicBezTo>
                      <a:pt x="10849" y="9012"/>
                      <a:pt x="10041" y="10285"/>
                      <a:pt x="9318" y="11399"/>
                    </a:cubicBezTo>
                    <a:cubicBezTo>
                      <a:pt x="9122" y="11730"/>
                      <a:pt x="8902" y="12048"/>
                      <a:pt x="8706" y="12354"/>
                    </a:cubicBezTo>
                    <a:cubicBezTo>
                      <a:pt x="8498" y="12293"/>
                      <a:pt x="8265" y="12220"/>
                      <a:pt x="8033" y="12134"/>
                    </a:cubicBezTo>
                    <a:cubicBezTo>
                      <a:pt x="7335" y="11913"/>
                      <a:pt x="6551" y="11632"/>
                      <a:pt x="5645" y="11546"/>
                    </a:cubicBezTo>
                    <a:cubicBezTo>
                      <a:pt x="5461" y="11522"/>
                      <a:pt x="5265" y="11509"/>
                      <a:pt x="5070" y="11509"/>
                    </a:cubicBezTo>
                    <a:cubicBezTo>
                      <a:pt x="3808" y="11509"/>
                      <a:pt x="2584" y="11938"/>
                      <a:pt x="1678" y="12673"/>
                    </a:cubicBezTo>
                    <a:cubicBezTo>
                      <a:pt x="809" y="13395"/>
                      <a:pt x="294" y="14374"/>
                      <a:pt x="196" y="15440"/>
                    </a:cubicBezTo>
                    <a:cubicBezTo>
                      <a:pt x="0" y="17888"/>
                      <a:pt x="2033" y="19443"/>
                      <a:pt x="2792" y="20019"/>
                    </a:cubicBezTo>
                    <a:lnTo>
                      <a:pt x="6796" y="23031"/>
                    </a:lnTo>
                    <a:cubicBezTo>
                      <a:pt x="8437" y="24280"/>
                      <a:pt x="10481" y="25823"/>
                      <a:pt x="12991" y="26386"/>
                    </a:cubicBezTo>
                    <a:cubicBezTo>
                      <a:pt x="13616" y="26520"/>
                      <a:pt x="14265" y="26606"/>
                      <a:pt x="14926" y="26606"/>
                    </a:cubicBezTo>
                    <a:cubicBezTo>
                      <a:pt x="17411" y="26606"/>
                      <a:pt x="19615" y="25578"/>
                      <a:pt x="20962" y="23802"/>
                    </a:cubicBezTo>
                    <a:cubicBezTo>
                      <a:pt x="21121" y="23606"/>
                      <a:pt x="21244" y="23423"/>
                      <a:pt x="21354" y="23251"/>
                    </a:cubicBezTo>
                    <a:cubicBezTo>
                      <a:pt x="21427" y="23141"/>
                      <a:pt x="21538" y="22970"/>
                      <a:pt x="21599" y="22896"/>
                    </a:cubicBezTo>
                    <a:cubicBezTo>
                      <a:pt x="21795" y="22847"/>
                      <a:pt x="22285" y="22835"/>
                      <a:pt x="22615" y="22835"/>
                    </a:cubicBezTo>
                    <a:cubicBezTo>
                      <a:pt x="23154" y="22835"/>
                      <a:pt x="23754" y="22823"/>
                      <a:pt x="24391" y="22713"/>
                    </a:cubicBezTo>
                    <a:cubicBezTo>
                      <a:pt x="25725" y="22468"/>
                      <a:pt x="26803" y="21831"/>
                      <a:pt x="27684" y="21305"/>
                    </a:cubicBezTo>
                    <a:cubicBezTo>
                      <a:pt x="27941" y="21158"/>
                      <a:pt x="28211" y="20986"/>
                      <a:pt x="28456" y="20864"/>
                    </a:cubicBezTo>
                    <a:cubicBezTo>
                      <a:pt x="28970" y="20582"/>
                      <a:pt x="29386" y="20484"/>
                      <a:pt x="29594" y="20484"/>
                    </a:cubicBezTo>
                    <a:lnTo>
                      <a:pt x="29680" y="20484"/>
                    </a:lnTo>
                    <a:cubicBezTo>
                      <a:pt x="29839" y="20631"/>
                      <a:pt x="30059" y="21427"/>
                      <a:pt x="30182" y="21904"/>
                    </a:cubicBezTo>
                    <a:cubicBezTo>
                      <a:pt x="30500" y="23080"/>
                      <a:pt x="30904" y="24561"/>
                      <a:pt x="32129" y="25688"/>
                    </a:cubicBezTo>
                    <a:cubicBezTo>
                      <a:pt x="33231" y="26692"/>
                      <a:pt x="34541" y="26998"/>
                      <a:pt x="35594" y="27243"/>
                    </a:cubicBezTo>
                    <a:cubicBezTo>
                      <a:pt x="35753" y="27280"/>
                      <a:pt x="35924" y="27316"/>
                      <a:pt x="36071" y="27353"/>
                    </a:cubicBezTo>
                    <a:cubicBezTo>
                      <a:pt x="36439" y="27439"/>
                      <a:pt x="36671" y="27549"/>
                      <a:pt x="36806" y="27622"/>
                    </a:cubicBezTo>
                    <a:cubicBezTo>
                      <a:pt x="36781" y="27806"/>
                      <a:pt x="36696" y="28075"/>
                      <a:pt x="36634" y="28259"/>
                    </a:cubicBezTo>
                    <a:cubicBezTo>
                      <a:pt x="36610" y="28357"/>
                      <a:pt x="36573" y="28467"/>
                      <a:pt x="36549" y="28590"/>
                    </a:cubicBezTo>
                    <a:cubicBezTo>
                      <a:pt x="35533" y="32251"/>
                      <a:pt x="36230" y="36291"/>
                      <a:pt x="38373" y="39426"/>
                    </a:cubicBezTo>
                    <a:cubicBezTo>
                      <a:pt x="38410" y="39499"/>
                      <a:pt x="38459" y="39560"/>
                      <a:pt x="38520" y="39646"/>
                    </a:cubicBezTo>
                    <a:cubicBezTo>
                      <a:pt x="38630" y="39793"/>
                      <a:pt x="38765" y="39989"/>
                      <a:pt x="38875" y="40160"/>
                    </a:cubicBezTo>
                    <a:cubicBezTo>
                      <a:pt x="38814" y="40234"/>
                      <a:pt x="38740" y="40295"/>
                      <a:pt x="38679" y="40356"/>
                    </a:cubicBezTo>
                    <a:lnTo>
                      <a:pt x="38581" y="40454"/>
                    </a:lnTo>
                    <a:cubicBezTo>
                      <a:pt x="36414" y="42719"/>
                      <a:pt x="34859" y="45523"/>
                      <a:pt x="34124" y="48560"/>
                    </a:cubicBezTo>
                    <a:cubicBezTo>
                      <a:pt x="33965" y="49233"/>
                      <a:pt x="33818" y="50029"/>
                      <a:pt x="34002" y="50923"/>
                    </a:cubicBezTo>
                    <a:cubicBezTo>
                      <a:pt x="34247" y="52172"/>
                      <a:pt x="35067" y="53274"/>
                      <a:pt x="36426" y="54192"/>
                    </a:cubicBezTo>
                    <a:cubicBezTo>
                      <a:pt x="37222" y="54731"/>
                      <a:pt x="38826" y="55637"/>
                      <a:pt x="40675" y="55637"/>
                    </a:cubicBezTo>
                    <a:lnTo>
                      <a:pt x="40675" y="55637"/>
                    </a:lnTo>
                    <a:cubicBezTo>
                      <a:pt x="41532" y="55637"/>
                      <a:pt x="42352" y="55453"/>
                      <a:pt x="43087" y="55061"/>
                    </a:cubicBezTo>
                    <a:cubicBezTo>
                      <a:pt x="43577" y="54816"/>
                      <a:pt x="43969" y="54510"/>
                      <a:pt x="44275" y="54290"/>
                    </a:cubicBezTo>
                    <a:lnTo>
                      <a:pt x="44287" y="54265"/>
                    </a:lnTo>
                    <a:cubicBezTo>
                      <a:pt x="44409" y="54180"/>
                      <a:pt x="44532" y="54082"/>
                      <a:pt x="44630" y="54020"/>
                    </a:cubicBezTo>
                    <a:cubicBezTo>
                      <a:pt x="45132" y="53690"/>
                      <a:pt x="45879" y="53457"/>
                      <a:pt x="46650" y="53225"/>
                    </a:cubicBezTo>
                    <a:lnTo>
                      <a:pt x="53384" y="51204"/>
                    </a:lnTo>
                    <a:cubicBezTo>
                      <a:pt x="54388" y="50898"/>
                      <a:pt x="55356" y="50617"/>
                      <a:pt x="56213" y="50617"/>
                    </a:cubicBezTo>
                    <a:lnTo>
                      <a:pt x="56433" y="50617"/>
                    </a:lnTo>
                    <a:cubicBezTo>
                      <a:pt x="56641" y="50629"/>
                      <a:pt x="56898" y="50739"/>
                      <a:pt x="57204" y="50837"/>
                    </a:cubicBezTo>
                    <a:cubicBezTo>
                      <a:pt x="57670" y="51021"/>
                      <a:pt x="58221" y="51241"/>
                      <a:pt x="58906" y="51241"/>
                    </a:cubicBezTo>
                    <a:lnTo>
                      <a:pt x="58906" y="51241"/>
                    </a:lnTo>
                    <a:cubicBezTo>
                      <a:pt x="59433" y="51241"/>
                      <a:pt x="59923" y="51119"/>
                      <a:pt x="60363" y="50861"/>
                    </a:cubicBezTo>
                    <a:cubicBezTo>
                      <a:pt x="61575" y="50164"/>
                      <a:pt x="61918" y="48915"/>
                      <a:pt x="62102" y="47874"/>
                    </a:cubicBezTo>
                    <a:cubicBezTo>
                      <a:pt x="62335" y="46527"/>
                      <a:pt x="62567" y="45180"/>
                      <a:pt x="62775" y="43858"/>
                    </a:cubicBezTo>
                    <a:cubicBezTo>
                      <a:pt x="62886" y="43209"/>
                      <a:pt x="62996" y="42536"/>
                      <a:pt x="63106" y="41874"/>
                    </a:cubicBezTo>
                    <a:cubicBezTo>
                      <a:pt x="63412" y="40038"/>
                      <a:pt x="63718" y="38140"/>
                      <a:pt x="63926" y="36230"/>
                    </a:cubicBezTo>
                    <a:cubicBezTo>
                      <a:pt x="64232" y="33365"/>
                      <a:pt x="64306" y="30279"/>
                      <a:pt x="64171" y="2682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dashDot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75" name="Google Shape;775;p28"/>
          <p:cNvSpPr txBox="1">
            <a:spLocks noGrp="1"/>
          </p:cNvSpPr>
          <p:nvPr>
            <p:ph type="title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76" name="Google Shape;776;p28"/>
          <p:cNvSpPr txBox="1">
            <a:spLocks noGrp="1"/>
          </p:cNvSpPr>
          <p:nvPr>
            <p:ph type="subTitle" idx="1"/>
          </p:nvPr>
        </p:nvSpPr>
        <p:spPr>
          <a:xfrm>
            <a:off x="810950" y="2298500"/>
            <a:ext cx="2665500" cy="13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6_2"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29"/>
          <p:cNvSpPr txBox="1">
            <a:spLocks noGrp="1"/>
          </p:cNvSpPr>
          <p:nvPr>
            <p:ph type="title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79" name="Google Shape;779;p29"/>
          <p:cNvSpPr txBox="1">
            <a:spLocks noGrp="1"/>
          </p:cNvSpPr>
          <p:nvPr>
            <p:ph type="subTitle" idx="1"/>
          </p:nvPr>
        </p:nvSpPr>
        <p:spPr>
          <a:xfrm>
            <a:off x="5200725" y="2298500"/>
            <a:ext cx="2634900" cy="13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0" name="Google Shape;780;p29"/>
          <p:cNvGrpSpPr/>
          <p:nvPr/>
        </p:nvGrpSpPr>
        <p:grpSpPr>
          <a:xfrm>
            <a:off x="-2857316" y="-2246243"/>
            <a:ext cx="15708410" cy="10058827"/>
            <a:chOff x="-2857316" y="-2246243"/>
            <a:chExt cx="15708410" cy="10058827"/>
          </a:xfrm>
        </p:grpSpPr>
        <p:sp>
          <p:nvSpPr>
            <p:cNvPr id="781" name="Google Shape;781;p29"/>
            <p:cNvSpPr/>
            <p:nvPr/>
          </p:nvSpPr>
          <p:spPr>
            <a:xfrm rot="-2011241" flipH="1">
              <a:off x="-2840881" y="3210440"/>
              <a:ext cx="6874365" cy="2129823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2" name="Google Shape;782;p29"/>
            <p:cNvGrpSpPr/>
            <p:nvPr/>
          </p:nvGrpSpPr>
          <p:grpSpPr>
            <a:xfrm>
              <a:off x="-2328826" y="-946509"/>
              <a:ext cx="3435709" cy="2972407"/>
              <a:chOff x="1683500" y="188175"/>
              <a:chExt cx="1607650" cy="1390925"/>
            </a:xfrm>
          </p:grpSpPr>
          <p:sp>
            <p:nvSpPr>
              <p:cNvPr id="783" name="Google Shape;783;p29"/>
              <p:cNvSpPr/>
              <p:nvPr/>
            </p:nvSpPr>
            <p:spPr>
              <a:xfrm>
                <a:off x="1743500" y="231325"/>
                <a:ext cx="1491650" cy="1290225"/>
              </a:xfrm>
              <a:custGeom>
                <a:avLst/>
                <a:gdLst/>
                <a:ahLst/>
                <a:cxnLst/>
                <a:rect l="l" t="t" r="r" b="b"/>
                <a:pathLst>
                  <a:path w="59666" h="51609" fill="none" extrusionOk="0">
                    <a:moveTo>
                      <a:pt x="38275" y="51609"/>
                    </a:moveTo>
                    <a:cubicBezTo>
                      <a:pt x="37026" y="51609"/>
                      <a:pt x="35863" y="50935"/>
                      <a:pt x="35312" y="50568"/>
                    </a:cubicBezTo>
                    <a:cubicBezTo>
                      <a:pt x="34455" y="49993"/>
                      <a:pt x="33977" y="49393"/>
                      <a:pt x="33855" y="48756"/>
                    </a:cubicBezTo>
                    <a:cubicBezTo>
                      <a:pt x="33769" y="48278"/>
                      <a:pt x="33855" y="47789"/>
                      <a:pt x="33965" y="47372"/>
                    </a:cubicBezTo>
                    <a:cubicBezTo>
                      <a:pt x="34602" y="44728"/>
                      <a:pt x="35949" y="42279"/>
                      <a:pt x="37834" y="40320"/>
                    </a:cubicBezTo>
                    <a:lnTo>
                      <a:pt x="37932" y="40222"/>
                    </a:lnTo>
                    <a:cubicBezTo>
                      <a:pt x="38324" y="39818"/>
                      <a:pt x="38740" y="39389"/>
                      <a:pt x="38850" y="38851"/>
                    </a:cubicBezTo>
                    <a:cubicBezTo>
                      <a:pt x="39010" y="38055"/>
                      <a:pt x="38495" y="37320"/>
                      <a:pt x="38006" y="36610"/>
                    </a:cubicBezTo>
                    <a:cubicBezTo>
                      <a:pt x="37957" y="36549"/>
                      <a:pt x="37908" y="36475"/>
                      <a:pt x="37871" y="36414"/>
                    </a:cubicBezTo>
                    <a:cubicBezTo>
                      <a:pt x="36108" y="33843"/>
                      <a:pt x="35545" y="30512"/>
                      <a:pt x="36365" y="27488"/>
                    </a:cubicBezTo>
                    <a:cubicBezTo>
                      <a:pt x="36402" y="27390"/>
                      <a:pt x="36426" y="27292"/>
                      <a:pt x="36463" y="27182"/>
                    </a:cubicBezTo>
                    <a:cubicBezTo>
                      <a:pt x="36659" y="26509"/>
                      <a:pt x="36855" y="25823"/>
                      <a:pt x="36659" y="25162"/>
                    </a:cubicBezTo>
                    <a:cubicBezTo>
                      <a:pt x="36353" y="24146"/>
                      <a:pt x="35177" y="23656"/>
                      <a:pt x="34259" y="23423"/>
                    </a:cubicBezTo>
                    <a:cubicBezTo>
                      <a:pt x="34088" y="23374"/>
                      <a:pt x="33904" y="23350"/>
                      <a:pt x="33732" y="23301"/>
                    </a:cubicBezTo>
                    <a:cubicBezTo>
                      <a:pt x="32863" y="23105"/>
                      <a:pt x="31957" y="22884"/>
                      <a:pt x="31296" y="22272"/>
                    </a:cubicBezTo>
                    <a:cubicBezTo>
                      <a:pt x="30561" y="21599"/>
                      <a:pt x="30292" y="20570"/>
                      <a:pt x="30010" y="19579"/>
                    </a:cubicBezTo>
                    <a:cubicBezTo>
                      <a:pt x="29704" y="18452"/>
                      <a:pt x="29423" y="17362"/>
                      <a:pt x="28480" y="16799"/>
                    </a:cubicBezTo>
                    <a:cubicBezTo>
                      <a:pt x="27292" y="16077"/>
                      <a:pt x="25774" y="16689"/>
                      <a:pt x="24978" y="17118"/>
                    </a:cubicBezTo>
                    <a:cubicBezTo>
                      <a:pt x="24684" y="17264"/>
                      <a:pt x="24403" y="17448"/>
                      <a:pt x="24109" y="17620"/>
                    </a:cubicBezTo>
                    <a:cubicBezTo>
                      <a:pt x="23325" y="18097"/>
                      <a:pt x="22517" y="18575"/>
                      <a:pt x="21599" y="18734"/>
                    </a:cubicBezTo>
                    <a:cubicBezTo>
                      <a:pt x="21158" y="18819"/>
                      <a:pt x="20668" y="18832"/>
                      <a:pt x="20203" y="18832"/>
                    </a:cubicBezTo>
                    <a:cubicBezTo>
                      <a:pt x="19285" y="18844"/>
                      <a:pt x="18428" y="18844"/>
                      <a:pt x="17766" y="19383"/>
                    </a:cubicBezTo>
                    <a:cubicBezTo>
                      <a:pt x="17485" y="19628"/>
                      <a:pt x="17252" y="19946"/>
                      <a:pt x="17056" y="20264"/>
                    </a:cubicBezTo>
                    <a:cubicBezTo>
                      <a:pt x="16958" y="20423"/>
                      <a:pt x="16848" y="20570"/>
                      <a:pt x="16750" y="20717"/>
                    </a:cubicBezTo>
                    <a:cubicBezTo>
                      <a:pt x="15403" y="22493"/>
                      <a:pt x="12954" y="22872"/>
                      <a:pt x="11118" y="22444"/>
                    </a:cubicBezTo>
                    <a:cubicBezTo>
                      <a:pt x="9073" y="21978"/>
                      <a:pt x="7334" y="20656"/>
                      <a:pt x="5792" y="19493"/>
                    </a:cubicBezTo>
                    <a:lnTo>
                      <a:pt x="1788" y="16469"/>
                    </a:lnTo>
                    <a:cubicBezTo>
                      <a:pt x="906" y="15795"/>
                      <a:pt x="0" y="14975"/>
                      <a:pt x="98" y="13922"/>
                    </a:cubicBezTo>
                    <a:cubicBezTo>
                      <a:pt x="123" y="13457"/>
                      <a:pt x="355" y="13040"/>
                      <a:pt x="747" y="12722"/>
                    </a:cubicBezTo>
                    <a:cubicBezTo>
                      <a:pt x="1323" y="12269"/>
                      <a:pt x="2192" y="12024"/>
                      <a:pt x="2988" y="12097"/>
                    </a:cubicBezTo>
                    <a:cubicBezTo>
                      <a:pt x="3649" y="12171"/>
                      <a:pt x="4273" y="12391"/>
                      <a:pt x="4898" y="12587"/>
                    </a:cubicBezTo>
                    <a:cubicBezTo>
                      <a:pt x="5449" y="12771"/>
                      <a:pt x="6000" y="12955"/>
                      <a:pt x="6588" y="13040"/>
                    </a:cubicBezTo>
                    <a:cubicBezTo>
                      <a:pt x="6783" y="13077"/>
                      <a:pt x="7016" y="13089"/>
                      <a:pt x="7224" y="13028"/>
                    </a:cubicBezTo>
                    <a:cubicBezTo>
                      <a:pt x="7469" y="12942"/>
                      <a:pt x="7653" y="12710"/>
                      <a:pt x="7824" y="12489"/>
                    </a:cubicBezTo>
                    <a:cubicBezTo>
                      <a:pt x="8192" y="11987"/>
                      <a:pt x="8547" y="11449"/>
                      <a:pt x="8877" y="10922"/>
                    </a:cubicBezTo>
                    <a:cubicBezTo>
                      <a:pt x="9551" y="9881"/>
                      <a:pt x="10236" y="8792"/>
                      <a:pt x="11179" y="7947"/>
                    </a:cubicBezTo>
                    <a:cubicBezTo>
                      <a:pt x="12771" y="6526"/>
                      <a:pt x="14877" y="5939"/>
                      <a:pt x="16909" y="5376"/>
                    </a:cubicBezTo>
                    <a:cubicBezTo>
                      <a:pt x="18709" y="4886"/>
                      <a:pt x="20570" y="4372"/>
                      <a:pt x="22076" y="3294"/>
                    </a:cubicBezTo>
                    <a:cubicBezTo>
                      <a:pt x="22358" y="3086"/>
                      <a:pt x="22652" y="2853"/>
                      <a:pt x="22946" y="2608"/>
                    </a:cubicBezTo>
                    <a:cubicBezTo>
                      <a:pt x="23460" y="2180"/>
                      <a:pt x="24011" y="1715"/>
                      <a:pt x="24647" y="1433"/>
                    </a:cubicBezTo>
                    <a:cubicBezTo>
                      <a:pt x="25651" y="943"/>
                      <a:pt x="26851" y="894"/>
                      <a:pt x="27892" y="833"/>
                    </a:cubicBezTo>
                    <a:cubicBezTo>
                      <a:pt x="35985" y="429"/>
                      <a:pt x="45168" y="0"/>
                      <a:pt x="53372" y="2927"/>
                    </a:cubicBezTo>
                    <a:cubicBezTo>
                      <a:pt x="53947" y="3147"/>
                      <a:pt x="54559" y="3392"/>
                      <a:pt x="55025" y="3833"/>
                    </a:cubicBezTo>
                    <a:cubicBezTo>
                      <a:pt x="55478" y="4286"/>
                      <a:pt x="55723" y="4898"/>
                      <a:pt x="55955" y="5547"/>
                    </a:cubicBezTo>
                    <a:cubicBezTo>
                      <a:pt x="58037" y="11412"/>
                      <a:pt x="59237" y="17999"/>
                      <a:pt x="59518" y="25150"/>
                    </a:cubicBezTo>
                    <a:cubicBezTo>
                      <a:pt x="59665" y="28492"/>
                      <a:pt x="59580" y="31467"/>
                      <a:pt x="59273" y="34259"/>
                    </a:cubicBezTo>
                    <a:cubicBezTo>
                      <a:pt x="59078" y="36108"/>
                      <a:pt x="58771" y="37981"/>
                      <a:pt x="58465" y="39781"/>
                    </a:cubicBezTo>
                    <a:cubicBezTo>
                      <a:pt x="58355" y="40442"/>
                      <a:pt x="58257" y="41116"/>
                      <a:pt x="58147" y="41777"/>
                    </a:cubicBezTo>
                    <a:cubicBezTo>
                      <a:pt x="57927" y="43087"/>
                      <a:pt x="57718" y="44434"/>
                      <a:pt x="57486" y="45768"/>
                    </a:cubicBezTo>
                    <a:cubicBezTo>
                      <a:pt x="57351" y="46552"/>
                      <a:pt x="57167" y="46981"/>
                      <a:pt x="56874" y="47127"/>
                    </a:cubicBezTo>
                    <a:cubicBezTo>
                      <a:pt x="56568" y="47311"/>
                      <a:pt x="56188" y="47164"/>
                      <a:pt x="55698" y="46981"/>
                    </a:cubicBezTo>
                    <a:cubicBezTo>
                      <a:pt x="55270" y="46809"/>
                      <a:pt x="54792" y="46625"/>
                      <a:pt x="54217" y="46589"/>
                    </a:cubicBezTo>
                    <a:lnTo>
                      <a:pt x="54217" y="46589"/>
                    </a:lnTo>
                    <a:cubicBezTo>
                      <a:pt x="52894" y="46515"/>
                      <a:pt x="51621" y="46895"/>
                      <a:pt x="50384" y="47262"/>
                    </a:cubicBezTo>
                    <a:lnTo>
                      <a:pt x="43650" y="49282"/>
                    </a:lnTo>
                    <a:cubicBezTo>
                      <a:pt x="42744" y="49564"/>
                      <a:pt x="41801" y="49833"/>
                      <a:pt x="41005" y="50372"/>
                    </a:cubicBezTo>
                    <a:cubicBezTo>
                      <a:pt x="40846" y="50482"/>
                      <a:pt x="40699" y="50592"/>
                      <a:pt x="40540" y="50715"/>
                    </a:cubicBezTo>
                    <a:cubicBezTo>
                      <a:pt x="40283" y="50911"/>
                      <a:pt x="40014" y="51119"/>
                      <a:pt x="39708" y="51278"/>
                    </a:cubicBezTo>
                    <a:cubicBezTo>
                      <a:pt x="39193" y="51523"/>
                      <a:pt x="38740" y="51609"/>
                      <a:pt x="38275" y="5160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29"/>
              <p:cNvSpPr/>
              <p:nvPr/>
            </p:nvSpPr>
            <p:spPr>
              <a:xfrm>
                <a:off x="1929900" y="330800"/>
                <a:ext cx="1218925" cy="1106275"/>
              </a:xfrm>
              <a:custGeom>
                <a:avLst/>
                <a:gdLst/>
                <a:ahLst/>
                <a:cxnLst/>
                <a:rect l="l" t="t" r="r" b="b"/>
                <a:pathLst>
                  <a:path w="48757" h="44251" fill="none" extrusionOk="0">
                    <a:moveTo>
                      <a:pt x="30574" y="44238"/>
                    </a:moveTo>
                    <a:cubicBezTo>
                      <a:pt x="30354" y="44238"/>
                      <a:pt x="30023" y="44165"/>
                      <a:pt x="29901" y="43859"/>
                    </a:cubicBezTo>
                    <a:cubicBezTo>
                      <a:pt x="29264" y="42230"/>
                      <a:pt x="30905" y="40589"/>
                      <a:pt x="32227" y="39292"/>
                    </a:cubicBezTo>
                    <a:lnTo>
                      <a:pt x="32839" y="38679"/>
                    </a:lnTo>
                    <a:lnTo>
                      <a:pt x="32925" y="38606"/>
                    </a:lnTo>
                    <a:cubicBezTo>
                      <a:pt x="33488" y="38018"/>
                      <a:pt x="34419" y="37063"/>
                      <a:pt x="34725" y="35545"/>
                    </a:cubicBezTo>
                    <a:cubicBezTo>
                      <a:pt x="35190" y="33329"/>
                      <a:pt x="33990" y="31615"/>
                      <a:pt x="33354" y="30696"/>
                    </a:cubicBezTo>
                    <a:lnTo>
                      <a:pt x="33231" y="30513"/>
                    </a:lnTo>
                    <a:cubicBezTo>
                      <a:pt x="32031" y="28774"/>
                      <a:pt x="31652" y="26435"/>
                      <a:pt x="32203" y="24403"/>
                    </a:cubicBezTo>
                    <a:cubicBezTo>
                      <a:pt x="32215" y="24329"/>
                      <a:pt x="32252" y="24244"/>
                      <a:pt x="32264" y="24158"/>
                    </a:cubicBezTo>
                    <a:lnTo>
                      <a:pt x="32264" y="24146"/>
                    </a:lnTo>
                    <a:cubicBezTo>
                      <a:pt x="32533" y="23203"/>
                      <a:pt x="32937" y="21795"/>
                      <a:pt x="32447" y="20191"/>
                    </a:cubicBezTo>
                    <a:cubicBezTo>
                      <a:pt x="32092" y="19040"/>
                      <a:pt x="31003" y="16995"/>
                      <a:pt x="27623" y="16138"/>
                    </a:cubicBezTo>
                    <a:cubicBezTo>
                      <a:pt x="27427" y="16089"/>
                      <a:pt x="27244" y="16040"/>
                      <a:pt x="27048" y="16004"/>
                    </a:cubicBezTo>
                    <a:cubicBezTo>
                      <a:pt x="26962" y="15979"/>
                      <a:pt x="26876" y="15967"/>
                      <a:pt x="26778" y="15955"/>
                    </a:cubicBezTo>
                    <a:cubicBezTo>
                      <a:pt x="26534" y="15918"/>
                      <a:pt x="26289" y="15881"/>
                      <a:pt x="26166" y="15771"/>
                    </a:cubicBezTo>
                    <a:cubicBezTo>
                      <a:pt x="26032" y="15636"/>
                      <a:pt x="25970" y="15330"/>
                      <a:pt x="25909" y="15036"/>
                    </a:cubicBezTo>
                    <a:cubicBezTo>
                      <a:pt x="25897" y="14914"/>
                      <a:pt x="25860" y="14804"/>
                      <a:pt x="25836" y="14718"/>
                    </a:cubicBezTo>
                    <a:cubicBezTo>
                      <a:pt x="25456" y="13310"/>
                      <a:pt x="24868" y="11192"/>
                      <a:pt x="22787" y="9906"/>
                    </a:cubicBezTo>
                    <a:cubicBezTo>
                      <a:pt x="21881" y="9355"/>
                      <a:pt x="20877" y="9086"/>
                      <a:pt x="19763" y="9086"/>
                    </a:cubicBezTo>
                    <a:cubicBezTo>
                      <a:pt x="18195" y="9086"/>
                      <a:pt x="16800" y="9649"/>
                      <a:pt x="15918" y="10139"/>
                    </a:cubicBezTo>
                    <a:cubicBezTo>
                      <a:pt x="15551" y="10335"/>
                      <a:pt x="15232" y="10518"/>
                      <a:pt x="14902" y="10714"/>
                    </a:cubicBezTo>
                    <a:cubicBezTo>
                      <a:pt x="14400" y="11020"/>
                      <a:pt x="13837" y="11363"/>
                      <a:pt x="13543" y="11412"/>
                    </a:cubicBezTo>
                    <a:cubicBezTo>
                      <a:pt x="13371" y="11437"/>
                      <a:pt x="13028" y="11437"/>
                      <a:pt x="12722" y="11437"/>
                    </a:cubicBezTo>
                    <a:cubicBezTo>
                      <a:pt x="11535" y="11449"/>
                      <a:pt x="9759" y="11461"/>
                      <a:pt x="8168" y="12759"/>
                    </a:cubicBezTo>
                    <a:cubicBezTo>
                      <a:pt x="7470" y="13322"/>
                      <a:pt x="7041" y="13983"/>
                      <a:pt x="6760" y="14412"/>
                    </a:cubicBezTo>
                    <a:cubicBezTo>
                      <a:pt x="6686" y="14510"/>
                      <a:pt x="6625" y="14620"/>
                      <a:pt x="6576" y="14681"/>
                    </a:cubicBezTo>
                    <a:cubicBezTo>
                      <a:pt x="6331" y="15000"/>
                      <a:pt x="5743" y="15220"/>
                      <a:pt x="5082" y="15220"/>
                    </a:cubicBezTo>
                    <a:cubicBezTo>
                      <a:pt x="4850" y="15220"/>
                      <a:pt x="4641" y="15183"/>
                      <a:pt x="4421" y="15147"/>
                    </a:cubicBezTo>
                    <a:cubicBezTo>
                      <a:pt x="3111" y="14840"/>
                      <a:pt x="1727" y="13800"/>
                      <a:pt x="393" y="12796"/>
                    </a:cubicBezTo>
                    <a:cubicBezTo>
                      <a:pt x="368" y="12783"/>
                      <a:pt x="319" y="12759"/>
                      <a:pt x="270" y="12734"/>
                    </a:cubicBezTo>
                    <a:cubicBezTo>
                      <a:pt x="148" y="12673"/>
                      <a:pt x="1" y="12600"/>
                      <a:pt x="25" y="12490"/>
                    </a:cubicBezTo>
                    <a:cubicBezTo>
                      <a:pt x="87" y="12281"/>
                      <a:pt x="331" y="12281"/>
                      <a:pt x="564" y="12281"/>
                    </a:cubicBezTo>
                    <a:cubicBezTo>
                      <a:pt x="699" y="12281"/>
                      <a:pt x="846" y="12281"/>
                      <a:pt x="944" y="12245"/>
                    </a:cubicBezTo>
                    <a:cubicBezTo>
                      <a:pt x="2168" y="11792"/>
                      <a:pt x="2841" y="10886"/>
                      <a:pt x="3111" y="10531"/>
                    </a:cubicBezTo>
                    <a:cubicBezTo>
                      <a:pt x="3552" y="9943"/>
                      <a:pt x="3919" y="9343"/>
                      <a:pt x="4286" y="8780"/>
                    </a:cubicBezTo>
                    <a:cubicBezTo>
                      <a:pt x="4850" y="7886"/>
                      <a:pt x="5388" y="7029"/>
                      <a:pt x="5988" y="6515"/>
                    </a:cubicBezTo>
                    <a:cubicBezTo>
                      <a:pt x="6980" y="5621"/>
                      <a:pt x="8559" y="5192"/>
                      <a:pt x="10359" y="4690"/>
                    </a:cubicBezTo>
                    <a:cubicBezTo>
                      <a:pt x="12355" y="4139"/>
                      <a:pt x="14596" y="3527"/>
                      <a:pt x="16591" y="2107"/>
                    </a:cubicBezTo>
                    <a:cubicBezTo>
                      <a:pt x="16983" y="1825"/>
                      <a:pt x="17338" y="1531"/>
                      <a:pt x="17644" y="1274"/>
                    </a:cubicBezTo>
                    <a:cubicBezTo>
                      <a:pt x="18012" y="968"/>
                      <a:pt x="18391" y="662"/>
                      <a:pt x="18636" y="539"/>
                    </a:cubicBezTo>
                    <a:cubicBezTo>
                      <a:pt x="19040" y="356"/>
                      <a:pt x="19861" y="307"/>
                      <a:pt x="20583" y="282"/>
                    </a:cubicBezTo>
                    <a:cubicBezTo>
                      <a:pt x="23154" y="160"/>
                      <a:pt x="26350" y="1"/>
                      <a:pt x="29386" y="1"/>
                    </a:cubicBezTo>
                    <a:cubicBezTo>
                      <a:pt x="35802" y="1"/>
                      <a:pt x="40541" y="674"/>
                      <a:pt x="44753" y="2192"/>
                    </a:cubicBezTo>
                    <a:cubicBezTo>
                      <a:pt x="44900" y="2241"/>
                      <a:pt x="45010" y="2290"/>
                      <a:pt x="45108" y="2327"/>
                    </a:cubicBezTo>
                    <a:lnTo>
                      <a:pt x="45120" y="2327"/>
                    </a:lnTo>
                    <a:lnTo>
                      <a:pt x="45120" y="2352"/>
                    </a:lnTo>
                    <a:cubicBezTo>
                      <a:pt x="45181" y="2486"/>
                      <a:pt x="45242" y="2682"/>
                      <a:pt x="45267" y="2756"/>
                    </a:cubicBezTo>
                    <a:cubicBezTo>
                      <a:pt x="47226" y="8302"/>
                      <a:pt x="48365" y="14559"/>
                      <a:pt x="48634" y="21366"/>
                    </a:cubicBezTo>
                    <a:cubicBezTo>
                      <a:pt x="48756" y="24538"/>
                      <a:pt x="48683" y="27354"/>
                      <a:pt x="48414" y="29974"/>
                    </a:cubicBezTo>
                    <a:cubicBezTo>
                      <a:pt x="48230" y="31713"/>
                      <a:pt x="47936" y="33463"/>
                      <a:pt x="47630" y="35300"/>
                    </a:cubicBezTo>
                    <a:cubicBezTo>
                      <a:pt x="47520" y="35973"/>
                      <a:pt x="47410" y="36635"/>
                      <a:pt x="47312" y="37308"/>
                    </a:cubicBezTo>
                    <a:cubicBezTo>
                      <a:pt x="47201" y="37945"/>
                      <a:pt x="47091" y="38594"/>
                      <a:pt x="46981" y="39243"/>
                    </a:cubicBezTo>
                    <a:lnTo>
                      <a:pt x="46981" y="39279"/>
                    </a:lnTo>
                    <a:lnTo>
                      <a:pt x="46920" y="39279"/>
                    </a:lnTo>
                    <a:cubicBezTo>
                      <a:pt x="46761" y="39267"/>
                      <a:pt x="46577" y="39267"/>
                      <a:pt x="46393" y="39267"/>
                    </a:cubicBezTo>
                    <a:cubicBezTo>
                      <a:pt x="44691" y="39267"/>
                      <a:pt x="43161" y="39720"/>
                      <a:pt x="41924" y="40087"/>
                    </a:cubicBezTo>
                    <a:lnTo>
                      <a:pt x="35190" y="42108"/>
                    </a:lnTo>
                    <a:cubicBezTo>
                      <a:pt x="34149" y="42414"/>
                      <a:pt x="32864" y="42818"/>
                      <a:pt x="31639" y="43626"/>
                    </a:cubicBezTo>
                    <a:cubicBezTo>
                      <a:pt x="31394" y="43773"/>
                      <a:pt x="31186" y="43932"/>
                      <a:pt x="31027" y="44067"/>
                    </a:cubicBezTo>
                    <a:cubicBezTo>
                      <a:pt x="31003" y="44079"/>
                      <a:pt x="30978" y="44103"/>
                      <a:pt x="30966" y="44128"/>
                    </a:cubicBezTo>
                    <a:cubicBezTo>
                      <a:pt x="30917" y="44177"/>
                      <a:pt x="30856" y="44238"/>
                      <a:pt x="30795" y="44250"/>
                    </a:cubicBezTo>
                    <a:lnTo>
                      <a:pt x="30795" y="44250"/>
                    </a:lnTo>
                    <a:cubicBezTo>
                      <a:pt x="30721" y="44238"/>
                      <a:pt x="30660" y="44238"/>
                      <a:pt x="30574" y="4423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29"/>
              <p:cNvSpPr/>
              <p:nvPr/>
            </p:nvSpPr>
            <p:spPr>
              <a:xfrm>
                <a:off x="2190400" y="403975"/>
                <a:ext cx="875175" cy="877300"/>
              </a:xfrm>
              <a:custGeom>
                <a:avLst/>
                <a:gdLst/>
                <a:ahLst/>
                <a:cxnLst/>
                <a:rect l="l" t="t" r="r" b="b"/>
                <a:pathLst>
                  <a:path w="35007" h="35092" fill="none" extrusionOk="0">
                    <a:moveTo>
                      <a:pt x="27598" y="35091"/>
                    </a:moveTo>
                    <a:cubicBezTo>
                      <a:pt x="27403" y="35091"/>
                      <a:pt x="27243" y="35030"/>
                      <a:pt x="27121" y="34908"/>
                    </a:cubicBezTo>
                    <a:cubicBezTo>
                      <a:pt x="26888" y="34650"/>
                      <a:pt x="27084" y="34320"/>
                      <a:pt x="27305" y="33965"/>
                    </a:cubicBezTo>
                    <a:cubicBezTo>
                      <a:pt x="27427" y="33744"/>
                      <a:pt x="27562" y="33524"/>
                      <a:pt x="27611" y="33304"/>
                    </a:cubicBezTo>
                    <a:cubicBezTo>
                      <a:pt x="28358" y="29679"/>
                      <a:pt x="26496" y="26998"/>
                      <a:pt x="25713" y="25847"/>
                    </a:cubicBezTo>
                    <a:lnTo>
                      <a:pt x="25590" y="25663"/>
                    </a:lnTo>
                    <a:cubicBezTo>
                      <a:pt x="24966" y="24770"/>
                      <a:pt x="24746" y="23435"/>
                      <a:pt x="25039" y="22358"/>
                    </a:cubicBezTo>
                    <a:cubicBezTo>
                      <a:pt x="25052" y="22296"/>
                      <a:pt x="25076" y="22260"/>
                      <a:pt x="25088" y="22198"/>
                    </a:cubicBezTo>
                    <a:lnTo>
                      <a:pt x="25101" y="22137"/>
                    </a:lnTo>
                    <a:cubicBezTo>
                      <a:pt x="25444" y="20986"/>
                      <a:pt x="26056" y="18843"/>
                      <a:pt x="25272" y="16272"/>
                    </a:cubicBezTo>
                    <a:cubicBezTo>
                      <a:pt x="25039" y="15489"/>
                      <a:pt x="24109" y="14766"/>
                      <a:pt x="22701" y="13689"/>
                    </a:cubicBezTo>
                    <a:cubicBezTo>
                      <a:pt x="21538" y="12783"/>
                      <a:pt x="20081" y="11644"/>
                      <a:pt x="18440" y="10040"/>
                    </a:cubicBezTo>
                    <a:cubicBezTo>
                      <a:pt x="17950" y="9550"/>
                      <a:pt x="17620" y="8840"/>
                      <a:pt x="17240" y="8032"/>
                    </a:cubicBezTo>
                    <a:cubicBezTo>
                      <a:pt x="16591" y="6673"/>
                      <a:pt x="15856" y="5143"/>
                      <a:pt x="14130" y="4090"/>
                    </a:cubicBezTo>
                    <a:cubicBezTo>
                      <a:pt x="12685" y="3208"/>
                      <a:pt x="11081" y="2767"/>
                      <a:pt x="9355" y="2767"/>
                    </a:cubicBezTo>
                    <a:cubicBezTo>
                      <a:pt x="7200" y="2767"/>
                      <a:pt x="5829" y="3502"/>
                      <a:pt x="4653" y="4151"/>
                    </a:cubicBezTo>
                    <a:lnTo>
                      <a:pt x="4506" y="4236"/>
                    </a:lnTo>
                    <a:cubicBezTo>
                      <a:pt x="4286" y="4359"/>
                      <a:pt x="3919" y="4469"/>
                      <a:pt x="3588" y="4592"/>
                    </a:cubicBezTo>
                    <a:cubicBezTo>
                      <a:pt x="3245" y="4702"/>
                      <a:pt x="2939" y="4800"/>
                      <a:pt x="2768" y="4898"/>
                    </a:cubicBezTo>
                    <a:cubicBezTo>
                      <a:pt x="2584" y="5008"/>
                      <a:pt x="968" y="5926"/>
                      <a:pt x="294" y="5632"/>
                    </a:cubicBezTo>
                    <a:cubicBezTo>
                      <a:pt x="135" y="5571"/>
                      <a:pt x="49" y="5449"/>
                      <a:pt x="13" y="5277"/>
                    </a:cubicBezTo>
                    <a:cubicBezTo>
                      <a:pt x="1" y="5228"/>
                      <a:pt x="13" y="5191"/>
                      <a:pt x="49" y="5155"/>
                    </a:cubicBezTo>
                    <a:cubicBezTo>
                      <a:pt x="123" y="5069"/>
                      <a:pt x="307" y="5069"/>
                      <a:pt x="527" y="5045"/>
                    </a:cubicBezTo>
                    <a:cubicBezTo>
                      <a:pt x="649" y="5045"/>
                      <a:pt x="772" y="5045"/>
                      <a:pt x="845" y="5020"/>
                    </a:cubicBezTo>
                    <a:cubicBezTo>
                      <a:pt x="2988" y="4420"/>
                      <a:pt x="5645" y="3698"/>
                      <a:pt x="8143" y="1910"/>
                    </a:cubicBezTo>
                    <a:cubicBezTo>
                      <a:pt x="8633" y="1555"/>
                      <a:pt x="9049" y="1224"/>
                      <a:pt x="9379" y="943"/>
                    </a:cubicBezTo>
                    <a:cubicBezTo>
                      <a:pt x="9404" y="931"/>
                      <a:pt x="9428" y="918"/>
                      <a:pt x="9441" y="882"/>
                    </a:cubicBezTo>
                    <a:cubicBezTo>
                      <a:pt x="9490" y="845"/>
                      <a:pt x="9551" y="784"/>
                      <a:pt x="9612" y="747"/>
                    </a:cubicBezTo>
                    <a:cubicBezTo>
                      <a:pt x="9771" y="686"/>
                      <a:pt x="9967" y="686"/>
                      <a:pt x="10139" y="710"/>
                    </a:cubicBezTo>
                    <a:lnTo>
                      <a:pt x="10334" y="710"/>
                    </a:lnTo>
                    <a:lnTo>
                      <a:pt x="10383" y="710"/>
                    </a:lnTo>
                    <a:cubicBezTo>
                      <a:pt x="12906" y="576"/>
                      <a:pt x="16040" y="429"/>
                      <a:pt x="18966" y="429"/>
                    </a:cubicBezTo>
                    <a:cubicBezTo>
                      <a:pt x="20191" y="429"/>
                      <a:pt x="21403" y="380"/>
                      <a:pt x="22566" y="318"/>
                    </a:cubicBezTo>
                    <a:cubicBezTo>
                      <a:pt x="26558" y="147"/>
                      <a:pt x="29998" y="0"/>
                      <a:pt x="32068" y="2033"/>
                    </a:cubicBezTo>
                    <a:cubicBezTo>
                      <a:pt x="34957" y="4885"/>
                      <a:pt x="34896" y="9746"/>
                      <a:pt x="34847" y="14448"/>
                    </a:cubicBezTo>
                    <a:cubicBezTo>
                      <a:pt x="34835" y="15795"/>
                      <a:pt x="34822" y="17203"/>
                      <a:pt x="34884" y="18537"/>
                    </a:cubicBezTo>
                    <a:cubicBezTo>
                      <a:pt x="35006" y="21537"/>
                      <a:pt x="34933" y="24194"/>
                      <a:pt x="34663" y="26643"/>
                    </a:cubicBezTo>
                    <a:cubicBezTo>
                      <a:pt x="34480" y="28296"/>
                      <a:pt x="34210" y="29985"/>
                      <a:pt x="33916" y="31761"/>
                    </a:cubicBezTo>
                    <a:lnTo>
                      <a:pt x="33916" y="31773"/>
                    </a:lnTo>
                    <a:cubicBezTo>
                      <a:pt x="33892" y="31908"/>
                      <a:pt x="33904" y="32079"/>
                      <a:pt x="33904" y="32238"/>
                    </a:cubicBezTo>
                    <a:cubicBezTo>
                      <a:pt x="33904" y="32557"/>
                      <a:pt x="33916" y="32875"/>
                      <a:pt x="33708" y="33108"/>
                    </a:cubicBezTo>
                    <a:cubicBezTo>
                      <a:pt x="33120" y="33683"/>
                      <a:pt x="32300" y="33732"/>
                      <a:pt x="31578" y="33769"/>
                    </a:cubicBezTo>
                    <a:cubicBezTo>
                      <a:pt x="31210" y="33781"/>
                      <a:pt x="30855" y="33793"/>
                      <a:pt x="30562" y="33891"/>
                    </a:cubicBezTo>
                    <a:cubicBezTo>
                      <a:pt x="30317" y="33965"/>
                      <a:pt x="29949" y="34148"/>
                      <a:pt x="29570" y="34344"/>
                    </a:cubicBezTo>
                    <a:cubicBezTo>
                      <a:pt x="28847" y="34712"/>
                      <a:pt x="28100" y="35091"/>
                      <a:pt x="27598" y="3509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29"/>
              <p:cNvSpPr/>
              <p:nvPr/>
            </p:nvSpPr>
            <p:spPr>
              <a:xfrm>
                <a:off x="2648950" y="494275"/>
                <a:ext cx="331525" cy="636400"/>
              </a:xfrm>
              <a:custGeom>
                <a:avLst/>
                <a:gdLst/>
                <a:ahLst/>
                <a:cxnLst/>
                <a:rect l="l" t="t" r="r" b="b"/>
                <a:pathLst>
                  <a:path w="13261" h="25456" fill="none" extrusionOk="0">
                    <a:moveTo>
                      <a:pt x="12452" y="25455"/>
                    </a:moveTo>
                    <a:cubicBezTo>
                      <a:pt x="10358" y="25455"/>
                      <a:pt x="10248" y="22872"/>
                      <a:pt x="10175" y="21158"/>
                    </a:cubicBezTo>
                    <a:cubicBezTo>
                      <a:pt x="10163" y="20851"/>
                      <a:pt x="10138" y="20545"/>
                      <a:pt x="10126" y="20288"/>
                    </a:cubicBezTo>
                    <a:cubicBezTo>
                      <a:pt x="10126" y="20276"/>
                      <a:pt x="10040" y="17864"/>
                      <a:pt x="10260" y="17533"/>
                    </a:cubicBezTo>
                    <a:cubicBezTo>
                      <a:pt x="10567" y="17105"/>
                      <a:pt x="11179" y="15134"/>
                      <a:pt x="10138" y="11681"/>
                    </a:cubicBezTo>
                    <a:cubicBezTo>
                      <a:pt x="9587" y="9881"/>
                      <a:pt x="8203" y="8791"/>
                      <a:pt x="6428" y="7408"/>
                    </a:cubicBezTo>
                    <a:cubicBezTo>
                      <a:pt x="6195" y="7236"/>
                      <a:pt x="5963" y="7053"/>
                      <a:pt x="5706" y="6869"/>
                    </a:cubicBezTo>
                    <a:cubicBezTo>
                      <a:pt x="4714" y="6134"/>
                      <a:pt x="3575" y="5289"/>
                      <a:pt x="2486" y="4053"/>
                    </a:cubicBezTo>
                    <a:cubicBezTo>
                      <a:pt x="2363" y="3918"/>
                      <a:pt x="2179" y="3526"/>
                      <a:pt x="2020" y="3183"/>
                    </a:cubicBezTo>
                    <a:cubicBezTo>
                      <a:pt x="1984" y="3122"/>
                      <a:pt x="1959" y="3049"/>
                      <a:pt x="1922" y="2988"/>
                    </a:cubicBezTo>
                    <a:cubicBezTo>
                      <a:pt x="1800" y="2730"/>
                      <a:pt x="1531" y="2461"/>
                      <a:pt x="1237" y="2167"/>
                    </a:cubicBezTo>
                    <a:cubicBezTo>
                      <a:pt x="649" y="1604"/>
                      <a:pt x="0" y="967"/>
                      <a:pt x="380" y="208"/>
                    </a:cubicBezTo>
                    <a:cubicBezTo>
                      <a:pt x="404" y="159"/>
                      <a:pt x="490" y="171"/>
                      <a:pt x="551" y="184"/>
                    </a:cubicBezTo>
                    <a:cubicBezTo>
                      <a:pt x="575" y="184"/>
                      <a:pt x="588" y="196"/>
                      <a:pt x="624" y="196"/>
                    </a:cubicBezTo>
                    <a:cubicBezTo>
                      <a:pt x="1922" y="196"/>
                      <a:pt x="3159" y="135"/>
                      <a:pt x="4359" y="98"/>
                    </a:cubicBezTo>
                    <a:cubicBezTo>
                      <a:pt x="5412" y="49"/>
                      <a:pt x="6404" y="0"/>
                      <a:pt x="7322" y="0"/>
                    </a:cubicBezTo>
                    <a:cubicBezTo>
                      <a:pt x="9501" y="0"/>
                      <a:pt x="10787" y="257"/>
                      <a:pt x="11350" y="845"/>
                    </a:cubicBezTo>
                    <a:cubicBezTo>
                      <a:pt x="13224" y="2681"/>
                      <a:pt x="13175" y="6648"/>
                      <a:pt x="13126" y="10824"/>
                    </a:cubicBezTo>
                    <a:cubicBezTo>
                      <a:pt x="13113" y="12219"/>
                      <a:pt x="13101" y="13664"/>
                      <a:pt x="13162" y="15085"/>
                    </a:cubicBezTo>
                    <a:cubicBezTo>
                      <a:pt x="13260" y="17925"/>
                      <a:pt x="13199" y="20423"/>
                      <a:pt x="12954" y="22700"/>
                    </a:cubicBezTo>
                    <a:cubicBezTo>
                      <a:pt x="12930" y="22970"/>
                      <a:pt x="12979" y="23337"/>
                      <a:pt x="13015" y="23717"/>
                    </a:cubicBezTo>
                    <a:cubicBezTo>
                      <a:pt x="13101" y="24353"/>
                      <a:pt x="13175" y="24990"/>
                      <a:pt x="12930" y="25284"/>
                    </a:cubicBezTo>
                    <a:cubicBezTo>
                      <a:pt x="12832" y="25394"/>
                      <a:pt x="12709" y="25431"/>
                      <a:pt x="12562" y="25455"/>
                    </a:cubicBezTo>
                    <a:lnTo>
                      <a:pt x="12562" y="25418"/>
                    </a:lnTo>
                    <a:lnTo>
                      <a:pt x="12562" y="2545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29"/>
              <p:cNvSpPr/>
              <p:nvPr/>
            </p:nvSpPr>
            <p:spPr>
              <a:xfrm>
                <a:off x="2816375" y="578125"/>
                <a:ext cx="71650" cy="54525"/>
              </a:xfrm>
              <a:custGeom>
                <a:avLst/>
                <a:gdLst/>
                <a:ahLst/>
                <a:cxnLst/>
                <a:rect l="l" t="t" r="r" b="b"/>
                <a:pathLst>
                  <a:path w="2866" h="2181" fill="none" extrusionOk="0">
                    <a:moveTo>
                      <a:pt x="184" y="1"/>
                    </a:moveTo>
                    <a:cubicBezTo>
                      <a:pt x="123" y="1"/>
                      <a:pt x="98" y="13"/>
                      <a:pt x="74" y="62"/>
                    </a:cubicBezTo>
                    <a:cubicBezTo>
                      <a:pt x="0" y="307"/>
                      <a:pt x="307" y="429"/>
                      <a:pt x="625" y="564"/>
                    </a:cubicBezTo>
                    <a:cubicBezTo>
                      <a:pt x="784" y="625"/>
                      <a:pt x="955" y="699"/>
                      <a:pt x="1053" y="784"/>
                    </a:cubicBezTo>
                    <a:cubicBezTo>
                      <a:pt x="1347" y="993"/>
                      <a:pt x="1592" y="1176"/>
                      <a:pt x="1825" y="1360"/>
                    </a:cubicBezTo>
                    <a:cubicBezTo>
                      <a:pt x="2155" y="1617"/>
                      <a:pt x="2523" y="1899"/>
                      <a:pt x="2866" y="2180"/>
                    </a:cubicBezTo>
                    <a:cubicBezTo>
                      <a:pt x="2866" y="2131"/>
                      <a:pt x="2841" y="2082"/>
                      <a:pt x="2841" y="2033"/>
                    </a:cubicBezTo>
                    <a:cubicBezTo>
                      <a:pt x="2719" y="1017"/>
                      <a:pt x="2535" y="478"/>
                      <a:pt x="2400" y="197"/>
                    </a:cubicBezTo>
                    <a:cubicBezTo>
                      <a:pt x="2094" y="148"/>
                      <a:pt x="1543" y="87"/>
                      <a:pt x="613" y="87"/>
                    </a:cubicBezTo>
                    <a:cubicBezTo>
                      <a:pt x="551" y="87"/>
                      <a:pt x="478" y="74"/>
                      <a:pt x="392" y="38"/>
                    </a:cubicBezTo>
                    <a:cubicBezTo>
                      <a:pt x="307" y="13"/>
                      <a:pt x="233" y="1"/>
                      <a:pt x="184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29"/>
              <p:cNvSpPr/>
              <p:nvPr/>
            </p:nvSpPr>
            <p:spPr>
              <a:xfrm>
                <a:off x="1683500" y="188175"/>
                <a:ext cx="1607650" cy="1390925"/>
              </a:xfrm>
              <a:custGeom>
                <a:avLst/>
                <a:gdLst/>
                <a:ahLst/>
                <a:cxnLst/>
                <a:rect l="l" t="t" r="r" b="b"/>
                <a:pathLst>
                  <a:path w="64306" h="55637" fill="none" extrusionOk="0">
                    <a:moveTo>
                      <a:pt x="64171" y="26827"/>
                    </a:moveTo>
                    <a:cubicBezTo>
                      <a:pt x="63877" y="19456"/>
                      <a:pt x="62628" y="12624"/>
                      <a:pt x="60486" y="6551"/>
                    </a:cubicBezTo>
                    <a:cubicBezTo>
                      <a:pt x="60192" y="5730"/>
                      <a:pt x="59812" y="4763"/>
                      <a:pt x="59016" y="3967"/>
                    </a:cubicBezTo>
                    <a:cubicBezTo>
                      <a:pt x="58159" y="3110"/>
                      <a:pt x="57082" y="2730"/>
                      <a:pt x="56519" y="2522"/>
                    </a:cubicBezTo>
                    <a:cubicBezTo>
                      <a:pt x="51719" y="808"/>
                      <a:pt x="46209" y="0"/>
                      <a:pt x="39169" y="0"/>
                    </a:cubicBezTo>
                    <a:cubicBezTo>
                      <a:pt x="36071" y="0"/>
                      <a:pt x="33071" y="135"/>
                      <a:pt x="30170" y="294"/>
                    </a:cubicBezTo>
                    <a:cubicBezTo>
                      <a:pt x="28970" y="355"/>
                      <a:pt x="27488" y="416"/>
                      <a:pt x="26043" y="1102"/>
                    </a:cubicBezTo>
                    <a:cubicBezTo>
                      <a:pt x="25162" y="1531"/>
                      <a:pt x="24476" y="2094"/>
                      <a:pt x="23876" y="2584"/>
                    </a:cubicBezTo>
                    <a:cubicBezTo>
                      <a:pt x="23619" y="2804"/>
                      <a:pt x="23374" y="3000"/>
                      <a:pt x="23142" y="3171"/>
                    </a:cubicBezTo>
                    <a:cubicBezTo>
                      <a:pt x="21966" y="4016"/>
                      <a:pt x="20387" y="4445"/>
                      <a:pt x="18697" y="4898"/>
                    </a:cubicBezTo>
                    <a:cubicBezTo>
                      <a:pt x="16518" y="5498"/>
                      <a:pt x="14020" y="6183"/>
                      <a:pt x="12024" y="7959"/>
                    </a:cubicBezTo>
                    <a:cubicBezTo>
                      <a:pt x="10849" y="9012"/>
                      <a:pt x="10041" y="10285"/>
                      <a:pt x="9318" y="11399"/>
                    </a:cubicBezTo>
                    <a:cubicBezTo>
                      <a:pt x="9122" y="11730"/>
                      <a:pt x="8902" y="12048"/>
                      <a:pt x="8706" y="12354"/>
                    </a:cubicBezTo>
                    <a:cubicBezTo>
                      <a:pt x="8498" y="12293"/>
                      <a:pt x="8265" y="12220"/>
                      <a:pt x="8033" y="12134"/>
                    </a:cubicBezTo>
                    <a:cubicBezTo>
                      <a:pt x="7335" y="11913"/>
                      <a:pt x="6551" y="11632"/>
                      <a:pt x="5645" y="11546"/>
                    </a:cubicBezTo>
                    <a:cubicBezTo>
                      <a:pt x="5461" y="11522"/>
                      <a:pt x="5265" y="11509"/>
                      <a:pt x="5070" y="11509"/>
                    </a:cubicBezTo>
                    <a:cubicBezTo>
                      <a:pt x="3808" y="11509"/>
                      <a:pt x="2584" y="11938"/>
                      <a:pt x="1678" y="12673"/>
                    </a:cubicBezTo>
                    <a:cubicBezTo>
                      <a:pt x="809" y="13395"/>
                      <a:pt x="294" y="14374"/>
                      <a:pt x="196" y="15440"/>
                    </a:cubicBezTo>
                    <a:cubicBezTo>
                      <a:pt x="0" y="17888"/>
                      <a:pt x="2033" y="19443"/>
                      <a:pt x="2792" y="20019"/>
                    </a:cubicBezTo>
                    <a:lnTo>
                      <a:pt x="6796" y="23031"/>
                    </a:lnTo>
                    <a:cubicBezTo>
                      <a:pt x="8437" y="24280"/>
                      <a:pt x="10481" y="25823"/>
                      <a:pt x="12991" y="26386"/>
                    </a:cubicBezTo>
                    <a:cubicBezTo>
                      <a:pt x="13616" y="26520"/>
                      <a:pt x="14265" y="26606"/>
                      <a:pt x="14926" y="26606"/>
                    </a:cubicBezTo>
                    <a:cubicBezTo>
                      <a:pt x="17411" y="26606"/>
                      <a:pt x="19615" y="25578"/>
                      <a:pt x="20962" y="23802"/>
                    </a:cubicBezTo>
                    <a:cubicBezTo>
                      <a:pt x="21121" y="23606"/>
                      <a:pt x="21244" y="23423"/>
                      <a:pt x="21354" y="23251"/>
                    </a:cubicBezTo>
                    <a:cubicBezTo>
                      <a:pt x="21427" y="23141"/>
                      <a:pt x="21538" y="22970"/>
                      <a:pt x="21599" y="22896"/>
                    </a:cubicBezTo>
                    <a:cubicBezTo>
                      <a:pt x="21795" y="22847"/>
                      <a:pt x="22285" y="22835"/>
                      <a:pt x="22615" y="22835"/>
                    </a:cubicBezTo>
                    <a:cubicBezTo>
                      <a:pt x="23154" y="22835"/>
                      <a:pt x="23754" y="22823"/>
                      <a:pt x="24391" y="22713"/>
                    </a:cubicBezTo>
                    <a:cubicBezTo>
                      <a:pt x="25725" y="22468"/>
                      <a:pt x="26803" y="21831"/>
                      <a:pt x="27684" y="21305"/>
                    </a:cubicBezTo>
                    <a:cubicBezTo>
                      <a:pt x="27941" y="21158"/>
                      <a:pt x="28211" y="20986"/>
                      <a:pt x="28456" y="20864"/>
                    </a:cubicBezTo>
                    <a:cubicBezTo>
                      <a:pt x="28970" y="20582"/>
                      <a:pt x="29386" y="20484"/>
                      <a:pt x="29594" y="20484"/>
                    </a:cubicBezTo>
                    <a:lnTo>
                      <a:pt x="29680" y="20484"/>
                    </a:lnTo>
                    <a:cubicBezTo>
                      <a:pt x="29839" y="20631"/>
                      <a:pt x="30059" y="21427"/>
                      <a:pt x="30182" y="21904"/>
                    </a:cubicBezTo>
                    <a:cubicBezTo>
                      <a:pt x="30500" y="23080"/>
                      <a:pt x="30904" y="24561"/>
                      <a:pt x="32129" y="25688"/>
                    </a:cubicBezTo>
                    <a:cubicBezTo>
                      <a:pt x="33231" y="26692"/>
                      <a:pt x="34541" y="26998"/>
                      <a:pt x="35594" y="27243"/>
                    </a:cubicBezTo>
                    <a:cubicBezTo>
                      <a:pt x="35753" y="27280"/>
                      <a:pt x="35924" y="27316"/>
                      <a:pt x="36071" y="27353"/>
                    </a:cubicBezTo>
                    <a:cubicBezTo>
                      <a:pt x="36439" y="27439"/>
                      <a:pt x="36671" y="27549"/>
                      <a:pt x="36806" y="27622"/>
                    </a:cubicBezTo>
                    <a:cubicBezTo>
                      <a:pt x="36781" y="27806"/>
                      <a:pt x="36696" y="28075"/>
                      <a:pt x="36634" y="28259"/>
                    </a:cubicBezTo>
                    <a:cubicBezTo>
                      <a:pt x="36610" y="28357"/>
                      <a:pt x="36573" y="28467"/>
                      <a:pt x="36549" y="28590"/>
                    </a:cubicBezTo>
                    <a:cubicBezTo>
                      <a:pt x="35533" y="32251"/>
                      <a:pt x="36230" y="36291"/>
                      <a:pt x="38373" y="39426"/>
                    </a:cubicBezTo>
                    <a:cubicBezTo>
                      <a:pt x="38410" y="39499"/>
                      <a:pt x="38459" y="39560"/>
                      <a:pt x="38520" y="39646"/>
                    </a:cubicBezTo>
                    <a:cubicBezTo>
                      <a:pt x="38630" y="39793"/>
                      <a:pt x="38765" y="39989"/>
                      <a:pt x="38875" y="40160"/>
                    </a:cubicBezTo>
                    <a:cubicBezTo>
                      <a:pt x="38814" y="40234"/>
                      <a:pt x="38740" y="40295"/>
                      <a:pt x="38679" y="40356"/>
                    </a:cubicBezTo>
                    <a:lnTo>
                      <a:pt x="38581" y="40454"/>
                    </a:lnTo>
                    <a:cubicBezTo>
                      <a:pt x="36414" y="42719"/>
                      <a:pt x="34859" y="45523"/>
                      <a:pt x="34124" y="48560"/>
                    </a:cubicBezTo>
                    <a:cubicBezTo>
                      <a:pt x="33965" y="49233"/>
                      <a:pt x="33818" y="50029"/>
                      <a:pt x="34002" y="50923"/>
                    </a:cubicBezTo>
                    <a:cubicBezTo>
                      <a:pt x="34247" y="52172"/>
                      <a:pt x="35067" y="53274"/>
                      <a:pt x="36426" y="54192"/>
                    </a:cubicBezTo>
                    <a:cubicBezTo>
                      <a:pt x="37222" y="54731"/>
                      <a:pt x="38826" y="55637"/>
                      <a:pt x="40675" y="55637"/>
                    </a:cubicBezTo>
                    <a:lnTo>
                      <a:pt x="40675" y="55637"/>
                    </a:lnTo>
                    <a:cubicBezTo>
                      <a:pt x="41532" y="55637"/>
                      <a:pt x="42352" y="55453"/>
                      <a:pt x="43087" y="55061"/>
                    </a:cubicBezTo>
                    <a:cubicBezTo>
                      <a:pt x="43577" y="54816"/>
                      <a:pt x="43969" y="54510"/>
                      <a:pt x="44275" y="54290"/>
                    </a:cubicBezTo>
                    <a:lnTo>
                      <a:pt x="44287" y="54265"/>
                    </a:lnTo>
                    <a:cubicBezTo>
                      <a:pt x="44409" y="54180"/>
                      <a:pt x="44532" y="54082"/>
                      <a:pt x="44630" y="54020"/>
                    </a:cubicBezTo>
                    <a:cubicBezTo>
                      <a:pt x="45132" y="53690"/>
                      <a:pt x="45879" y="53457"/>
                      <a:pt x="46650" y="53225"/>
                    </a:cubicBezTo>
                    <a:lnTo>
                      <a:pt x="53384" y="51204"/>
                    </a:lnTo>
                    <a:cubicBezTo>
                      <a:pt x="54388" y="50898"/>
                      <a:pt x="55356" y="50617"/>
                      <a:pt x="56213" y="50617"/>
                    </a:cubicBezTo>
                    <a:lnTo>
                      <a:pt x="56433" y="50617"/>
                    </a:lnTo>
                    <a:cubicBezTo>
                      <a:pt x="56641" y="50629"/>
                      <a:pt x="56898" y="50739"/>
                      <a:pt x="57204" y="50837"/>
                    </a:cubicBezTo>
                    <a:cubicBezTo>
                      <a:pt x="57670" y="51021"/>
                      <a:pt x="58221" y="51241"/>
                      <a:pt x="58906" y="51241"/>
                    </a:cubicBezTo>
                    <a:lnTo>
                      <a:pt x="58906" y="51241"/>
                    </a:lnTo>
                    <a:cubicBezTo>
                      <a:pt x="59433" y="51241"/>
                      <a:pt x="59923" y="51119"/>
                      <a:pt x="60363" y="50861"/>
                    </a:cubicBezTo>
                    <a:cubicBezTo>
                      <a:pt x="61575" y="50164"/>
                      <a:pt x="61918" y="48915"/>
                      <a:pt x="62102" y="47874"/>
                    </a:cubicBezTo>
                    <a:cubicBezTo>
                      <a:pt x="62335" y="46527"/>
                      <a:pt x="62567" y="45180"/>
                      <a:pt x="62775" y="43858"/>
                    </a:cubicBezTo>
                    <a:cubicBezTo>
                      <a:pt x="62886" y="43209"/>
                      <a:pt x="62996" y="42536"/>
                      <a:pt x="63106" y="41874"/>
                    </a:cubicBezTo>
                    <a:cubicBezTo>
                      <a:pt x="63412" y="40038"/>
                      <a:pt x="63718" y="38140"/>
                      <a:pt x="63926" y="36230"/>
                    </a:cubicBezTo>
                    <a:cubicBezTo>
                      <a:pt x="64232" y="33365"/>
                      <a:pt x="64306" y="30279"/>
                      <a:pt x="64171" y="2682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dashDot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9" name="Google Shape;789;p29"/>
            <p:cNvGrpSpPr/>
            <p:nvPr/>
          </p:nvGrpSpPr>
          <p:grpSpPr>
            <a:xfrm>
              <a:off x="266185" y="357765"/>
              <a:ext cx="548532" cy="572686"/>
              <a:chOff x="1270775" y="1125497"/>
              <a:chExt cx="447270" cy="467003"/>
            </a:xfrm>
          </p:grpSpPr>
          <p:sp>
            <p:nvSpPr>
              <p:cNvPr id="790" name="Google Shape;790;p29"/>
              <p:cNvSpPr/>
              <p:nvPr/>
            </p:nvSpPr>
            <p:spPr>
              <a:xfrm>
                <a:off x="1454106" y="1296862"/>
                <a:ext cx="86556" cy="64305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919" extrusionOk="0">
                    <a:moveTo>
                      <a:pt x="0" y="0"/>
                    </a:moveTo>
                    <a:lnTo>
                      <a:pt x="0" y="919"/>
                    </a:lnTo>
                    <a:lnTo>
                      <a:pt x="1237" y="919"/>
                    </a:lnTo>
                    <a:lnTo>
                      <a:pt x="12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29"/>
              <p:cNvSpPr/>
              <p:nvPr/>
            </p:nvSpPr>
            <p:spPr>
              <a:xfrm>
                <a:off x="1635757" y="1415117"/>
                <a:ext cx="82288" cy="60876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870" extrusionOk="0">
                    <a:moveTo>
                      <a:pt x="0" y="0"/>
                    </a:moveTo>
                    <a:lnTo>
                      <a:pt x="0" y="869"/>
                    </a:lnTo>
                    <a:lnTo>
                      <a:pt x="1175" y="869"/>
                    </a:lnTo>
                    <a:lnTo>
                      <a:pt x="117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29"/>
              <p:cNvSpPr/>
              <p:nvPr/>
            </p:nvSpPr>
            <p:spPr>
              <a:xfrm>
                <a:off x="1270775" y="1373973"/>
                <a:ext cx="42053" cy="30018"/>
              </a:xfrm>
              <a:custGeom>
                <a:avLst/>
                <a:gdLst/>
                <a:ahLst/>
                <a:cxnLst/>
                <a:rect l="l" t="t" r="r" b="b"/>
                <a:pathLst>
                  <a:path w="601" h="429" extrusionOk="0">
                    <a:moveTo>
                      <a:pt x="0" y="0"/>
                    </a:moveTo>
                    <a:lnTo>
                      <a:pt x="0" y="429"/>
                    </a:lnTo>
                    <a:lnTo>
                      <a:pt x="600" y="429"/>
                    </a:lnTo>
                    <a:lnTo>
                      <a:pt x="6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29"/>
              <p:cNvSpPr/>
              <p:nvPr/>
            </p:nvSpPr>
            <p:spPr>
              <a:xfrm>
                <a:off x="1540593" y="1562481"/>
                <a:ext cx="42053" cy="30018"/>
              </a:xfrm>
              <a:custGeom>
                <a:avLst/>
                <a:gdLst/>
                <a:ahLst/>
                <a:cxnLst/>
                <a:rect l="l" t="t" r="r" b="b"/>
                <a:pathLst>
                  <a:path w="601" h="429" extrusionOk="0">
                    <a:moveTo>
                      <a:pt x="1" y="0"/>
                    </a:moveTo>
                    <a:lnTo>
                      <a:pt x="1" y="429"/>
                    </a:lnTo>
                    <a:lnTo>
                      <a:pt x="601" y="429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9"/>
              <p:cNvSpPr/>
              <p:nvPr/>
            </p:nvSpPr>
            <p:spPr>
              <a:xfrm>
                <a:off x="1312759" y="1509301"/>
                <a:ext cx="42053" cy="30088"/>
              </a:xfrm>
              <a:custGeom>
                <a:avLst/>
                <a:gdLst/>
                <a:ahLst/>
                <a:cxnLst/>
                <a:rect l="l" t="t" r="r" b="b"/>
                <a:pathLst>
                  <a:path w="601" h="430" extrusionOk="0">
                    <a:moveTo>
                      <a:pt x="0" y="1"/>
                    </a:moveTo>
                    <a:lnTo>
                      <a:pt x="0" y="429"/>
                    </a:lnTo>
                    <a:lnTo>
                      <a:pt x="600" y="429"/>
                    </a:lnTo>
                    <a:lnTo>
                      <a:pt x="6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29"/>
              <p:cNvSpPr/>
              <p:nvPr/>
            </p:nvSpPr>
            <p:spPr>
              <a:xfrm>
                <a:off x="1544022" y="1125497"/>
                <a:ext cx="41214" cy="30088"/>
              </a:xfrm>
              <a:custGeom>
                <a:avLst/>
                <a:gdLst/>
                <a:ahLst/>
                <a:cxnLst/>
                <a:rect l="l" t="t" r="r" b="b"/>
                <a:pathLst>
                  <a:path w="589" h="430" extrusionOk="0">
                    <a:moveTo>
                      <a:pt x="1" y="1"/>
                    </a:moveTo>
                    <a:lnTo>
                      <a:pt x="1" y="429"/>
                    </a:lnTo>
                    <a:lnTo>
                      <a:pt x="589" y="429"/>
                    </a:lnTo>
                    <a:lnTo>
                      <a:pt x="58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6" name="Google Shape;796;p29"/>
            <p:cNvSpPr/>
            <p:nvPr/>
          </p:nvSpPr>
          <p:spPr>
            <a:xfrm>
              <a:off x="266115" y="1262350"/>
              <a:ext cx="292205" cy="292205"/>
            </a:xfrm>
            <a:custGeom>
              <a:avLst/>
              <a:gdLst/>
              <a:ahLst/>
              <a:cxnLst/>
              <a:rect l="l" t="t" r="r" b="b"/>
              <a:pathLst>
                <a:path w="4176" h="4176" extrusionOk="0">
                  <a:moveTo>
                    <a:pt x="1776" y="1"/>
                  </a:moveTo>
                  <a:lnTo>
                    <a:pt x="1776" y="1776"/>
                  </a:lnTo>
                  <a:lnTo>
                    <a:pt x="0" y="1776"/>
                  </a:lnTo>
                  <a:lnTo>
                    <a:pt x="0" y="2400"/>
                  </a:lnTo>
                  <a:lnTo>
                    <a:pt x="1776" y="2400"/>
                  </a:lnTo>
                  <a:lnTo>
                    <a:pt x="1776" y="4176"/>
                  </a:lnTo>
                  <a:lnTo>
                    <a:pt x="2400" y="4176"/>
                  </a:lnTo>
                  <a:lnTo>
                    <a:pt x="2400" y="2400"/>
                  </a:lnTo>
                  <a:lnTo>
                    <a:pt x="4175" y="2400"/>
                  </a:lnTo>
                  <a:lnTo>
                    <a:pt x="4175" y="1776"/>
                  </a:lnTo>
                  <a:lnTo>
                    <a:pt x="2400" y="1776"/>
                  </a:lnTo>
                  <a:lnTo>
                    <a:pt x="24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 rot="-2011241" flipH="1">
              <a:off x="5960294" y="-525210"/>
              <a:ext cx="6874365" cy="2129823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8" name="Google Shape;798;p29"/>
            <p:cNvGrpSpPr/>
            <p:nvPr/>
          </p:nvGrpSpPr>
          <p:grpSpPr>
            <a:xfrm rot="-2023058">
              <a:off x="6496709" y="3303547"/>
              <a:ext cx="4155021" cy="3663981"/>
              <a:chOff x="3141775" y="2797950"/>
              <a:chExt cx="2059150" cy="1815800"/>
            </a:xfrm>
          </p:grpSpPr>
          <p:sp>
            <p:nvSpPr>
              <p:cNvPr id="799" name="Google Shape;799;p29"/>
              <p:cNvSpPr/>
              <p:nvPr/>
            </p:nvSpPr>
            <p:spPr>
              <a:xfrm>
                <a:off x="3202075" y="2853350"/>
                <a:ext cx="1939775" cy="1703775"/>
              </a:xfrm>
              <a:custGeom>
                <a:avLst/>
                <a:gdLst/>
                <a:ahLst/>
                <a:cxnLst/>
                <a:rect l="l" t="t" r="r" b="b"/>
                <a:pathLst>
                  <a:path w="77591" h="68151" fill="none" extrusionOk="0">
                    <a:moveTo>
                      <a:pt x="67857" y="68150"/>
                    </a:moveTo>
                    <a:cubicBezTo>
                      <a:pt x="66400" y="68150"/>
                      <a:pt x="64967" y="67575"/>
                      <a:pt x="63559" y="66987"/>
                    </a:cubicBezTo>
                    <a:cubicBezTo>
                      <a:pt x="63032" y="66779"/>
                      <a:pt x="62518" y="66558"/>
                      <a:pt x="61992" y="66375"/>
                    </a:cubicBezTo>
                    <a:cubicBezTo>
                      <a:pt x="57694" y="64881"/>
                      <a:pt x="52833" y="65481"/>
                      <a:pt x="48548" y="65995"/>
                    </a:cubicBezTo>
                    <a:cubicBezTo>
                      <a:pt x="46417" y="66252"/>
                      <a:pt x="43993" y="66558"/>
                      <a:pt x="41728" y="66056"/>
                    </a:cubicBezTo>
                    <a:cubicBezTo>
                      <a:pt x="39818" y="65640"/>
                      <a:pt x="38091" y="64697"/>
                      <a:pt x="36402" y="63779"/>
                    </a:cubicBezTo>
                    <a:lnTo>
                      <a:pt x="25003" y="57547"/>
                    </a:lnTo>
                    <a:cubicBezTo>
                      <a:pt x="23999" y="56996"/>
                      <a:pt x="23533" y="56420"/>
                      <a:pt x="23607" y="55784"/>
                    </a:cubicBezTo>
                    <a:cubicBezTo>
                      <a:pt x="23644" y="55502"/>
                      <a:pt x="23791" y="55257"/>
                      <a:pt x="23950" y="55025"/>
                    </a:cubicBezTo>
                    <a:cubicBezTo>
                      <a:pt x="24060" y="54853"/>
                      <a:pt x="24158" y="54682"/>
                      <a:pt x="24219" y="54498"/>
                    </a:cubicBezTo>
                    <a:cubicBezTo>
                      <a:pt x="24403" y="53972"/>
                      <a:pt x="24244" y="53421"/>
                      <a:pt x="24035" y="52833"/>
                    </a:cubicBezTo>
                    <a:cubicBezTo>
                      <a:pt x="23888" y="52355"/>
                      <a:pt x="23717" y="51853"/>
                      <a:pt x="23778" y="51364"/>
                    </a:cubicBezTo>
                    <a:cubicBezTo>
                      <a:pt x="23950" y="49833"/>
                      <a:pt x="25725" y="49429"/>
                      <a:pt x="27280" y="49086"/>
                    </a:cubicBezTo>
                    <a:cubicBezTo>
                      <a:pt x="27623" y="49001"/>
                      <a:pt x="27929" y="48939"/>
                      <a:pt x="28235" y="48854"/>
                    </a:cubicBezTo>
                    <a:cubicBezTo>
                      <a:pt x="29839" y="48425"/>
                      <a:pt x="31247" y="47225"/>
                      <a:pt x="32080" y="45572"/>
                    </a:cubicBezTo>
                    <a:cubicBezTo>
                      <a:pt x="32900" y="43932"/>
                      <a:pt x="33022" y="42095"/>
                      <a:pt x="32410" y="40540"/>
                    </a:cubicBezTo>
                    <a:cubicBezTo>
                      <a:pt x="32031" y="39560"/>
                      <a:pt x="31370" y="38667"/>
                      <a:pt x="30757" y="37773"/>
                    </a:cubicBezTo>
                    <a:cubicBezTo>
                      <a:pt x="29778" y="36389"/>
                      <a:pt x="28774" y="34981"/>
                      <a:pt x="28798" y="33292"/>
                    </a:cubicBezTo>
                    <a:cubicBezTo>
                      <a:pt x="28798" y="32863"/>
                      <a:pt x="28896" y="32520"/>
                      <a:pt x="29055" y="32263"/>
                    </a:cubicBezTo>
                    <a:cubicBezTo>
                      <a:pt x="29288" y="31945"/>
                      <a:pt x="29643" y="31761"/>
                      <a:pt x="29998" y="31590"/>
                    </a:cubicBezTo>
                    <a:cubicBezTo>
                      <a:pt x="30096" y="31541"/>
                      <a:pt x="30194" y="31479"/>
                      <a:pt x="30280" y="31430"/>
                    </a:cubicBezTo>
                    <a:cubicBezTo>
                      <a:pt x="32447" y="30231"/>
                      <a:pt x="32839" y="27231"/>
                      <a:pt x="32508" y="24819"/>
                    </a:cubicBezTo>
                    <a:cubicBezTo>
                      <a:pt x="32349" y="23815"/>
                      <a:pt x="32092" y="22529"/>
                      <a:pt x="31259" y="21562"/>
                    </a:cubicBezTo>
                    <a:cubicBezTo>
                      <a:pt x="30561" y="20741"/>
                      <a:pt x="29264" y="20154"/>
                      <a:pt x="28137" y="20644"/>
                    </a:cubicBezTo>
                    <a:cubicBezTo>
                      <a:pt x="27696" y="20839"/>
                      <a:pt x="27329" y="21195"/>
                      <a:pt x="26974" y="21537"/>
                    </a:cubicBezTo>
                    <a:cubicBezTo>
                      <a:pt x="26533" y="21966"/>
                      <a:pt x="26080" y="22394"/>
                      <a:pt x="25468" y="22541"/>
                    </a:cubicBezTo>
                    <a:cubicBezTo>
                      <a:pt x="24709" y="22725"/>
                      <a:pt x="23950" y="22419"/>
                      <a:pt x="23203" y="22113"/>
                    </a:cubicBezTo>
                    <a:cubicBezTo>
                      <a:pt x="22382" y="21782"/>
                      <a:pt x="21611" y="21476"/>
                      <a:pt x="20852" y="21782"/>
                    </a:cubicBezTo>
                    <a:cubicBezTo>
                      <a:pt x="20289" y="22027"/>
                      <a:pt x="19970" y="22541"/>
                      <a:pt x="19615" y="23117"/>
                    </a:cubicBezTo>
                    <a:cubicBezTo>
                      <a:pt x="19383" y="23472"/>
                      <a:pt x="19162" y="23839"/>
                      <a:pt x="18856" y="24133"/>
                    </a:cubicBezTo>
                    <a:cubicBezTo>
                      <a:pt x="17693" y="25272"/>
                      <a:pt x="15734" y="24966"/>
                      <a:pt x="14399" y="24096"/>
                    </a:cubicBezTo>
                    <a:cubicBezTo>
                      <a:pt x="13591" y="23558"/>
                      <a:pt x="12893" y="22835"/>
                      <a:pt x="12244" y="22137"/>
                    </a:cubicBezTo>
                    <a:cubicBezTo>
                      <a:pt x="11828" y="21709"/>
                      <a:pt x="11400" y="21243"/>
                      <a:pt x="10934" y="20852"/>
                    </a:cubicBezTo>
                    <a:cubicBezTo>
                      <a:pt x="10530" y="20484"/>
                      <a:pt x="9881" y="19995"/>
                      <a:pt x="9159" y="19958"/>
                    </a:cubicBezTo>
                    <a:cubicBezTo>
                      <a:pt x="8694" y="19946"/>
                      <a:pt x="8216" y="20129"/>
                      <a:pt x="7788" y="20301"/>
                    </a:cubicBezTo>
                    <a:cubicBezTo>
                      <a:pt x="7286" y="20497"/>
                      <a:pt x="6759" y="20815"/>
                      <a:pt x="6257" y="21133"/>
                    </a:cubicBezTo>
                    <a:cubicBezTo>
                      <a:pt x="5241" y="21782"/>
                      <a:pt x="4188" y="22443"/>
                      <a:pt x="3086" y="22137"/>
                    </a:cubicBezTo>
                    <a:cubicBezTo>
                      <a:pt x="1629" y="21733"/>
                      <a:pt x="1115" y="19884"/>
                      <a:pt x="686" y="18378"/>
                    </a:cubicBezTo>
                    <a:cubicBezTo>
                      <a:pt x="637" y="18195"/>
                      <a:pt x="576" y="18011"/>
                      <a:pt x="527" y="17852"/>
                    </a:cubicBezTo>
                    <a:cubicBezTo>
                      <a:pt x="0" y="16052"/>
                      <a:pt x="368" y="14215"/>
                      <a:pt x="1482" y="13162"/>
                    </a:cubicBezTo>
                    <a:cubicBezTo>
                      <a:pt x="2143" y="12538"/>
                      <a:pt x="3000" y="12220"/>
                      <a:pt x="3833" y="11889"/>
                    </a:cubicBezTo>
                    <a:cubicBezTo>
                      <a:pt x="4200" y="11754"/>
                      <a:pt x="4567" y="11620"/>
                      <a:pt x="4923" y="11448"/>
                    </a:cubicBezTo>
                    <a:cubicBezTo>
                      <a:pt x="6098" y="10897"/>
                      <a:pt x="7175" y="9795"/>
                      <a:pt x="6943" y="8583"/>
                    </a:cubicBezTo>
                    <a:cubicBezTo>
                      <a:pt x="6918" y="8436"/>
                      <a:pt x="6857" y="8265"/>
                      <a:pt x="6808" y="8118"/>
                    </a:cubicBezTo>
                    <a:cubicBezTo>
                      <a:pt x="6698" y="7787"/>
                      <a:pt x="6588" y="7457"/>
                      <a:pt x="6673" y="7114"/>
                    </a:cubicBezTo>
                    <a:cubicBezTo>
                      <a:pt x="6857" y="6281"/>
                      <a:pt x="7726" y="6245"/>
                      <a:pt x="8645" y="6232"/>
                    </a:cubicBezTo>
                    <a:cubicBezTo>
                      <a:pt x="9245" y="6220"/>
                      <a:pt x="9857" y="6196"/>
                      <a:pt x="10322" y="5951"/>
                    </a:cubicBezTo>
                    <a:cubicBezTo>
                      <a:pt x="11228" y="5498"/>
                      <a:pt x="11302" y="4420"/>
                      <a:pt x="11387" y="3294"/>
                    </a:cubicBezTo>
                    <a:cubicBezTo>
                      <a:pt x="11449" y="2278"/>
                      <a:pt x="11522" y="1237"/>
                      <a:pt x="12208" y="563"/>
                    </a:cubicBezTo>
                    <a:cubicBezTo>
                      <a:pt x="12636" y="159"/>
                      <a:pt x="13224" y="0"/>
                      <a:pt x="13873" y="110"/>
                    </a:cubicBezTo>
                    <a:cubicBezTo>
                      <a:pt x="14852" y="294"/>
                      <a:pt x="15856" y="1078"/>
                      <a:pt x="16297" y="2020"/>
                    </a:cubicBezTo>
                    <a:cubicBezTo>
                      <a:pt x="16665" y="2792"/>
                      <a:pt x="16836" y="3649"/>
                      <a:pt x="16995" y="4457"/>
                    </a:cubicBezTo>
                    <a:cubicBezTo>
                      <a:pt x="17154" y="5241"/>
                      <a:pt x="17326" y="6049"/>
                      <a:pt x="17656" y="6771"/>
                    </a:cubicBezTo>
                    <a:cubicBezTo>
                      <a:pt x="18697" y="9061"/>
                      <a:pt x="21550" y="10457"/>
                      <a:pt x="24133" y="9955"/>
                    </a:cubicBezTo>
                    <a:cubicBezTo>
                      <a:pt x="26607" y="9477"/>
                      <a:pt x="28749" y="7408"/>
                      <a:pt x="29472" y="4812"/>
                    </a:cubicBezTo>
                    <a:cubicBezTo>
                      <a:pt x="29508" y="4702"/>
                      <a:pt x="29533" y="4579"/>
                      <a:pt x="29570" y="4469"/>
                    </a:cubicBezTo>
                    <a:cubicBezTo>
                      <a:pt x="29729" y="3796"/>
                      <a:pt x="29913" y="3098"/>
                      <a:pt x="30463" y="2669"/>
                    </a:cubicBezTo>
                    <a:cubicBezTo>
                      <a:pt x="31406" y="1910"/>
                      <a:pt x="32827" y="2437"/>
                      <a:pt x="33720" y="3318"/>
                    </a:cubicBezTo>
                    <a:cubicBezTo>
                      <a:pt x="34002" y="3600"/>
                      <a:pt x="34259" y="3894"/>
                      <a:pt x="34504" y="4175"/>
                    </a:cubicBezTo>
                    <a:cubicBezTo>
                      <a:pt x="35030" y="4775"/>
                      <a:pt x="35557" y="5400"/>
                      <a:pt x="36267" y="5755"/>
                    </a:cubicBezTo>
                    <a:cubicBezTo>
                      <a:pt x="36745" y="5988"/>
                      <a:pt x="37283" y="6098"/>
                      <a:pt x="37785" y="6196"/>
                    </a:cubicBezTo>
                    <a:cubicBezTo>
                      <a:pt x="38447" y="6318"/>
                      <a:pt x="39108" y="6465"/>
                      <a:pt x="39671" y="6857"/>
                    </a:cubicBezTo>
                    <a:cubicBezTo>
                      <a:pt x="41030" y="7824"/>
                      <a:pt x="40993" y="9857"/>
                      <a:pt x="40553" y="11314"/>
                    </a:cubicBezTo>
                    <a:cubicBezTo>
                      <a:pt x="40418" y="11754"/>
                      <a:pt x="40246" y="12195"/>
                      <a:pt x="40087" y="12624"/>
                    </a:cubicBezTo>
                    <a:cubicBezTo>
                      <a:pt x="39695" y="13689"/>
                      <a:pt x="39291" y="14766"/>
                      <a:pt x="39340" y="15893"/>
                    </a:cubicBezTo>
                    <a:cubicBezTo>
                      <a:pt x="39389" y="17154"/>
                      <a:pt x="40014" y="18354"/>
                      <a:pt x="40614" y="19517"/>
                    </a:cubicBezTo>
                    <a:cubicBezTo>
                      <a:pt x="41336" y="20913"/>
                      <a:pt x="42083" y="22345"/>
                      <a:pt x="41801" y="23876"/>
                    </a:cubicBezTo>
                    <a:cubicBezTo>
                      <a:pt x="41765" y="24170"/>
                      <a:pt x="41667" y="24464"/>
                      <a:pt x="41581" y="24733"/>
                    </a:cubicBezTo>
                    <a:cubicBezTo>
                      <a:pt x="41483" y="25039"/>
                      <a:pt x="41373" y="25357"/>
                      <a:pt x="41336" y="25688"/>
                    </a:cubicBezTo>
                    <a:cubicBezTo>
                      <a:pt x="41214" y="26521"/>
                      <a:pt x="41422" y="27463"/>
                      <a:pt x="42010" y="28590"/>
                    </a:cubicBezTo>
                    <a:cubicBezTo>
                      <a:pt x="43087" y="30720"/>
                      <a:pt x="44752" y="32030"/>
                      <a:pt x="46430" y="32116"/>
                    </a:cubicBezTo>
                    <a:cubicBezTo>
                      <a:pt x="47972" y="32177"/>
                      <a:pt x="48340" y="30867"/>
                      <a:pt x="48768" y="29373"/>
                    </a:cubicBezTo>
                    <a:cubicBezTo>
                      <a:pt x="48878" y="28994"/>
                      <a:pt x="48989" y="28590"/>
                      <a:pt x="49123" y="28210"/>
                    </a:cubicBezTo>
                    <a:cubicBezTo>
                      <a:pt x="49809" y="26264"/>
                      <a:pt x="50703" y="24917"/>
                      <a:pt x="51719" y="23374"/>
                    </a:cubicBezTo>
                    <a:cubicBezTo>
                      <a:pt x="52013" y="22933"/>
                      <a:pt x="52319" y="22468"/>
                      <a:pt x="52625" y="21978"/>
                    </a:cubicBezTo>
                    <a:cubicBezTo>
                      <a:pt x="53286" y="20937"/>
                      <a:pt x="54890" y="21354"/>
                      <a:pt x="56200" y="21684"/>
                    </a:cubicBezTo>
                    <a:cubicBezTo>
                      <a:pt x="56360" y="21733"/>
                      <a:pt x="56519" y="21770"/>
                      <a:pt x="56653" y="21807"/>
                    </a:cubicBezTo>
                    <a:cubicBezTo>
                      <a:pt x="57841" y="22101"/>
                      <a:pt x="59212" y="23056"/>
                      <a:pt x="59372" y="24488"/>
                    </a:cubicBezTo>
                    <a:cubicBezTo>
                      <a:pt x="59420" y="24917"/>
                      <a:pt x="59359" y="25345"/>
                      <a:pt x="59298" y="25774"/>
                    </a:cubicBezTo>
                    <a:cubicBezTo>
                      <a:pt x="59286" y="25933"/>
                      <a:pt x="59261" y="26080"/>
                      <a:pt x="59237" y="26251"/>
                    </a:cubicBezTo>
                    <a:cubicBezTo>
                      <a:pt x="58992" y="28541"/>
                      <a:pt x="59959" y="30794"/>
                      <a:pt x="60816" y="32765"/>
                    </a:cubicBezTo>
                    <a:cubicBezTo>
                      <a:pt x="61024" y="33279"/>
                      <a:pt x="61294" y="33855"/>
                      <a:pt x="61735" y="34234"/>
                    </a:cubicBezTo>
                    <a:cubicBezTo>
                      <a:pt x="62151" y="34589"/>
                      <a:pt x="62714" y="34761"/>
                      <a:pt x="63216" y="34883"/>
                    </a:cubicBezTo>
                    <a:cubicBezTo>
                      <a:pt x="64024" y="35079"/>
                      <a:pt x="64930" y="35116"/>
                      <a:pt x="65800" y="35153"/>
                    </a:cubicBezTo>
                    <a:cubicBezTo>
                      <a:pt x="67306" y="35214"/>
                      <a:pt x="68861" y="35275"/>
                      <a:pt x="69999" y="36157"/>
                    </a:cubicBezTo>
                    <a:cubicBezTo>
                      <a:pt x="71946" y="37638"/>
                      <a:pt x="73256" y="40099"/>
                      <a:pt x="74419" y="42291"/>
                    </a:cubicBezTo>
                    <a:cubicBezTo>
                      <a:pt x="74579" y="42560"/>
                      <a:pt x="74713" y="42842"/>
                      <a:pt x="74872" y="43111"/>
                    </a:cubicBezTo>
                    <a:cubicBezTo>
                      <a:pt x="75815" y="44862"/>
                      <a:pt x="76795" y="46662"/>
                      <a:pt x="77162" y="48670"/>
                    </a:cubicBezTo>
                    <a:cubicBezTo>
                      <a:pt x="77591" y="51045"/>
                      <a:pt x="77101" y="53457"/>
                      <a:pt x="76611" y="55331"/>
                    </a:cubicBezTo>
                    <a:cubicBezTo>
                      <a:pt x="75889" y="58086"/>
                      <a:pt x="74897" y="60767"/>
                      <a:pt x="73648" y="63301"/>
                    </a:cubicBezTo>
                    <a:cubicBezTo>
                      <a:pt x="72730" y="65175"/>
                      <a:pt x="71383" y="67391"/>
                      <a:pt x="69118" y="67991"/>
                    </a:cubicBezTo>
                    <a:cubicBezTo>
                      <a:pt x="68701" y="68113"/>
                      <a:pt x="68285" y="68150"/>
                      <a:pt x="67857" y="6815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29"/>
              <p:cNvSpPr/>
              <p:nvPr/>
            </p:nvSpPr>
            <p:spPr>
              <a:xfrm>
                <a:off x="3291150" y="3022000"/>
                <a:ext cx="1763775" cy="1450325"/>
              </a:xfrm>
              <a:custGeom>
                <a:avLst/>
                <a:gdLst/>
                <a:ahLst/>
                <a:cxnLst/>
                <a:rect l="l" t="t" r="r" b="b"/>
                <a:pathLst>
                  <a:path w="70551" h="58013" fill="none" extrusionOk="0">
                    <a:moveTo>
                      <a:pt x="64294" y="58013"/>
                    </a:moveTo>
                    <a:lnTo>
                      <a:pt x="64294" y="58013"/>
                    </a:lnTo>
                    <a:cubicBezTo>
                      <a:pt x="63510" y="58013"/>
                      <a:pt x="62371" y="57547"/>
                      <a:pt x="61269" y="57094"/>
                    </a:cubicBezTo>
                    <a:cubicBezTo>
                      <a:pt x="60718" y="56862"/>
                      <a:pt x="60143" y="56629"/>
                      <a:pt x="59555" y="56433"/>
                    </a:cubicBezTo>
                    <a:cubicBezTo>
                      <a:pt x="57339" y="55649"/>
                      <a:pt x="54890" y="55282"/>
                      <a:pt x="52086" y="55282"/>
                    </a:cubicBezTo>
                    <a:cubicBezTo>
                      <a:pt x="49478" y="55282"/>
                      <a:pt x="46858" y="55600"/>
                      <a:pt x="44569" y="55894"/>
                    </a:cubicBezTo>
                    <a:cubicBezTo>
                      <a:pt x="43405" y="56041"/>
                      <a:pt x="42071" y="56200"/>
                      <a:pt x="40883" y="56200"/>
                    </a:cubicBezTo>
                    <a:cubicBezTo>
                      <a:pt x="40124" y="56200"/>
                      <a:pt x="39475" y="56139"/>
                      <a:pt x="38887" y="56017"/>
                    </a:cubicBezTo>
                    <a:cubicBezTo>
                      <a:pt x="37455" y="55711"/>
                      <a:pt x="35998" y="54915"/>
                      <a:pt x="34467" y="54070"/>
                    </a:cubicBezTo>
                    <a:cubicBezTo>
                      <a:pt x="33684" y="53654"/>
                      <a:pt x="32508" y="53188"/>
                      <a:pt x="31272" y="52711"/>
                    </a:cubicBezTo>
                    <a:cubicBezTo>
                      <a:pt x="28419" y="51621"/>
                      <a:pt x="24905" y="50262"/>
                      <a:pt x="24023" y="48364"/>
                    </a:cubicBezTo>
                    <a:cubicBezTo>
                      <a:pt x="23619" y="47446"/>
                      <a:pt x="23570" y="46405"/>
                      <a:pt x="23950" y="45793"/>
                    </a:cubicBezTo>
                    <a:cubicBezTo>
                      <a:pt x="24023" y="45671"/>
                      <a:pt x="24182" y="45671"/>
                      <a:pt x="24317" y="45671"/>
                    </a:cubicBezTo>
                    <a:cubicBezTo>
                      <a:pt x="24378" y="45671"/>
                      <a:pt x="24439" y="45671"/>
                      <a:pt x="24476" y="45658"/>
                    </a:cubicBezTo>
                    <a:lnTo>
                      <a:pt x="24488" y="45658"/>
                    </a:lnTo>
                    <a:cubicBezTo>
                      <a:pt x="24819" y="45585"/>
                      <a:pt x="25186" y="45499"/>
                      <a:pt x="25541" y="45401"/>
                    </a:cubicBezTo>
                    <a:cubicBezTo>
                      <a:pt x="28088" y="44703"/>
                      <a:pt x="30268" y="42891"/>
                      <a:pt x="31541" y="40357"/>
                    </a:cubicBezTo>
                    <a:cubicBezTo>
                      <a:pt x="32814" y="37847"/>
                      <a:pt x="32986" y="35006"/>
                      <a:pt x="32006" y="32545"/>
                    </a:cubicBezTo>
                    <a:cubicBezTo>
                      <a:pt x="31467" y="31174"/>
                      <a:pt x="30659" y="30047"/>
                      <a:pt x="29949" y="29056"/>
                    </a:cubicBezTo>
                    <a:cubicBezTo>
                      <a:pt x="29827" y="28872"/>
                      <a:pt x="29655" y="28700"/>
                      <a:pt x="29496" y="28517"/>
                    </a:cubicBezTo>
                    <a:cubicBezTo>
                      <a:pt x="29104" y="28113"/>
                      <a:pt x="28762" y="27745"/>
                      <a:pt x="28860" y="27354"/>
                    </a:cubicBezTo>
                    <a:cubicBezTo>
                      <a:pt x="29166" y="26178"/>
                      <a:pt x="29778" y="25137"/>
                      <a:pt x="30439" y="24011"/>
                    </a:cubicBezTo>
                    <a:cubicBezTo>
                      <a:pt x="31541" y="22162"/>
                      <a:pt x="32680" y="20252"/>
                      <a:pt x="32288" y="17571"/>
                    </a:cubicBezTo>
                    <a:cubicBezTo>
                      <a:pt x="32092" y="16224"/>
                      <a:pt x="31676" y="14240"/>
                      <a:pt x="30292" y="12600"/>
                    </a:cubicBezTo>
                    <a:cubicBezTo>
                      <a:pt x="29068" y="11155"/>
                      <a:pt x="27256" y="10298"/>
                      <a:pt x="25456" y="10298"/>
                    </a:cubicBezTo>
                    <a:cubicBezTo>
                      <a:pt x="24660" y="10298"/>
                      <a:pt x="23888" y="10469"/>
                      <a:pt x="23166" y="10788"/>
                    </a:cubicBezTo>
                    <a:cubicBezTo>
                      <a:pt x="22713" y="11008"/>
                      <a:pt x="22358" y="11339"/>
                      <a:pt x="22040" y="11632"/>
                    </a:cubicBezTo>
                    <a:cubicBezTo>
                      <a:pt x="21697" y="11951"/>
                      <a:pt x="21427" y="12220"/>
                      <a:pt x="21072" y="12294"/>
                    </a:cubicBezTo>
                    <a:cubicBezTo>
                      <a:pt x="21023" y="12306"/>
                      <a:pt x="20987" y="12281"/>
                      <a:pt x="20938" y="12245"/>
                    </a:cubicBezTo>
                    <a:cubicBezTo>
                      <a:pt x="20925" y="12232"/>
                      <a:pt x="20901" y="12232"/>
                      <a:pt x="20889" y="12220"/>
                    </a:cubicBezTo>
                    <a:cubicBezTo>
                      <a:pt x="20154" y="11914"/>
                      <a:pt x="19150" y="11498"/>
                      <a:pt x="17938" y="11498"/>
                    </a:cubicBezTo>
                    <a:cubicBezTo>
                      <a:pt x="17228" y="11498"/>
                      <a:pt x="16554" y="11632"/>
                      <a:pt x="15930" y="11914"/>
                    </a:cubicBezTo>
                    <a:cubicBezTo>
                      <a:pt x="14387" y="12563"/>
                      <a:pt x="13604" y="13824"/>
                      <a:pt x="13150" y="14559"/>
                    </a:cubicBezTo>
                    <a:cubicBezTo>
                      <a:pt x="13150" y="14571"/>
                      <a:pt x="13126" y="14571"/>
                      <a:pt x="13126" y="14583"/>
                    </a:cubicBezTo>
                    <a:cubicBezTo>
                      <a:pt x="13114" y="14620"/>
                      <a:pt x="13102" y="14644"/>
                      <a:pt x="13065" y="14669"/>
                    </a:cubicBezTo>
                    <a:cubicBezTo>
                      <a:pt x="12967" y="14706"/>
                      <a:pt x="12857" y="14620"/>
                      <a:pt x="12746" y="14546"/>
                    </a:cubicBezTo>
                    <a:cubicBezTo>
                      <a:pt x="12722" y="14522"/>
                      <a:pt x="12697" y="14497"/>
                      <a:pt x="12673" y="14485"/>
                    </a:cubicBezTo>
                    <a:cubicBezTo>
                      <a:pt x="12183" y="14155"/>
                      <a:pt x="11657" y="13604"/>
                      <a:pt x="11106" y="13028"/>
                    </a:cubicBezTo>
                    <a:cubicBezTo>
                      <a:pt x="10665" y="12563"/>
                      <a:pt x="10163" y="12036"/>
                      <a:pt x="9600" y="11522"/>
                    </a:cubicBezTo>
                    <a:cubicBezTo>
                      <a:pt x="9134" y="11118"/>
                      <a:pt x="7714" y="9882"/>
                      <a:pt x="5694" y="9796"/>
                    </a:cubicBezTo>
                    <a:lnTo>
                      <a:pt x="5510" y="9796"/>
                    </a:lnTo>
                    <a:cubicBezTo>
                      <a:pt x="4408" y="9796"/>
                      <a:pt x="3539" y="10139"/>
                      <a:pt x="2951" y="10371"/>
                    </a:cubicBezTo>
                    <a:cubicBezTo>
                      <a:pt x="2143" y="10690"/>
                      <a:pt x="1470" y="11118"/>
                      <a:pt x="858" y="11485"/>
                    </a:cubicBezTo>
                    <a:lnTo>
                      <a:pt x="809" y="11522"/>
                    </a:lnTo>
                    <a:cubicBezTo>
                      <a:pt x="760" y="11571"/>
                      <a:pt x="723" y="11620"/>
                      <a:pt x="662" y="11608"/>
                    </a:cubicBezTo>
                    <a:cubicBezTo>
                      <a:pt x="429" y="11510"/>
                      <a:pt x="417" y="11216"/>
                      <a:pt x="392" y="10971"/>
                    </a:cubicBezTo>
                    <a:cubicBezTo>
                      <a:pt x="392" y="10873"/>
                      <a:pt x="380" y="10763"/>
                      <a:pt x="368" y="10690"/>
                    </a:cubicBezTo>
                    <a:cubicBezTo>
                      <a:pt x="307" y="10494"/>
                      <a:pt x="258" y="10286"/>
                      <a:pt x="196" y="10102"/>
                    </a:cubicBezTo>
                    <a:cubicBezTo>
                      <a:pt x="0" y="9453"/>
                      <a:pt x="135" y="8939"/>
                      <a:pt x="233" y="8853"/>
                    </a:cubicBezTo>
                    <a:cubicBezTo>
                      <a:pt x="368" y="8694"/>
                      <a:pt x="882" y="8510"/>
                      <a:pt x="1335" y="8327"/>
                    </a:cubicBezTo>
                    <a:lnTo>
                      <a:pt x="1457" y="8290"/>
                    </a:lnTo>
                    <a:cubicBezTo>
                      <a:pt x="1849" y="8131"/>
                      <a:pt x="2315" y="7959"/>
                      <a:pt x="2780" y="7739"/>
                    </a:cubicBezTo>
                    <a:cubicBezTo>
                      <a:pt x="4212" y="7065"/>
                      <a:pt x="4849" y="5853"/>
                      <a:pt x="5474" y="4678"/>
                    </a:cubicBezTo>
                    <a:cubicBezTo>
                      <a:pt x="5865" y="3955"/>
                      <a:pt x="6233" y="3258"/>
                      <a:pt x="6759" y="2694"/>
                    </a:cubicBezTo>
                    <a:cubicBezTo>
                      <a:pt x="6967" y="2486"/>
                      <a:pt x="7273" y="2437"/>
                      <a:pt x="7579" y="2376"/>
                    </a:cubicBezTo>
                    <a:cubicBezTo>
                      <a:pt x="7800" y="2327"/>
                      <a:pt x="8045" y="2302"/>
                      <a:pt x="8265" y="2192"/>
                    </a:cubicBezTo>
                    <a:cubicBezTo>
                      <a:pt x="8755" y="1947"/>
                      <a:pt x="9061" y="1445"/>
                      <a:pt x="9318" y="1005"/>
                    </a:cubicBezTo>
                    <a:cubicBezTo>
                      <a:pt x="9636" y="466"/>
                      <a:pt x="9918" y="1"/>
                      <a:pt x="10432" y="50"/>
                    </a:cubicBezTo>
                    <a:cubicBezTo>
                      <a:pt x="10738" y="86"/>
                      <a:pt x="10787" y="429"/>
                      <a:pt x="10824" y="796"/>
                    </a:cubicBezTo>
                    <a:cubicBezTo>
                      <a:pt x="10849" y="1017"/>
                      <a:pt x="10861" y="1225"/>
                      <a:pt x="10947" y="1396"/>
                    </a:cubicBezTo>
                    <a:cubicBezTo>
                      <a:pt x="12367" y="4568"/>
                      <a:pt x="15783" y="6686"/>
                      <a:pt x="19419" y="6686"/>
                    </a:cubicBezTo>
                    <a:cubicBezTo>
                      <a:pt x="20007" y="6686"/>
                      <a:pt x="20583" y="6625"/>
                      <a:pt x="21146" y="6527"/>
                    </a:cubicBezTo>
                    <a:cubicBezTo>
                      <a:pt x="22774" y="6196"/>
                      <a:pt x="23815" y="4776"/>
                      <a:pt x="24819" y="3380"/>
                    </a:cubicBezTo>
                    <a:cubicBezTo>
                      <a:pt x="25884" y="1947"/>
                      <a:pt x="26962" y="441"/>
                      <a:pt x="28725" y="135"/>
                    </a:cubicBezTo>
                    <a:cubicBezTo>
                      <a:pt x="29227" y="50"/>
                      <a:pt x="29582" y="490"/>
                      <a:pt x="30010" y="992"/>
                    </a:cubicBezTo>
                    <a:cubicBezTo>
                      <a:pt x="30329" y="1384"/>
                      <a:pt x="30684" y="1813"/>
                      <a:pt x="31125" y="2033"/>
                    </a:cubicBezTo>
                    <a:cubicBezTo>
                      <a:pt x="32006" y="2462"/>
                      <a:pt x="32827" y="2633"/>
                      <a:pt x="33488" y="2756"/>
                    </a:cubicBezTo>
                    <a:lnTo>
                      <a:pt x="33573" y="2756"/>
                    </a:lnTo>
                    <a:cubicBezTo>
                      <a:pt x="33659" y="2756"/>
                      <a:pt x="33745" y="2756"/>
                      <a:pt x="33794" y="2817"/>
                    </a:cubicBezTo>
                    <a:cubicBezTo>
                      <a:pt x="33880" y="2939"/>
                      <a:pt x="33818" y="3135"/>
                      <a:pt x="33745" y="3355"/>
                    </a:cubicBezTo>
                    <a:cubicBezTo>
                      <a:pt x="33720" y="3417"/>
                      <a:pt x="33696" y="3490"/>
                      <a:pt x="33684" y="3551"/>
                    </a:cubicBezTo>
                    <a:cubicBezTo>
                      <a:pt x="33573" y="3894"/>
                      <a:pt x="33439" y="4262"/>
                      <a:pt x="33304" y="4653"/>
                    </a:cubicBezTo>
                    <a:lnTo>
                      <a:pt x="33304" y="4666"/>
                    </a:lnTo>
                    <a:cubicBezTo>
                      <a:pt x="32839" y="5914"/>
                      <a:pt x="32276" y="7445"/>
                      <a:pt x="32337" y="9245"/>
                    </a:cubicBezTo>
                    <a:cubicBezTo>
                      <a:pt x="32410" y="11265"/>
                      <a:pt x="33292" y="12955"/>
                      <a:pt x="33990" y="14314"/>
                    </a:cubicBezTo>
                    <a:cubicBezTo>
                      <a:pt x="34406" y="15110"/>
                      <a:pt x="34920" y="16114"/>
                      <a:pt x="34847" y="16518"/>
                    </a:cubicBezTo>
                    <a:cubicBezTo>
                      <a:pt x="34835" y="16591"/>
                      <a:pt x="34773" y="16787"/>
                      <a:pt x="34724" y="16959"/>
                    </a:cubicBezTo>
                    <a:cubicBezTo>
                      <a:pt x="34602" y="17363"/>
                      <a:pt x="34455" y="17852"/>
                      <a:pt x="34357" y="18440"/>
                    </a:cubicBezTo>
                    <a:cubicBezTo>
                      <a:pt x="34124" y="20007"/>
                      <a:pt x="34467" y="21611"/>
                      <a:pt x="35386" y="23387"/>
                    </a:cubicBezTo>
                    <a:cubicBezTo>
                      <a:pt x="37063" y="26668"/>
                      <a:pt x="39708" y="28627"/>
                      <a:pt x="42683" y="28749"/>
                    </a:cubicBezTo>
                    <a:lnTo>
                      <a:pt x="42940" y="28749"/>
                    </a:lnTo>
                    <a:cubicBezTo>
                      <a:pt x="46956" y="28749"/>
                      <a:pt x="47997" y="25089"/>
                      <a:pt x="48438" y="23521"/>
                    </a:cubicBezTo>
                    <a:cubicBezTo>
                      <a:pt x="48548" y="23178"/>
                      <a:pt x="48634" y="22848"/>
                      <a:pt x="48732" y="22566"/>
                    </a:cubicBezTo>
                    <a:cubicBezTo>
                      <a:pt x="49282" y="21011"/>
                      <a:pt x="49980" y="19946"/>
                      <a:pt x="50960" y="18477"/>
                    </a:cubicBezTo>
                    <a:cubicBezTo>
                      <a:pt x="50997" y="18428"/>
                      <a:pt x="51009" y="18379"/>
                      <a:pt x="51021" y="18342"/>
                    </a:cubicBezTo>
                    <a:cubicBezTo>
                      <a:pt x="51070" y="18232"/>
                      <a:pt x="51119" y="18122"/>
                      <a:pt x="51229" y="18073"/>
                    </a:cubicBezTo>
                    <a:cubicBezTo>
                      <a:pt x="51364" y="18011"/>
                      <a:pt x="51499" y="18097"/>
                      <a:pt x="51621" y="18134"/>
                    </a:cubicBezTo>
                    <a:cubicBezTo>
                      <a:pt x="51670" y="18171"/>
                      <a:pt x="51731" y="18183"/>
                      <a:pt x="51756" y="18195"/>
                    </a:cubicBezTo>
                    <a:lnTo>
                      <a:pt x="51780" y="18195"/>
                    </a:lnTo>
                    <a:cubicBezTo>
                      <a:pt x="51939" y="18244"/>
                      <a:pt x="52111" y="18293"/>
                      <a:pt x="52282" y="18318"/>
                    </a:cubicBezTo>
                    <a:lnTo>
                      <a:pt x="52294" y="18318"/>
                    </a:lnTo>
                    <a:cubicBezTo>
                      <a:pt x="52307" y="18318"/>
                      <a:pt x="52343" y="18318"/>
                      <a:pt x="52368" y="18354"/>
                    </a:cubicBezTo>
                    <a:cubicBezTo>
                      <a:pt x="52380" y="18379"/>
                      <a:pt x="52368" y="18428"/>
                      <a:pt x="52368" y="18465"/>
                    </a:cubicBezTo>
                    <a:cubicBezTo>
                      <a:pt x="52368" y="18477"/>
                      <a:pt x="52368" y="18477"/>
                      <a:pt x="52356" y="18489"/>
                    </a:cubicBezTo>
                    <a:cubicBezTo>
                      <a:pt x="52343" y="18648"/>
                      <a:pt x="52307" y="18856"/>
                      <a:pt x="52282" y="19089"/>
                    </a:cubicBezTo>
                    <a:cubicBezTo>
                      <a:pt x="51927" y="22285"/>
                      <a:pt x="53201" y="25199"/>
                      <a:pt x="54119" y="27317"/>
                    </a:cubicBezTo>
                    <a:cubicBezTo>
                      <a:pt x="54413" y="27990"/>
                      <a:pt x="54890" y="29129"/>
                      <a:pt x="55955" y="30011"/>
                    </a:cubicBezTo>
                    <a:cubicBezTo>
                      <a:pt x="56886" y="30806"/>
                      <a:pt x="57927" y="31149"/>
                      <a:pt x="58821" y="31357"/>
                    </a:cubicBezTo>
                    <a:cubicBezTo>
                      <a:pt x="59959" y="31639"/>
                      <a:pt x="61086" y="31688"/>
                      <a:pt x="62090" y="31725"/>
                    </a:cubicBezTo>
                    <a:cubicBezTo>
                      <a:pt x="62824" y="31761"/>
                      <a:pt x="64061" y="31810"/>
                      <a:pt x="64355" y="32019"/>
                    </a:cubicBezTo>
                    <a:cubicBezTo>
                      <a:pt x="65714" y="33059"/>
                      <a:pt x="66853" y="35190"/>
                      <a:pt x="67844" y="37051"/>
                    </a:cubicBezTo>
                    <a:cubicBezTo>
                      <a:pt x="68004" y="37345"/>
                      <a:pt x="68150" y="37626"/>
                      <a:pt x="68310" y="37896"/>
                    </a:cubicBezTo>
                    <a:cubicBezTo>
                      <a:pt x="69130" y="39414"/>
                      <a:pt x="69975" y="40969"/>
                      <a:pt x="70244" y="42438"/>
                    </a:cubicBezTo>
                    <a:cubicBezTo>
                      <a:pt x="70550" y="44152"/>
                      <a:pt x="70146" y="46111"/>
                      <a:pt x="69754" y="47630"/>
                    </a:cubicBezTo>
                    <a:cubicBezTo>
                      <a:pt x="69105" y="50152"/>
                      <a:pt x="68187" y="52625"/>
                      <a:pt x="67036" y="54964"/>
                    </a:cubicBezTo>
                    <a:cubicBezTo>
                      <a:pt x="65959" y="57131"/>
                      <a:pt x="65151" y="57743"/>
                      <a:pt x="64661" y="57866"/>
                    </a:cubicBezTo>
                    <a:cubicBezTo>
                      <a:pt x="64575" y="58000"/>
                      <a:pt x="64428" y="58013"/>
                      <a:pt x="64294" y="5801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29"/>
              <p:cNvSpPr/>
              <p:nvPr/>
            </p:nvSpPr>
            <p:spPr>
              <a:xfrm>
                <a:off x="3494700" y="3128825"/>
                <a:ext cx="1476050" cy="1252600"/>
              </a:xfrm>
              <a:custGeom>
                <a:avLst/>
                <a:gdLst/>
                <a:ahLst/>
                <a:cxnLst/>
                <a:rect l="l" t="t" r="r" b="b"/>
                <a:pathLst>
                  <a:path w="59042" h="50104" fill="none" extrusionOk="0">
                    <a:moveTo>
                      <a:pt x="55454" y="50103"/>
                    </a:moveTo>
                    <a:lnTo>
                      <a:pt x="55417" y="50091"/>
                    </a:lnTo>
                    <a:cubicBezTo>
                      <a:pt x="55062" y="49956"/>
                      <a:pt x="54682" y="49797"/>
                      <a:pt x="54413" y="49699"/>
                    </a:cubicBezTo>
                    <a:lnTo>
                      <a:pt x="54388" y="49699"/>
                    </a:lnTo>
                    <a:cubicBezTo>
                      <a:pt x="53825" y="49466"/>
                      <a:pt x="53201" y="49209"/>
                      <a:pt x="52515" y="48977"/>
                    </a:cubicBezTo>
                    <a:cubicBezTo>
                      <a:pt x="49944" y="48071"/>
                      <a:pt x="47140" y="47642"/>
                      <a:pt x="43944" y="47642"/>
                    </a:cubicBezTo>
                    <a:cubicBezTo>
                      <a:pt x="41128" y="47642"/>
                      <a:pt x="38410" y="47985"/>
                      <a:pt x="36010" y="48266"/>
                    </a:cubicBezTo>
                    <a:cubicBezTo>
                      <a:pt x="34945" y="48413"/>
                      <a:pt x="33733" y="48548"/>
                      <a:pt x="32741" y="48548"/>
                    </a:cubicBezTo>
                    <a:cubicBezTo>
                      <a:pt x="32227" y="48548"/>
                      <a:pt x="31823" y="48511"/>
                      <a:pt x="31468" y="48438"/>
                    </a:cubicBezTo>
                    <a:cubicBezTo>
                      <a:pt x="30500" y="48230"/>
                      <a:pt x="29252" y="47556"/>
                      <a:pt x="27929" y="46834"/>
                    </a:cubicBezTo>
                    <a:cubicBezTo>
                      <a:pt x="26950" y="46295"/>
                      <a:pt x="25676" y="45805"/>
                      <a:pt x="24329" y="45291"/>
                    </a:cubicBezTo>
                    <a:cubicBezTo>
                      <a:pt x="23044" y="44801"/>
                      <a:pt x="21734" y="44287"/>
                      <a:pt x="20632" y="43724"/>
                    </a:cubicBezTo>
                    <a:cubicBezTo>
                      <a:pt x="20620" y="43712"/>
                      <a:pt x="20583" y="43712"/>
                      <a:pt x="20558" y="43712"/>
                    </a:cubicBezTo>
                    <a:cubicBezTo>
                      <a:pt x="20497" y="43699"/>
                      <a:pt x="20411" y="43675"/>
                      <a:pt x="20411" y="43602"/>
                    </a:cubicBezTo>
                    <a:cubicBezTo>
                      <a:pt x="20436" y="42034"/>
                      <a:pt x="21856" y="41189"/>
                      <a:pt x="23350" y="40283"/>
                    </a:cubicBezTo>
                    <a:cubicBezTo>
                      <a:pt x="24562" y="39549"/>
                      <a:pt x="25823" y="38802"/>
                      <a:pt x="26411" y="37614"/>
                    </a:cubicBezTo>
                    <a:cubicBezTo>
                      <a:pt x="28113" y="34247"/>
                      <a:pt x="28333" y="30390"/>
                      <a:pt x="27011" y="27048"/>
                    </a:cubicBezTo>
                    <a:cubicBezTo>
                      <a:pt x="26325" y="25297"/>
                      <a:pt x="25358" y="23938"/>
                      <a:pt x="24574" y="22848"/>
                    </a:cubicBezTo>
                    <a:cubicBezTo>
                      <a:pt x="24574" y="22836"/>
                      <a:pt x="24562" y="22836"/>
                      <a:pt x="24562" y="22824"/>
                    </a:cubicBezTo>
                    <a:cubicBezTo>
                      <a:pt x="24550" y="22799"/>
                      <a:pt x="24513" y="22775"/>
                      <a:pt x="24513" y="22738"/>
                    </a:cubicBezTo>
                    <a:cubicBezTo>
                      <a:pt x="24501" y="22542"/>
                      <a:pt x="24562" y="22236"/>
                      <a:pt x="24721" y="22064"/>
                    </a:cubicBezTo>
                    <a:cubicBezTo>
                      <a:pt x="24795" y="21991"/>
                      <a:pt x="24868" y="21942"/>
                      <a:pt x="24966" y="21942"/>
                    </a:cubicBezTo>
                    <a:lnTo>
                      <a:pt x="25040" y="21942"/>
                    </a:lnTo>
                    <a:cubicBezTo>
                      <a:pt x="27256" y="21942"/>
                      <a:pt x="28701" y="23521"/>
                      <a:pt x="30084" y="25052"/>
                    </a:cubicBezTo>
                    <a:cubicBezTo>
                      <a:pt x="31394" y="26472"/>
                      <a:pt x="32631" y="27844"/>
                      <a:pt x="34431" y="27917"/>
                    </a:cubicBezTo>
                    <a:cubicBezTo>
                      <a:pt x="34578" y="27917"/>
                      <a:pt x="34712" y="27929"/>
                      <a:pt x="34847" y="27929"/>
                    </a:cubicBezTo>
                    <a:cubicBezTo>
                      <a:pt x="36500" y="27929"/>
                      <a:pt x="37529" y="26754"/>
                      <a:pt x="38508" y="25615"/>
                    </a:cubicBezTo>
                    <a:cubicBezTo>
                      <a:pt x="39500" y="24476"/>
                      <a:pt x="40541" y="23289"/>
                      <a:pt x="42230" y="23289"/>
                    </a:cubicBezTo>
                    <a:lnTo>
                      <a:pt x="42414" y="23289"/>
                    </a:lnTo>
                    <a:cubicBezTo>
                      <a:pt x="42732" y="23313"/>
                      <a:pt x="42793" y="23693"/>
                      <a:pt x="42842" y="24048"/>
                    </a:cubicBezTo>
                    <a:cubicBezTo>
                      <a:pt x="42867" y="24207"/>
                      <a:pt x="42879" y="24366"/>
                      <a:pt x="42928" y="24489"/>
                    </a:cubicBezTo>
                    <a:cubicBezTo>
                      <a:pt x="43283" y="25309"/>
                      <a:pt x="44030" y="27011"/>
                      <a:pt x="45671" y="28407"/>
                    </a:cubicBezTo>
                    <a:cubicBezTo>
                      <a:pt x="47152" y="29656"/>
                      <a:pt x="48720" y="30170"/>
                      <a:pt x="49907" y="30452"/>
                    </a:cubicBezTo>
                    <a:cubicBezTo>
                      <a:pt x="51376" y="30819"/>
                      <a:pt x="52760" y="30868"/>
                      <a:pt x="53862" y="30917"/>
                    </a:cubicBezTo>
                    <a:cubicBezTo>
                      <a:pt x="54009" y="30917"/>
                      <a:pt x="54327" y="30929"/>
                      <a:pt x="54621" y="30941"/>
                    </a:cubicBezTo>
                    <a:lnTo>
                      <a:pt x="54633" y="30941"/>
                    </a:lnTo>
                    <a:lnTo>
                      <a:pt x="54658" y="30966"/>
                    </a:lnTo>
                    <a:cubicBezTo>
                      <a:pt x="55356" y="31798"/>
                      <a:pt x="56188" y="33353"/>
                      <a:pt x="56776" y="34468"/>
                    </a:cubicBezTo>
                    <a:cubicBezTo>
                      <a:pt x="56935" y="34761"/>
                      <a:pt x="57082" y="35043"/>
                      <a:pt x="57241" y="35325"/>
                    </a:cubicBezTo>
                    <a:cubicBezTo>
                      <a:pt x="57927" y="36610"/>
                      <a:pt x="58649" y="37920"/>
                      <a:pt x="58833" y="38863"/>
                    </a:cubicBezTo>
                    <a:cubicBezTo>
                      <a:pt x="59041" y="40051"/>
                      <a:pt x="58576" y="41912"/>
                      <a:pt x="58392" y="42598"/>
                    </a:cubicBezTo>
                    <a:cubicBezTo>
                      <a:pt x="57792" y="44887"/>
                      <a:pt x="56947" y="47140"/>
                      <a:pt x="55894" y="49270"/>
                    </a:cubicBezTo>
                    <a:cubicBezTo>
                      <a:pt x="55735" y="49577"/>
                      <a:pt x="55588" y="49846"/>
                      <a:pt x="55454" y="50079"/>
                    </a:cubicBezTo>
                    <a:close/>
                    <a:moveTo>
                      <a:pt x="4739" y="5645"/>
                    </a:moveTo>
                    <a:lnTo>
                      <a:pt x="4666" y="5645"/>
                    </a:lnTo>
                    <a:cubicBezTo>
                      <a:pt x="4396" y="5633"/>
                      <a:pt x="4225" y="5388"/>
                      <a:pt x="4041" y="5143"/>
                    </a:cubicBezTo>
                    <a:cubicBezTo>
                      <a:pt x="3943" y="5009"/>
                      <a:pt x="3845" y="4874"/>
                      <a:pt x="3723" y="4776"/>
                    </a:cubicBezTo>
                    <a:cubicBezTo>
                      <a:pt x="3233" y="4347"/>
                      <a:pt x="2584" y="4115"/>
                      <a:pt x="1960" y="3907"/>
                    </a:cubicBezTo>
                    <a:cubicBezTo>
                      <a:pt x="1127" y="3613"/>
                      <a:pt x="356" y="3343"/>
                      <a:pt x="62" y="2621"/>
                    </a:cubicBezTo>
                    <a:cubicBezTo>
                      <a:pt x="1" y="2462"/>
                      <a:pt x="123" y="2327"/>
                      <a:pt x="233" y="2217"/>
                    </a:cubicBezTo>
                    <a:cubicBezTo>
                      <a:pt x="270" y="2156"/>
                      <a:pt x="331" y="2119"/>
                      <a:pt x="356" y="2058"/>
                    </a:cubicBezTo>
                    <a:cubicBezTo>
                      <a:pt x="393" y="1972"/>
                      <a:pt x="429" y="1886"/>
                      <a:pt x="454" y="1813"/>
                    </a:cubicBezTo>
                    <a:cubicBezTo>
                      <a:pt x="539" y="1629"/>
                      <a:pt x="601" y="1458"/>
                      <a:pt x="735" y="1360"/>
                    </a:cubicBezTo>
                    <a:cubicBezTo>
                      <a:pt x="980" y="1176"/>
                      <a:pt x="1188" y="1103"/>
                      <a:pt x="1360" y="1152"/>
                    </a:cubicBezTo>
                    <a:cubicBezTo>
                      <a:pt x="3111" y="1592"/>
                      <a:pt x="6049" y="2645"/>
                      <a:pt x="6086" y="4751"/>
                    </a:cubicBezTo>
                    <a:cubicBezTo>
                      <a:pt x="6086" y="4935"/>
                      <a:pt x="6013" y="5094"/>
                      <a:pt x="5866" y="5241"/>
                    </a:cubicBezTo>
                    <a:cubicBezTo>
                      <a:pt x="5584" y="5511"/>
                      <a:pt x="5094" y="5645"/>
                      <a:pt x="4739" y="5645"/>
                    </a:cubicBezTo>
                    <a:close/>
                    <a:moveTo>
                      <a:pt x="20020" y="3625"/>
                    </a:moveTo>
                    <a:cubicBezTo>
                      <a:pt x="19762" y="3625"/>
                      <a:pt x="19481" y="3588"/>
                      <a:pt x="19224" y="3490"/>
                    </a:cubicBezTo>
                    <a:cubicBezTo>
                      <a:pt x="18758" y="3343"/>
                      <a:pt x="18428" y="3062"/>
                      <a:pt x="18281" y="2731"/>
                    </a:cubicBezTo>
                    <a:cubicBezTo>
                      <a:pt x="18097" y="2278"/>
                      <a:pt x="18550" y="1948"/>
                      <a:pt x="18954" y="1629"/>
                    </a:cubicBezTo>
                    <a:cubicBezTo>
                      <a:pt x="19163" y="1470"/>
                      <a:pt x="19358" y="1323"/>
                      <a:pt x="19481" y="1164"/>
                    </a:cubicBezTo>
                    <a:cubicBezTo>
                      <a:pt x="19554" y="1054"/>
                      <a:pt x="19616" y="919"/>
                      <a:pt x="19689" y="772"/>
                    </a:cubicBezTo>
                    <a:cubicBezTo>
                      <a:pt x="19848" y="429"/>
                      <a:pt x="20020" y="62"/>
                      <a:pt x="20350" y="38"/>
                    </a:cubicBezTo>
                    <a:cubicBezTo>
                      <a:pt x="20779" y="1"/>
                      <a:pt x="21330" y="368"/>
                      <a:pt x="21526" y="833"/>
                    </a:cubicBezTo>
                    <a:cubicBezTo>
                      <a:pt x="21856" y="1580"/>
                      <a:pt x="21771" y="2927"/>
                      <a:pt x="20962" y="3405"/>
                    </a:cubicBezTo>
                    <a:lnTo>
                      <a:pt x="20950" y="3368"/>
                    </a:lnTo>
                    <a:lnTo>
                      <a:pt x="20962" y="3405"/>
                    </a:lnTo>
                    <a:cubicBezTo>
                      <a:pt x="20693" y="3552"/>
                      <a:pt x="20350" y="3625"/>
                      <a:pt x="20020" y="362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29"/>
              <p:cNvSpPr/>
              <p:nvPr/>
            </p:nvSpPr>
            <p:spPr>
              <a:xfrm>
                <a:off x="4150375" y="3826750"/>
                <a:ext cx="732825" cy="448450"/>
              </a:xfrm>
              <a:custGeom>
                <a:avLst/>
                <a:gdLst/>
                <a:ahLst/>
                <a:cxnLst/>
                <a:rect l="l" t="t" r="r" b="b"/>
                <a:pathLst>
                  <a:path w="29313" h="17938" fill="none" extrusionOk="0">
                    <a:moveTo>
                      <a:pt x="27488" y="17925"/>
                    </a:moveTo>
                    <a:cubicBezTo>
                      <a:pt x="27464" y="17925"/>
                      <a:pt x="27451" y="17913"/>
                      <a:pt x="27427" y="17888"/>
                    </a:cubicBezTo>
                    <a:cubicBezTo>
                      <a:pt x="27415" y="17888"/>
                      <a:pt x="27415" y="17876"/>
                      <a:pt x="27402" y="17876"/>
                    </a:cubicBezTo>
                    <a:lnTo>
                      <a:pt x="27402" y="17876"/>
                    </a:lnTo>
                    <a:cubicBezTo>
                      <a:pt x="24464" y="16848"/>
                      <a:pt x="21293" y="16346"/>
                      <a:pt x="17705" y="16346"/>
                    </a:cubicBezTo>
                    <a:cubicBezTo>
                      <a:pt x="14693" y="16346"/>
                      <a:pt x="11865" y="16701"/>
                      <a:pt x="9367" y="17007"/>
                    </a:cubicBezTo>
                    <a:cubicBezTo>
                      <a:pt x="8387" y="17129"/>
                      <a:pt x="7285" y="17264"/>
                      <a:pt x="6502" y="17264"/>
                    </a:cubicBezTo>
                    <a:cubicBezTo>
                      <a:pt x="6135" y="17264"/>
                      <a:pt x="5975" y="17239"/>
                      <a:pt x="5951" y="17239"/>
                    </a:cubicBezTo>
                    <a:cubicBezTo>
                      <a:pt x="5461" y="17129"/>
                      <a:pt x="4224" y="16456"/>
                      <a:pt x="3318" y="15966"/>
                    </a:cubicBezTo>
                    <a:cubicBezTo>
                      <a:pt x="2988" y="15782"/>
                      <a:pt x="2486" y="15709"/>
                      <a:pt x="2008" y="15623"/>
                    </a:cubicBezTo>
                    <a:cubicBezTo>
                      <a:pt x="1102" y="15489"/>
                      <a:pt x="184" y="15342"/>
                      <a:pt x="98" y="14509"/>
                    </a:cubicBezTo>
                    <a:cubicBezTo>
                      <a:pt x="0" y="13725"/>
                      <a:pt x="735" y="13260"/>
                      <a:pt x="1519" y="12746"/>
                    </a:cubicBezTo>
                    <a:cubicBezTo>
                      <a:pt x="2180" y="12317"/>
                      <a:pt x="2865" y="11877"/>
                      <a:pt x="3196" y="11203"/>
                    </a:cubicBezTo>
                    <a:cubicBezTo>
                      <a:pt x="3796" y="10028"/>
                      <a:pt x="3747" y="8546"/>
                      <a:pt x="3686" y="7114"/>
                    </a:cubicBezTo>
                    <a:cubicBezTo>
                      <a:pt x="3625" y="5240"/>
                      <a:pt x="3576" y="3441"/>
                      <a:pt x="4984" y="2522"/>
                    </a:cubicBezTo>
                    <a:cubicBezTo>
                      <a:pt x="5473" y="2204"/>
                      <a:pt x="6024" y="2510"/>
                      <a:pt x="6612" y="2828"/>
                    </a:cubicBezTo>
                    <a:cubicBezTo>
                      <a:pt x="7077" y="3073"/>
                      <a:pt x="7530" y="3343"/>
                      <a:pt x="8045" y="3355"/>
                    </a:cubicBezTo>
                    <a:cubicBezTo>
                      <a:pt x="8228" y="3367"/>
                      <a:pt x="8424" y="3367"/>
                      <a:pt x="8608" y="3367"/>
                    </a:cubicBezTo>
                    <a:cubicBezTo>
                      <a:pt x="10285" y="3367"/>
                      <a:pt x="11412" y="2314"/>
                      <a:pt x="12391" y="1396"/>
                    </a:cubicBezTo>
                    <a:cubicBezTo>
                      <a:pt x="13187" y="649"/>
                      <a:pt x="13873" y="0"/>
                      <a:pt x="14693" y="61"/>
                    </a:cubicBezTo>
                    <a:cubicBezTo>
                      <a:pt x="15342" y="110"/>
                      <a:pt x="15709" y="771"/>
                      <a:pt x="16138" y="1506"/>
                    </a:cubicBezTo>
                    <a:cubicBezTo>
                      <a:pt x="16456" y="2057"/>
                      <a:pt x="16775" y="2632"/>
                      <a:pt x="17264" y="3049"/>
                    </a:cubicBezTo>
                    <a:cubicBezTo>
                      <a:pt x="19309" y="4775"/>
                      <a:pt x="21452" y="5449"/>
                      <a:pt x="22884" y="5804"/>
                    </a:cubicBezTo>
                    <a:cubicBezTo>
                      <a:pt x="23472" y="5938"/>
                      <a:pt x="24060" y="5951"/>
                      <a:pt x="24635" y="5975"/>
                    </a:cubicBezTo>
                    <a:cubicBezTo>
                      <a:pt x="25370" y="5987"/>
                      <a:pt x="26056" y="6000"/>
                      <a:pt x="26570" y="6318"/>
                    </a:cubicBezTo>
                    <a:cubicBezTo>
                      <a:pt x="27023" y="6599"/>
                      <a:pt x="27206" y="7138"/>
                      <a:pt x="27366" y="7628"/>
                    </a:cubicBezTo>
                    <a:cubicBezTo>
                      <a:pt x="27427" y="7824"/>
                      <a:pt x="27513" y="8008"/>
                      <a:pt x="27574" y="8142"/>
                    </a:cubicBezTo>
                    <a:cubicBezTo>
                      <a:pt x="27733" y="8448"/>
                      <a:pt x="27892" y="8742"/>
                      <a:pt x="28039" y="9024"/>
                    </a:cubicBezTo>
                    <a:cubicBezTo>
                      <a:pt x="28100" y="9134"/>
                      <a:pt x="28161" y="9244"/>
                      <a:pt x="28223" y="9367"/>
                    </a:cubicBezTo>
                    <a:cubicBezTo>
                      <a:pt x="28639" y="10114"/>
                      <a:pt x="29202" y="11142"/>
                      <a:pt x="29263" y="11571"/>
                    </a:cubicBezTo>
                    <a:cubicBezTo>
                      <a:pt x="29288" y="11693"/>
                      <a:pt x="29312" y="12195"/>
                      <a:pt x="28884" y="13860"/>
                    </a:cubicBezTo>
                    <a:cubicBezTo>
                      <a:pt x="28774" y="14264"/>
                      <a:pt x="28737" y="14754"/>
                      <a:pt x="28688" y="15207"/>
                    </a:cubicBezTo>
                    <a:cubicBezTo>
                      <a:pt x="28566" y="16346"/>
                      <a:pt x="28455" y="17521"/>
                      <a:pt x="27525" y="17937"/>
                    </a:cubicBezTo>
                    <a:cubicBezTo>
                      <a:pt x="27513" y="17925"/>
                      <a:pt x="27513" y="17925"/>
                      <a:pt x="27488" y="1792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29"/>
              <p:cNvSpPr/>
              <p:nvPr/>
            </p:nvSpPr>
            <p:spPr>
              <a:xfrm>
                <a:off x="4294225" y="3936625"/>
                <a:ext cx="503275" cy="246750"/>
              </a:xfrm>
              <a:custGeom>
                <a:avLst/>
                <a:gdLst/>
                <a:ahLst/>
                <a:cxnLst/>
                <a:rect l="l" t="t" r="r" b="b"/>
                <a:pathLst>
                  <a:path w="20131" h="9870" fill="none" extrusionOk="0">
                    <a:moveTo>
                      <a:pt x="18098" y="9869"/>
                    </a:moveTo>
                    <a:cubicBezTo>
                      <a:pt x="17204" y="9869"/>
                      <a:pt x="16249" y="9563"/>
                      <a:pt x="15232" y="9257"/>
                    </a:cubicBezTo>
                    <a:cubicBezTo>
                      <a:pt x="14155" y="8914"/>
                      <a:pt x="13053" y="8584"/>
                      <a:pt x="11976" y="8584"/>
                    </a:cubicBezTo>
                    <a:cubicBezTo>
                      <a:pt x="8743" y="8584"/>
                      <a:pt x="5817" y="8951"/>
                      <a:pt x="3233" y="9257"/>
                    </a:cubicBezTo>
                    <a:cubicBezTo>
                      <a:pt x="3001" y="9294"/>
                      <a:pt x="2756" y="9330"/>
                      <a:pt x="2511" y="9367"/>
                    </a:cubicBezTo>
                    <a:cubicBezTo>
                      <a:pt x="1936" y="9477"/>
                      <a:pt x="1323" y="9563"/>
                      <a:pt x="907" y="9490"/>
                    </a:cubicBezTo>
                    <a:cubicBezTo>
                      <a:pt x="883" y="9490"/>
                      <a:pt x="834" y="9477"/>
                      <a:pt x="797" y="9477"/>
                    </a:cubicBezTo>
                    <a:cubicBezTo>
                      <a:pt x="527" y="9428"/>
                      <a:pt x="111" y="9355"/>
                      <a:pt x="50" y="9049"/>
                    </a:cubicBezTo>
                    <a:cubicBezTo>
                      <a:pt x="1" y="8865"/>
                      <a:pt x="136" y="8718"/>
                      <a:pt x="283" y="8571"/>
                    </a:cubicBezTo>
                    <a:cubicBezTo>
                      <a:pt x="356" y="8498"/>
                      <a:pt x="430" y="8400"/>
                      <a:pt x="478" y="8314"/>
                    </a:cubicBezTo>
                    <a:cubicBezTo>
                      <a:pt x="1458" y="6355"/>
                      <a:pt x="1397" y="4274"/>
                      <a:pt x="1336" y="2584"/>
                    </a:cubicBezTo>
                    <a:cubicBezTo>
                      <a:pt x="1336" y="2560"/>
                      <a:pt x="1323" y="2511"/>
                      <a:pt x="1299" y="2474"/>
                    </a:cubicBezTo>
                    <a:cubicBezTo>
                      <a:pt x="1274" y="2388"/>
                      <a:pt x="1238" y="2278"/>
                      <a:pt x="1336" y="2217"/>
                    </a:cubicBezTo>
                    <a:cubicBezTo>
                      <a:pt x="1470" y="2107"/>
                      <a:pt x="1654" y="2168"/>
                      <a:pt x="1838" y="2229"/>
                    </a:cubicBezTo>
                    <a:cubicBezTo>
                      <a:pt x="1948" y="2266"/>
                      <a:pt x="2058" y="2315"/>
                      <a:pt x="2156" y="2315"/>
                    </a:cubicBezTo>
                    <a:cubicBezTo>
                      <a:pt x="2401" y="2327"/>
                      <a:pt x="2646" y="2327"/>
                      <a:pt x="2878" y="2327"/>
                    </a:cubicBezTo>
                    <a:cubicBezTo>
                      <a:pt x="4213" y="2327"/>
                      <a:pt x="5217" y="1617"/>
                      <a:pt x="6111" y="1005"/>
                    </a:cubicBezTo>
                    <a:cubicBezTo>
                      <a:pt x="6894" y="478"/>
                      <a:pt x="7568" y="1"/>
                      <a:pt x="8278" y="74"/>
                    </a:cubicBezTo>
                    <a:cubicBezTo>
                      <a:pt x="8572" y="111"/>
                      <a:pt x="8755" y="380"/>
                      <a:pt x="8927" y="674"/>
                    </a:cubicBezTo>
                    <a:cubicBezTo>
                      <a:pt x="9049" y="858"/>
                      <a:pt x="9172" y="1054"/>
                      <a:pt x="9319" y="1188"/>
                    </a:cubicBezTo>
                    <a:cubicBezTo>
                      <a:pt x="11914" y="3380"/>
                      <a:pt x="14559" y="4225"/>
                      <a:pt x="16322" y="4653"/>
                    </a:cubicBezTo>
                    <a:cubicBezTo>
                      <a:pt x="16702" y="4739"/>
                      <a:pt x="17081" y="4739"/>
                      <a:pt x="17461" y="4727"/>
                    </a:cubicBezTo>
                    <a:cubicBezTo>
                      <a:pt x="17926" y="4715"/>
                      <a:pt x="18355" y="4715"/>
                      <a:pt x="18673" y="4910"/>
                    </a:cubicBezTo>
                    <a:cubicBezTo>
                      <a:pt x="18747" y="4959"/>
                      <a:pt x="18783" y="5045"/>
                      <a:pt x="18808" y="5143"/>
                    </a:cubicBezTo>
                    <a:cubicBezTo>
                      <a:pt x="18832" y="5192"/>
                      <a:pt x="18844" y="5229"/>
                      <a:pt x="18869" y="5278"/>
                    </a:cubicBezTo>
                    <a:cubicBezTo>
                      <a:pt x="19040" y="5584"/>
                      <a:pt x="19200" y="5890"/>
                      <a:pt x="19359" y="6184"/>
                    </a:cubicBezTo>
                    <a:cubicBezTo>
                      <a:pt x="19432" y="6294"/>
                      <a:pt x="19481" y="6392"/>
                      <a:pt x="19555" y="6514"/>
                    </a:cubicBezTo>
                    <a:cubicBezTo>
                      <a:pt x="19591" y="6600"/>
                      <a:pt x="19653" y="6686"/>
                      <a:pt x="19714" y="6784"/>
                    </a:cubicBezTo>
                    <a:cubicBezTo>
                      <a:pt x="19885" y="7004"/>
                      <a:pt x="20081" y="7310"/>
                      <a:pt x="20118" y="7592"/>
                    </a:cubicBezTo>
                    <a:cubicBezTo>
                      <a:pt x="20130" y="7739"/>
                      <a:pt x="20081" y="7947"/>
                      <a:pt x="20008" y="8167"/>
                    </a:cubicBezTo>
                    <a:cubicBezTo>
                      <a:pt x="19971" y="8277"/>
                      <a:pt x="19934" y="8400"/>
                      <a:pt x="19897" y="8535"/>
                    </a:cubicBezTo>
                    <a:cubicBezTo>
                      <a:pt x="19873" y="8633"/>
                      <a:pt x="19873" y="8731"/>
                      <a:pt x="19873" y="8841"/>
                    </a:cubicBezTo>
                    <a:cubicBezTo>
                      <a:pt x="19873" y="9037"/>
                      <a:pt x="19873" y="9245"/>
                      <a:pt x="19714" y="9343"/>
                    </a:cubicBezTo>
                    <a:cubicBezTo>
                      <a:pt x="19212" y="9747"/>
                      <a:pt x="18661" y="9869"/>
                      <a:pt x="18098" y="986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9"/>
              <p:cNvSpPr/>
              <p:nvPr/>
            </p:nvSpPr>
            <p:spPr>
              <a:xfrm>
                <a:off x="4404425" y="4038250"/>
                <a:ext cx="119400" cy="60950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2438" fill="none" extrusionOk="0">
                    <a:moveTo>
                      <a:pt x="1752" y="2437"/>
                    </a:moveTo>
                    <a:cubicBezTo>
                      <a:pt x="968" y="2437"/>
                      <a:pt x="246" y="2290"/>
                      <a:pt x="74" y="1984"/>
                    </a:cubicBezTo>
                    <a:cubicBezTo>
                      <a:pt x="1" y="1837"/>
                      <a:pt x="38" y="1690"/>
                      <a:pt x="172" y="1519"/>
                    </a:cubicBezTo>
                    <a:lnTo>
                      <a:pt x="172" y="1519"/>
                    </a:lnTo>
                    <a:cubicBezTo>
                      <a:pt x="1042" y="454"/>
                      <a:pt x="2278" y="1"/>
                      <a:pt x="3135" y="50"/>
                    </a:cubicBezTo>
                    <a:cubicBezTo>
                      <a:pt x="3625" y="62"/>
                      <a:pt x="4335" y="343"/>
                      <a:pt x="4629" y="735"/>
                    </a:cubicBezTo>
                    <a:cubicBezTo>
                      <a:pt x="4751" y="894"/>
                      <a:pt x="4776" y="1066"/>
                      <a:pt x="4739" y="1225"/>
                    </a:cubicBezTo>
                    <a:cubicBezTo>
                      <a:pt x="4580" y="1813"/>
                      <a:pt x="3747" y="2253"/>
                      <a:pt x="2523" y="2413"/>
                    </a:cubicBezTo>
                    <a:cubicBezTo>
                      <a:pt x="2266" y="2425"/>
                      <a:pt x="2009" y="2437"/>
                      <a:pt x="1752" y="243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9"/>
              <p:cNvSpPr/>
              <p:nvPr/>
            </p:nvSpPr>
            <p:spPr>
              <a:xfrm>
                <a:off x="4278025" y="3400650"/>
                <a:ext cx="161025" cy="193175"/>
              </a:xfrm>
              <a:custGeom>
                <a:avLst/>
                <a:gdLst/>
                <a:ahLst/>
                <a:cxnLst/>
                <a:rect l="l" t="t" r="r" b="b"/>
                <a:pathLst>
                  <a:path w="6441" h="7727" fill="none" extrusionOk="0">
                    <a:moveTo>
                      <a:pt x="2535" y="7726"/>
                    </a:moveTo>
                    <a:cubicBezTo>
                      <a:pt x="2228" y="7726"/>
                      <a:pt x="1959" y="7592"/>
                      <a:pt x="1726" y="7347"/>
                    </a:cubicBezTo>
                    <a:lnTo>
                      <a:pt x="1714" y="7322"/>
                    </a:lnTo>
                    <a:cubicBezTo>
                      <a:pt x="1286" y="6833"/>
                      <a:pt x="465" y="5914"/>
                      <a:pt x="282" y="5510"/>
                    </a:cubicBezTo>
                    <a:cubicBezTo>
                      <a:pt x="0" y="4861"/>
                      <a:pt x="184" y="4127"/>
                      <a:pt x="331" y="3490"/>
                    </a:cubicBezTo>
                    <a:cubicBezTo>
                      <a:pt x="380" y="3282"/>
                      <a:pt x="429" y="3098"/>
                      <a:pt x="453" y="2914"/>
                    </a:cubicBezTo>
                    <a:lnTo>
                      <a:pt x="453" y="2914"/>
                    </a:lnTo>
                    <a:cubicBezTo>
                      <a:pt x="576" y="2229"/>
                      <a:pt x="490" y="1604"/>
                      <a:pt x="404" y="1102"/>
                    </a:cubicBezTo>
                    <a:cubicBezTo>
                      <a:pt x="343" y="625"/>
                      <a:pt x="282" y="270"/>
                      <a:pt x="465" y="135"/>
                    </a:cubicBezTo>
                    <a:cubicBezTo>
                      <a:pt x="649" y="0"/>
                      <a:pt x="1065" y="74"/>
                      <a:pt x="1861" y="404"/>
                    </a:cubicBezTo>
                    <a:cubicBezTo>
                      <a:pt x="2963" y="870"/>
                      <a:pt x="3685" y="882"/>
                      <a:pt x="4261" y="882"/>
                    </a:cubicBezTo>
                    <a:cubicBezTo>
                      <a:pt x="4714" y="882"/>
                      <a:pt x="5081" y="894"/>
                      <a:pt x="5449" y="1115"/>
                    </a:cubicBezTo>
                    <a:cubicBezTo>
                      <a:pt x="6440" y="1690"/>
                      <a:pt x="6159" y="3331"/>
                      <a:pt x="5791" y="4078"/>
                    </a:cubicBezTo>
                    <a:cubicBezTo>
                      <a:pt x="5632" y="4408"/>
                      <a:pt x="5449" y="4592"/>
                      <a:pt x="5265" y="4788"/>
                    </a:cubicBezTo>
                    <a:cubicBezTo>
                      <a:pt x="4959" y="5082"/>
                      <a:pt x="4616" y="5412"/>
                      <a:pt x="4236" y="6380"/>
                    </a:cubicBezTo>
                    <a:cubicBezTo>
                      <a:pt x="4016" y="6930"/>
                      <a:pt x="3379" y="7592"/>
                      <a:pt x="2718" y="7714"/>
                    </a:cubicBezTo>
                    <a:cubicBezTo>
                      <a:pt x="2669" y="7726"/>
                      <a:pt x="2596" y="7726"/>
                      <a:pt x="2535" y="772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9"/>
              <p:cNvSpPr/>
              <p:nvPr/>
            </p:nvSpPr>
            <p:spPr>
              <a:xfrm>
                <a:off x="4693700" y="3373700"/>
                <a:ext cx="139900" cy="243075"/>
              </a:xfrm>
              <a:custGeom>
                <a:avLst/>
                <a:gdLst/>
                <a:ahLst/>
                <a:cxnLst/>
                <a:rect l="l" t="t" r="r" b="b"/>
                <a:pathLst>
                  <a:path w="5596" h="9723" fill="none" extrusionOk="0">
                    <a:moveTo>
                      <a:pt x="4825" y="9723"/>
                    </a:moveTo>
                    <a:lnTo>
                      <a:pt x="4800" y="9723"/>
                    </a:lnTo>
                    <a:cubicBezTo>
                      <a:pt x="4604" y="9710"/>
                      <a:pt x="4494" y="9551"/>
                      <a:pt x="4371" y="9417"/>
                    </a:cubicBezTo>
                    <a:lnTo>
                      <a:pt x="4347" y="9404"/>
                    </a:lnTo>
                    <a:cubicBezTo>
                      <a:pt x="4004" y="8988"/>
                      <a:pt x="3527" y="8670"/>
                      <a:pt x="3025" y="8510"/>
                    </a:cubicBezTo>
                    <a:lnTo>
                      <a:pt x="2841" y="8462"/>
                    </a:lnTo>
                    <a:cubicBezTo>
                      <a:pt x="2670" y="8425"/>
                      <a:pt x="2510" y="8376"/>
                      <a:pt x="2363" y="8302"/>
                    </a:cubicBezTo>
                    <a:cubicBezTo>
                      <a:pt x="2229" y="8217"/>
                      <a:pt x="2106" y="8119"/>
                      <a:pt x="1959" y="7960"/>
                    </a:cubicBezTo>
                    <a:cubicBezTo>
                      <a:pt x="1653" y="7629"/>
                      <a:pt x="1457" y="7213"/>
                      <a:pt x="1249" y="6809"/>
                    </a:cubicBezTo>
                    <a:cubicBezTo>
                      <a:pt x="1127" y="6588"/>
                      <a:pt x="1004" y="6343"/>
                      <a:pt x="955" y="6062"/>
                    </a:cubicBezTo>
                    <a:cubicBezTo>
                      <a:pt x="906" y="5805"/>
                      <a:pt x="919" y="5523"/>
                      <a:pt x="943" y="5266"/>
                    </a:cubicBezTo>
                    <a:cubicBezTo>
                      <a:pt x="943" y="5217"/>
                      <a:pt x="943" y="5180"/>
                      <a:pt x="955" y="5131"/>
                    </a:cubicBezTo>
                    <a:cubicBezTo>
                      <a:pt x="1029" y="4054"/>
                      <a:pt x="882" y="3123"/>
                      <a:pt x="515" y="2364"/>
                    </a:cubicBezTo>
                    <a:cubicBezTo>
                      <a:pt x="466" y="2278"/>
                      <a:pt x="429" y="2193"/>
                      <a:pt x="392" y="2119"/>
                    </a:cubicBezTo>
                    <a:cubicBezTo>
                      <a:pt x="282" y="1911"/>
                      <a:pt x="184" y="1715"/>
                      <a:pt x="111" y="1507"/>
                    </a:cubicBezTo>
                    <a:cubicBezTo>
                      <a:pt x="0" y="1152"/>
                      <a:pt x="49" y="809"/>
                      <a:pt x="221" y="589"/>
                    </a:cubicBezTo>
                    <a:cubicBezTo>
                      <a:pt x="466" y="246"/>
                      <a:pt x="906" y="197"/>
                      <a:pt x="1323" y="160"/>
                    </a:cubicBezTo>
                    <a:cubicBezTo>
                      <a:pt x="1433" y="136"/>
                      <a:pt x="1519" y="136"/>
                      <a:pt x="1629" y="123"/>
                    </a:cubicBezTo>
                    <a:lnTo>
                      <a:pt x="1898" y="74"/>
                    </a:lnTo>
                    <a:cubicBezTo>
                      <a:pt x="2070" y="50"/>
                      <a:pt x="2253" y="1"/>
                      <a:pt x="2437" y="1"/>
                    </a:cubicBezTo>
                    <a:lnTo>
                      <a:pt x="2437" y="1"/>
                    </a:lnTo>
                    <a:cubicBezTo>
                      <a:pt x="2792" y="1"/>
                      <a:pt x="3147" y="136"/>
                      <a:pt x="3453" y="258"/>
                    </a:cubicBezTo>
                    <a:lnTo>
                      <a:pt x="4298" y="601"/>
                    </a:lnTo>
                    <a:cubicBezTo>
                      <a:pt x="4347" y="613"/>
                      <a:pt x="4408" y="625"/>
                      <a:pt x="4469" y="662"/>
                    </a:cubicBezTo>
                    <a:cubicBezTo>
                      <a:pt x="4629" y="711"/>
                      <a:pt x="4812" y="772"/>
                      <a:pt x="4910" y="870"/>
                    </a:cubicBezTo>
                    <a:cubicBezTo>
                      <a:pt x="5155" y="1140"/>
                      <a:pt x="5131" y="1642"/>
                      <a:pt x="5118" y="2058"/>
                    </a:cubicBezTo>
                    <a:cubicBezTo>
                      <a:pt x="5118" y="2156"/>
                      <a:pt x="5106" y="2254"/>
                      <a:pt x="5106" y="2340"/>
                    </a:cubicBezTo>
                    <a:cubicBezTo>
                      <a:pt x="5106" y="2768"/>
                      <a:pt x="5167" y="3197"/>
                      <a:pt x="5241" y="3625"/>
                    </a:cubicBezTo>
                    <a:cubicBezTo>
                      <a:pt x="5302" y="4017"/>
                      <a:pt x="5363" y="4409"/>
                      <a:pt x="5375" y="4813"/>
                    </a:cubicBezTo>
                    <a:cubicBezTo>
                      <a:pt x="5375" y="5082"/>
                      <a:pt x="5363" y="5364"/>
                      <a:pt x="5351" y="5633"/>
                    </a:cubicBezTo>
                    <a:cubicBezTo>
                      <a:pt x="5327" y="5952"/>
                      <a:pt x="5302" y="6307"/>
                      <a:pt x="5327" y="6625"/>
                    </a:cubicBezTo>
                    <a:cubicBezTo>
                      <a:pt x="5351" y="6894"/>
                      <a:pt x="5388" y="7139"/>
                      <a:pt x="5437" y="7396"/>
                    </a:cubicBezTo>
                    <a:cubicBezTo>
                      <a:pt x="5473" y="7604"/>
                      <a:pt x="5510" y="7837"/>
                      <a:pt x="5535" y="8057"/>
                    </a:cubicBezTo>
                    <a:cubicBezTo>
                      <a:pt x="5596" y="8633"/>
                      <a:pt x="5498" y="9110"/>
                      <a:pt x="5253" y="9466"/>
                    </a:cubicBezTo>
                    <a:cubicBezTo>
                      <a:pt x="5180" y="9551"/>
                      <a:pt x="5020" y="9723"/>
                      <a:pt x="4825" y="972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9"/>
              <p:cNvSpPr/>
              <p:nvPr/>
            </p:nvSpPr>
            <p:spPr>
              <a:xfrm>
                <a:off x="3141775" y="2797950"/>
                <a:ext cx="2059150" cy="1815800"/>
              </a:xfrm>
              <a:custGeom>
                <a:avLst/>
                <a:gdLst/>
                <a:ahLst/>
                <a:cxnLst/>
                <a:rect l="l" t="t" r="r" b="b"/>
                <a:pathLst>
                  <a:path w="82366" h="72632" fill="none" extrusionOk="0">
                    <a:moveTo>
                      <a:pt x="81851" y="50470"/>
                    </a:moveTo>
                    <a:cubicBezTo>
                      <a:pt x="81423" y="48119"/>
                      <a:pt x="80309" y="46050"/>
                      <a:pt x="79317" y="44225"/>
                    </a:cubicBezTo>
                    <a:cubicBezTo>
                      <a:pt x="79182" y="43980"/>
                      <a:pt x="79035" y="43723"/>
                      <a:pt x="78901" y="43466"/>
                    </a:cubicBezTo>
                    <a:lnTo>
                      <a:pt x="78876" y="43417"/>
                    </a:lnTo>
                    <a:cubicBezTo>
                      <a:pt x="77603" y="41030"/>
                      <a:pt x="76146" y="38336"/>
                      <a:pt x="73819" y="36548"/>
                    </a:cubicBezTo>
                    <a:cubicBezTo>
                      <a:pt x="72105" y="35226"/>
                      <a:pt x="70011" y="35152"/>
                      <a:pt x="68310" y="35079"/>
                    </a:cubicBezTo>
                    <a:cubicBezTo>
                      <a:pt x="67930" y="35067"/>
                      <a:pt x="67550" y="35042"/>
                      <a:pt x="67183" y="35018"/>
                    </a:cubicBezTo>
                    <a:cubicBezTo>
                      <a:pt x="67979" y="34920"/>
                      <a:pt x="68689" y="34479"/>
                      <a:pt x="69203" y="33757"/>
                    </a:cubicBezTo>
                    <a:cubicBezTo>
                      <a:pt x="69742" y="32961"/>
                      <a:pt x="69975" y="31969"/>
                      <a:pt x="69877" y="30843"/>
                    </a:cubicBezTo>
                    <a:cubicBezTo>
                      <a:pt x="69840" y="30536"/>
                      <a:pt x="69791" y="30243"/>
                      <a:pt x="69754" y="29998"/>
                    </a:cubicBezTo>
                    <a:cubicBezTo>
                      <a:pt x="69718" y="29802"/>
                      <a:pt x="69693" y="29618"/>
                      <a:pt x="69669" y="29471"/>
                    </a:cubicBezTo>
                    <a:cubicBezTo>
                      <a:pt x="69656" y="29288"/>
                      <a:pt x="69669" y="29043"/>
                      <a:pt x="69693" y="28786"/>
                    </a:cubicBezTo>
                    <a:cubicBezTo>
                      <a:pt x="69705" y="28492"/>
                      <a:pt x="69730" y="28124"/>
                      <a:pt x="69718" y="27745"/>
                    </a:cubicBezTo>
                    <a:cubicBezTo>
                      <a:pt x="69705" y="27194"/>
                      <a:pt x="69632" y="26704"/>
                      <a:pt x="69546" y="26263"/>
                    </a:cubicBezTo>
                    <a:cubicBezTo>
                      <a:pt x="69485" y="25908"/>
                      <a:pt x="69448" y="25590"/>
                      <a:pt x="69448" y="25345"/>
                    </a:cubicBezTo>
                    <a:cubicBezTo>
                      <a:pt x="69448" y="25296"/>
                      <a:pt x="69448" y="25247"/>
                      <a:pt x="69460" y="25186"/>
                    </a:cubicBezTo>
                    <a:cubicBezTo>
                      <a:pt x="69485" y="24574"/>
                      <a:pt x="69571" y="23313"/>
                      <a:pt x="68665" y="22333"/>
                    </a:cubicBezTo>
                    <a:cubicBezTo>
                      <a:pt x="68163" y="21782"/>
                      <a:pt x="67526" y="21574"/>
                      <a:pt x="67220" y="21488"/>
                    </a:cubicBezTo>
                    <a:lnTo>
                      <a:pt x="67195" y="21476"/>
                    </a:lnTo>
                    <a:lnTo>
                      <a:pt x="66363" y="21145"/>
                    </a:lnTo>
                    <a:cubicBezTo>
                      <a:pt x="65934" y="20986"/>
                      <a:pt x="65298" y="20717"/>
                      <a:pt x="64502" y="20717"/>
                    </a:cubicBezTo>
                    <a:lnTo>
                      <a:pt x="64477" y="20717"/>
                    </a:lnTo>
                    <a:cubicBezTo>
                      <a:pt x="64073" y="20717"/>
                      <a:pt x="63730" y="20803"/>
                      <a:pt x="63485" y="20839"/>
                    </a:cubicBezTo>
                    <a:cubicBezTo>
                      <a:pt x="63436" y="20864"/>
                      <a:pt x="63400" y="20864"/>
                      <a:pt x="63339" y="20876"/>
                    </a:cubicBezTo>
                    <a:cubicBezTo>
                      <a:pt x="63277" y="20888"/>
                      <a:pt x="63192" y="20888"/>
                      <a:pt x="63130" y="20900"/>
                    </a:cubicBezTo>
                    <a:cubicBezTo>
                      <a:pt x="62555" y="20962"/>
                      <a:pt x="61367" y="21109"/>
                      <a:pt x="60522" y="22125"/>
                    </a:cubicBezTo>
                    <a:cubicBezTo>
                      <a:pt x="60229" y="22027"/>
                      <a:pt x="59922" y="21917"/>
                      <a:pt x="59604" y="21843"/>
                    </a:cubicBezTo>
                    <a:cubicBezTo>
                      <a:pt x="59482" y="21807"/>
                      <a:pt x="59335" y="21782"/>
                      <a:pt x="59188" y="21733"/>
                    </a:cubicBezTo>
                    <a:lnTo>
                      <a:pt x="59176" y="21733"/>
                    </a:lnTo>
                    <a:cubicBezTo>
                      <a:pt x="58404" y="21537"/>
                      <a:pt x="57461" y="21305"/>
                      <a:pt x="56506" y="21305"/>
                    </a:cubicBezTo>
                    <a:cubicBezTo>
                      <a:pt x="54511" y="21305"/>
                      <a:pt x="53519" y="22394"/>
                      <a:pt x="53115" y="23031"/>
                    </a:cubicBezTo>
                    <a:cubicBezTo>
                      <a:pt x="52956" y="23264"/>
                      <a:pt x="52821" y="23496"/>
                      <a:pt x="52686" y="23704"/>
                    </a:cubicBezTo>
                    <a:cubicBezTo>
                      <a:pt x="52503" y="23533"/>
                      <a:pt x="52294" y="23398"/>
                      <a:pt x="52074" y="23264"/>
                    </a:cubicBezTo>
                    <a:cubicBezTo>
                      <a:pt x="51180" y="22737"/>
                      <a:pt x="50372" y="22725"/>
                      <a:pt x="49772" y="22725"/>
                    </a:cubicBezTo>
                    <a:cubicBezTo>
                      <a:pt x="49307" y="22725"/>
                      <a:pt x="48915" y="22713"/>
                      <a:pt x="48229" y="22419"/>
                    </a:cubicBezTo>
                    <a:cubicBezTo>
                      <a:pt x="47360" y="22051"/>
                      <a:pt x="46760" y="21904"/>
                      <a:pt x="46197" y="21904"/>
                    </a:cubicBezTo>
                    <a:cubicBezTo>
                      <a:pt x="46013" y="21904"/>
                      <a:pt x="45830" y="21917"/>
                      <a:pt x="45658" y="21941"/>
                    </a:cubicBezTo>
                    <a:cubicBezTo>
                      <a:pt x="45462" y="21513"/>
                      <a:pt x="45266" y="21121"/>
                      <a:pt x="45058" y="20741"/>
                    </a:cubicBezTo>
                    <a:cubicBezTo>
                      <a:pt x="44556" y="19762"/>
                      <a:pt x="44079" y="18819"/>
                      <a:pt x="44054" y="18072"/>
                    </a:cubicBezTo>
                    <a:cubicBezTo>
                      <a:pt x="44018" y="17411"/>
                      <a:pt x="44324" y="16591"/>
                      <a:pt x="44666" y="15697"/>
                    </a:cubicBezTo>
                    <a:cubicBezTo>
                      <a:pt x="44838" y="15256"/>
                      <a:pt x="45022" y="14754"/>
                      <a:pt x="45168" y="14252"/>
                    </a:cubicBezTo>
                    <a:cubicBezTo>
                      <a:pt x="45830" y="12060"/>
                      <a:pt x="45756" y="8926"/>
                      <a:pt x="43405" y="7248"/>
                    </a:cubicBezTo>
                    <a:cubicBezTo>
                      <a:pt x="42463" y="6575"/>
                      <a:pt x="41410" y="6367"/>
                      <a:pt x="40638" y="6208"/>
                    </a:cubicBezTo>
                    <a:cubicBezTo>
                      <a:pt x="40271" y="6134"/>
                      <a:pt x="39891" y="6061"/>
                      <a:pt x="39695" y="5963"/>
                    </a:cubicBezTo>
                    <a:cubicBezTo>
                      <a:pt x="39402" y="5828"/>
                      <a:pt x="39034" y="5387"/>
                      <a:pt x="38667" y="4959"/>
                    </a:cubicBezTo>
                    <a:cubicBezTo>
                      <a:pt x="38410" y="4653"/>
                      <a:pt x="38104" y="4285"/>
                      <a:pt x="37749" y="3943"/>
                    </a:cubicBezTo>
                    <a:cubicBezTo>
                      <a:pt x="36659" y="2877"/>
                      <a:pt x="35263" y="2265"/>
                      <a:pt x="33941" y="2265"/>
                    </a:cubicBezTo>
                    <a:cubicBezTo>
                      <a:pt x="32998" y="2265"/>
                      <a:pt x="32141" y="2559"/>
                      <a:pt x="31443" y="3122"/>
                    </a:cubicBezTo>
                    <a:cubicBezTo>
                      <a:pt x="30292" y="4041"/>
                      <a:pt x="29974" y="5314"/>
                      <a:pt x="29753" y="6147"/>
                    </a:cubicBezTo>
                    <a:cubicBezTo>
                      <a:pt x="29729" y="6257"/>
                      <a:pt x="29717" y="6355"/>
                      <a:pt x="29680" y="6453"/>
                    </a:cubicBezTo>
                    <a:cubicBezTo>
                      <a:pt x="29202" y="8204"/>
                      <a:pt x="27733" y="9636"/>
                      <a:pt x="26117" y="9942"/>
                    </a:cubicBezTo>
                    <a:cubicBezTo>
                      <a:pt x="25896" y="9991"/>
                      <a:pt x="25688" y="10003"/>
                      <a:pt x="25468" y="10003"/>
                    </a:cubicBezTo>
                    <a:cubicBezTo>
                      <a:pt x="24060" y="10003"/>
                      <a:pt x="22676" y="9195"/>
                      <a:pt x="22162" y="8057"/>
                    </a:cubicBezTo>
                    <a:cubicBezTo>
                      <a:pt x="21942" y="7567"/>
                      <a:pt x="21819" y="6918"/>
                      <a:pt x="21672" y="6220"/>
                    </a:cubicBezTo>
                    <a:cubicBezTo>
                      <a:pt x="21489" y="5326"/>
                      <a:pt x="21280" y="4285"/>
                      <a:pt x="20791" y="3257"/>
                    </a:cubicBezTo>
                    <a:cubicBezTo>
                      <a:pt x="20019" y="1629"/>
                      <a:pt x="18415" y="392"/>
                      <a:pt x="16701" y="74"/>
                    </a:cubicBezTo>
                    <a:cubicBezTo>
                      <a:pt x="16432" y="25"/>
                      <a:pt x="16150" y="0"/>
                      <a:pt x="15881" y="0"/>
                    </a:cubicBezTo>
                    <a:cubicBezTo>
                      <a:pt x="14803" y="0"/>
                      <a:pt x="13812" y="392"/>
                      <a:pt x="13040" y="1126"/>
                    </a:cubicBezTo>
                    <a:cubicBezTo>
                      <a:pt x="11718" y="2412"/>
                      <a:pt x="11595" y="4114"/>
                      <a:pt x="11510" y="5351"/>
                    </a:cubicBezTo>
                    <a:cubicBezTo>
                      <a:pt x="11497" y="5583"/>
                      <a:pt x="11485" y="5889"/>
                      <a:pt x="11449" y="6122"/>
                    </a:cubicBezTo>
                    <a:cubicBezTo>
                      <a:pt x="11302" y="6134"/>
                      <a:pt x="11142" y="6134"/>
                      <a:pt x="11008" y="6134"/>
                    </a:cubicBezTo>
                    <a:cubicBezTo>
                      <a:pt x="10432" y="6147"/>
                      <a:pt x="9771" y="6171"/>
                      <a:pt x="9110" y="6379"/>
                    </a:cubicBezTo>
                    <a:cubicBezTo>
                      <a:pt x="7947" y="6759"/>
                      <a:pt x="7126" y="7653"/>
                      <a:pt x="6857" y="8816"/>
                    </a:cubicBezTo>
                    <a:cubicBezTo>
                      <a:pt x="6649" y="9771"/>
                      <a:pt x="6906" y="10554"/>
                      <a:pt x="7077" y="11032"/>
                    </a:cubicBezTo>
                    <a:cubicBezTo>
                      <a:pt x="7077" y="11044"/>
                      <a:pt x="7077" y="11044"/>
                      <a:pt x="7090" y="11069"/>
                    </a:cubicBezTo>
                    <a:cubicBezTo>
                      <a:pt x="6979" y="11203"/>
                      <a:pt x="6735" y="11399"/>
                      <a:pt x="6404" y="11571"/>
                    </a:cubicBezTo>
                    <a:cubicBezTo>
                      <a:pt x="6122" y="11693"/>
                      <a:pt x="5792" y="11828"/>
                      <a:pt x="5473" y="11950"/>
                    </a:cubicBezTo>
                    <a:cubicBezTo>
                      <a:pt x="4518" y="12317"/>
                      <a:pt x="3343" y="12758"/>
                      <a:pt x="2363" y="13701"/>
                    </a:cubicBezTo>
                    <a:cubicBezTo>
                      <a:pt x="637" y="15329"/>
                      <a:pt x="0" y="18084"/>
                      <a:pt x="784" y="20705"/>
                    </a:cubicBezTo>
                    <a:cubicBezTo>
                      <a:pt x="833" y="20876"/>
                      <a:pt x="882" y="21047"/>
                      <a:pt x="943" y="21219"/>
                    </a:cubicBezTo>
                    <a:cubicBezTo>
                      <a:pt x="1433" y="22933"/>
                      <a:pt x="2241" y="25810"/>
                      <a:pt x="4935" y="26545"/>
                    </a:cubicBezTo>
                    <a:cubicBezTo>
                      <a:pt x="5314" y="26655"/>
                      <a:pt x="5718" y="26704"/>
                      <a:pt x="6110" y="26704"/>
                    </a:cubicBezTo>
                    <a:cubicBezTo>
                      <a:pt x="7653" y="26704"/>
                      <a:pt x="8914" y="25921"/>
                      <a:pt x="9918" y="25284"/>
                    </a:cubicBezTo>
                    <a:cubicBezTo>
                      <a:pt x="10334" y="25014"/>
                      <a:pt x="10763" y="24757"/>
                      <a:pt x="11069" y="24635"/>
                    </a:cubicBezTo>
                    <a:cubicBezTo>
                      <a:pt x="11191" y="24586"/>
                      <a:pt x="11363" y="24512"/>
                      <a:pt x="11485" y="24488"/>
                    </a:cubicBezTo>
                    <a:cubicBezTo>
                      <a:pt x="11559" y="24525"/>
                      <a:pt x="11681" y="24610"/>
                      <a:pt x="11865" y="24770"/>
                    </a:cubicBezTo>
                    <a:cubicBezTo>
                      <a:pt x="12244" y="25112"/>
                      <a:pt x="12612" y="25492"/>
                      <a:pt x="13016" y="25921"/>
                    </a:cubicBezTo>
                    <a:cubicBezTo>
                      <a:pt x="13738" y="26667"/>
                      <a:pt x="14546" y="27524"/>
                      <a:pt x="15575" y="28198"/>
                    </a:cubicBezTo>
                    <a:cubicBezTo>
                      <a:pt x="16701" y="28957"/>
                      <a:pt x="18036" y="29361"/>
                      <a:pt x="19321" y="29361"/>
                    </a:cubicBezTo>
                    <a:cubicBezTo>
                      <a:pt x="20717" y="29361"/>
                      <a:pt x="21954" y="28896"/>
                      <a:pt x="22884" y="27990"/>
                    </a:cubicBezTo>
                    <a:cubicBezTo>
                      <a:pt x="23386" y="27500"/>
                      <a:pt x="23729" y="26961"/>
                      <a:pt x="23999" y="26520"/>
                    </a:cubicBezTo>
                    <a:cubicBezTo>
                      <a:pt x="24060" y="26423"/>
                      <a:pt x="24121" y="26325"/>
                      <a:pt x="24207" y="26214"/>
                    </a:cubicBezTo>
                    <a:cubicBezTo>
                      <a:pt x="24390" y="26276"/>
                      <a:pt x="24599" y="26361"/>
                      <a:pt x="24770" y="26423"/>
                    </a:cubicBezTo>
                    <a:cubicBezTo>
                      <a:pt x="25492" y="26716"/>
                      <a:pt x="26374" y="27084"/>
                      <a:pt x="27415" y="27084"/>
                    </a:cubicBezTo>
                    <a:cubicBezTo>
                      <a:pt x="27770" y="27084"/>
                      <a:pt x="28100" y="27035"/>
                      <a:pt x="28443" y="26961"/>
                    </a:cubicBezTo>
                    <a:cubicBezTo>
                      <a:pt x="29631" y="26667"/>
                      <a:pt x="30414" y="25921"/>
                      <a:pt x="30978" y="25382"/>
                    </a:cubicBezTo>
                    <a:cubicBezTo>
                      <a:pt x="31137" y="25235"/>
                      <a:pt x="31369" y="25014"/>
                      <a:pt x="31467" y="24941"/>
                    </a:cubicBezTo>
                    <a:cubicBezTo>
                      <a:pt x="31578" y="24953"/>
                      <a:pt x="31798" y="25063"/>
                      <a:pt x="31933" y="25235"/>
                    </a:cubicBezTo>
                    <a:cubicBezTo>
                      <a:pt x="32373" y="25749"/>
                      <a:pt x="32545" y="26692"/>
                      <a:pt x="32655" y="27329"/>
                    </a:cubicBezTo>
                    <a:cubicBezTo>
                      <a:pt x="32900" y="28982"/>
                      <a:pt x="32667" y="31014"/>
                      <a:pt x="31590" y="31614"/>
                    </a:cubicBezTo>
                    <a:cubicBezTo>
                      <a:pt x="31516" y="31663"/>
                      <a:pt x="31455" y="31687"/>
                      <a:pt x="31382" y="31724"/>
                    </a:cubicBezTo>
                    <a:cubicBezTo>
                      <a:pt x="30916" y="31957"/>
                      <a:pt x="30157" y="32336"/>
                      <a:pt x="29594" y="33144"/>
                    </a:cubicBezTo>
                    <a:cubicBezTo>
                      <a:pt x="29166" y="33769"/>
                      <a:pt x="28933" y="34553"/>
                      <a:pt x="28921" y="35446"/>
                    </a:cubicBezTo>
                    <a:cubicBezTo>
                      <a:pt x="28884" y="37871"/>
                      <a:pt x="30231" y="39768"/>
                      <a:pt x="31308" y="41287"/>
                    </a:cubicBezTo>
                    <a:cubicBezTo>
                      <a:pt x="31871" y="42083"/>
                      <a:pt x="32410" y="42854"/>
                      <a:pt x="32692" y="43564"/>
                    </a:cubicBezTo>
                    <a:cubicBezTo>
                      <a:pt x="33059" y="44519"/>
                      <a:pt x="32973" y="45670"/>
                      <a:pt x="32435" y="46735"/>
                    </a:cubicBezTo>
                    <a:cubicBezTo>
                      <a:pt x="31896" y="47813"/>
                      <a:pt x="31027" y="48560"/>
                      <a:pt x="30047" y="48841"/>
                    </a:cubicBezTo>
                    <a:cubicBezTo>
                      <a:pt x="29790" y="48902"/>
                      <a:pt x="29496" y="48976"/>
                      <a:pt x="29190" y="49037"/>
                    </a:cubicBezTo>
                    <a:cubicBezTo>
                      <a:pt x="27464" y="49417"/>
                      <a:pt x="24268" y="50139"/>
                      <a:pt x="23901" y="53286"/>
                    </a:cubicBezTo>
                    <a:cubicBezTo>
                      <a:pt x="23790" y="54278"/>
                      <a:pt x="24048" y="55122"/>
                      <a:pt x="24243" y="55735"/>
                    </a:cubicBezTo>
                    <a:cubicBezTo>
                      <a:pt x="24280" y="55845"/>
                      <a:pt x="24329" y="55967"/>
                      <a:pt x="24354" y="56053"/>
                    </a:cubicBezTo>
                    <a:cubicBezTo>
                      <a:pt x="24146" y="56408"/>
                      <a:pt x="23815" y="56947"/>
                      <a:pt x="23729" y="57694"/>
                    </a:cubicBezTo>
                    <a:cubicBezTo>
                      <a:pt x="23570" y="58832"/>
                      <a:pt x="23913" y="60461"/>
                      <a:pt x="26300" y="61771"/>
                    </a:cubicBezTo>
                    <a:lnTo>
                      <a:pt x="37700" y="67991"/>
                    </a:lnTo>
                    <a:cubicBezTo>
                      <a:pt x="39426" y="68946"/>
                      <a:pt x="41410" y="70011"/>
                      <a:pt x="43638" y="70501"/>
                    </a:cubicBezTo>
                    <a:cubicBezTo>
                      <a:pt x="44630" y="70721"/>
                      <a:pt x="45670" y="70831"/>
                      <a:pt x="46858" y="70831"/>
                    </a:cubicBezTo>
                    <a:cubicBezTo>
                      <a:pt x="48401" y="70831"/>
                      <a:pt x="49895" y="70648"/>
                      <a:pt x="51229" y="70476"/>
                    </a:cubicBezTo>
                    <a:cubicBezTo>
                      <a:pt x="53445" y="70195"/>
                      <a:pt x="55759" y="69913"/>
                      <a:pt x="58025" y="69913"/>
                    </a:cubicBezTo>
                    <a:cubicBezTo>
                      <a:pt x="60216" y="69913"/>
                      <a:pt x="62053" y="70182"/>
                      <a:pt x="63645" y="70733"/>
                    </a:cubicBezTo>
                    <a:cubicBezTo>
                      <a:pt x="64098" y="70905"/>
                      <a:pt x="64612" y="71101"/>
                      <a:pt x="65102" y="71297"/>
                    </a:cubicBezTo>
                    <a:cubicBezTo>
                      <a:pt x="66632" y="71933"/>
                      <a:pt x="68371" y="72631"/>
                      <a:pt x="70269" y="72631"/>
                    </a:cubicBezTo>
                    <a:cubicBezTo>
                      <a:pt x="70918" y="72631"/>
                      <a:pt x="71530" y="72558"/>
                      <a:pt x="72117" y="72386"/>
                    </a:cubicBezTo>
                    <a:cubicBezTo>
                      <a:pt x="73648" y="71982"/>
                      <a:pt x="75938" y="70917"/>
                      <a:pt x="78117" y="66497"/>
                    </a:cubicBezTo>
                    <a:cubicBezTo>
                      <a:pt x="79452" y="63803"/>
                      <a:pt x="80505" y="60975"/>
                      <a:pt x="81264" y="58085"/>
                    </a:cubicBezTo>
                    <a:cubicBezTo>
                      <a:pt x="81815" y="56028"/>
                      <a:pt x="82366" y="53274"/>
                      <a:pt x="81851" y="5047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dashDot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8" name="Google Shape;808;p29"/>
            <p:cNvGrpSpPr/>
            <p:nvPr/>
          </p:nvGrpSpPr>
          <p:grpSpPr>
            <a:xfrm rot="10800000">
              <a:off x="7784690" y="4357510"/>
              <a:ext cx="548532" cy="572686"/>
              <a:chOff x="1270775" y="1125497"/>
              <a:chExt cx="447270" cy="467003"/>
            </a:xfrm>
          </p:grpSpPr>
          <p:sp>
            <p:nvSpPr>
              <p:cNvPr id="809" name="Google Shape;809;p29"/>
              <p:cNvSpPr/>
              <p:nvPr/>
            </p:nvSpPr>
            <p:spPr>
              <a:xfrm>
                <a:off x="1454106" y="1296862"/>
                <a:ext cx="86556" cy="64305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919" extrusionOk="0">
                    <a:moveTo>
                      <a:pt x="0" y="0"/>
                    </a:moveTo>
                    <a:lnTo>
                      <a:pt x="0" y="919"/>
                    </a:lnTo>
                    <a:lnTo>
                      <a:pt x="1237" y="919"/>
                    </a:lnTo>
                    <a:lnTo>
                      <a:pt x="12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9"/>
              <p:cNvSpPr/>
              <p:nvPr/>
            </p:nvSpPr>
            <p:spPr>
              <a:xfrm>
                <a:off x="1635757" y="1415117"/>
                <a:ext cx="82288" cy="60876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870" extrusionOk="0">
                    <a:moveTo>
                      <a:pt x="0" y="0"/>
                    </a:moveTo>
                    <a:lnTo>
                      <a:pt x="0" y="869"/>
                    </a:lnTo>
                    <a:lnTo>
                      <a:pt x="1175" y="869"/>
                    </a:lnTo>
                    <a:lnTo>
                      <a:pt x="117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9"/>
              <p:cNvSpPr/>
              <p:nvPr/>
            </p:nvSpPr>
            <p:spPr>
              <a:xfrm>
                <a:off x="1270775" y="1373973"/>
                <a:ext cx="42053" cy="30018"/>
              </a:xfrm>
              <a:custGeom>
                <a:avLst/>
                <a:gdLst/>
                <a:ahLst/>
                <a:cxnLst/>
                <a:rect l="l" t="t" r="r" b="b"/>
                <a:pathLst>
                  <a:path w="601" h="429" extrusionOk="0">
                    <a:moveTo>
                      <a:pt x="0" y="0"/>
                    </a:moveTo>
                    <a:lnTo>
                      <a:pt x="0" y="429"/>
                    </a:lnTo>
                    <a:lnTo>
                      <a:pt x="600" y="429"/>
                    </a:lnTo>
                    <a:lnTo>
                      <a:pt x="6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9"/>
              <p:cNvSpPr/>
              <p:nvPr/>
            </p:nvSpPr>
            <p:spPr>
              <a:xfrm>
                <a:off x="1540593" y="1562481"/>
                <a:ext cx="42053" cy="30018"/>
              </a:xfrm>
              <a:custGeom>
                <a:avLst/>
                <a:gdLst/>
                <a:ahLst/>
                <a:cxnLst/>
                <a:rect l="l" t="t" r="r" b="b"/>
                <a:pathLst>
                  <a:path w="601" h="429" extrusionOk="0">
                    <a:moveTo>
                      <a:pt x="1" y="0"/>
                    </a:moveTo>
                    <a:lnTo>
                      <a:pt x="1" y="429"/>
                    </a:lnTo>
                    <a:lnTo>
                      <a:pt x="601" y="429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9"/>
              <p:cNvSpPr/>
              <p:nvPr/>
            </p:nvSpPr>
            <p:spPr>
              <a:xfrm>
                <a:off x="1312759" y="1509301"/>
                <a:ext cx="42053" cy="30088"/>
              </a:xfrm>
              <a:custGeom>
                <a:avLst/>
                <a:gdLst/>
                <a:ahLst/>
                <a:cxnLst/>
                <a:rect l="l" t="t" r="r" b="b"/>
                <a:pathLst>
                  <a:path w="601" h="430" extrusionOk="0">
                    <a:moveTo>
                      <a:pt x="0" y="1"/>
                    </a:moveTo>
                    <a:lnTo>
                      <a:pt x="0" y="429"/>
                    </a:lnTo>
                    <a:lnTo>
                      <a:pt x="600" y="429"/>
                    </a:lnTo>
                    <a:lnTo>
                      <a:pt x="6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9"/>
              <p:cNvSpPr/>
              <p:nvPr/>
            </p:nvSpPr>
            <p:spPr>
              <a:xfrm>
                <a:off x="1544022" y="1125497"/>
                <a:ext cx="41214" cy="30088"/>
              </a:xfrm>
              <a:custGeom>
                <a:avLst/>
                <a:gdLst/>
                <a:ahLst/>
                <a:cxnLst/>
                <a:rect l="l" t="t" r="r" b="b"/>
                <a:pathLst>
                  <a:path w="589" h="430" extrusionOk="0">
                    <a:moveTo>
                      <a:pt x="1" y="1"/>
                    </a:moveTo>
                    <a:lnTo>
                      <a:pt x="1" y="429"/>
                    </a:lnTo>
                    <a:lnTo>
                      <a:pt x="589" y="429"/>
                    </a:lnTo>
                    <a:lnTo>
                      <a:pt x="58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6_2_1"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30"/>
          <p:cNvSpPr txBox="1">
            <a:spLocks noGrp="1"/>
          </p:cNvSpPr>
          <p:nvPr>
            <p:ph type="title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17" name="Google Shape;817;p30"/>
          <p:cNvSpPr txBox="1">
            <a:spLocks noGrp="1"/>
          </p:cNvSpPr>
          <p:nvPr>
            <p:ph type="subTitle" idx="1"/>
          </p:nvPr>
        </p:nvSpPr>
        <p:spPr>
          <a:xfrm>
            <a:off x="1414075" y="2298500"/>
            <a:ext cx="2634900" cy="13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18" name="Google Shape;818;p30"/>
          <p:cNvGrpSpPr/>
          <p:nvPr/>
        </p:nvGrpSpPr>
        <p:grpSpPr>
          <a:xfrm>
            <a:off x="-3813116" y="-1737168"/>
            <a:ext cx="15996763" cy="8272990"/>
            <a:chOff x="-3813116" y="-1737168"/>
            <a:chExt cx="15996763" cy="8272990"/>
          </a:xfrm>
        </p:grpSpPr>
        <p:sp>
          <p:nvSpPr>
            <p:cNvPr id="819" name="Google Shape;819;p30"/>
            <p:cNvSpPr/>
            <p:nvPr/>
          </p:nvSpPr>
          <p:spPr>
            <a:xfrm rot="-2011241" flipH="1">
              <a:off x="-3796681" y="-16135"/>
              <a:ext cx="6874365" cy="2129823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0" name="Google Shape;820;p30"/>
            <p:cNvGrpSpPr/>
            <p:nvPr/>
          </p:nvGrpSpPr>
          <p:grpSpPr>
            <a:xfrm rot="5400000">
              <a:off x="-1902676" y="2789141"/>
              <a:ext cx="3435709" cy="2972407"/>
              <a:chOff x="1683500" y="188175"/>
              <a:chExt cx="1607650" cy="1390925"/>
            </a:xfrm>
          </p:grpSpPr>
          <p:sp>
            <p:nvSpPr>
              <p:cNvPr id="821" name="Google Shape;821;p30"/>
              <p:cNvSpPr/>
              <p:nvPr/>
            </p:nvSpPr>
            <p:spPr>
              <a:xfrm>
                <a:off x="1743500" y="231325"/>
                <a:ext cx="1491650" cy="1290225"/>
              </a:xfrm>
              <a:custGeom>
                <a:avLst/>
                <a:gdLst/>
                <a:ahLst/>
                <a:cxnLst/>
                <a:rect l="l" t="t" r="r" b="b"/>
                <a:pathLst>
                  <a:path w="59666" h="51609" fill="none" extrusionOk="0">
                    <a:moveTo>
                      <a:pt x="38275" y="51609"/>
                    </a:moveTo>
                    <a:cubicBezTo>
                      <a:pt x="37026" y="51609"/>
                      <a:pt x="35863" y="50935"/>
                      <a:pt x="35312" y="50568"/>
                    </a:cubicBezTo>
                    <a:cubicBezTo>
                      <a:pt x="34455" y="49993"/>
                      <a:pt x="33977" y="49393"/>
                      <a:pt x="33855" y="48756"/>
                    </a:cubicBezTo>
                    <a:cubicBezTo>
                      <a:pt x="33769" y="48278"/>
                      <a:pt x="33855" y="47789"/>
                      <a:pt x="33965" y="47372"/>
                    </a:cubicBezTo>
                    <a:cubicBezTo>
                      <a:pt x="34602" y="44728"/>
                      <a:pt x="35949" y="42279"/>
                      <a:pt x="37834" y="40320"/>
                    </a:cubicBezTo>
                    <a:lnTo>
                      <a:pt x="37932" y="40222"/>
                    </a:lnTo>
                    <a:cubicBezTo>
                      <a:pt x="38324" y="39818"/>
                      <a:pt x="38740" y="39389"/>
                      <a:pt x="38850" y="38851"/>
                    </a:cubicBezTo>
                    <a:cubicBezTo>
                      <a:pt x="39010" y="38055"/>
                      <a:pt x="38495" y="37320"/>
                      <a:pt x="38006" y="36610"/>
                    </a:cubicBezTo>
                    <a:cubicBezTo>
                      <a:pt x="37957" y="36549"/>
                      <a:pt x="37908" y="36475"/>
                      <a:pt x="37871" y="36414"/>
                    </a:cubicBezTo>
                    <a:cubicBezTo>
                      <a:pt x="36108" y="33843"/>
                      <a:pt x="35545" y="30512"/>
                      <a:pt x="36365" y="27488"/>
                    </a:cubicBezTo>
                    <a:cubicBezTo>
                      <a:pt x="36402" y="27390"/>
                      <a:pt x="36426" y="27292"/>
                      <a:pt x="36463" y="27182"/>
                    </a:cubicBezTo>
                    <a:cubicBezTo>
                      <a:pt x="36659" y="26509"/>
                      <a:pt x="36855" y="25823"/>
                      <a:pt x="36659" y="25162"/>
                    </a:cubicBezTo>
                    <a:cubicBezTo>
                      <a:pt x="36353" y="24146"/>
                      <a:pt x="35177" y="23656"/>
                      <a:pt x="34259" y="23423"/>
                    </a:cubicBezTo>
                    <a:cubicBezTo>
                      <a:pt x="34088" y="23374"/>
                      <a:pt x="33904" y="23350"/>
                      <a:pt x="33732" y="23301"/>
                    </a:cubicBezTo>
                    <a:cubicBezTo>
                      <a:pt x="32863" y="23105"/>
                      <a:pt x="31957" y="22884"/>
                      <a:pt x="31296" y="22272"/>
                    </a:cubicBezTo>
                    <a:cubicBezTo>
                      <a:pt x="30561" y="21599"/>
                      <a:pt x="30292" y="20570"/>
                      <a:pt x="30010" y="19579"/>
                    </a:cubicBezTo>
                    <a:cubicBezTo>
                      <a:pt x="29704" y="18452"/>
                      <a:pt x="29423" y="17362"/>
                      <a:pt x="28480" y="16799"/>
                    </a:cubicBezTo>
                    <a:cubicBezTo>
                      <a:pt x="27292" y="16077"/>
                      <a:pt x="25774" y="16689"/>
                      <a:pt x="24978" y="17118"/>
                    </a:cubicBezTo>
                    <a:cubicBezTo>
                      <a:pt x="24684" y="17264"/>
                      <a:pt x="24403" y="17448"/>
                      <a:pt x="24109" y="17620"/>
                    </a:cubicBezTo>
                    <a:cubicBezTo>
                      <a:pt x="23325" y="18097"/>
                      <a:pt x="22517" y="18575"/>
                      <a:pt x="21599" y="18734"/>
                    </a:cubicBezTo>
                    <a:cubicBezTo>
                      <a:pt x="21158" y="18819"/>
                      <a:pt x="20668" y="18832"/>
                      <a:pt x="20203" y="18832"/>
                    </a:cubicBezTo>
                    <a:cubicBezTo>
                      <a:pt x="19285" y="18844"/>
                      <a:pt x="18428" y="18844"/>
                      <a:pt x="17766" y="19383"/>
                    </a:cubicBezTo>
                    <a:cubicBezTo>
                      <a:pt x="17485" y="19628"/>
                      <a:pt x="17252" y="19946"/>
                      <a:pt x="17056" y="20264"/>
                    </a:cubicBezTo>
                    <a:cubicBezTo>
                      <a:pt x="16958" y="20423"/>
                      <a:pt x="16848" y="20570"/>
                      <a:pt x="16750" y="20717"/>
                    </a:cubicBezTo>
                    <a:cubicBezTo>
                      <a:pt x="15403" y="22493"/>
                      <a:pt x="12954" y="22872"/>
                      <a:pt x="11118" y="22444"/>
                    </a:cubicBezTo>
                    <a:cubicBezTo>
                      <a:pt x="9073" y="21978"/>
                      <a:pt x="7334" y="20656"/>
                      <a:pt x="5792" y="19493"/>
                    </a:cubicBezTo>
                    <a:lnTo>
                      <a:pt x="1788" y="16469"/>
                    </a:lnTo>
                    <a:cubicBezTo>
                      <a:pt x="906" y="15795"/>
                      <a:pt x="0" y="14975"/>
                      <a:pt x="98" y="13922"/>
                    </a:cubicBezTo>
                    <a:cubicBezTo>
                      <a:pt x="123" y="13457"/>
                      <a:pt x="355" y="13040"/>
                      <a:pt x="747" y="12722"/>
                    </a:cubicBezTo>
                    <a:cubicBezTo>
                      <a:pt x="1323" y="12269"/>
                      <a:pt x="2192" y="12024"/>
                      <a:pt x="2988" y="12097"/>
                    </a:cubicBezTo>
                    <a:cubicBezTo>
                      <a:pt x="3649" y="12171"/>
                      <a:pt x="4273" y="12391"/>
                      <a:pt x="4898" y="12587"/>
                    </a:cubicBezTo>
                    <a:cubicBezTo>
                      <a:pt x="5449" y="12771"/>
                      <a:pt x="6000" y="12955"/>
                      <a:pt x="6588" y="13040"/>
                    </a:cubicBezTo>
                    <a:cubicBezTo>
                      <a:pt x="6783" y="13077"/>
                      <a:pt x="7016" y="13089"/>
                      <a:pt x="7224" y="13028"/>
                    </a:cubicBezTo>
                    <a:cubicBezTo>
                      <a:pt x="7469" y="12942"/>
                      <a:pt x="7653" y="12710"/>
                      <a:pt x="7824" y="12489"/>
                    </a:cubicBezTo>
                    <a:cubicBezTo>
                      <a:pt x="8192" y="11987"/>
                      <a:pt x="8547" y="11449"/>
                      <a:pt x="8877" y="10922"/>
                    </a:cubicBezTo>
                    <a:cubicBezTo>
                      <a:pt x="9551" y="9881"/>
                      <a:pt x="10236" y="8792"/>
                      <a:pt x="11179" y="7947"/>
                    </a:cubicBezTo>
                    <a:cubicBezTo>
                      <a:pt x="12771" y="6526"/>
                      <a:pt x="14877" y="5939"/>
                      <a:pt x="16909" y="5376"/>
                    </a:cubicBezTo>
                    <a:cubicBezTo>
                      <a:pt x="18709" y="4886"/>
                      <a:pt x="20570" y="4372"/>
                      <a:pt x="22076" y="3294"/>
                    </a:cubicBezTo>
                    <a:cubicBezTo>
                      <a:pt x="22358" y="3086"/>
                      <a:pt x="22652" y="2853"/>
                      <a:pt x="22946" y="2608"/>
                    </a:cubicBezTo>
                    <a:cubicBezTo>
                      <a:pt x="23460" y="2180"/>
                      <a:pt x="24011" y="1715"/>
                      <a:pt x="24647" y="1433"/>
                    </a:cubicBezTo>
                    <a:cubicBezTo>
                      <a:pt x="25651" y="943"/>
                      <a:pt x="26851" y="894"/>
                      <a:pt x="27892" y="833"/>
                    </a:cubicBezTo>
                    <a:cubicBezTo>
                      <a:pt x="35985" y="429"/>
                      <a:pt x="45168" y="0"/>
                      <a:pt x="53372" y="2927"/>
                    </a:cubicBezTo>
                    <a:cubicBezTo>
                      <a:pt x="53947" y="3147"/>
                      <a:pt x="54559" y="3392"/>
                      <a:pt x="55025" y="3833"/>
                    </a:cubicBezTo>
                    <a:cubicBezTo>
                      <a:pt x="55478" y="4286"/>
                      <a:pt x="55723" y="4898"/>
                      <a:pt x="55955" y="5547"/>
                    </a:cubicBezTo>
                    <a:cubicBezTo>
                      <a:pt x="58037" y="11412"/>
                      <a:pt x="59237" y="17999"/>
                      <a:pt x="59518" y="25150"/>
                    </a:cubicBezTo>
                    <a:cubicBezTo>
                      <a:pt x="59665" y="28492"/>
                      <a:pt x="59580" y="31467"/>
                      <a:pt x="59273" y="34259"/>
                    </a:cubicBezTo>
                    <a:cubicBezTo>
                      <a:pt x="59078" y="36108"/>
                      <a:pt x="58771" y="37981"/>
                      <a:pt x="58465" y="39781"/>
                    </a:cubicBezTo>
                    <a:cubicBezTo>
                      <a:pt x="58355" y="40442"/>
                      <a:pt x="58257" y="41116"/>
                      <a:pt x="58147" y="41777"/>
                    </a:cubicBezTo>
                    <a:cubicBezTo>
                      <a:pt x="57927" y="43087"/>
                      <a:pt x="57718" y="44434"/>
                      <a:pt x="57486" y="45768"/>
                    </a:cubicBezTo>
                    <a:cubicBezTo>
                      <a:pt x="57351" y="46552"/>
                      <a:pt x="57167" y="46981"/>
                      <a:pt x="56874" y="47127"/>
                    </a:cubicBezTo>
                    <a:cubicBezTo>
                      <a:pt x="56568" y="47311"/>
                      <a:pt x="56188" y="47164"/>
                      <a:pt x="55698" y="46981"/>
                    </a:cubicBezTo>
                    <a:cubicBezTo>
                      <a:pt x="55270" y="46809"/>
                      <a:pt x="54792" y="46625"/>
                      <a:pt x="54217" y="46589"/>
                    </a:cubicBezTo>
                    <a:lnTo>
                      <a:pt x="54217" y="46589"/>
                    </a:lnTo>
                    <a:cubicBezTo>
                      <a:pt x="52894" y="46515"/>
                      <a:pt x="51621" y="46895"/>
                      <a:pt x="50384" y="47262"/>
                    </a:cubicBezTo>
                    <a:lnTo>
                      <a:pt x="43650" y="49282"/>
                    </a:lnTo>
                    <a:cubicBezTo>
                      <a:pt x="42744" y="49564"/>
                      <a:pt x="41801" y="49833"/>
                      <a:pt x="41005" y="50372"/>
                    </a:cubicBezTo>
                    <a:cubicBezTo>
                      <a:pt x="40846" y="50482"/>
                      <a:pt x="40699" y="50592"/>
                      <a:pt x="40540" y="50715"/>
                    </a:cubicBezTo>
                    <a:cubicBezTo>
                      <a:pt x="40283" y="50911"/>
                      <a:pt x="40014" y="51119"/>
                      <a:pt x="39708" y="51278"/>
                    </a:cubicBezTo>
                    <a:cubicBezTo>
                      <a:pt x="39193" y="51523"/>
                      <a:pt x="38740" y="51609"/>
                      <a:pt x="38275" y="5160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0"/>
              <p:cNvSpPr/>
              <p:nvPr/>
            </p:nvSpPr>
            <p:spPr>
              <a:xfrm>
                <a:off x="1929900" y="330800"/>
                <a:ext cx="1218925" cy="1106275"/>
              </a:xfrm>
              <a:custGeom>
                <a:avLst/>
                <a:gdLst/>
                <a:ahLst/>
                <a:cxnLst/>
                <a:rect l="l" t="t" r="r" b="b"/>
                <a:pathLst>
                  <a:path w="48757" h="44251" fill="none" extrusionOk="0">
                    <a:moveTo>
                      <a:pt x="30574" y="44238"/>
                    </a:moveTo>
                    <a:cubicBezTo>
                      <a:pt x="30354" y="44238"/>
                      <a:pt x="30023" y="44165"/>
                      <a:pt x="29901" y="43859"/>
                    </a:cubicBezTo>
                    <a:cubicBezTo>
                      <a:pt x="29264" y="42230"/>
                      <a:pt x="30905" y="40589"/>
                      <a:pt x="32227" y="39292"/>
                    </a:cubicBezTo>
                    <a:lnTo>
                      <a:pt x="32839" y="38679"/>
                    </a:lnTo>
                    <a:lnTo>
                      <a:pt x="32925" y="38606"/>
                    </a:lnTo>
                    <a:cubicBezTo>
                      <a:pt x="33488" y="38018"/>
                      <a:pt x="34419" y="37063"/>
                      <a:pt x="34725" y="35545"/>
                    </a:cubicBezTo>
                    <a:cubicBezTo>
                      <a:pt x="35190" y="33329"/>
                      <a:pt x="33990" y="31615"/>
                      <a:pt x="33354" y="30696"/>
                    </a:cubicBezTo>
                    <a:lnTo>
                      <a:pt x="33231" y="30513"/>
                    </a:lnTo>
                    <a:cubicBezTo>
                      <a:pt x="32031" y="28774"/>
                      <a:pt x="31652" y="26435"/>
                      <a:pt x="32203" y="24403"/>
                    </a:cubicBezTo>
                    <a:cubicBezTo>
                      <a:pt x="32215" y="24329"/>
                      <a:pt x="32252" y="24244"/>
                      <a:pt x="32264" y="24158"/>
                    </a:cubicBezTo>
                    <a:lnTo>
                      <a:pt x="32264" y="24146"/>
                    </a:lnTo>
                    <a:cubicBezTo>
                      <a:pt x="32533" y="23203"/>
                      <a:pt x="32937" y="21795"/>
                      <a:pt x="32447" y="20191"/>
                    </a:cubicBezTo>
                    <a:cubicBezTo>
                      <a:pt x="32092" y="19040"/>
                      <a:pt x="31003" y="16995"/>
                      <a:pt x="27623" y="16138"/>
                    </a:cubicBezTo>
                    <a:cubicBezTo>
                      <a:pt x="27427" y="16089"/>
                      <a:pt x="27244" y="16040"/>
                      <a:pt x="27048" y="16004"/>
                    </a:cubicBezTo>
                    <a:cubicBezTo>
                      <a:pt x="26962" y="15979"/>
                      <a:pt x="26876" y="15967"/>
                      <a:pt x="26778" y="15955"/>
                    </a:cubicBezTo>
                    <a:cubicBezTo>
                      <a:pt x="26534" y="15918"/>
                      <a:pt x="26289" y="15881"/>
                      <a:pt x="26166" y="15771"/>
                    </a:cubicBezTo>
                    <a:cubicBezTo>
                      <a:pt x="26032" y="15636"/>
                      <a:pt x="25970" y="15330"/>
                      <a:pt x="25909" y="15036"/>
                    </a:cubicBezTo>
                    <a:cubicBezTo>
                      <a:pt x="25897" y="14914"/>
                      <a:pt x="25860" y="14804"/>
                      <a:pt x="25836" y="14718"/>
                    </a:cubicBezTo>
                    <a:cubicBezTo>
                      <a:pt x="25456" y="13310"/>
                      <a:pt x="24868" y="11192"/>
                      <a:pt x="22787" y="9906"/>
                    </a:cubicBezTo>
                    <a:cubicBezTo>
                      <a:pt x="21881" y="9355"/>
                      <a:pt x="20877" y="9086"/>
                      <a:pt x="19763" y="9086"/>
                    </a:cubicBezTo>
                    <a:cubicBezTo>
                      <a:pt x="18195" y="9086"/>
                      <a:pt x="16800" y="9649"/>
                      <a:pt x="15918" y="10139"/>
                    </a:cubicBezTo>
                    <a:cubicBezTo>
                      <a:pt x="15551" y="10335"/>
                      <a:pt x="15232" y="10518"/>
                      <a:pt x="14902" y="10714"/>
                    </a:cubicBezTo>
                    <a:cubicBezTo>
                      <a:pt x="14400" y="11020"/>
                      <a:pt x="13837" y="11363"/>
                      <a:pt x="13543" y="11412"/>
                    </a:cubicBezTo>
                    <a:cubicBezTo>
                      <a:pt x="13371" y="11437"/>
                      <a:pt x="13028" y="11437"/>
                      <a:pt x="12722" y="11437"/>
                    </a:cubicBezTo>
                    <a:cubicBezTo>
                      <a:pt x="11535" y="11449"/>
                      <a:pt x="9759" y="11461"/>
                      <a:pt x="8168" y="12759"/>
                    </a:cubicBezTo>
                    <a:cubicBezTo>
                      <a:pt x="7470" y="13322"/>
                      <a:pt x="7041" y="13983"/>
                      <a:pt x="6760" y="14412"/>
                    </a:cubicBezTo>
                    <a:cubicBezTo>
                      <a:pt x="6686" y="14510"/>
                      <a:pt x="6625" y="14620"/>
                      <a:pt x="6576" y="14681"/>
                    </a:cubicBezTo>
                    <a:cubicBezTo>
                      <a:pt x="6331" y="15000"/>
                      <a:pt x="5743" y="15220"/>
                      <a:pt x="5082" y="15220"/>
                    </a:cubicBezTo>
                    <a:cubicBezTo>
                      <a:pt x="4850" y="15220"/>
                      <a:pt x="4641" y="15183"/>
                      <a:pt x="4421" y="15147"/>
                    </a:cubicBezTo>
                    <a:cubicBezTo>
                      <a:pt x="3111" y="14840"/>
                      <a:pt x="1727" y="13800"/>
                      <a:pt x="393" y="12796"/>
                    </a:cubicBezTo>
                    <a:cubicBezTo>
                      <a:pt x="368" y="12783"/>
                      <a:pt x="319" y="12759"/>
                      <a:pt x="270" y="12734"/>
                    </a:cubicBezTo>
                    <a:cubicBezTo>
                      <a:pt x="148" y="12673"/>
                      <a:pt x="1" y="12600"/>
                      <a:pt x="25" y="12490"/>
                    </a:cubicBezTo>
                    <a:cubicBezTo>
                      <a:pt x="87" y="12281"/>
                      <a:pt x="331" y="12281"/>
                      <a:pt x="564" y="12281"/>
                    </a:cubicBezTo>
                    <a:cubicBezTo>
                      <a:pt x="699" y="12281"/>
                      <a:pt x="846" y="12281"/>
                      <a:pt x="944" y="12245"/>
                    </a:cubicBezTo>
                    <a:cubicBezTo>
                      <a:pt x="2168" y="11792"/>
                      <a:pt x="2841" y="10886"/>
                      <a:pt x="3111" y="10531"/>
                    </a:cubicBezTo>
                    <a:cubicBezTo>
                      <a:pt x="3552" y="9943"/>
                      <a:pt x="3919" y="9343"/>
                      <a:pt x="4286" y="8780"/>
                    </a:cubicBezTo>
                    <a:cubicBezTo>
                      <a:pt x="4850" y="7886"/>
                      <a:pt x="5388" y="7029"/>
                      <a:pt x="5988" y="6515"/>
                    </a:cubicBezTo>
                    <a:cubicBezTo>
                      <a:pt x="6980" y="5621"/>
                      <a:pt x="8559" y="5192"/>
                      <a:pt x="10359" y="4690"/>
                    </a:cubicBezTo>
                    <a:cubicBezTo>
                      <a:pt x="12355" y="4139"/>
                      <a:pt x="14596" y="3527"/>
                      <a:pt x="16591" y="2107"/>
                    </a:cubicBezTo>
                    <a:cubicBezTo>
                      <a:pt x="16983" y="1825"/>
                      <a:pt x="17338" y="1531"/>
                      <a:pt x="17644" y="1274"/>
                    </a:cubicBezTo>
                    <a:cubicBezTo>
                      <a:pt x="18012" y="968"/>
                      <a:pt x="18391" y="662"/>
                      <a:pt x="18636" y="539"/>
                    </a:cubicBezTo>
                    <a:cubicBezTo>
                      <a:pt x="19040" y="356"/>
                      <a:pt x="19861" y="307"/>
                      <a:pt x="20583" y="282"/>
                    </a:cubicBezTo>
                    <a:cubicBezTo>
                      <a:pt x="23154" y="160"/>
                      <a:pt x="26350" y="1"/>
                      <a:pt x="29386" y="1"/>
                    </a:cubicBezTo>
                    <a:cubicBezTo>
                      <a:pt x="35802" y="1"/>
                      <a:pt x="40541" y="674"/>
                      <a:pt x="44753" y="2192"/>
                    </a:cubicBezTo>
                    <a:cubicBezTo>
                      <a:pt x="44900" y="2241"/>
                      <a:pt x="45010" y="2290"/>
                      <a:pt x="45108" y="2327"/>
                    </a:cubicBezTo>
                    <a:lnTo>
                      <a:pt x="45120" y="2327"/>
                    </a:lnTo>
                    <a:lnTo>
                      <a:pt x="45120" y="2352"/>
                    </a:lnTo>
                    <a:cubicBezTo>
                      <a:pt x="45181" y="2486"/>
                      <a:pt x="45242" y="2682"/>
                      <a:pt x="45267" y="2756"/>
                    </a:cubicBezTo>
                    <a:cubicBezTo>
                      <a:pt x="47226" y="8302"/>
                      <a:pt x="48365" y="14559"/>
                      <a:pt x="48634" y="21366"/>
                    </a:cubicBezTo>
                    <a:cubicBezTo>
                      <a:pt x="48756" y="24538"/>
                      <a:pt x="48683" y="27354"/>
                      <a:pt x="48414" y="29974"/>
                    </a:cubicBezTo>
                    <a:cubicBezTo>
                      <a:pt x="48230" y="31713"/>
                      <a:pt x="47936" y="33463"/>
                      <a:pt x="47630" y="35300"/>
                    </a:cubicBezTo>
                    <a:cubicBezTo>
                      <a:pt x="47520" y="35973"/>
                      <a:pt x="47410" y="36635"/>
                      <a:pt x="47312" y="37308"/>
                    </a:cubicBezTo>
                    <a:cubicBezTo>
                      <a:pt x="47201" y="37945"/>
                      <a:pt x="47091" y="38594"/>
                      <a:pt x="46981" y="39243"/>
                    </a:cubicBezTo>
                    <a:lnTo>
                      <a:pt x="46981" y="39279"/>
                    </a:lnTo>
                    <a:lnTo>
                      <a:pt x="46920" y="39279"/>
                    </a:lnTo>
                    <a:cubicBezTo>
                      <a:pt x="46761" y="39267"/>
                      <a:pt x="46577" y="39267"/>
                      <a:pt x="46393" y="39267"/>
                    </a:cubicBezTo>
                    <a:cubicBezTo>
                      <a:pt x="44691" y="39267"/>
                      <a:pt x="43161" y="39720"/>
                      <a:pt x="41924" y="40087"/>
                    </a:cubicBezTo>
                    <a:lnTo>
                      <a:pt x="35190" y="42108"/>
                    </a:lnTo>
                    <a:cubicBezTo>
                      <a:pt x="34149" y="42414"/>
                      <a:pt x="32864" y="42818"/>
                      <a:pt x="31639" y="43626"/>
                    </a:cubicBezTo>
                    <a:cubicBezTo>
                      <a:pt x="31394" y="43773"/>
                      <a:pt x="31186" y="43932"/>
                      <a:pt x="31027" y="44067"/>
                    </a:cubicBezTo>
                    <a:cubicBezTo>
                      <a:pt x="31003" y="44079"/>
                      <a:pt x="30978" y="44103"/>
                      <a:pt x="30966" y="44128"/>
                    </a:cubicBezTo>
                    <a:cubicBezTo>
                      <a:pt x="30917" y="44177"/>
                      <a:pt x="30856" y="44238"/>
                      <a:pt x="30795" y="44250"/>
                    </a:cubicBezTo>
                    <a:lnTo>
                      <a:pt x="30795" y="44250"/>
                    </a:lnTo>
                    <a:cubicBezTo>
                      <a:pt x="30721" y="44238"/>
                      <a:pt x="30660" y="44238"/>
                      <a:pt x="30574" y="4423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0"/>
              <p:cNvSpPr/>
              <p:nvPr/>
            </p:nvSpPr>
            <p:spPr>
              <a:xfrm>
                <a:off x="2190400" y="403975"/>
                <a:ext cx="875175" cy="877300"/>
              </a:xfrm>
              <a:custGeom>
                <a:avLst/>
                <a:gdLst/>
                <a:ahLst/>
                <a:cxnLst/>
                <a:rect l="l" t="t" r="r" b="b"/>
                <a:pathLst>
                  <a:path w="35007" h="35092" fill="none" extrusionOk="0">
                    <a:moveTo>
                      <a:pt x="27598" y="35091"/>
                    </a:moveTo>
                    <a:cubicBezTo>
                      <a:pt x="27403" y="35091"/>
                      <a:pt x="27243" y="35030"/>
                      <a:pt x="27121" y="34908"/>
                    </a:cubicBezTo>
                    <a:cubicBezTo>
                      <a:pt x="26888" y="34650"/>
                      <a:pt x="27084" y="34320"/>
                      <a:pt x="27305" y="33965"/>
                    </a:cubicBezTo>
                    <a:cubicBezTo>
                      <a:pt x="27427" y="33744"/>
                      <a:pt x="27562" y="33524"/>
                      <a:pt x="27611" y="33304"/>
                    </a:cubicBezTo>
                    <a:cubicBezTo>
                      <a:pt x="28358" y="29679"/>
                      <a:pt x="26496" y="26998"/>
                      <a:pt x="25713" y="25847"/>
                    </a:cubicBezTo>
                    <a:lnTo>
                      <a:pt x="25590" y="25663"/>
                    </a:lnTo>
                    <a:cubicBezTo>
                      <a:pt x="24966" y="24770"/>
                      <a:pt x="24746" y="23435"/>
                      <a:pt x="25039" y="22358"/>
                    </a:cubicBezTo>
                    <a:cubicBezTo>
                      <a:pt x="25052" y="22296"/>
                      <a:pt x="25076" y="22260"/>
                      <a:pt x="25088" y="22198"/>
                    </a:cubicBezTo>
                    <a:lnTo>
                      <a:pt x="25101" y="22137"/>
                    </a:lnTo>
                    <a:cubicBezTo>
                      <a:pt x="25444" y="20986"/>
                      <a:pt x="26056" y="18843"/>
                      <a:pt x="25272" y="16272"/>
                    </a:cubicBezTo>
                    <a:cubicBezTo>
                      <a:pt x="25039" y="15489"/>
                      <a:pt x="24109" y="14766"/>
                      <a:pt x="22701" y="13689"/>
                    </a:cubicBezTo>
                    <a:cubicBezTo>
                      <a:pt x="21538" y="12783"/>
                      <a:pt x="20081" y="11644"/>
                      <a:pt x="18440" y="10040"/>
                    </a:cubicBezTo>
                    <a:cubicBezTo>
                      <a:pt x="17950" y="9550"/>
                      <a:pt x="17620" y="8840"/>
                      <a:pt x="17240" y="8032"/>
                    </a:cubicBezTo>
                    <a:cubicBezTo>
                      <a:pt x="16591" y="6673"/>
                      <a:pt x="15856" y="5143"/>
                      <a:pt x="14130" y="4090"/>
                    </a:cubicBezTo>
                    <a:cubicBezTo>
                      <a:pt x="12685" y="3208"/>
                      <a:pt x="11081" y="2767"/>
                      <a:pt x="9355" y="2767"/>
                    </a:cubicBezTo>
                    <a:cubicBezTo>
                      <a:pt x="7200" y="2767"/>
                      <a:pt x="5829" y="3502"/>
                      <a:pt x="4653" y="4151"/>
                    </a:cubicBezTo>
                    <a:lnTo>
                      <a:pt x="4506" y="4236"/>
                    </a:lnTo>
                    <a:cubicBezTo>
                      <a:pt x="4286" y="4359"/>
                      <a:pt x="3919" y="4469"/>
                      <a:pt x="3588" y="4592"/>
                    </a:cubicBezTo>
                    <a:cubicBezTo>
                      <a:pt x="3245" y="4702"/>
                      <a:pt x="2939" y="4800"/>
                      <a:pt x="2768" y="4898"/>
                    </a:cubicBezTo>
                    <a:cubicBezTo>
                      <a:pt x="2584" y="5008"/>
                      <a:pt x="968" y="5926"/>
                      <a:pt x="294" y="5632"/>
                    </a:cubicBezTo>
                    <a:cubicBezTo>
                      <a:pt x="135" y="5571"/>
                      <a:pt x="49" y="5449"/>
                      <a:pt x="13" y="5277"/>
                    </a:cubicBezTo>
                    <a:cubicBezTo>
                      <a:pt x="1" y="5228"/>
                      <a:pt x="13" y="5191"/>
                      <a:pt x="49" y="5155"/>
                    </a:cubicBezTo>
                    <a:cubicBezTo>
                      <a:pt x="123" y="5069"/>
                      <a:pt x="307" y="5069"/>
                      <a:pt x="527" y="5045"/>
                    </a:cubicBezTo>
                    <a:cubicBezTo>
                      <a:pt x="649" y="5045"/>
                      <a:pt x="772" y="5045"/>
                      <a:pt x="845" y="5020"/>
                    </a:cubicBezTo>
                    <a:cubicBezTo>
                      <a:pt x="2988" y="4420"/>
                      <a:pt x="5645" y="3698"/>
                      <a:pt x="8143" y="1910"/>
                    </a:cubicBezTo>
                    <a:cubicBezTo>
                      <a:pt x="8633" y="1555"/>
                      <a:pt x="9049" y="1224"/>
                      <a:pt x="9379" y="943"/>
                    </a:cubicBezTo>
                    <a:cubicBezTo>
                      <a:pt x="9404" y="931"/>
                      <a:pt x="9428" y="918"/>
                      <a:pt x="9441" y="882"/>
                    </a:cubicBezTo>
                    <a:cubicBezTo>
                      <a:pt x="9490" y="845"/>
                      <a:pt x="9551" y="784"/>
                      <a:pt x="9612" y="747"/>
                    </a:cubicBezTo>
                    <a:cubicBezTo>
                      <a:pt x="9771" y="686"/>
                      <a:pt x="9967" y="686"/>
                      <a:pt x="10139" y="710"/>
                    </a:cubicBezTo>
                    <a:lnTo>
                      <a:pt x="10334" y="710"/>
                    </a:lnTo>
                    <a:lnTo>
                      <a:pt x="10383" y="710"/>
                    </a:lnTo>
                    <a:cubicBezTo>
                      <a:pt x="12906" y="576"/>
                      <a:pt x="16040" y="429"/>
                      <a:pt x="18966" y="429"/>
                    </a:cubicBezTo>
                    <a:cubicBezTo>
                      <a:pt x="20191" y="429"/>
                      <a:pt x="21403" y="380"/>
                      <a:pt x="22566" y="318"/>
                    </a:cubicBezTo>
                    <a:cubicBezTo>
                      <a:pt x="26558" y="147"/>
                      <a:pt x="29998" y="0"/>
                      <a:pt x="32068" y="2033"/>
                    </a:cubicBezTo>
                    <a:cubicBezTo>
                      <a:pt x="34957" y="4885"/>
                      <a:pt x="34896" y="9746"/>
                      <a:pt x="34847" y="14448"/>
                    </a:cubicBezTo>
                    <a:cubicBezTo>
                      <a:pt x="34835" y="15795"/>
                      <a:pt x="34822" y="17203"/>
                      <a:pt x="34884" y="18537"/>
                    </a:cubicBezTo>
                    <a:cubicBezTo>
                      <a:pt x="35006" y="21537"/>
                      <a:pt x="34933" y="24194"/>
                      <a:pt x="34663" y="26643"/>
                    </a:cubicBezTo>
                    <a:cubicBezTo>
                      <a:pt x="34480" y="28296"/>
                      <a:pt x="34210" y="29985"/>
                      <a:pt x="33916" y="31761"/>
                    </a:cubicBezTo>
                    <a:lnTo>
                      <a:pt x="33916" y="31773"/>
                    </a:lnTo>
                    <a:cubicBezTo>
                      <a:pt x="33892" y="31908"/>
                      <a:pt x="33904" y="32079"/>
                      <a:pt x="33904" y="32238"/>
                    </a:cubicBezTo>
                    <a:cubicBezTo>
                      <a:pt x="33904" y="32557"/>
                      <a:pt x="33916" y="32875"/>
                      <a:pt x="33708" y="33108"/>
                    </a:cubicBezTo>
                    <a:cubicBezTo>
                      <a:pt x="33120" y="33683"/>
                      <a:pt x="32300" y="33732"/>
                      <a:pt x="31578" y="33769"/>
                    </a:cubicBezTo>
                    <a:cubicBezTo>
                      <a:pt x="31210" y="33781"/>
                      <a:pt x="30855" y="33793"/>
                      <a:pt x="30562" y="33891"/>
                    </a:cubicBezTo>
                    <a:cubicBezTo>
                      <a:pt x="30317" y="33965"/>
                      <a:pt x="29949" y="34148"/>
                      <a:pt x="29570" y="34344"/>
                    </a:cubicBezTo>
                    <a:cubicBezTo>
                      <a:pt x="28847" y="34712"/>
                      <a:pt x="28100" y="35091"/>
                      <a:pt x="27598" y="3509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0"/>
              <p:cNvSpPr/>
              <p:nvPr/>
            </p:nvSpPr>
            <p:spPr>
              <a:xfrm>
                <a:off x="2648950" y="494275"/>
                <a:ext cx="331525" cy="636400"/>
              </a:xfrm>
              <a:custGeom>
                <a:avLst/>
                <a:gdLst/>
                <a:ahLst/>
                <a:cxnLst/>
                <a:rect l="l" t="t" r="r" b="b"/>
                <a:pathLst>
                  <a:path w="13261" h="25456" fill="none" extrusionOk="0">
                    <a:moveTo>
                      <a:pt x="12452" y="25455"/>
                    </a:moveTo>
                    <a:cubicBezTo>
                      <a:pt x="10358" y="25455"/>
                      <a:pt x="10248" y="22872"/>
                      <a:pt x="10175" y="21158"/>
                    </a:cubicBezTo>
                    <a:cubicBezTo>
                      <a:pt x="10163" y="20851"/>
                      <a:pt x="10138" y="20545"/>
                      <a:pt x="10126" y="20288"/>
                    </a:cubicBezTo>
                    <a:cubicBezTo>
                      <a:pt x="10126" y="20276"/>
                      <a:pt x="10040" y="17864"/>
                      <a:pt x="10260" y="17533"/>
                    </a:cubicBezTo>
                    <a:cubicBezTo>
                      <a:pt x="10567" y="17105"/>
                      <a:pt x="11179" y="15134"/>
                      <a:pt x="10138" y="11681"/>
                    </a:cubicBezTo>
                    <a:cubicBezTo>
                      <a:pt x="9587" y="9881"/>
                      <a:pt x="8203" y="8791"/>
                      <a:pt x="6428" y="7408"/>
                    </a:cubicBezTo>
                    <a:cubicBezTo>
                      <a:pt x="6195" y="7236"/>
                      <a:pt x="5963" y="7053"/>
                      <a:pt x="5706" y="6869"/>
                    </a:cubicBezTo>
                    <a:cubicBezTo>
                      <a:pt x="4714" y="6134"/>
                      <a:pt x="3575" y="5289"/>
                      <a:pt x="2486" y="4053"/>
                    </a:cubicBezTo>
                    <a:cubicBezTo>
                      <a:pt x="2363" y="3918"/>
                      <a:pt x="2179" y="3526"/>
                      <a:pt x="2020" y="3183"/>
                    </a:cubicBezTo>
                    <a:cubicBezTo>
                      <a:pt x="1984" y="3122"/>
                      <a:pt x="1959" y="3049"/>
                      <a:pt x="1922" y="2988"/>
                    </a:cubicBezTo>
                    <a:cubicBezTo>
                      <a:pt x="1800" y="2730"/>
                      <a:pt x="1531" y="2461"/>
                      <a:pt x="1237" y="2167"/>
                    </a:cubicBezTo>
                    <a:cubicBezTo>
                      <a:pt x="649" y="1604"/>
                      <a:pt x="0" y="967"/>
                      <a:pt x="380" y="208"/>
                    </a:cubicBezTo>
                    <a:cubicBezTo>
                      <a:pt x="404" y="159"/>
                      <a:pt x="490" y="171"/>
                      <a:pt x="551" y="184"/>
                    </a:cubicBezTo>
                    <a:cubicBezTo>
                      <a:pt x="575" y="184"/>
                      <a:pt x="588" y="196"/>
                      <a:pt x="624" y="196"/>
                    </a:cubicBezTo>
                    <a:cubicBezTo>
                      <a:pt x="1922" y="196"/>
                      <a:pt x="3159" y="135"/>
                      <a:pt x="4359" y="98"/>
                    </a:cubicBezTo>
                    <a:cubicBezTo>
                      <a:pt x="5412" y="49"/>
                      <a:pt x="6404" y="0"/>
                      <a:pt x="7322" y="0"/>
                    </a:cubicBezTo>
                    <a:cubicBezTo>
                      <a:pt x="9501" y="0"/>
                      <a:pt x="10787" y="257"/>
                      <a:pt x="11350" y="845"/>
                    </a:cubicBezTo>
                    <a:cubicBezTo>
                      <a:pt x="13224" y="2681"/>
                      <a:pt x="13175" y="6648"/>
                      <a:pt x="13126" y="10824"/>
                    </a:cubicBezTo>
                    <a:cubicBezTo>
                      <a:pt x="13113" y="12219"/>
                      <a:pt x="13101" y="13664"/>
                      <a:pt x="13162" y="15085"/>
                    </a:cubicBezTo>
                    <a:cubicBezTo>
                      <a:pt x="13260" y="17925"/>
                      <a:pt x="13199" y="20423"/>
                      <a:pt x="12954" y="22700"/>
                    </a:cubicBezTo>
                    <a:cubicBezTo>
                      <a:pt x="12930" y="22970"/>
                      <a:pt x="12979" y="23337"/>
                      <a:pt x="13015" y="23717"/>
                    </a:cubicBezTo>
                    <a:cubicBezTo>
                      <a:pt x="13101" y="24353"/>
                      <a:pt x="13175" y="24990"/>
                      <a:pt x="12930" y="25284"/>
                    </a:cubicBezTo>
                    <a:cubicBezTo>
                      <a:pt x="12832" y="25394"/>
                      <a:pt x="12709" y="25431"/>
                      <a:pt x="12562" y="25455"/>
                    </a:cubicBezTo>
                    <a:lnTo>
                      <a:pt x="12562" y="25418"/>
                    </a:lnTo>
                    <a:lnTo>
                      <a:pt x="12562" y="2545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0"/>
              <p:cNvSpPr/>
              <p:nvPr/>
            </p:nvSpPr>
            <p:spPr>
              <a:xfrm>
                <a:off x="2816375" y="578125"/>
                <a:ext cx="71650" cy="54525"/>
              </a:xfrm>
              <a:custGeom>
                <a:avLst/>
                <a:gdLst/>
                <a:ahLst/>
                <a:cxnLst/>
                <a:rect l="l" t="t" r="r" b="b"/>
                <a:pathLst>
                  <a:path w="2866" h="2181" fill="none" extrusionOk="0">
                    <a:moveTo>
                      <a:pt x="184" y="1"/>
                    </a:moveTo>
                    <a:cubicBezTo>
                      <a:pt x="123" y="1"/>
                      <a:pt x="98" y="13"/>
                      <a:pt x="74" y="62"/>
                    </a:cubicBezTo>
                    <a:cubicBezTo>
                      <a:pt x="0" y="307"/>
                      <a:pt x="307" y="429"/>
                      <a:pt x="625" y="564"/>
                    </a:cubicBezTo>
                    <a:cubicBezTo>
                      <a:pt x="784" y="625"/>
                      <a:pt x="955" y="699"/>
                      <a:pt x="1053" y="784"/>
                    </a:cubicBezTo>
                    <a:cubicBezTo>
                      <a:pt x="1347" y="993"/>
                      <a:pt x="1592" y="1176"/>
                      <a:pt x="1825" y="1360"/>
                    </a:cubicBezTo>
                    <a:cubicBezTo>
                      <a:pt x="2155" y="1617"/>
                      <a:pt x="2523" y="1899"/>
                      <a:pt x="2866" y="2180"/>
                    </a:cubicBezTo>
                    <a:cubicBezTo>
                      <a:pt x="2866" y="2131"/>
                      <a:pt x="2841" y="2082"/>
                      <a:pt x="2841" y="2033"/>
                    </a:cubicBezTo>
                    <a:cubicBezTo>
                      <a:pt x="2719" y="1017"/>
                      <a:pt x="2535" y="478"/>
                      <a:pt x="2400" y="197"/>
                    </a:cubicBezTo>
                    <a:cubicBezTo>
                      <a:pt x="2094" y="148"/>
                      <a:pt x="1543" y="87"/>
                      <a:pt x="613" y="87"/>
                    </a:cubicBezTo>
                    <a:cubicBezTo>
                      <a:pt x="551" y="87"/>
                      <a:pt x="478" y="74"/>
                      <a:pt x="392" y="38"/>
                    </a:cubicBezTo>
                    <a:cubicBezTo>
                      <a:pt x="307" y="13"/>
                      <a:pt x="233" y="1"/>
                      <a:pt x="184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0"/>
              <p:cNvSpPr/>
              <p:nvPr/>
            </p:nvSpPr>
            <p:spPr>
              <a:xfrm>
                <a:off x="1683500" y="188175"/>
                <a:ext cx="1607650" cy="1390925"/>
              </a:xfrm>
              <a:custGeom>
                <a:avLst/>
                <a:gdLst/>
                <a:ahLst/>
                <a:cxnLst/>
                <a:rect l="l" t="t" r="r" b="b"/>
                <a:pathLst>
                  <a:path w="64306" h="55637" fill="none" extrusionOk="0">
                    <a:moveTo>
                      <a:pt x="64171" y="26827"/>
                    </a:moveTo>
                    <a:cubicBezTo>
                      <a:pt x="63877" y="19456"/>
                      <a:pt x="62628" y="12624"/>
                      <a:pt x="60486" y="6551"/>
                    </a:cubicBezTo>
                    <a:cubicBezTo>
                      <a:pt x="60192" y="5730"/>
                      <a:pt x="59812" y="4763"/>
                      <a:pt x="59016" y="3967"/>
                    </a:cubicBezTo>
                    <a:cubicBezTo>
                      <a:pt x="58159" y="3110"/>
                      <a:pt x="57082" y="2730"/>
                      <a:pt x="56519" y="2522"/>
                    </a:cubicBezTo>
                    <a:cubicBezTo>
                      <a:pt x="51719" y="808"/>
                      <a:pt x="46209" y="0"/>
                      <a:pt x="39169" y="0"/>
                    </a:cubicBezTo>
                    <a:cubicBezTo>
                      <a:pt x="36071" y="0"/>
                      <a:pt x="33071" y="135"/>
                      <a:pt x="30170" y="294"/>
                    </a:cubicBezTo>
                    <a:cubicBezTo>
                      <a:pt x="28970" y="355"/>
                      <a:pt x="27488" y="416"/>
                      <a:pt x="26043" y="1102"/>
                    </a:cubicBezTo>
                    <a:cubicBezTo>
                      <a:pt x="25162" y="1531"/>
                      <a:pt x="24476" y="2094"/>
                      <a:pt x="23876" y="2584"/>
                    </a:cubicBezTo>
                    <a:cubicBezTo>
                      <a:pt x="23619" y="2804"/>
                      <a:pt x="23374" y="3000"/>
                      <a:pt x="23142" y="3171"/>
                    </a:cubicBezTo>
                    <a:cubicBezTo>
                      <a:pt x="21966" y="4016"/>
                      <a:pt x="20387" y="4445"/>
                      <a:pt x="18697" y="4898"/>
                    </a:cubicBezTo>
                    <a:cubicBezTo>
                      <a:pt x="16518" y="5498"/>
                      <a:pt x="14020" y="6183"/>
                      <a:pt x="12024" y="7959"/>
                    </a:cubicBezTo>
                    <a:cubicBezTo>
                      <a:pt x="10849" y="9012"/>
                      <a:pt x="10041" y="10285"/>
                      <a:pt x="9318" y="11399"/>
                    </a:cubicBezTo>
                    <a:cubicBezTo>
                      <a:pt x="9122" y="11730"/>
                      <a:pt x="8902" y="12048"/>
                      <a:pt x="8706" y="12354"/>
                    </a:cubicBezTo>
                    <a:cubicBezTo>
                      <a:pt x="8498" y="12293"/>
                      <a:pt x="8265" y="12220"/>
                      <a:pt x="8033" y="12134"/>
                    </a:cubicBezTo>
                    <a:cubicBezTo>
                      <a:pt x="7335" y="11913"/>
                      <a:pt x="6551" y="11632"/>
                      <a:pt x="5645" y="11546"/>
                    </a:cubicBezTo>
                    <a:cubicBezTo>
                      <a:pt x="5461" y="11522"/>
                      <a:pt x="5265" y="11509"/>
                      <a:pt x="5070" y="11509"/>
                    </a:cubicBezTo>
                    <a:cubicBezTo>
                      <a:pt x="3808" y="11509"/>
                      <a:pt x="2584" y="11938"/>
                      <a:pt x="1678" y="12673"/>
                    </a:cubicBezTo>
                    <a:cubicBezTo>
                      <a:pt x="809" y="13395"/>
                      <a:pt x="294" y="14374"/>
                      <a:pt x="196" y="15440"/>
                    </a:cubicBezTo>
                    <a:cubicBezTo>
                      <a:pt x="0" y="17888"/>
                      <a:pt x="2033" y="19443"/>
                      <a:pt x="2792" y="20019"/>
                    </a:cubicBezTo>
                    <a:lnTo>
                      <a:pt x="6796" y="23031"/>
                    </a:lnTo>
                    <a:cubicBezTo>
                      <a:pt x="8437" y="24280"/>
                      <a:pt x="10481" y="25823"/>
                      <a:pt x="12991" y="26386"/>
                    </a:cubicBezTo>
                    <a:cubicBezTo>
                      <a:pt x="13616" y="26520"/>
                      <a:pt x="14265" y="26606"/>
                      <a:pt x="14926" y="26606"/>
                    </a:cubicBezTo>
                    <a:cubicBezTo>
                      <a:pt x="17411" y="26606"/>
                      <a:pt x="19615" y="25578"/>
                      <a:pt x="20962" y="23802"/>
                    </a:cubicBezTo>
                    <a:cubicBezTo>
                      <a:pt x="21121" y="23606"/>
                      <a:pt x="21244" y="23423"/>
                      <a:pt x="21354" y="23251"/>
                    </a:cubicBezTo>
                    <a:cubicBezTo>
                      <a:pt x="21427" y="23141"/>
                      <a:pt x="21538" y="22970"/>
                      <a:pt x="21599" y="22896"/>
                    </a:cubicBezTo>
                    <a:cubicBezTo>
                      <a:pt x="21795" y="22847"/>
                      <a:pt x="22285" y="22835"/>
                      <a:pt x="22615" y="22835"/>
                    </a:cubicBezTo>
                    <a:cubicBezTo>
                      <a:pt x="23154" y="22835"/>
                      <a:pt x="23754" y="22823"/>
                      <a:pt x="24391" y="22713"/>
                    </a:cubicBezTo>
                    <a:cubicBezTo>
                      <a:pt x="25725" y="22468"/>
                      <a:pt x="26803" y="21831"/>
                      <a:pt x="27684" y="21305"/>
                    </a:cubicBezTo>
                    <a:cubicBezTo>
                      <a:pt x="27941" y="21158"/>
                      <a:pt x="28211" y="20986"/>
                      <a:pt x="28456" y="20864"/>
                    </a:cubicBezTo>
                    <a:cubicBezTo>
                      <a:pt x="28970" y="20582"/>
                      <a:pt x="29386" y="20484"/>
                      <a:pt x="29594" y="20484"/>
                    </a:cubicBezTo>
                    <a:lnTo>
                      <a:pt x="29680" y="20484"/>
                    </a:lnTo>
                    <a:cubicBezTo>
                      <a:pt x="29839" y="20631"/>
                      <a:pt x="30059" y="21427"/>
                      <a:pt x="30182" y="21904"/>
                    </a:cubicBezTo>
                    <a:cubicBezTo>
                      <a:pt x="30500" y="23080"/>
                      <a:pt x="30904" y="24561"/>
                      <a:pt x="32129" y="25688"/>
                    </a:cubicBezTo>
                    <a:cubicBezTo>
                      <a:pt x="33231" y="26692"/>
                      <a:pt x="34541" y="26998"/>
                      <a:pt x="35594" y="27243"/>
                    </a:cubicBezTo>
                    <a:cubicBezTo>
                      <a:pt x="35753" y="27280"/>
                      <a:pt x="35924" y="27316"/>
                      <a:pt x="36071" y="27353"/>
                    </a:cubicBezTo>
                    <a:cubicBezTo>
                      <a:pt x="36439" y="27439"/>
                      <a:pt x="36671" y="27549"/>
                      <a:pt x="36806" y="27622"/>
                    </a:cubicBezTo>
                    <a:cubicBezTo>
                      <a:pt x="36781" y="27806"/>
                      <a:pt x="36696" y="28075"/>
                      <a:pt x="36634" y="28259"/>
                    </a:cubicBezTo>
                    <a:cubicBezTo>
                      <a:pt x="36610" y="28357"/>
                      <a:pt x="36573" y="28467"/>
                      <a:pt x="36549" y="28590"/>
                    </a:cubicBezTo>
                    <a:cubicBezTo>
                      <a:pt x="35533" y="32251"/>
                      <a:pt x="36230" y="36291"/>
                      <a:pt x="38373" y="39426"/>
                    </a:cubicBezTo>
                    <a:cubicBezTo>
                      <a:pt x="38410" y="39499"/>
                      <a:pt x="38459" y="39560"/>
                      <a:pt x="38520" y="39646"/>
                    </a:cubicBezTo>
                    <a:cubicBezTo>
                      <a:pt x="38630" y="39793"/>
                      <a:pt x="38765" y="39989"/>
                      <a:pt x="38875" y="40160"/>
                    </a:cubicBezTo>
                    <a:cubicBezTo>
                      <a:pt x="38814" y="40234"/>
                      <a:pt x="38740" y="40295"/>
                      <a:pt x="38679" y="40356"/>
                    </a:cubicBezTo>
                    <a:lnTo>
                      <a:pt x="38581" y="40454"/>
                    </a:lnTo>
                    <a:cubicBezTo>
                      <a:pt x="36414" y="42719"/>
                      <a:pt x="34859" y="45523"/>
                      <a:pt x="34124" y="48560"/>
                    </a:cubicBezTo>
                    <a:cubicBezTo>
                      <a:pt x="33965" y="49233"/>
                      <a:pt x="33818" y="50029"/>
                      <a:pt x="34002" y="50923"/>
                    </a:cubicBezTo>
                    <a:cubicBezTo>
                      <a:pt x="34247" y="52172"/>
                      <a:pt x="35067" y="53274"/>
                      <a:pt x="36426" y="54192"/>
                    </a:cubicBezTo>
                    <a:cubicBezTo>
                      <a:pt x="37222" y="54731"/>
                      <a:pt x="38826" y="55637"/>
                      <a:pt x="40675" y="55637"/>
                    </a:cubicBezTo>
                    <a:lnTo>
                      <a:pt x="40675" y="55637"/>
                    </a:lnTo>
                    <a:cubicBezTo>
                      <a:pt x="41532" y="55637"/>
                      <a:pt x="42352" y="55453"/>
                      <a:pt x="43087" y="55061"/>
                    </a:cubicBezTo>
                    <a:cubicBezTo>
                      <a:pt x="43577" y="54816"/>
                      <a:pt x="43969" y="54510"/>
                      <a:pt x="44275" y="54290"/>
                    </a:cubicBezTo>
                    <a:lnTo>
                      <a:pt x="44287" y="54265"/>
                    </a:lnTo>
                    <a:cubicBezTo>
                      <a:pt x="44409" y="54180"/>
                      <a:pt x="44532" y="54082"/>
                      <a:pt x="44630" y="54020"/>
                    </a:cubicBezTo>
                    <a:cubicBezTo>
                      <a:pt x="45132" y="53690"/>
                      <a:pt x="45879" y="53457"/>
                      <a:pt x="46650" y="53225"/>
                    </a:cubicBezTo>
                    <a:lnTo>
                      <a:pt x="53384" y="51204"/>
                    </a:lnTo>
                    <a:cubicBezTo>
                      <a:pt x="54388" y="50898"/>
                      <a:pt x="55356" y="50617"/>
                      <a:pt x="56213" y="50617"/>
                    </a:cubicBezTo>
                    <a:lnTo>
                      <a:pt x="56433" y="50617"/>
                    </a:lnTo>
                    <a:cubicBezTo>
                      <a:pt x="56641" y="50629"/>
                      <a:pt x="56898" y="50739"/>
                      <a:pt x="57204" y="50837"/>
                    </a:cubicBezTo>
                    <a:cubicBezTo>
                      <a:pt x="57670" y="51021"/>
                      <a:pt x="58221" y="51241"/>
                      <a:pt x="58906" y="51241"/>
                    </a:cubicBezTo>
                    <a:lnTo>
                      <a:pt x="58906" y="51241"/>
                    </a:lnTo>
                    <a:cubicBezTo>
                      <a:pt x="59433" y="51241"/>
                      <a:pt x="59923" y="51119"/>
                      <a:pt x="60363" y="50861"/>
                    </a:cubicBezTo>
                    <a:cubicBezTo>
                      <a:pt x="61575" y="50164"/>
                      <a:pt x="61918" y="48915"/>
                      <a:pt x="62102" y="47874"/>
                    </a:cubicBezTo>
                    <a:cubicBezTo>
                      <a:pt x="62335" y="46527"/>
                      <a:pt x="62567" y="45180"/>
                      <a:pt x="62775" y="43858"/>
                    </a:cubicBezTo>
                    <a:cubicBezTo>
                      <a:pt x="62886" y="43209"/>
                      <a:pt x="62996" y="42536"/>
                      <a:pt x="63106" y="41874"/>
                    </a:cubicBezTo>
                    <a:cubicBezTo>
                      <a:pt x="63412" y="40038"/>
                      <a:pt x="63718" y="38140"/>
                      <a:pt x="63926" y="36230"/>
                    </a:cubicBezTo>
                    <a:cubicBezTo>
                      <a:pt x="64232" y="33365"/>
                      <a:pt x="64306" y="30279"/>
                      <a:pt x="64171" y="2682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dashDot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7" name="Google Shape;827;p30"/>
            <p:cNvGrpSpPr/>
            <p:nvPr/>
          </p:nvGrpSpPr>
          <p:grpSpPr>
            <a:xfrm>
              <a:off x="588860" y="3919190"/>
              <a:ext cx="548532" cy="572686"/>
              <a:chOff x="1270775" y="1125497"/>
              <a:chExt cx="447270" cy="467003"/>
            </a:xfrm>
          </p:grpSpPr>
          <p:sp>
            <p:nvSpPr>
              <p:cNvPr id="828" name="Google Shape;828;p30"/>
              <p:cNvSpPr/>
              <p:nvPr/>
            </p:nvSpPr>
            <p:spPr>
              <a:xfrm>
                <a:off x="1454106" y="1296862"/>
                <a:ext cx="86556" cy="64305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919" extrusionOk="0">
                    <a:moveTo>
                      <a:pt x="0" y="0"/>
                    </a:moveTo>
                    <a:lnTo>
                      <a:pt x="0" y="919"/>
                    </a:lnTo>
                    <a:lnTo>
                      <a:pt x="1237" y="919"/>
                    </a:lnTo>
                    <a:lnTo>
                      <a:pt x="12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0"/>
              <p:cNvSpPr/>
              <p:nvPr/>
            </p:nvSpPr>
            <p:spPr>
              <a:xfrm>
                <a:off x="1635757" y="1415117"/>
                <a:ext cx="82288" cy="60876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870" extrusionOk="0">
                    <a:moveTo>
                      <a:pt x="0" y="0"/>
                    </a:moveTo>
                    <a:lnTo>
                      <a:pt x="0" y="869"/>
                    </a:lnTo>
                    <a:lnTo>
                      <a:pt x="1175" y="869"/>
                    </a:lnTo>
                    <a:lnTo>
                      <a:pt x="117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0"/>
              <p:cNvSpPr/>
              <p:nvPr/>
            </p:nvSpPr>
            <p:spPr>
              <a:xfrm>
                <a:off x="1270775" y="1373973"/>
                <a:ext cx="42053" cy="30018"/>
              </a:xfrm>
              <a:custGeom>
                <a:avLst/>
                <a:gdLst/>
                <a:ahLst/>
                <a:cxnLst/>
                <a:rect l="l" t="t" r="r" b="b"/>
                <a:pathLst>
                  <a:path w="601" h="429" extrusionOk="0">
                    <a:moveTo>
                      <a:pt x="0" y="0"/>
                    </a:moveTo>
                    <a:lnTo>
                      <a:pt x="0" y="429"/>
                    </a:lnTo>
                    <a:lnTo>
                      <a:pt x="600" y="429"/>
                    </a:lnTo>
                    <a:lnTo>
                      <a:pt x="6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0"/>
              <p:cNvSpPr/>
              <p:nvPr/>
            </p:nvSpPr>
            <p:spPr>
              <a:xfrm>
                <a:off x="1540593" y="1562481"/>
                <a:ext cx="42053" cy="30018"/>
              </a:xfrm>
              <a:custGeom>
                <a:avLst/>
                <a:gdLst/>
                <a:ahLst/>
                <a:cxnLst/>
                <a:rect l="l" t="t" r="r" b="b"/>
                <a:pathLst>
                  <a:path w="601" h="429" extrusionOk="0">
                    <a:moveTo>
                      <a:pt x="1" y="0"/>
                    </a:moveTo>
                    <a:lnTo>
                      <a:pt x="1" y="429"/>
                    </a:lnTo>
                    <a:lnTo>
                      <a:pt x="601" y="429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0"/>
              <p:cNvSpPr/>
              <p:nvPr/>
            </p:nvSpPr>
            <p:spPr>
              <a:xfrm>
                <a:off x="1312759" y="1509301"/>
                <a:ext cx="42053" cy="30088"/>
              </a:xfrm>
              <a:custGeom>
                <a:avLst/>
                <a:gdLst/>
                <a:ahLst/>
                <a:cxnLst/>
                <a:rect l="l" t="t" r="r" b="b"/>
                <a:pathLst>
                  <a:path w="601" h="430" extrusionOk="0">
                    <a:moveTo>
                      <a:pt x="0" y="1"/>
                    </a:moveTo>
                    <a:lnTo>
                      <a:pt x="0" y="429"/>
                    </a:lnTo>
                    <a:lnTo>
                      <a:pt x="600" y="429"/>
                    </a:lnTo>
                    <a:lnTo>
                      <a:pt x="6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0"/>
              <p:cNvSpPr/>
              <p:nvPr/>
            </p:nvSpPr>
            <p:spPr>
              <a:xfrm>
                <a:off x="1544022" y="1125497"/>
                <a:ext cx="41214" cy="30088"/>
              </a:xfrm>
              <a:custGeom>
                <a:avLst/>
                <a:gdLst/>
                <a:ahLst/>
                <a:cxnLst/>
                <a:rect l="l" t="t" r="r" b="b"/>
                <a:pathLst>
                  <a:path w="589" h="430" extrusionOk="0">
                    <a:moveTo>
                      <a:pt x="1" y="1"/>
                    </a:moveTo>
                    <a:lnTo>
                      <a:pt x="1" y="429"/>
                    </a:lnTo>
                    <a:lnTo>
                      <a:pt x="589" y="429"/>
                    </a:lnTo>
                    <a:lnTo>
                      <a:pt x="58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4" name="Google Shape;834;p30"/>
            <p:cNvSpPr/>
            <p:nvPr/>
          </p:nvSpPr>
          <p:spPr>
            <a:xfrm>
              <a:off x="202099" y="4491875"/>
              <a:ext cx="151025" cy="151025"/>
            </a:xfrm>
            <a:custGeom>
              <a:avLst/>
              <a:gdLst/>
              <a:ahLst/>
              <a:cxnLst/>
              <a:rect l="l" t="t" r="r" b="b"/>
              <a:pathLst>
                <a:path w="4176" h="4176" extrusionOk="0">
                  <a:moveTo>
                    <a:pt x="1776" y="1"/>
                  </a:moveTo>
                  <a:lnTo>
                    <a:pt x="1776" y="1776"/>
                  </a:lnTo>
                  <a:lnTo>
                    <a:pt x="0" y="1776"/>
                  </a:lnTo>
                  <a:lnTo>
                    <a:pt x="0" y="2400"/>
                  </a:lnTo>
                  <a:lnTo>
                    <a:pt x="1776" y="2400"/>
                  </a:lnTo>
                  <a:lnTo>
                    <a:pt x="1776" y="4176"/>
                  </a:lnTo>
                  <a:lnTo>
                    <a:pt x="2400" y="4176"/>
                  </a:lnTo>
                  <a:lnTo>
                    <a:pt x="2400" y="2400"/>
                  </a:lnTo>
                  <a:lnTo>
                    <a:pt x="4175" y="2400"/>
                  </a:lnTo>
                  <a:lnTo>
                    <a:pt x="4175" y="1776"/>
                  </a:lnTo>
                  <a:lnTo>
                    <a:pt x="2400" y="1776"/>
                  </a:lnTo>
                  <a:lnTo>
                    <a:pt x="24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 rot="-2011241" flipH="1">
              <a:off x="4706194" y="2684965"/>
              <a:ext cx="6874365" cy="2129823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6" name="Google Shape;836;p30"/>
            <p:cNvGrpSpPr/>
            <p:nvPr/>
          </p:nvGrpSpPr>
          <p:grpSpPr>
            <a:xfrm rot="-2023058">
              <a:off x="7361159" y="168297"/>
              <a:ext cx="4155021" cy="3663981"/>
              <a:chOff x="3141775" y="2797950"/>
              <a:chExt cx="2059150" cy="1815800"/>
            </a:xfrm>
          </p:grpSpPr>
          <p:sp>
            <p:nvSpPr>
              <p:cNvPr id="837" name="Google Shape;837;p30"/>
              <p:cNvSpPr/>
              <p:nvPr/>
            </p:nvSpPr>
            <p:spPr>
              <a:xfrm>
                <a:off x="3202075" y="2853350"/>
                <a:ext cx="1939775" cy="1703775"/>
              </a:xfrm>
              <a:custGeom>
                <a:avLst/>
                <a:gdLst/>
                <a:ahLst/>
                <a:cxnLst/>
                <a:rect l="l" t="t" r="r" b="b"/>
                <a:pathLst>
                  <a:path w="77591" h="68151" fill="none" extrusionOk="0">
                    <a:moveTo>
                      <a:pt x="67857" y="68150"/>
                    </a:moveTo>
                    <a:cubicBezTo>
                      <a:pt x="66400" y="68150"/>
                      <a:pt x="64967" y="67575"/>
                      <a:pt x="63559" y="66987"/>
                    </a:cubicBezTo>
                    <a:cubicBezTo>
                      <a:pt x="63032" y="66779"/>
                      <a:pt x="62518" y="66558"/>
                      <a:pt x="61992" y="66375"/>
                    </a:cubicBezTo>
                    <a:cubicBezTo>
                      <a:pt x="57694" y="64881"/>
                      <a:pt x="52833" y="65481"/>
                      <a:pt x="48548" y="65995"/>
                    </a:cubicBezTo>
                    <a:cubicBezTo>
                      <a:pt x="46417" y="66252"/>
                      <a:pt x="43993" y="66558"/>
                      <a:pt x="41728" y="66056"/>
                    </a:cubicBezTo>
                    <a:cubicBezTo>
                      <a:pt x="39818" y="65640"/>
                      <a:pt x="38091" y="64697"/>
                      <a:pt x="36402" y="63779"/>
                    </a:cubicBezTo>
                    <a:lnTo>
                      <a:pt x="25003" y="57547"/>
                    </a:lnTo>
                    <a:cubicBezTo>
                      <a:pt x="23999" y="56996"/>
                      <a:pt x="23533" y="56420"/>
                      <a:pt x="23607" y="55784"/>
                    </a:cubicBezTo>
                    <a:cubicBezTo>
                      <a:pt x="23644" y="55502"/>
                      <a:pt x="23791" y="55257"/>
                      <a:pt x="23950" y="55025"/>
                    </a:cubicBezTo>
                    <a:cubicBezTo>
                      <a:pt x="24060" y="54853"/>
                      <a:pt x="24158" y="54682"/>
                      <a:pt x="24219" y="54498"/>
                    </a:cubicBezTo>
                    <a:cubicBezTo>
                      <a:pt x="24403" y="53972"/>
                      <a:pt x="24244" y="53421"/>
                      <a:pt x="24035" y="52833"/>
                    </a:cubicBezTo>
                    <a:cubicBezTo>
                      <a:pt x="23888" y="52355"/>
                      <a:pt x="23717" y="51853"/>
                      <a:pt x="23778" y="51364"/>
                    </a:cubicBezTo>
                    <a:cubicBezTo>
                      <a:pt x="23950" y="49833"/>
                      <a:pt x="25725" y="49429"/>
                      <a:pt x="27280" y="49086"/>
                    </a:cubicBezTo>
                    <a:cubicBezTo>
                      <a:pt x="27623" y="49001"/>
                      <a:pt x="27929" y="48939"/>
                      <a:pt x="28235" y="48854"/>
                    </a:cubicBezTo>
                    <a:cubicBezTo>
                      <a:pt x="29839" y="48425"/>
                      <a:pt x="31247" y="47225"/>
                      <a:pt x="32080" y="45572"/>
                    </a:cubicBezTo>
                    <a:cubicBezTo>
                      <a:pt x="32900" y="43932"/>
                      <a:pt x="33022" y="42095"/>
                      <a:pt x="32410" y="40540"/>
                    </a:cubicBezTo>
                    <a:cubicBezTo>
                      <a:pt x="32031" y="39560"/>
                      <a:pt x="31370" y="38667"/>
                      <a:pt x="30757" y="37773"/>
                    </a:cubicBezTo>
                    <a:cubicBezTo>
                      <a:pt x="29778" y="36389"/>
                      <a:pt x="28774" y="34981"/>
                      <a:pt x="28798" y="33292"/>
                    </a:cubicBezTo>
                    <a:cubicBezTo>
                      <a:pt x="28798" y="32863"/>
                      <a:pt x="28896" y="32520"/>
                      <a:pt x="29055" y="32263"/>
                    </a:cubicBezTo>
                    <a:cubicBezTo>
                      <a:pt x="29288" y="31945"/>
                      <a:pt x="29643" y="31761"/>
                      <a:pt x="29998" y="31590"/>
                    </a:cubicBezTo>
                    <a:cubicBezTo>
                      <a:pt x="30096" y="31541"/>
                      <a:pt x="30194" y="31479"/>
                      <a:pt x="30280" y="31430"/>
                    </a:cubicBezTo>
                    <a:cubicBezTo>
                      <a:pt x="32447" y="30231"/>
                      <a:pt x="32839" y="27231"/>
                      <a:pt x="32508" y="24819"/>
                    </a:cubicBezTo>
                    <a:cubicBezTo>
                      <a:pt x="32349" y="23815"/>
                      <a:pt x="32092" y="22529"/>
                      <a:pt x="31259" y="21562"/>
                    </a:cubicBezTo>
                    <a:cubicBezTo>
                      <a:pt x="30561" y="20741"/>
                      <a:pt x="29264" y="20154"/>
                      <a:pt x="28137" y="20644"/>
                    </a:cubicBezTo>
                    <a:cubicBezTo>
                      <a:pt x="27696" y="20839"/>
                      <a:pt x="27329" y="21195"/>
                      <a:pt x="26974" y="21537"/>
                    </a:cubicBezTo>
                    <a:cubicBezTo>
                      <a:pt x="26533" y="21966"/>
                      <a:pt x="26080" y="22394"/>
                      <a:pt x="25468" y="22541"/>
                    </a:cubicBezTo>
                    <a:cubicBezTo>
                      <a:pt x="24709" y="22725"/>
                      <a:pt x="23950" y="22419"/>
                      <a:pt x="23203" y="22113"/>
                    </a:cubicBezTo>
                    <a:cubicBezTo>
                      <a:pt x="22382" y="21782"/>
                      <a:pt x="21611" y="21476"/>
                      <a:pt x="20852" y="21782"/>
                    </a:cubicBezTo>
                    <a:cubicBezTo>
                      <a:pt x="20289" y="22027"/>
                      <a:pt x="19970" y="22541"/>
                      <a:pt x="19615" y="23117"/>
                    </a:cubicBezTo>
                    <a:cubicBezTo>
                      <a:pt x="19383" y="23472"/>
                      <a:pt x="19162" y="23839"/>
                      <a:pt x="18856" y="24133"/>
                    </a:cubicBezTo>
                    <a:cubicBezTo>
                      <a:pt x="17693" y="25272"/>
                      <a:pt x="15734" y="24966"/>
                      <a:pt x="14399" y="24096"/>
                    </a:cubicBezTo>
                    <a:cubicBezTo>
                      <a:pt x="13591" y="23558"/>
                      <a:pt x="12893" y="22835"/>
                      <a:pt x="12244" y="22137"/>
                    </a:cubicBezTo>
                    <a:cubicBezTo>
                      <a:pt x="11828" y="21709"/>
                      <a:pt x="11400" y="21243"/>
                      <a:pt x="10934" y="20852"/>
                    </a:cubicBezTo>
                    <a:cubicBezTo>
                      <a:pt x="10530" y="20484"/>
                      <a:pt x="9881" y="19995"/>
                      <a:pt x="9159" y="19958"/>
                    </a:cubicBezTo>
                    <a:cubicBezTo>
                      <a:pt x="8694" y="19946"/>
                      <a:pt x="8216" y="20129"/>
                      <a:pt x="7788" y="20301"/>
                    </a:cubicBezTo>
                    <a:cubicBezTo>
                      <a:pt x="7286" y="20497"/>
                      <a:pt x="6759" y="20815"/>
                      <a:pt x="6257" y="21133"/>
                    </a:cubicBezTo>
                    <a:cubicBezTo>
                      <a:pt x="5241" y="21782"/>
                      <a:pt x="4188" y="22443"/>
                      <a:pt x="3086" y="22137"/>
                    </a:cubicBezTo>
                    <a:cubicBezTo>
                      <a:pt x="1629" y="21733"/>
                      <a:pt x="1115" y="19884"/>
                      <a:pt x="686" y="18378"/>
                    </a:cubicBezTo>
                    <a:cubicBezTo>
                      <a:pt x="637" y="18195"/>
                      <a:pt x="576" y="18011"/>
                      <a:pt x="527" y="17852"/>
                    </a:cubicBezTo>
                    <a:cubicBezTo>
                      <a:pt x="0" y="16052"/>
                      <a:pt x="368" y="14215"/>
                      <a:pt x="1482" y="13162"/>
                    </a:cubicBezTo>
                    <a:cubicBezTo>
                      <a:pt x="2143" y="12538"/>
                      <a:pt x="3000" y="12220"/>
                      <a:pt x="3833" y="11889"/>
                    </a:cubicBezTo>
                    <a:cubicBezTo>
                      <a:pt x="4200" y="11754"/>
                      <a:pt x="4567" y="11620"/>
                      <a:pt x="4923" y="11448"/>
                    </a:cubicBezTo>
                    <a:cubicBezTo>
                      <a:pt x="6098" y="10897"/>
                      <a:pt x="7175" y="9795"/>
                      <a:pt x="6943" y="8583"/>
                    </a:cubicBezTo>
                    <a:cubicBezTo>
                      <a:pt x="6918" y="8436"/>
                      <a:pt x="6857" y="8265"/>
                      <a:pt x="6808" y="8118"/>
                    </a:cubicBezTo>
                    <a:cubicBezTo>
                      <a:pt x="6698" y="7787"/>
                      <a:pt x="6588" y="7457"/>
                      <a:pt x="6673" y="7114"/>
                    </a:cubicBezTo>
                    <a:cubicBezTo>
                      <a:pt x="6857" y="6281"/>
                      <a:pt x="7726" y="6245"/>
                      <a:pt x="8645" y="6232"/>
                    </a:cubicBezTo>
                    <a:cubicBezTo>
                      <a:pt x="9245" y="6220"/>
                      <a:pt x="9857" y="6196"/>
                      <a:pt x="10322" y="5951"/>
                    </a:cubicBezTo>
                    <a:cubicBezTo>
                      <a:pt x="11228" y="5498"/>
                      <a:pt x="11302" y="4420"/>
                      <a:pt x="11387" y="3294"/>
                    </a:cubicBezTo>
                    <a:cubicBezTo>
                      <a:pt x="11449" y="2278"/>
                      <a:pt x="11522" y="1237"/>
                      <a:pt x="12208" y="563"/>
                    </a:cubicBezTo>
                    <a:cubicBezTo>
                      <a:pt x="12636" y="159"/>
                      <a:pt x="13224" y="0"/>
                      <a:pt x="13873" y="110"/>
                    </a:cubicBezTo>
                    <a:cubicBezTo>
                      <a:pt x="14852" y="294"/>
                      <a:pt x="15856" y="1078"/>
                      <a:pt x="16297" y="2020"/>
                    </a:cubicBezTo>
                    <a:cubicBezTo>
                      <a:pt x="16665" y="2792"/>
                      <a:pt x="16836" y="3649"/>
                      <a:pt x="16995" y="4457"/>
                    </a:cubicBezTo>
                    <a:cubicBezTo>
                      <a:pt x="17154" y="5241"/>
                      <a:pt x="17326" y="6049"/>
                      <a:pt x="17656" y="6771"/>
                    </a:cubicBezTo>
                    <a:cubicBezTo>
                      <a:pt x="18697" y="9061"/>
                      <a:pt x="21550" y="10457"/>
                      <a:pt x="24133" y="9955"/>
                    </a:cubicBezTo>
                    <a:cubicBezTo>
                      <a:pt x="26607" y="9477"/>
                      <a:pt x="28749" y="7408"/>
                      <a:pt x="29472" y="4812"/>
                    </a:cubicBezTo>
                    <a:cubicBezTo>
                      <a:pt x="29508" y="4702"/>
                      <a:pt x="29533" y="4579"/>
                      <a:pt x="29570" y="4469"/>
                    </a:cubicBezTo>
                    <a:cubicBezTo>
                      <a:pt x="29729" y="3796"/>
                      <a:pt x="29913" y="3098"/>
                      <a:pt x="30463" y="2669"/>
                    </a:cubicBezTo>
                    <a:cubicBezTo>
                      <a:pt x="31406" y="1910"/>
                      <a:pt x="32827" y="2437"/>
                      <a:pt x="33720" y="3318"/>
                    </a:cubicBezTo>
                    <a:cubicBezTo>
                      <a:pt x="34002" y="3600"/>
                      <a:pt x="34259" y="3894"/>
                      <a:pt x="34504" y="4175"/>
                    </a:cubicBezTo>
                    <a:cubicBezTo>
                      <a:pt x="35030" y="4775"/>
                      <a:pt x="35557" y="5400"/>
                      <a:pt x="36267" y="5755"/>
                    </a:cubicBezTo>
                    <a:cubicBezTo>
                      <a:pt x="36745" y="5988"/>
                      <a:pt x="37283" y="6098"/>
                      <a:pt x="37785" y="6196"/>
                    </a:cubicBezTo>
                    <a:cubicBezTo>
                      <a:pt x="38447" y="6318"/>
                      <a:pt x="39108" y="6465"/>
                      <a:pt x="39671" y="6857"/>
                    </a:cubicBezTo>
                    <a:cubicBezTo>
                      <a:pt x="41030" y="7824"/>
                      <a:pt x="40993" y="9857"/>
                      <a:pt x="40553" y="11314"/>
                    </a:cubicBezTo>
                    <a:cubicBezTo>
                      <a:pt x="40418" y="11754"/>
                      <a:pt x="40246" y="12195"/>
                      <a:pt x="40087" y="12624"/>
                    </a:cubicBezTo>
                    <a:cubicBezTo>
                      <a:pt x="39695" y="13689"/>
                      <a:pt x="39291" y="14766"/>
                      <a:pt x="39340" y="15893"/>
                    </a:cubicBezTo>
                    <a:cubicBezTo>
                      <a:pt x="39389" y="17154"/>
                      <a:pt x="40014" y="18354"/>
                      <a:pt x="40614" y="19517"/>
                    </a:cubicBezTo>
                    <a:cubicBezTo>
                      <a:pt x="41336" y="20913"/>
                      <a:pt x="42083" y="22345"/>
                      <a:pt x="41801" y="23876"/>
                    </a:cubicBezTo>
                    <a:cubicBezTo>
                      <a:pt x="41765" y="24170"/>
                      <a:pt x="41667" y="24464"/>
                      <a:pt x="41581" y="24733"/>
                    </a:cubicBezTo>
                    <a:cubicBezTo>
                      <a:pt x="41483" y="25039"/>
                      <a:pt x="41373" y="25357"/>
                      <a:pt x="41336" y="25688"/>
                    </a:cubicBezTo>
                    <a:cubicBezTo>
                      <a:pt x="41214" y="26521"/>
                      <a:pt x="41422" y="27463"/>
                      <a:pt x="42010" y="28590"/>
                    </a:cubicBezTo>
                    <a:cubicBezTo>
                      <a:pt x="43087" y="30720"/>
                      <a:pt x="44752" y="32030"/>
                      <a:pt x="46430" y="32116"/>
                    </a:cubicBezTo>
                    <a:cubicBezTo>
                      <a:pt x="47972" y="32177"/>
                      <a:pt x="48340" y="30867"/>
                      <a:pt x="48768" y="29373"/>
                    </a:cubicBezTo>
                    <a:cubicBezTo>
                      <a:pt x="48878" y="28994"/>
                      <a:pt x="48989" y="28590"/>
                      <a:pt x="49123" y="28210"/>
                    </a:cubicBezTo>
                    <a:cubicBezTo>
                      <a:pt x="49809" y="26264"/>
                      <a:pt x="50703" y="24917"/>
                      <a:pt x="51719" y="23374"/>
                    </a:cubicBezTo>
                    <a:cubicBezTo>
                      <a:pt x="52013" y="22933"/>
                      <a:pt x="52319" y="22468"/>
                      <a:pt x="52625" y="21978"/>
                    </a:cubicBezTo>
                    <a:cubicBezTo>
                      <a:pt x="53286" y="20937"/>
                      <a:pt x="54890" y="21354"/>
                      <a:pt x="56200" y="21684"/>
                    </a:cubicBezTo>
                    <a:cubicBezTo>
                      <a:pt x="56360" y="21733"/>
                      <a:pt x="56519" y="21770"/>
                      <a:pt x="56653" y="21807"/>
                    </a:cubicBezTo>
                    <a:cubicBezTo>
                      <a:pt x="57841" y="22101"/>
                      <a:pt x="59212" y="23056"/>
                      <a:pt x="59372" y="24488"/>
                    </a:cubicBezTo>
                    <a:cubicBezTo>
                      <a:pt x="59420" y="24917"/>
                      <a:pt x="59359" y="25345"/>
                      <a:pt x="59298" y="25774"/>
                    </a:cubicBezTo>
                    <a:cubicBezTo>
                      <a:pt x="59286" y="25933"/>
                      <a:pt x="59261" y="26080"/>
                      <a:pt x="59237" y="26251"/>
                    </a:cubicBezTo>
                    <a:cubicBezTo>
                      <a:pt x="58992" y="28541"/>
                      <a:pt x="59959" y="30794"/>
                      <a:pt x="60816" y="32765"/>
                    </a:cubicBezTo>
                    <a:cubicBezTo>
                      <a:pt x="61024" y="33279"/>
                      <a:pt x="61294" y="33855"/>
                      <a:pt x="61735" y="34234"/>
                    </a:cubicBezTo>
                    <a:cubicBezTo>
                      <a:pt x="62151" y="34589"/>
                      <a:pt x="62714" y="34761"/>
                      <a:pt x="63216" y="34883"/>
                    </a:cubicBezTo>
                    <a:cubicBezTo>
                      <a:pt x="64024" y="35079"/>
                      <a:pt x="64930" y="35116"/>
                      <a:pt x="65800" y="35153"/>
                    </a:cubicBezTo>
                    <a:cubicBezTo>
                      <a:pt x="67306" y="35214"/>
                      <a:pt x="68861" y="35275"/>
                      <a:pt x="69999" y="36157"/>
                    </a:cubicBezTo>
                    <a:cubicBezTo>
                      <a:pt x="71946" y="37638"/>
                      <a:pt x="73256" y="40099"/>
                      <a:pt x="74419" y="42291"/>
                    </a:cubicBezTo>
                    <a:cubicBezTo>
                      <a:pt x="74579" y="42560"/>
                      <a:pt x="74713" y="42842"/>
                      <a:pt x="74872" y="43111"/>
                    </a:cubicBezTo>
                    <a:cubicBezTo>
                      <a:pt x="75815" y="44862"/>
                      <a:pt x="76795" y="46662"/>
                      <a:pt x="77162" y="48670"/>
                    </a:cubicBezTo>
                    <a:cubicBezTo>
                      <a:pt x="77591" y="51045"/>
                      <a:pt x="77101" y="53457"/>
                      <a:pt x="76611" y="55331"/>
                    </a:cubicBezTo>
                    <a:cubicBezTo>
                      <a:pt x="75889" y="58086"/>
                      <a:pt x="74897" y="60767"/>
                      <a:pt x="73648" y="63301"/>
                    </a:cubicBezTo>
                    <a:cubicBezTo>
                      <a:pt x="72730" y="65175"/>
                      <a:pt x="71383" y="67391"/>
                      <a:pt x="69118" y="67991"/>
                    </a:cubicBezTo>
                    <a:cubicBezTo>
                      <a:pt x="68701" y="68113"/>
                      <a:pt x="68285" y="68150"/>
                      <a:pt x="67857" y="6815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0"/>
              <p:cNvSpPr/>
              <p:nvPr/>
            </p:nvSpPr>
            <p:spPr>
              <a:xfrm>
                <a:off x="3291150" y="3022000"/>
                <a:ext cx="1763775" cy="1450325"/>
              </a:xfrm>
              <a:custGeom>
                <a:avLst/>
                <a:gdLst/>
                <a:ahLst/>
                <a:cxnLst/>
                <a:rect l="l" t="t" r="r" b="b"/>
                <a:pathLst>
                  <a:path w="70551" h="58013" fill="none" extrusionOk="0">
                    <a:moveTo>
                      <a:pt x="64294" y="58013"/>
                    </a:moveTo>
                    <a:lnTo>
                      <a:pt x="64294" y="58013"/>
                    </a:lnTo>
                    <a:cubicBezTo>
                      <a:pt x="63510" y="58013"/>
                      <a:pt x="62371" y="57547"/>
                      <a:pt x="61269" y="57094"/>
                    </a:cubicBezTo>
                    <a:cubicBezTo>
                      <a:pt x="60718" y="56862"/>
                      <a:pt x="60143" y="56629"/>
                      <a:pt x="59555" y="56433"/>
                    </a:cubicBezTo>
                    <a:cubicBezTo>
                      <a:pt x="57339" y="55649"/>
                      <a:pt x="54890" y="55282"/>
                      <a:pt x="52086" y="55282"/>
                    </a:cubicBezTo>
                    <a:cubicBezTo>
                      <a:pt x="49478" y="55282"/>
                      <a:pt x="46858" y="55600"/>
                      <a:pt x="44569" y="55894"/>
                    </a:cubicBezTo>
                    <a:cubicBezTo>
                      <a:pt x="43405" y="56041"/>
                      <a:pt x="42071" y="56200"/>
                      <a:pt x="40883" y="56200"/>
                    </a:cubicBezTo>
                    <a:cubicBezTo>
                      <a:pt x="40124" y="56200"/>
                      <a:pt x="39475" y="56139"/>
                      <a:pt x="38887" y="56017"/>
                    </a:cubicBezTo>
                    <a:cubicBezTo>
                      <a:pt x="37455" y="55711"/>
                      <a:pt x="35998" y="54915"/>
                      <a:pt x="34467" y="54070"/>
                    </a:cubicBezTo>
                    <a:cubicBezTo>
                      <a:pt x="33684" y="53654"/>
                      <a:pt x="32508" y="53188"/>
                      <a:pt x="31272" y="52711"/>
                    </a:cubicBezTo>
                    <a:cubicBezTo>
                      <a:pt x="28419" y="51621"/>
                      <a:pt x="24905" y="50262"/>
                      <a:pt x="24023" y="48364"/>
                    </a:cubicBezTo>
                    <a:cubicBezTo>
                      <a:pt x="23619" y="47446"/>
                      <a:pt x="23570" y="46405"/>
                      <a:pt x="23950" y="45793"/>
                    </a:cubicBezTo>
                    <a:cubicBezTo>
                      <a:pt x="24023" y="45671"/>
                      <a:pt x="24182" y="45671"/>
                      <a:pt x="24317" y="45671"/>
                    </a:cubicBezTo>
                    <a:cubicBezTo>
                      <a:pt x="24378" y="45671"/>
                      <a:pt x="24439" y="45671"/>
                      <a:pt x="24476" y="45658"/>
                    </a:cubicBezTo>
                    <a:lnTo>
                      <a:pt x="24488" y="45658"/>
                    </a:lnTo>
                    <a:cubicBezTo>
                      <a:pt x="24819" y="45585"/>
                      <a:pt x="25186" y="45499"/>
                      <a:pt x="25541" y="45401"/>
                    </a:cubicBezTo>
                    <a:cubicBezTo>
                      <a:pt x="28088" y="44703"/>
                      <a:pt x="30268" y="42891"/>
                      <a:pt x="31541" y="40357"/>
                    </a:cubicBezTo>
                    <a:cubicBezTo>
                      <a:pt x="32814" y="37847"/>
                      <a:pt x="32986" y="35006"/>
                      <a:pt x="32006" y="32545"/>
                    </a:cubicBezTo>
                    <a:cubicBezTo>
                      <a:pt x="31467" y="31174"/>
                      <a:pt x="30659" y="30047"/>
                      <a:pt x="29949" y="29056"/>
                    </a:cubicBezTo>
                    <a:cubicBezTo>
                      <a:pt x="29827" y="28872"/>
                      <a:pt x="29655" y="28700"/>
                      <a:pt x="29496" y="28517"/>
                    </a:cubicBezTo>
                    <a:cubicBezTo>
                      <a:pt x="29104" y="28113"/>
                      <a:pt x="28762" y="27745"/>
                      <a:pt x="28860" y="27354"/>
                    </a:cubicBezTo>
                    <a:cubicBezTo>
                      <a:pt x="29166" y="26178"/>
                      <a:pt x="29778" y="25137"/>
                      <a:pt x="30439" y="24011"/>
                    </a:cubicBezTo>
                    <a:cubicBezTo>
                      <a:pt x="31541" y="22162"/>
                      <a:pt x="32680" y="20252"/>
                      <a:pt x="32288" y="17571"/>
                    </a:cubicBezTo>
                    <a:cubicBezTo>
                      <a:pt x="32092" y="16224"/>
                      <a:pt x="31676" y="14240"/>
                      <a:pt x="30292" y="12600"/>
                    </a:cubicBezTo>
                    <a:cubicBezTo>
                      <a:pt x="29068" y="11155"/>
                      <a:pt x="27256" y="10298"/>
                      <a:pt x="25456" y="10298"/>
                    </a:cubicBezTo>
                    <a:cubicBezTo>
                      <a:pt x="24660" y="10298"/>
                      <a:pt x="23888" y="10469"/>
                      <a:pt x="23166" y="10788"/>
                    </a:cubicBezTo>
                    <a:cubicBezTo>
                      <a:pt x="22713" y="11008"/>
                      <a:pt x="22358" y="11339"/>
                      <a:pt x="22040" y="11632"/>
                    </a:cubicBezTo>
                    <a:cubicBezTo>
                      <a:pt x="21697" y="11951"/>
                      <a:pt x="21427" y="12220"/>
                      <a:pt x="21072" y="12294"/>
                    </a:cubicBezTo>
                    <a:cubicBezTo>
                      <a:pt x="21023" y="12306"/>
                      <a:pt x="20987" y="12281"/>
                      <a:pt x="20938" y="12245"/>
                    </a:cubicBezTo>
                    <a:cubicBezTo>
                      <a:pt x="20925" y="12232"/>
                      <a:pt x="20901" y="12232"/>
                      <a:pt x="20889" y="12220"/>
                    </a:cubicBezTo>
                    <a:cubicBezTo>
                      <a:pt x="20154" y="11914"/>
                      <a:pt x="19150" y="11498"/>
                      <a:pt x="17938" y="11498"/>
                    </a:cubicBezTo>
                    <a:cubicBezTo>
                      <a:pt x="17228" y="11498"/>
                      <a:pt x="16554" y="11632"/>
                      <a:pt x="15930" y="11914"/>
                    </a:cubicBezTo>
                    <a:cubicBezTo>
                      <a:pt x="14387" y="12563"/>
                      <a:pt x="13604" y="13824"/>
                      <a:pt x="13150" y="14559"/>
                    </a:cubicBezTo>
                    <a:cubicBezTo>
                      <a:pt x="13150" y="14571"/>
                      <a:pt x="13126" y="14571"/>
                      <a:pt x="13126" y="14583"/>
                    </a:cubicBezTo>
                    <a:cubicBezTo>
                      <a:pt x="13114" y="14620"/>
                      <a:pt x="13102" y="14644"/>
                      <a:pt x="13065" y="14669"/>
                    </a:cubicBezTo>
                    <a:cubicBezTo>
                      <a:pt x="12967" y="14706"/>
                      <a:pt x="12857" y="14620"/>
                      <a:pt x="12746" y="14546"/>
                    </a:cubicBezTo>
                    <a:cubicBezTo>
                      <a:pt x="12722" y="14522"/>
                      <a:pt x="12697" y="14497"/>
                      <a:pt x="12673" y="14485"/>
                    </a:cubicBezTo>
                    <a:cubicBezTo>
                      <a:pt x="12183" y="14155"/>
                      <a:pt x="11657" y="13604"/>
                      <a:pt x="11106" y="13028"/>
                    </a:cubicBezTo>
                    <a:cubicBezTo>
                      <a:pt x="10665" y="12563"/>
                      <a:pt x="10163" y="12036"/>
                      <a:pt x="9600" y="11522"/>
                    </a:cubicBezTo>
                    <a:cubicBezTo>
                      <a:pt x="9134" y="11118"/>
                      <a:pt x="7714" y="9882"/>
                      <a:pt x="5694" y="9796"/>
                    </a:cubicBezTo>
                    <a:lnTo>
                      <a:pt x="5510" y="9796"/>
                    </a:lnTo>
                    <a:cubicBezTo>
                      <a:pt x="4408" y="9796"/>
                      <a:pt x="3539" y="10139"/>
                      <a:pt x="2951" y="10371"/>
                    </a:cubicBezTo>
                    <a:cubicBezTo>
                      <a:pt x="2143" y="10690"/>
                      <a:pt x="1470" y="11118"/>
                      <a:pt x="858" y="11485"/>
                    </a:cubicBezTo>
                    <a:lnTo>
                      <a:pt x="809" y="11522"/>
                    </a:lnTo>
                    <a:cubicBezTo>
                      <a:pt x="760" y="11571"/>
                      <a:pt x="723" y="11620"/>
                      <a:pt x="662" y="11608"/>
                    </a:cubicBezTo>
                    <a:cubicBezTo>
                      <a:pt x="429" y="11510"/>
                      <a:pt x="417" y="11216"/>
                      <a:pt x="392" y="10971"/>
                    </a:cubicBezTo>
                    <a:cubicBezTo>
                      <a:pt x="392" y="10873"/>
                      <a:pt x="380" y="10763"/>
                      <a:pt x="368" y="10690"/>
                    </a:cubicBezTo>
                    <a:cubicBezTo>
                      <a:pt x="307" y="10494"/>
                      <a:pt x="258" y="10286"/>
                      <a:pt x="196" y="10102"/>
                    </a:cubicBezTo>
                    <a:cubicBezTo>
                      <a:pt x="0" y="9453"/>
                      <a:pt x="135" y="8939"/>
                      <a:pt x="233" y="8853"/>
                    </a:cubicBezTo>
                    <a:cubicBezTo>
                      <a:pt x="368" y="8694"/>
                      <a:pt x="882" y="8510"/>
                      <a:pt x="1335" y="8327"/>
                    </a:cubicBezTo>
                    <a:lnTo>
                      <a:pt x="1457" y="8290"/>
                    </a:lnTo>
                    <a:cubicBezTo>
                      <a:pt x="1849" y="8131"/>
                      <a:pt x="2315" y="7959"/>
                      <a:pt x="2780" y="7739"/>
                    </a:cubicBezTo>
                    <a:cubicBezTo>
                      <a:pt x="4212" y="7065"/>
                      <a:pt x="4849" y="5853"/>
                      <a:pt x="5474" y="4678"/>
                    </a:cubicBezTo>
                    <a:cubicBezTo>
                      <a:pt x="5865" y="3955"/>
                      <a:pt x="6233" y="3258"/>
                      <a:pt x="6759" y="2694"/>
                    </a:cubicBezTo>
                    <a:cubicBezTo>
                      <a:pt x="6967" y="2486"/>
                      <a:pt x="7273" y="2437"/>
                      <a:pt x="7579" y="2376"/>
                    </a:cubicBezTo>
                    <a:cubicBezTo>
                      <a:pt x="7800" y="2327"/>
                      <a:pt x="8045" y="2302"/>
                      <a:pt x="8265" y="2192"/>
                    </a:cubicBezTo>
                    <a:cubicBezTo>
                      <a:pt x="8755" y="1947"/>
                      <a:pt x="9061" y="1445"/>
                      <a:pt x="9318" y="1005"/>
                    </a:cubicBezTo>
                    <a:cubicBezTo>
                      <a:pt x="9636" y="466"/>
                      <a:pt x="9918" y="1"/>
                      <a:pt x="10432" y="50"/>
                    </a:cubicBezTo>
                    <a:cubicBezTo>
                      <a:pt x="10738" y="86"/>
                      <a:pt x="10787" y="429"/>
                      <a:pt x="10824" y="796"/>
                    </a:cubicBezTo>
                    <a:cubicBezTo>
                      <a:pt x="10849" y="1017"/>
                      <a:pt x="10861" y="1225"/>
                      <a:pt x="10947" y="1396"/>
                    </a:cubicBezTo>
                    <a:cubicBezTo>
                      <a:pt x="12367" y="4568"/>
                      <a:pt x="15783" y="6686"/>
                      <a:pt x="19419" y="6686"/>
                    </a:cubicBezTo>
                    <a:cubicBezTo>
                      <a:pt x="20007" y="6686"/>
                      <a:pt x="20583" y="6625"/>
                      <a:pt x="21146" y="6527"/>
                    </a:cubicBezTo>
                    <a:cubicBezTo>
                      <a:pt x="22774" y="6196"/>
                      <a:pt x="23815" y="4776"/>
                      <a:pt x="24819" y="3380"/>
                    </a:cubicBezTo>
                    <a:cubicBezTo>
                      <a:pt x="25884" y="1947"/>
                      <a:pt x="26962" y="441"/>
                      <a:pt x="28725" y="135"/>
                    </a:cubicBezTo>
                    <a:cubicBezTo>
                      <a:pt x="29227" y="50"/>
                      <a:pt x="29582" y="490"/>
                      <a:pt x="30010" y="992"/>
                    </a:cubicBezTo>
                    <a:cubicBezTo>
                      <a:pt x="30329" y="1384"/>
                      <a:pt x="30684" y="1813"/>
                      <a:pt x="31125" y="2033"/>
                    </a:cubicBezTo>
                    <a:cubicBezTo>
                      <a:pt x="32006" y="2462"/>
                      <a:pt x="32827" y="2633"/>
                      <a:pt x="33488" y="2756"/>
                    </a:cubicBezTo>
                    <a:lnTo>
                      <a:pt x="33573" y="2756"/>
                    </a:lnTo>
                    <a:cubicBezTo>
                      <a:pt x="33659" y="2756"/>
                      <a:pt x="33745" y="2756"/>
                      <a:pt x="33794" y="2817"/>
                    </a:cubicBezTo>
                    <a:cubicBezTo>
                      <a:pt x="33880" y="2939"/>
                      <a:pt x="33818" y="3135"/>
                      <a:pt x="33745" y="3355"/>
                    </a:cubicBezTo>
                    <a:cubicBezTo>
                      <a:pt x="33720" y="3417"/>
                      <a:pt x="33696" y="3490"/>
                      <a:pt x="33684" y="3551"/>
                    </a:cubicBezTo>
                    <a:cubicBezTo>
                      <a:pt x="33573" y="3894"/>
                      <a:pt x="33439" y="4262"/>
                      <a:pt x="33304" y="4653"/>
                    </a:cubicBezTo>
                    <a:lnTo>
                      <a:pt x="33304" y="4666"/>
                    </a:lnTo>
                    <a:cubicBezTo>
                      <a:pt x="32839" y="5914"/>
                      <a:pt x="32276" y="7445"/>
                      <a:pt x="32337" y="9245"/>
                    </a:cubicBezTo>
                    <a:cubicBezTo>
                      <a:pt x="32410" y="11265"/>
                      <a:pt x="33292" y="12955"/>
                      <a:pt x="33990" y="14314"/>
                    </a:cubicBezTo>
                    <a:cubicBezTo>
                      <a:pt x="34406" y="15110"/>
                      <a:pt x="34920" y="16114"/>
                      <a:pt x="34847" y="16518"/>
                    </a:cubicBezTo>
                    <a:cubicBezTo>
                      <a:pt x="34835" y="16591"/>
                      <a:pt x="34773" y="16787"/>
                      <a:pt x="34724" y="16959"/>
                    </a:cubicBezTo>
                    <a:cubicBezTo>
                      <a:pt x="34602" y="17363"/>
                      <a:pt x="34455" y="17852"/>
                      <a:pt x="34357" y="18440"/>
                    </a:cubicBezTo>
                    <a:cubicBezTo>
                      <a:pt x="34124" y="20007"/>
                      <a:pt x="34467" y="21611"/>
                      <a:pt x="35386" y="23387"/>
                    </a:cubicBezTo>
                    <a:cubicBezTo>
                      <a:pt x="37063" y="26668"/>
                      <a:pt x="39708" y="28627"/>
                      <a:pt x="42683" y="28749"/>
                    </a:cubicBezTo>
                    <a:lnTo>
                      <a:pt x="42940" y="28749"/>
                    </a:lnTo>
                    <a:cubicBezTo>
                      <a:pt x="46956" y="28749"/>
                      <a:pt x="47997" y="25089"/>
                      <a:pt x="48438" y="23521"/>
                    </a:cubicBezTo>
                    <a:cubicBezTo>
                      <a:pt x="48548" y="23178"/>
                      <a:pt x="48634" y="22848"/>
                      <a:pt x="48732" y="22566"/>
                    </a:cubicBezTo>
                    <a:cubicBezTo>
                      <a:pt x="49282" y="21011"/>
                      <a:pt x="49980" y="19946"/>
                      <a:pt x="50960" y="18477"/>
                    </a:cubicBezTo>
                    <a:cubicBezTo>
                      <a:pt x="50997" y="18428"/>
                      <a:pt x="51009" y="18379"/>
                      <a:pt x="51021" y="18342"/>
                    </a:cubicBezTo>
                    <a:cubicBezTo>
                      <a:pt x="51070" y="18232"/>
                      <a:pt x="51119" y="18122"/>
                      <a:pt x="51229" y="18073"/>
                    </a:cubicBezTo>
                    <a:cubicBezTo>
                      <a:pt x="51364" y="18011"/>
                      <a:pt x="51499" y="18097"/>
                      <a:pt x="51621" y="18134"/>
                    </a:cubicBezTo>
                    <a:cubicBezTo>
                      <a:pt x="51670" y="18171"/>
                      <a:pt x="51731" y="18183"/>
                      <a:pt x="51756" y="18195"/>
                    </a:cubicBezTo>
                    <a:lnTo>
                      <a:pt x="51780" y="18195"/>
                    </a:lnTo>
                    <a:cubicBezTo>
                      <a:pt x="51939" y="18244"/>
                      <a:pt x="52111" y="18293"/>
                      <a:pt x="52282" y="18318"/>
                    </a:cubicBezTo>
                    <a:lnTo>
                      <a:pt x="52294" y="18318"/>
                    </a:lnTo>
                    <a:cubicBezTo>
                      <a:pt x="52307" y="18318"/>
                      <a:pt x="52343" y="18318"/>
                      <a:pt x="52368" y="18354"/>
                    </a:cubicBezTo>
                    <a:cubicBezTo>
                      <a:pt x="52380" y="18379"/>
                      <a:pt x="52368" y="18428"/>
                      <a:pt x="52368" y="18465"/>
                    </a:cubicBezTo>
                    <a:cubicBezTo>
                      <a:pt x="52368" y="18477"/>
                      <a:pt x="52368" y="18477"/>
                      <a:pt x="52356" y="18489"/>
                    </a:cubicBezTo>
                    <a:cubicBezTo>
                      <a:pt x="52343" y="18648"/>
                      <a:pt x="52307" y="18856"/>
                      <a:pt x="52282" y="19089"/>
                    </a:cubicBezTo>
                    <a:cubicBezTo>
                      <a:pt x="51927" y="22285"/>
                      <a:pt x="53201" y="25199"/>
                      <a:pt x="54119" y="27317"/>
                    </a:cubicBezTo>
                    <a:cubicBezTo>
                      <a:pt x="54413" y="27990"/>
                      <a:pt x="54890" y="29129"/>
                      <a:pt x="55955" y="30011"/>
                    </a:cubicBezTo>
                    <a:cubicBezTo>
                      <a:pt x="56886" y="30806"/>
                      <a:pt x="57927" y="31149"/>
                      <a:pt x="58821" y="31357"/>
                    </a:cubicBezTo>
                    <a:cubicBezTo>
                      <a:pt x="59959" y="31639"/>
                      <a:pt x="61086" y="31688"/>
                      <a:pt x="62090" y="31725"/>
                    </a:cubicBezTo>
                    <a:cubicBezTo>
                      <a:pt x="62824" y="31761"/>
                      <a:pt x="64061" y="31810"/>
                      <a:pt x="64355" y="32019"/>
                    </a:cubicBezTo>
                    <a:cubicBezTo>
                      <a:pt x="65714" y="33059"/>
                      <a:pt x="66853" y="35190"/>
                      <a:pt x="67844" y="37051"/>
                    </a:cubicBezTo>
                    <a:cubicBezTo>
                      <a:pt x="68004" y="37345"/>
                      <a:pt x="68150" y="37626"/>
                      <a:pt x="68310" y="37896"/>
                    </a:cubicBezTo>
                    <a:cubicBezTo>
                      <a:pt x="69130" y="39414"/>
                      <a:pt x="69975" y="40969"/>
                      <a:pt x="70244" y="42438"/>
                    </a:cubicBezTo>
                    <a:cubicBezTo>
                      <a:pt x="70550" y="44152"/>
                      <a:pt x="70146" y="46111"/>
                      <a:pt x="69754" y="47630"/>
                    </a:cubicBezTo>
                    <a:cubicBezTo>
                      <a:pt x="69105" y="50152"/>
                      <a:pt x="68187" y="52625"/>
                      <a:pt x="67036" y="54964"/>
                    </a:cubicBezTo>
                    <a:cubicBezTo>
                      <a:pt x="65959" y="57131"/>
                      <a:pt x="65151" y="57743"/>
                      <a:pt x="64661" y="57866"/>
                    </a:cubicBezTo>
                    <a:cubicBezTo>
                      <a:pt x="64575" y="58000"/>
                      <a:pt x="64428" y="58013"/>
                      <a:pt x="64294" y="5801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0"/>
              <p:cNvSpPr/>
              <p:nvPr/>
            </p:nvSpPr>
            <p:spPr>
              <a:xfrm>
                <a:off x="3494700" y="3128825"/>
                <a:ext cx="1476050" cy="1252600"/>
              </a:xfrm>
              <a:custGeom>
                <a:avLst/>
                <a:gdLst/>
                <a:ahLst/>
                <a:cxnLst/>
                <a:rect l="l" t="t" r="r" b="b"/>
                <a:pathLst>
                  <a:path w="59042" h="50104" fill="none" extrusionOk="0">
                    <a:moveTo>
                      <a:pt x="55454" y="50103"/>
                    </a:moveTo>
                    <a:lnTo>
                      <a:pt x="55417" y="50091"/>
                    </a:lnTo>
                    <a:cubicBezTo>
                      <a:pt x="55062" y="49956"/>
                      <a:pt x="54682" y="49797"/>
                      <a:pt x="54413" y="49699"/>
                    </a:cubicBezTo>
                    <a:lnTo>
                      <a:pt x="54388" y="49699"/>
                    </a:lnTo>
                    <a:cubicBezTo>
                      <a:pt x="53825" y="49466"/>
                      <a:pt x="53201" y="49209"/>
                      <a:pt x="52515" y="48977"/>
                    </a:cubicBezTo>
                    <a:cubicBezTo>
                      <a:pt x="49944" y="48071"/>
                      <a:pt x="47140" y="47642"/>
                      <a:pt x="43944" y="47642"/>
                    </a:cubicBezTo>
                    <a:cubicBezTo>
                      <a:pt x="41128" y="47642"/>
                      <a:pt x="38410" y="47985"/>
                      <a:pt x="36010" y="48266"/>
                    </a:cubicBezTo>
                    <a:cubicBezTo>
                      <a:pt x="34945" y="48413"/>
                      <a:pt x="33733" y="48548"/>
                      <a:pt x="32741" y="48548"/>
                    </a:cubicBezTo>
                    <a:cubicBezTo>
                      <a:pt x="32227" y="48548"/>
                      <a:pt x="31823" y="48511"/>
                      <a:pt x="31468" y="48438"/>
                    </a:cubicBezTo>
                    <a:cubicBezTo>
                      <a:pt x="30500" y="48230"/>
                      <a:pt x="29252" y="47556"/>
                      <a:pt x="27929" y="46834"/>
                    </a:cubicBezTo>
                    <a:cubicBezTo>
                      <a:pt x="26950" y="46295"/>
                      <a:pt x="25676" y="45805"/>
                      <a:pt x="24329" y="45291"/>
                    </a:cubicBezTo>
                    <a:cubicBezTo>
                      <a:pt x="23044" y="44801"/>
                      <a:pt x="21734" y="44287"/>
                      <a:pt x="20632" y="43724"/>
                    </a:cubicBezTo>
                    <a:cubicBezTo>
                      <a:pt x="20620" y="43712"/>
                      <a:pt x="20583" y="43712"/>
                      <a:pt x="20558" y="43712"/>
                    </a:cubicBezTo>
                    <a:cubicBezTo>
                      <a:pt x="20497" y="43699"/>
                      <a:pt x="20411" y="43675"/>
                      <a:pt x="20411" y="43602"/>
                    </a:cubicBezTo>
                    <a:cubicBezTo>
                      <a:pt x="20436" y="42034"/>
                      <a:pt x="21856" y="41189"/>
                      <a:pt x="23350" y="40283"/>
                    </a:cubicBezTo>
                    <a:cubicBezTo>
                      <a:pt x="24562" y="39549"/>
                      <a:pt x="25823" y="38802"/>
                      <a:pt x="26411" y="37614"/>
                    </a:cubicBezTo>
                    <a:cubicBezTo>
                      <a:pt x="28113" y="34247"/>
                      <a:pt x="28333" y="30390"/>
                      <a:pt x="27011" y="27048"/>
                    </a:cubicBezTo>
                    <a:cubicBezTo>
                      <a:pt x="26325" y="25297"/>
                      <a:pt x="25358" y="23938"/>
                      <a:pt x="24574" y="22848"/>
                    </a:cubicBezTo>
                    <a:cubicBezTo>
                      <a:pt x="24574" y="22836"/>
                      <a:pt x="24562" y="22836"/>
                      <a:pt x="24562" y="22824"/>
                    </a:cubicBezTo>
                    <a:cubicBezTo>
                      <a:pt x="24550" y="22799"/>
                      <a:pt x="24513" y="22775"/>
                      <a:pt x="24513" y="22738"/>
                    </a:cubicBezTo>
                    <a:cubicBezTo>
                      <a:pt x="24501" y="22542"/>
                      <a:pt x="24562" y="22236"/>
                      <a:pt x="24721" y="22064"/>
                    </a:cubicBezTo>
                    <a:cubicBezTo>
                      <a:pt x="24795" y="21991"/>
                      <a:pt x="24868" y="21942"/>
                      <a:pt x="24966" y="21942"/>
                    </a:cubicBezTo>
                    <a:lnTo>
                      <a:pt x="25040" y="21942"/>
                    </a:lnTo>
                    <a:cubicBezTo>
                      <a:pt x="27256" y="21942"/>
                      <a:pt x="28701" y="23521"/>
                      <a:pt x="30084" y="25052"/>
                    </a:cubicBezTo>
                    <a:cubicBezTo>
                      <a:pt x="31394" y="26472"/>
                      <a:pt x="32631" y="27844"/>
                      <a:pt x="34431" y="27917"/>
                    </a:cubicBezTo>
                    <a:cubicBezTo>
                      <a:pt x="34578" y="27917"/>
                      <a:pt x="34712" y="27929"/>
                      <a:pt x="34847" y="27929"/>
                    </a:cubicBezTo>
                    <a:cubicBezTo>
                      <a:pt x="36500" y="27929"/>
                      <a:pt x="37529" y="26754"/>
                      <a:pt x="38508" y="25615"/>
                    </a:cubicBezTo>
                    <a:cubicBezTo>
                      <a:pt x="39500" y="24476"/>
                      <a:pt x="40541" y="23289"/>
                      <a:pt x="42230" y="23289"/>
                    </a:cubicBezTo>
                    <a:lnTo>
                      <a:pt x="42414" y="23289"/>
                    </a:lnTo>
                    <a:cubicBezTo>
                      <a:pt x="42732" y="23313"/>
                      <a:pt x="42793" y="23693"/>
                      <a:pt x="42842" y="24048"/>
                    </a:cubicBezTo>
                    <a:cubicBezTo>
                      <a:pt x="42867" y="24207"/>
                      <a:pt x="42879" y="24366"/>
                      <a:pt x="42928" y="24489"/>
                    </a:cubicBezTo>
                    <a:cubicBezTo>
                      <a:pt x="43283" y="25309"/>
                      <a:pt x="44030" y="27011"/>
                      <a:pt x="45671" y="28407"/>
                    </a:cubicBezTo>
                    <a:cubicBezTo>
                      <a:pt x="47152" y="29656"/>
                      <a:pt x="48720" y="30170"/>
                      <a:pt x="49907" y="30452"/>
                    </a:cubicBezTo>
                    <a:cubicBezTo>
                      <a:pt x="51376" y="30819"/>
                      <a:pt x="52760" y="30868"/>
                      <a:pt x="53862" y="30917"/>
                    </a:cubicBezTo>
                    <a:cubicBezTo>
                      <a:pt x="54009" y="30917"/>
                      <a:pt x="54327" y="30929"/>
                      <a:pt x="54621" y="30941"/>
                    </a:cubicBezTo>
                    <a:lnTo>
                      <a:pt x="54633" y="30941"/>
                    </a:lnTo>
                    <a:lnTo>
                      <a:pt x="54658" y="30966"/>
                    </a:lnTo>
                    <a:cubicBezTo>
                      <a:pt x="55356" y="31798"/>
                      <a:pt x="56188" y="33353"/>
                      <a:pt x="56776" y="34468"/>
                    </a:cubicBezTo>
                    <a:cubicBezTo>
                      <a:pt x="56935" y="34761"/>
                      <a:pt x="57082" y="35043"/>
                      <a:pt x="57241" y="35325"/>
                    </a:cubicBezTo>
                    <a:cubicBezTo>
                      <a:pt x="57927" y="36610"/>
                      <a:pt x="58649" y="37920"/>
                      <a:pt x="58833" y="38863"/>
                    </a:cubicBezTo>
                    <a:cubicBezTo>
                      <a:pt x="59041" y="40051"/>
                      <a:pt x="58576" y="41912"/>
                      <a:pt x="58392" y="42598"/>
                    </a:cubicBezTo>
                    <a:cubicBezTo>
                      <a:pt x="57792" y="44887"/>
                      <a:pt x="56947" y="47140"/>
                      <a:pt x="55894" y="49270"/>
                    </a:cubicBezTo>
                    <a:cubicBezTo>
                      <a:pt x="55735" y="49577"/>
                      <a:pt x="55588" y="49846"/>
                      <a:pt x="55454" y="50079"/>
                    </a:cubicBezTo>
                    <a:close/>
                    <a:moveTo>
                      <a:pt x="4739" y="5645"/>
                    </a:moveTo>
                    <a:lnTo>
                      <a:pt x="4666" y="5645"/>
                    </a:lnTo>
                    <a:cubicBezTo>
                      <a:pt x="4396" y="5633"/>
                      <a:pt x="4225" y="5388"/>
                      <a:pt x="4041" y="5143"/>
                    </a:cubicBezTo>
                    <a:cubicBezTo>
                      <a:pt x="3943" y="5009"/>
                      <a:pt x="3845" y="4874"/>
                      <a:pt x="3723" y="4776"/>
                    </a:cubicBezTo>
                    <a:cubicBezTo>
                      <a:pt x="3233" y="4347"/>
                      <a:pt x="2584" y="4115"/>
                      <a:pt x="1960" y="3907"/>
                    </a:cubicBezTo>
                    <a:cubicBezTo>
                      <a:pt x="1127" y="3613"/>
                      <a:pt x="356" y="3343"/>
                      <a:pt x="62" y="2621"/>
                    </a:cubicBezTo>
                    <a:cubicBezTo>
                      <a:pt x="1" y="2462"/>
                      <a:pt x="123" y="2327"/>
                      <a:pt x="233" y="2217"/>
                    </a:cubicBezTo>
                    <a:cubicBezTo>
                      <a:pt x="270" y="2156"/>
                      <a:pt x="331" y="2119"/>
                      <a:pt x="356" y="2058"/>
                    </a:cubicBezTo>
                    <a:cubicBezTo>
                      <a:pt x="393" y="1972"/>
                      <a:pt x="429" y="1886"/>
                      <a:pt x="454" y="1813"/>
                    </a:cubicBezTo>
                    <a:cubicBezTo>
                      <a:pt x="539" y="1629"/>
                      <a:pt x="601" y="1458"/>
                      <a:pt x="735" y="1360"/>
                    </a:cubicBezTo>
                    <a:cubicBezTo>
                      <a:pt x="980" y="1176"/>
                      <a:pt x="1188" y="1103"/>
                      <a:pt x="1360" y="1152"/>
                    </a:cubicBezTo>
                    <a:cubicBezTo>
                      <a:pt x="3111" y="1592"/>
                      <a:pt x="6049" y="2645"/>
                      <a:pt x="6086" y="4751"/>
                    </a:cubicBezTo>
                    <a:cubicBezTo>
                      <a:pt x="6086" y="4935"/>
                      <a:pt x="6013" y="5094"/>
                      <a:pt x="5866" y="5241"/>
                    </a:cubicBezTo>
                    <a:cubicBezTo>
                      <a:pt x="5584" y="5511"/>
                      <a:pt x="5094" y="5645"/>
                      <a:pt x="4739" y="5645"/>
                    </a:cubicBezTo>
                    <a:close/>
                    <a:moveTo>
                      <a:pt x="20020" y="3625"/>
                    </a:moveTo>
                    <a:cubicBezTo>
                      <a:pt x="19762" y="3625"/>
                      <a:pt x="19481" y="3588"/>
                      <a:pt x="19224" y="3490"/>
                    </a:cubicBezTo>
                    <a:cubicBezTo>
                      <a:pt x="18758" y="3343"/>
                      <a:pt x="18428" y="3062"/>
                      <a:pt x="18281" y="2731"/>
                    </a:cubicBezTo>
                    <a:cubicBezTo>
                      <a:pt x="18097" y="2278"/>
                      <a:pt x="18550" y="1948"/>
                      <a:pt x="18954" y="1629"/>
                    </a:cubicBezTo>
                    <a:cubicBezTo>
                      <a:pt x="19163" y="1470"/>
                      <a:pt x="19358" y="1323"/>
                      <a:pt x="19481" y="1164"/>
                    </a:cubicBezTo>
                    <a:cubicBezTo>
                      <a:pt x="19554" y="1054"/>
                      <a:pt x="19616" y="919"/>
                      <a:pt x="19689" y="772"/>
                    </a:cubicBezTo>
                    <a:cubicBezTo>
                      <a:pt x="19848" y="429"/>
                      <a:pt x="20020" y="62"/>
                      <a:pt x="20350" y="38"/>
                    </a:cubicBezTo>
                    <a:cubicBezTo>
                      <a:pt x="20779" y="1"/>
                      <a:pt x="21330" y="368"/>
                      <a:pt x="21526" y="833"/>
                    </a:cubicBezTo>
                    <a:cubicBezTo>
                      <a:pt x="21856" y="1580"/>
                      <a:pt x="21771" y="2927"/>
                      <a:pt x="20962" y="3405"/>
                    </a:cubicBezTo>
                    <a:lnTo>
                      <a:pt x="20950" y="3368"/>
                    </a:lnTo>
                    <a:lnTo>
                      <a:pt x="20962" y="3405"/>
                    </a:lnTo>
                    <a:cubicBezTo>
                      <a:pt x="20693" y="3552"/>
                      <a:pt x="20350" y="3625"/>
                      <a:pt x="20020" y="362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0"/>
              <p:cNvSpPr/>
              <p:nvPr/>
            </p:nvSpPr>
            <p:spPr>
              <a:xfrm>
                <a:off x="4150375" y="3826750"/>
                <a:ext cx="732825" cy="448450"/>
              </a:xfrm>
              <a:custGeom>
                <a:avLst/>
                <a:gdLst/>
                <a:ahLst/>
                <a:cxnLst/>
                <a:rect l="l" t="t" r="r" b="b"/>
                <a:pathLst>
                  <a:path w="29313" h="17938" fill="none" extrusionOk="0">
                    <a:moveTo>
                      <a:pt x="27488" y="17925"/>
                    </a:moveTo>
                    <a:cubicBezTo>
                      <a:pt x="27464" y="17925"/>
                      <a:pt x="27451" y="17913"/>
                      <a:pt x="27427" y="17888"/>
                    </a:cubicBezTo>
                    <a:cubicBezTo>
                      <a:pt x="27415" y="17888"/>
                      <a:pt x="27415" y="17876"/>
                      <a:pt x="27402" y="17876"/>
                    </a:cubicBezTo>
                    <a:lnTo>
                      <a:pt x="27402" y="17876"/>
                    </a:lnTo>
                    <a:cubicBezTo>
                      <a:pt x="24464" y="16848"/>
                      <a:pt x="21293" y="16346"/>
                      <a:pt x="17705" y="16346"/>
                    </a:cubicBezTo>
                    <a:cubicBezTo>
                      <a:pt x="14693" y="16346"/>
                      <a:pt x="11865" y="16701"/>
                      <a:pt x="9367" y="17007"/>
                    </a:cubicBezTo>
                    <a:cubicBezTo>
                      <a:pt x="8387" y="17129"/>
                      <a:pt x="7285" y="17264"/>
                      <a:pt x="6502" y="17264"/>
                    </a:cubicBezTo>
                    <a:cubicBezTo>
                      <a:pt x="6135" y="17264"/>
                      <a:pt x="5975" y="17239"/>
                      <a:pt x="5951" y="17239"/>
                    </a:cubicBezTo>
                    <a:cubicBezTo>
                      <a:pt x="5461" y="17129"/>
                      <a:pt x="4224" y="16456"/>
                      <a:pt x="3318" y="15966"/>
                    </a:cubicBezTo>
                    <a:cubicBezTo>
                      <a:pt x="2988" y="15782"/>
                      <a:pt x="2486" y="15709"/>
                      <a:pt x="2008" y="15623"/>
                    </a:cubicBezTo>
                    <a:cubicBezTo>
                      <a:pt x="1102" y="15489"/>
                      <a:pt x="184" y="15342"/>
                      <a:pt x="98" y="14509"/>
                    </a:cubicBezTo>
                    <a:cubicBezTo>
                      <a:pt x="0" y="13725"/>
                      <a:pt x="735" y="13260"/>
                      <a:pt x="1519" y="12746"/>
                    </a:cubicBezTo>
                    <a:cubicBezTo>
                      <a:pt x="2180" y="12317"/>
                      <a:pt x="2865" y="11877"/>
                      <a:pt x="3196" y="11203"/>
                    </a:cubicBezTo>
                    <a:cubicBezTo>
                      <a:pt x="3796" y="10028"/>
                      <a:pt x="3747" y="8546"/>
                      <a:pt x="3686" y="7114"/>
                    </a:cubicBezTo>
                    <a:cubicBezTo>
                      <a:pt x="3625" y="5240"/>
                      <a:pt x="3576" y="3441"/>
                      <a:pt x="4984" y="2522"/>
                    </a:cubicBezTo>
                    <a:cubicBezTo>
                      <a:pt x="5473" y="2204"/>
                      <a:pt x="6024" y="2510"/>
                      <a:pt x="6612" y="2828"/>
                    </a:cubicBezTo>
                    <a:cubicBezTo>
                      <a:pt x="7077" y="3073"/>
                      <a:pt x="7530" y="3343"/>
                      <a:pt x="8045" y="3355"/>
                    </a:cubicBezTo>
                    <a:cubicBezTo>
                      <a:pt x="8228" y="3367"/>
                      <a:pt x="8424" y="3367"/>
                      <a:pt x="8608" y="3367"/>
                    </a:cubicBezTo>
                    <a:cubicBezTo>
                      <a:pt x="10285" y="3367"/>
                      <a:pt x="11412" y="2314"/>
                      <a:pt x="12391" y="1396"/>
                    </a:cubicBezTo>
                    <a:cubicBezTo>
                      <a:pt x="13187" y="649"/>
                      <a:pt x="13873" y="0"/>
                      <a:pt x="14693" y="61"/>
                    </a:cubicBezTo>
                    <a:cubicBezTo>
                      <a:pt x="15342" y="110"/>
                      <a:pt x="15709" y="771"/>
                      <a:pt x="16138" y="1506"/>
                    </a:cubicBezTo>
                    <a:cubicBezTo>
                      <a:pt x="16456" y="2057"/>
                      <a:pt x="16775" y="2632"/>
                      <a:pt x="17264" y="3049"/>
                    </a:cubicBezTo>
                    <a:cubicBezTo>
                      <a:pt x="19309" y="4775"/>
                      <a:pt x="21452" y="5449"/>
                      <a:pt x="22884" y="5804"/>
                    </a:cubicBezTo>
                    <a:cubicBezTo>
                      <a:pt x="23472" y="5938"/>
                      <a:pt x="24060" y="5951"/>
                      <a:pt x="24635" y="5975"/>
                    </a:cubicBezTo>
                    <a:cubicBezTo>
                      <a:pt x="25370" y="5987"/>
                      <a:pt x="26056" y="6000"/>
                      <a:pt x="26570" y="6318"/>
                    </a:cubicBezTo>
                    <a:cubicBezTo>
                      <a:pt x="27023" y="6599"/>
                      <a:pt x="27206" y="7138"/>
                      <a:pt x="27366" y="7628"/>
                    </a:cubicBezTo>
                    <a:cubicBezTo>
                      <a:pt x="27427" y="7824"/>
                      <a:pt x="27513" y="8008"/>
                      <a:pt x="27574" y="8142"/>
                    </a:cubicBezTo>
                    <a:cubicBezTo>
                      <a:pt x="27733" y="8448"/>
                      <a:pt x="27892" y="8742"/>
                      <a:pt x="28039" y="9024"/>
                    </a:cubicBezTo>
                    <a:cubicBezTo>
                      <a:pt x="28100" y="9134"/>
                      <a:pt x="28161" y="9244"/>
                      <a:pt x="28223" y="9367"/>
                    </a:cubicBezTo>
                    <a:cubicBezTo>
                      <a:pt x="28639" y="10114"/>
                      <a:pt x="29202" y="11142"/>
                      <a:pt x="29263" y="11571"/>
                    </a:cubicBezTo>
                    <a:cubicBezTo>
                      <a:pt x="29288" y="11693"/>
                      <a:pt x="29312" y="12195"/>
                      <a:pt x="28884" y="13860"/>
                    </a:cubicBezTo>
                    <a:cubicBezTo>
                      <a:pt x="28774" y="14264"/>
                      <a:pt x="28737" y="14754"/>
                      <a:pt x="28688" y="15207"/>
                    </a:cubicBezTo>
                    <a:cubicBezTo>
                      <a:pt x="28566" y="16346"/>
                      <a:pt x="28455" y="17521"/>
                      <a:pt x="27525" y="17937"/>
                    </a:cubicBezTo>
                    <a:cubicBezTo>
                      <a:pt x="27513" y="17925"/>
                      <a:pt x="27513" y="17925"/>
                      <a:pt x="27488" y="1792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0"/>
              <p:cNvSpPr/>
              <p:nvPr/>
            </p:nvSpPr>
            <p:spPr>
              <a:xfrm>
                <a:off x="4294225" y="3936625"/>
                <a:ext cx="503275" cy="246750"/>
              </a:xfrm>
              <a:custGeom>
                <a:avLst/>
                <a:gdLst/>
                <a:ahLst/>
                <a:cxnLst/>
                <a:rect l="l" t="t" r="r" b="b"/>
                <a:pathLst>
                  <a:path w="20131" h="9870" fill="none" extrusionOk="0">
                    <a:moveTo>
                      <a:pt x="18098" y="9869"/>
                    </a:moveTo>
                    <a:cubicBezTo>
                      <a:pt x="17204" y="9869"/>
                      <a:pt x="16249" y="9563"/>
                      <a:pt x="15232" y="9257"/>
                    </a:cubicBezTo>
                    <a:cubicBezTo>
                      <a:pt x="14155" y="8914"/>
                      <a:pt x="13053" y="8584"/>
                      <a:pt x="11976" y="8584"/>
                    </a:cubicBezTo>
                    <a:cubicBezTo>
                      <a:pt x="8743" y="8584"/>
                      <a:pt x="5817" y="8951"/>
                      <a:pt x="3233" y="9257"/>
                    </a:cubicBezTo>
                    <a:cubicBezTo>
                      <a:pt x="3001" y="9294"/>
                      <a:pt x="2756" y="9330"/>
                      <a:pt x="2511" y="9367"/>
                    </a:cubicBezTo>
                    <a:cubicBezTo>
                      <a:pt x="1936" y="9477"/>
                      <a:pt x="1323" y="9563"/>
                      <a:pt x="907" y="9490"/>
                    </a:cubicBezTo>
                    <a:cubicBezTo>
                      <a:pt x="883" y="9490"/>
                      <a:pt x="834" y="9477"/>
                      <a:pt x="797" y="9477"/>
                    </a:cubicBezTo>
                    <a:cubicBezTo>
                      <a:pt x="527" y="9428"/>
                      <a:pt x="111" y="9355"/>
                      <a:pt x="50" y="9049"/>
                    </a:cubicBezTo>
                    <a:cubicBezTo>
                      <a:pt x="1" y="8865"/>
                      <a:pt x="136" y="8718"/>
                      <a:pt x="283" y="8571"/>
                    </a:cubicBezTo>
                    <a:cubicBezTo>
                      <a:pt x="356" y="8498"/>
                      <a:pt x="430" y="8400"/>
                      <a:pt x="478" y="8314"/>
                    </a:cubicBezTo>
                    <a:cubicBezTo>
                      <a:pt x="1458" y="6355"/>
                      <a:pt x="1397" y="4274"/>
                      <a:pt x="1336" y="2584"/>
                    </a:cubicBezTo>
                    <a:cubicBezTo>
                      <a:pt x="1336" y="2560"/>
                      <a:pt x="1323" y="2511"/>
                      <a:pt x="1299" y="2474"/>
                    </a:cubicBezTo>
                    <a:cubicBezTo>
                      <a:pt x="1274" y="2388"/>
                      <a:pt x="1238" y="2278"/>
                      <a:pt x="1336" y="2217"/>
                    </a:cubicBezTo>
                    <a:cubicBezTo>
                      <a:pt x="1470" y="2107"/>
                      <a:pt x="1654" y="2168"/>
                      <a:pt x="1838" y="2229"/>
                    </a:cubicBezTo>
                    <a:cubicBezTo>
                      <a:pt x="1948" y="2266"/>
                      <a:pt x="2058" y="2315"/>
                      <a:pt x="2156" y="2315"/>
                    </a:cubicBezTo>
                    <a:cubicBezTo>
                      <a:pt x="2401" y="2327"/>
                      <a:pt x="2646" y="2327"/>
                      <a:pt x="2878" y="2327"/>
                    </a:cubicBezTo>
                    <a:cubicBezTo>
                      <a:pt x="4213" y="2327"/>
                      <a:pt x="5217" y="1617"/>
                      <a:pt x="6111" y="1005"/>
                    </a:cubicBezTo>
                    <a:cubicBezTo>
                      <a:pt x="6894" y="478"/>
                      <a:pt x="7568" y="1"/>
                      <a:pt x="8278" y="74"/>
                    </a:cubicBezTo>
                    <a:cubicBezTo>
                      <a:pt x="8572" y="111"/>
                      <a:pt x="8755" y="380"/>
                      <a:pt x="8927" y="674"/>
                    </a:cubicBezTo>
                    <a:cubicBezTo>
                      <a:pt x="9049" y="858"/>
                      <a:pt x="9172" y="1054"/>
                      <a:pt x="9319" y="1188"/>
                    </a:cubicBezTo>
                    <a:cubicBezTo>
                      <a:pt x="11914" y="3380"/>
                      <a:pt x="14559" y="4225"/>
                      <a:pt x="16322" y="4653"/>
                    </a:cubicBezTo>
                    <a:cubicBezTo>
                      <a:pt x="16702" y="4739"/>
                      <a:pt x="17081" y="4739"/>
                      <a:pt x="17461" y="4727"/>
                    </a:cubicBezTo>
                    <a:cubicBezTo>
                      <a:pt x="17926" y="4715"/>
                      <a:pt x="18355" y="4715"/>
                      <a:pt x="18673" y="4910"/>
                    </a:cubicBezTo>
                    <a:cubicBezTo>
                      <a:pt x="18747" y="4959"/>
                      <a:pt x="18783" y="5045"/>
                      <a:pt x="18808" y="5143"/>
                    </a:cubicBezTo>
                    <a:cubicBezTo>
                      <a:pt x="18832" y="5192"/>
                      <a:pt x="18844" y="5229"/>
                      <a:pt x="18869" y="5278"/>
                    </a:cubicBezTo>
                    <a:cubicBezTo>
                      <a:pt x="19040" y="5584"/>
                      <a:pt x="19200" y="5890"/>
                      <a:pt x="19359" y="6184"/>
                    </a:cubicBezTo>
                    <a:cubicBezTo>
                      <a:pt x="19432" y="6294"/>
                      <a:pt x="19481" y="6392"/>
                      <a:pt x="19555" y="6514"/>
                    </a:cubicBezTo>
                    <a:cubicBezTo>
                      <a:pt x="19591" y="6600"/>
                      <a:pt x="19653" y="6686"/>
                      <a:pt x="19714" y="6784"/>
                    </a:cubicBezTo>
                    <a:cubicBezTo>
                      <a:pt x="19885" y="7004"/>
                      <a:pt x="20081" y="7310"/>
                      <a:pt x="20118" y="7592"/>
                    </a:cubicBezTo>
                    <a:cubicBezTo>
                      <a:pt x="20130" y="7739"/>
                      <a:pt x="20081" y="7947"/>
                      <a:pt x="20008" y="8167"/>
                    </a:cubicBezTo>
                    <a:cubicBezTo>
                      <a:pt x="19971" y="8277"/>
                      <a:pt x="19934" y="8400"/>
                      <a:pt x="19897" y="8535"/>
                    </a:cubicBezTo>
                    <a:cubicBezTo>
                      <a:pt x="19873" y="8633"/>
                      <a:pt x="19873" y="8731"/>
                      <a:pt x="19873" y="8841"/>
                    </a:cubicBezTo>
                    <a:cubicBezTo>
                      <a:pt x="19873" y="9037"/>
                      <a:pt x="19873" y="9245"/>
                      <a:pt x="19714" y="9343"/>
                    </a:cubicBezTo>
                    <a:cubicBezTo>
                      <a:pt x="19212" y="9747"/>
                      <a:pt x="18661" y="9869"/>
                      <a:pt x="18098" y="986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0"/>
              <p:cNvSpPr/>
              <p:nvPr/>
            </p:nvSpPr>
            <p:spPr>
              <a:xfrm>
                <a:off x="4404425" y="4038250"/>
                <a:ext cx="119400" cy="60950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2438" fill="none" extrusionOk="0">
                    <a:moveTo>
                      <a:pt x="1752" y="2437"/>
                    </a:moveTo>
                    <a:cubicBezTo>
                      <a:pt x="968" y="2437"/>
                      <a:pt x="246" y="2290"/>
                      <a:pt x="74" y="1984"/>
                    </a:cubicBezTo>
                    <a:cubicBezTo>
                      <a:pt x="1" y="1837"/>
                      <a:pt x="38" y="1690"/>
                      <a:pt x="172" y="1519"/>
                    </a:cubicBezTo>
                    <a:lnTo>
                      <a:pt x="172" y="1519"/>
                    </a:lnTo>
                    <a:cubicBezTo>
                      <a:pt x="1042" y="454"/>
                      <a:pt x="2278" y="1"/>
                      <a:pt x="3135" y="50"/>
                    </a:cubicBezTo>
                    <a:cubicBezTo>
                      <a:pt x="3625" y="62"/>
                      <a:pt x="4335" y="343"/>
                      <a:pt x="4629" y="735"/>
                    </a:cubicBezTo>
                    <a:cubicBezTo>
                      <a:pt x="4751" y="894"/>
                      <a:pt x="4776" y="1066"/>
                      <a:pt x="4739" y="1225"/>
                    </a:cubicBezTo>
                    <a:cubicBezTo>
                      <a:pt x="4580" y="1813"/>
                      <a:pt x="3747" y="2253"/>
                      <a:pt x="2523" y="2413"/>
                    </a:cubicBezTo>
                    <a:cubicBezTo>
                      <a:pt x="2266" y="2425"/>
                      <a:pt x="2009" y="2437"/>
                      <a:pt x="1752" y="243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0"/>
              <p:cNvSpPr/>
              <p:nvPr/>
            </p:nvSpPr>
            <p:spPr>
              <a:xfrm>
                <a:off x="4278025" y="3400650"/>
                <a:ext cx="161025" cy="193175"/>
              </a:xfrm>
              <a:custGeom>
                <a:avLst/>
                <a:gdLst/>
                <a:ahLst/>
                <a:cxnLst/>
                <a:rect l="l" t="t" r="r" b="b"/>
                <a:pathLst>
                  <a:path w="6441" h="7727" fill="none" extrusionOk="0">
                    <a:moveTo>
                      <a:pt x="2535" y="7726"/>
                    </a:moveTo>
                    <a:cubicBezTo>
                      <a:pt x="2228" y="7726"/>
                      <a:pt x="1959" y="7592"/>
                      <a:pt x="1726" y="7347"/>
                    </a:cubicBezTo>
                    <a:lnTo>
                      <a:pt x="1714" y="7322"/>
                    </a:lnTo>
                    <a:cubicBezTo>
                      <a:pt x="1286" y="6833"/>
                      <a:pt x="465" y="5914"/>
                      <a:pt x="282" y="5510"/>
                    </a:cubicBezTo>
                    <a:cubicBezTo>
                      <a:pt x="0" y="4861"/>
                      <a:pt x="184" y="4127"/>
                      <a:pt x="331" y="3490"/>
                    </a:cubicBezTo>
                    <a:cubicBezTo>
                      <a:pt x="380" y="3282"/>
                      <a:pt x="429" y="3098"/>
                      <a:pt x="453" y="2914"/>
                    </a:cubicBezTo>
                    <a:lnTo>
                      <a:pt x="453" y="2914"/>
                    </a:lnTo>
                    <a:cubicBezTo>
                      <a:pt x="576" y="2229"/>
                      <a:pt x="490" y="1604"/>
                      <a:pt x="404" y="1102"/>
                    </a:cubicBezTo>
                    <a:cubicBezTo>
                      <a:pt x="343" y="625"/>
                      <a:pt x="282" y="270"/>
                      <a:pt x="465" y="135"/>
                    </a:cubicBezTo>
                    <a:cubicBezTo>
                      <a:pt x="649" y="0"/>
                      <a:pt x="1065" y="74"/>
                      <a:pt x="1861" y="404"/>
                    </a:cubicBezTo>
                    <a:cubicBezTo>
                      <a:pt x="2963" y="870"/>
                      <a:pt x="3685" y="882"/>
                      <a:pt x="4261" y="882"/>
                    </a:cubicBezTo>
                    <a:cubicBezTo>
                      <a:pt x="4714" y="882"/>
                      <a:pt x="5081" y="894"/>
                      <a:pt x="5449" y="1115"/>
                    </a:cubicBezTo>
                    <a:cubicBezTo>
                      <a:pt x="6440" y="1690"/>
                      <a:pt x="6159" y="3331"/>
                      <a:pt x="5791" y="4078"/>
                    </a:cubicBezTo>
                    <a:cubicBezTo>
                      <a:pt x="5632" y="4408"/>
                      <a:pt x="5449" y="4592"/>
                      <a:pt x="5265" y="4788"/>
                    </a:cubicBezTo>
                    <a:cubicBezTo>
                      <a:pt x="4959" y="5082"/>
                      <a:pt x="4616" y="5412"/>
                      <a:pt x="4236" y="6380"/>
                    </a:cubicBezTo>
                    <a:cubicBezTo>
                      <a:pt x="4016" y="6930"/>
                      <a:pt x="3379" y="7592"/>
                      <a:pt x="2718" y="7714"/>
                    </a:cubicBezTo>
                    <a:cubicBezTo>
                      <a:pt x="2669" y="7726"/>
                      <a:pt x="2596" y="7726"/>
                      <a:pt x="2535" y="772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0"/>
              <p:cNvSpPr/>
              <p:nvPr/>
            </p:nvSpPr>
            <p:spPr>
              <a:xfrm>
                <a:off x="4693700" y="3373700"/>
                <a:ext cx="139900" cy="243075"/>
              </a:xfrm>
              <a:custGeom>
                <a:avLst/>
                <a:gdLst/>
                <a:ahLst/>
                <a:cxnLst/>
                <a:rect l="l" t="t" r="r" b="b"/>
                <a:pathLst>
                  <a:path w="5596" h="9723" fill="none" extrusionOk="0">
                    <a:moveTo>
                      <a:pt x="4825" y="9723"/>
                    </a:moveTo>
                    <a:lnTo>
                      <a:pt x="4800" y="9723"/>
                    </a:lnTo>
                    <a:cubicBezTo>
                      <a:pt x="4604" y="9710"/>
                      <a:pt x="4494" y="9551"/>
                      <a:pt x="4371" y="9417"/>
                    </a:cubicBezTo>
                    <a:lnTo>
                      <a:pt x="4347" y="9404"/>
                    </a:lnTo>
                    <a:cubicBezTo>
                      <a:pt x="4004" y="8988"/>
                      <a:pt x="3527" y="8670"/>
                      <a:pt x="3025" y="8510"/>
                    </a:cubicBezTo>
                    <a:lnTo>
                      <a:pt x="2841" y="8462"/>
                    </a:lnTo>
                    <a:cubicBezTo>
                      <a:pt x="2670" y="8425"/>
                      <a:pt x="2510" y="8376"/>
                      <a:pt x="2363" y="8302"/>
                    </a:cubicBezTo>
                    <a:cubicBezTo>
                      <a:pt x="2229" y="8217"/>
                      <a:pt x="2106" y="8119"/>
                      <a:pt x="1959" y="7960"/>
                    </a:cubicBezTo>
                    <a:cubicBezTo>
                      <a:pt x="1653" y="7629"/>
                      <a:pt x="1457" y="7213"/>
                      <a:pt x="1249" y="6809"/>
                    </a:cubicBezTo>
                    <a:cubicBezTo>
                      <a:pt x="1127" y="6588"/>
                      <a:pt x="1004" y="6343"/>
                      <a:pt x="955" y="6062"/>
                    </a:cubicBezTo>
                    <a:cubicBezTo>
                      <a:pt x="906" y="5805"/>
                      <a:pt x="919" y="5523"/>
                      <a:pt x="943" y="5266"/>
                    </a:cubicBezTo>
                    <a:cubicBezTo>
                      <a:pt x="943" y="5217"/>
                      <a:pt x="943" y="5180"/>
                      <a:pt x="955" y="5131"/>
                    </a:cubicBezTo>
                    <a:cubicBezTo>
                      <a:pt x="1029" y="4054"/>
                      <a:pt x="882" y="3123"/>
                      <a:pt x="515" y="2364"/>
                    </a:cubicBezTo>
                    <a:cubicBezTo>
                      <a:pt x="466" y="2278"/>
                      <a:pt x="429" y="2193"/>
                      <a:pt x="392" y="2119"/>
                    </a:cubicBezTo>
                    <a:cubicBezTo>
                      <a:pt x="282" y="1911"/>
                      <a:pt x="184" y="1715"/>
                      <a:pt x="111" y="1507"/>
                    </a:cubicBezTo>
                    <a:cubicBezTo>
                      <a:pt x="0" y="1152"/>
                      <a:pt x="49" y="809"/>
                      <a:pt x="221" y="589"/>
                    </a:cubicBezTo>
                    <a:cubicBezTo>
                      <a:pt x="466" y="246"/>
                      <a:pt x="906" y="197"/>
                      <a:pt x="1323" y="160"/>
                    </a:cubicBezTo>
                    <a:cubicBezTo>
                      <a:pt x="1433" y="136"/>
                      <a:pt x="1519" y="136"/>
                      <a:pt x="1629" y="123"/>
                    </a:cubicBezTo>
                    <a:lnTo>
                      <a:pt x="1898" y="74"/>
                    </a:lnTo>
                    <a:cubicBezTo>
                      <a:pt x="2070" y="50"/>
                      <a:pt x="2253" y="1"/>
                      <a:pt x="2437" y="1"/>
                    </a:cubicBezTo>
                    <a:lnTo>
                      <a:pt x="2437" y="1"/>
                    </a:lnTo>
                    <a:cubicBezTo>
                      <a:pt x="2792" y="1"/>
                      <a:pt x="3147" y="136"/>
                      <a:pt x="3453" y="258"/>
                    </a:cubicBezTo>
                    <a:lnTo>
                      <a:pt x="4298" y="601"/>
                    </a:lnTo>
                    <a:cubicBezTo>
                      <a:pt x="4347" y="613"/>
                      <a:pt x="4408" y="625"/>
                      <a:pt x="4469" y="662"/>
                    </a:cubicBezTo>
                    <a:cubicBezTo>
                      <a:pt x="4629" y="711"/>
                      <a:pt x="4812" y="772"/>
                      <a:pt x="4910" y="870"/>
                    </a:cubicBezTo>
                    <a:cubicBezTo>
                      <a:pt x="5155" y="1140"/>
                      <a:pt x="5131" y="1642"/>
                      <a:pt x="5118" y="2058"/>
                    </a:cubicBezTo>
                    <a:cubicBezTo>
                      <a:pt x="5118" y="2156"/>
                      <a:pt x="5106" y="2254"/>
                      <a:pt x="5106" y="2340"/>
                    </a:cubicBezTo>
                    <a:cubicBezTo>
                      <a:pt x="5106" y="2768"/>
                      <a:pt x="5167" y="3197"/>
                      <a:pt x="5241" y="3625"/>
                    </a:cubicBezTo>
                    <a:cubicBezTo>
                      <a:pt x="5302" y="4017"/>
                      <a:pt x="5363" y="4409"/>
                      <a:pt x="5375" y="4813"/>
                    </a:cubicBezTo>
                    <a:cubicBezTo>
                      <a:pt x="5375" y="5082"/>
                      <a:pt x="5363" y="5364"/>
                      <a:pt x="5351" y="5633"/>
                    </a:cubicBezTo>
                    <a:cubicBezTo>
                      <a:pt x="5327" y="5952"/>
                      <a:pt x="5302" y="6307"/>
                      <a:pt x="5327" y="6625"/>
                    </a:cubicBezTo>
                    <a:cubicBezTo>
                      <a:pt x="5351" y="6894"/>
                      <a:pt x="5388" y="7139"/>
                      <a:pt x="5437" y="7396"/>
                    </a:cubicBezTo>
                    <a:cubicBezTo>
                      <a:pt x="5473" y="7604"/>
                      <a:pt x="5510" y="7837"/>
                      <a:pt x="5535" y="8057"/>
                    </a:cubicBezTo>
                    <a:cubicBezTo>
                      <a:pt x="5596" y="8633"/>
                      <a:pt x="5498" y="9110"/>
                      <a:pt x="5253" y="9466"/>
                    </a:cubicBezTo>
                    <a:cubicBezTo>
                      <a:pt x="5180" y="9551"/>
                      <a:pt x="5020" y="9723"/>
                      <a:pt x="4825" y="972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0"/>
              <p:cNvSpPr/>
              <p:nvPr/>
            </p:nvSpPr>
            <p:spPr>
              <a:xfrm>
                <a:off x="3141775" y="2797950"/>
                <a:ext cx="2059150" cy="1815800"/>
              </a:xfrm>
              <a:custGeom>
                <a:avLst/>
                <a:gdLst/>
                <a:ahLst/>
                <a:cxnLst/>
                <a:rect l="l" t="t" r="r" b="b"/>
                <a:pathLst>
                  <a:path w="82366" h="72632" fill="none" extrusionOk="0">
                    <a:moveTo>
                      <a:pt x="81851" y="50470"/>
                    </a:moveTo>
                    <a:cubicBezTo>
                      <a:pt x="81423" y="48119"/>
                      <a:pt x="80309" y="46050"/>
                      <a:pt x="79317" y="44225"/>
                    </a:cubicBezTo>
                    <a:cubicBezTo>
                      <a:pt x="79182" y="43980"/>
                      <a:pt x="79035" y="43723"/>
                      <a:pt x="78901" y="43466"/>
                    </a:cubicBezTo>
                    <a:lnTo>
                      <a:pt x="78876" y="43417"/>
                    </a:lnTo>
                    <a:cubicBezTo>
                      <a:pt x="77603" y="41030"/>
                      <a:pt x="76146" y="38336"/>
                      <a:pt x="73819" y="36548"/>
                    </a:cubicBezTo>
                    <a:cubicBezTo>
                      <a:pt x="72105" y="35226"/>
                      <a:pt x="70011" y="35152"/>
                      <a:pt x="68310" y="35079"/>
                    </a:cubicBezTo>
                    <a:cubicBezTo>
                      <a:pt x="67930" y="35067"/>
                      <a:pt x="67550" y="35042"/>
                      <a:pt x="67183" y="35018"/>
                    </a:cubicBezTo>
                    <a:cubicBezTo>
                      <a:pt x="67979" y="34920"/>
                      <a:pt x="68689" y="34479"/>
                      <a:pt x="69203" y="33757"/>
                    </a:cubicBezTo>
                    <a:cubicBezTo>
                      <a:pt x="69742" y="32961"/>
                      <a:pt x="69975" y="31969"/>
                      <a:pt x="69877" y="30843"/>
                    </a:cubicBezTo>
                    <a:cubicBezTo>
                      <a:pt x="69840" y="30536"/>
                      <a:pt x="69791" y="30243"/>
                      <a:pt x="69754" y="29998"/>
                    </a:cubicBezTo>
                    <a:cubicBezTo>
                      <a:pt x="69718" y="29802"/>
                      <a:pt x="69693" y="29618"/>
                      <a:pt x="69669" y="29471"/>
                    </a:cubicBezTo>
                    <a:cubicBezTo>
                      <a:pt x="69656" y="29288"/>
                      <a:pt x="69669" y="29043"/>
                      <a:pt x="69693" y="28786"/>
                    </a:cubicBezTo>
                    <a:cubicBezTo>
                      <a:pt x="69705" y="28492"/>
                      <a:pt x="69730" y="28124"/>
                      <a:pt x="69718" y="27745"/>
                    </a:cubicBezTo>
                    <a:cubicBezTo>
                      <a:pt x="69705" y="27194"/>
                      <a:pt x="69632" y="26704"/>
                      <a:pt x="69546" y="26263"/>
                    </a:cubicBezTo>
                    <a:cubicBezTo>
                      <a:pt x="69485" y="25908"/>
                      <a:pt x="69448" y="25590"/>
                      <a:pt x="69448" y="25345"/>
                    </a:cubicBezTo>
                    <a:cubicBezTo>
                      <a:pt x="69448" y="25296"/>
                      <a:pt x="69448" y="25247"/>
                      <a:pt x="69460" y="25186"/>
                    </a:cubicBezTo>
                    <a:cubicBezTo>
                      <a:pt x="69485" y="24574"/>
                      <a:pt x="69571" y="23313"/>
                      <a:pt x="68665" y="22333"/>
                    </a:cubicBezTo>
                    <a:cubicBezTo>
                      <a:pt x="68163" y="21782"/>
                      <a:pt x="67526" y="21574"/>
                      <a:pt x="67220" y="21488"/>
                    </a:cubicBezTo>
                    <a:lnTo>
                      <a:pt x="67195" y="21476"/>
                    </a:lnTo>
                    <a:lnTo>
                      <a:pt x="66363" y="21145"/>
                    </a:lnTo>
                    <a:cubicBezTo>
                      <a:pt x="65934" y="20986"/>
                      <a:pt x="65298" y="20717"/>
                      <a:pt x="64502" y="20717"/>
                    </a:cubicBezTo>
                    <a:lnTo>
                      <a:pt x="64477" y="20717"/>
                    </a:lnTo>
                    <a:cubicBezTo>
                      <a:pt x="64073" y="20717"/>
                      <a:pt x="63730" y="20803"/>
                      <a:pt x="63485" y="20839"/>
                    </a:cubicBezTo>
                    <a:cubicBezTo>
                      <a:pt x="63436" y="20864"/>
                      <a:pt x="63400" y="20864"/>
                      <a:pt x="63339" y="20876"/>
                    </a:cubicBezTo>
                    <a:cubicBezTo>
                      <a:pt x="63277" y="20888"/>
                      <a:pt x="63192" y="20888"/>
                      <a:pt x="63130" y="20900"/>
                    </a:cubicBezTo>
                    <a:cubicBezTo>
                      <a:pt x="62555" y="20962"/>
                      <a:pt x="61367" y="21109"/>
                      <a:pt x="60522" y="22125"/>
                    </a:cubicBezTo>
                    <a:cubicBezTo>
                      <a:pt x="60229" y="22027"/>
                      <a:pt x="59922" y="21917"/>
                      <a:pt x="59604" y="21843"/>
                    </a:cubicBezTo>
                    <a:cubicBezTo>
                      <a:pt x="59482" y="21807"/>
                      <a:pt x="59335" y="21782"/>
                      <a:pt x="59188" y="21733"/>
                    </a:cubicBezTo>
                    <a:lnTo>
                      <a:pt x="59176" y="21733"/>
                    </a:lnTo>
                    <a:cubicBezTo>
                      <a:pt x="58404" y="21537"/>
                      <a:pt x="57461" y="21305"/>
                      <a:pt x="56506" y="21305"/>
                    </a:cubicBezTo>
                    <a:cubicBezTo>
                      <a:pt x="54511" y="21305"/>
                      <a:pt x="53519" y="22394"/>
                      <a:pt x="53115" y="23031"/>
                    </a:cubicBezTo>
                    <a:cubicBezTo>
                      <a:pt x="52956" y="23264"/>
                      <a:pt x="52821" y="23496"/>
                      <a:pt x="52686" y="23704"/>
                    </a:cubicBezTo>
                    <a:cubicBezTo>
                      <a:pt x="52503" y="23533"/>
                      <a:pt x="52294" y="23398"/>
                      <a:pt x="52074" y="23264"/>
                    </a:cubicBezTo>
                    <a:cubicBezTo>
                      <a:pt x="51180" y="22737"/>
                      <a:pt x="50372" y="22725"/>
                      <a:pt x="49772" y="22725"/>
                    </a:cubicBezTo>
                    <a:cubicBezTo>
                      <a:pt x="49307" y="22725"/>
                      <a:pt x="48915" y="22713"/>
                      <a:pt x="48229" y="22419"/>
                    </a:cubicBezTo>
                    <a:cubicBezTo>
                      <a:pt x="47360" y="22051"/>
                      <a:pt x="46760" y="21904"/>
                      <a:pt x="46197" y="21904"/>
                    </a:cubicBezTo>
                    <a:cubicBezTo>
                      <a:pt x="46013" y="21904"/>
                      <a:pt x="45830" y="21917"/>
                      <a:pt x="45658" y="21941"/>
                    </a:cubicBezTo>
                    <a:cubicBezTo>
                      <a:pt x="45462" y="21513"/>
                      <a:pt x="45266" y="21121"/>
                      <a:pt x="45058" y="20741"/>
                    </a:cubicBezTo>
                    <a:cubicBezTo>
                      <a:pt x="44556" y="19762"/>
                      <a:pt x="44079" y="18819"/>
                      <a:pt x="44054" y="18072"/>
                    </a:cubicBezTo>
                    <a:cubicBezTo>
                      <a:pt x="44018" y="17411"/>
                      <a:pt x="44324" y="16591"/>
                      <a:pt x="44666" y="15697"/>
                    </a:cubicBezTo>
                    <a:cubicBezTo>
                      <a:pt x="44838" y="15256"/>
                      <a:pt x="45022" y="14754"/>
                      <a:pt x="45168" y="14252"/>
                    </a:cubicBezTo>
                    <a:cubicBezTo>
                      <a:pt x="45830" y="12060"/>
                      <a:pt x="45756" y="8926"/>
                      <a:pt x="43405" y="7248"/>
                    </a:cubicBezTo>
                    <a:cubicBezTo>
                      <a:pt x="42463" y="6575"/>
                      <a:pt x="41410" y="6367"/>
                      <a:pt x="40638" y="6208"/>
                    </a:cubicBezTo>
                    <a:cubicBezTo>
                      <a:pt x="40271" y="6134"/>
                      <a:pt x="39891" y="6061"/>
                      <a:pt x="39695" y="5963"/>
                    </a:cubicBezTo>
                    <a:cubicBezTo>
                      <a:pt x="39402" y="5828"/>
                      <a:pt x="39034" y="5387"/>
                      <a:pt x="38667" y="4959"/>
                    </a:cubicBezTo>
                    <a:cubicBezTo>
                      <a:pt x="38410" y="4653"/>
                      <a:pt x="38104" y="4285"/>
                      <a:pt x="37749" y="3943"/>
                    </a:cubicBezTo>
                    <a:cubicBezTo>
                      <a:pt x="36659" y="2877"/>
                      <a:pt x="35263" y="2265"/>
                      <a:pt x="33941" y="2265"/>
                    </a:cubicBezTo>
                    <a:cubicBezTo>
                      <a:pt x="32998" y="2265"/>
                      <a:pt x="32141" y="2559"/>
                      <a:pt x="31443" y="3122"/>
                    </a:cubicBezTo>
                    <a:cubicBezTo>
                      <a:pt x="30292" y="4041"/>
                      <a:pt x="29974" y="5314"/>
                      <a:pt x="29753" y="6147"/>
                    </a:cubicBezTo>
                    <a:cubicBezTo>
                      <a:pt x="29729" y="6257"/>
                      <a:pt x="29717" y="6355"/>
                      <a:pt x="29680" y="6453"/>
                    </a:cubicBezTo>
                    <a:cubicBezTo>
                      <a:pt x="29202" y="8204"/>
                      <a:pt x="27733" y="9636"/>
                      <a:pt x="26117" y="9942"/>
                    </a:cubicBezTo>
                    <a:cubicBezTo>
                      <a:pt x="25896" y="9991"/>
                      <a:pt x="25688" y="10003"/>
                      <a:pt x="25468" y="10003"/>
                    </a:cubicBezTo>
                    <a:cubicBezTo>
                      <a:pt x="24060" y="10003"/>
                      <a:pt x="22676" y="9195"/>
                      <a:pt x="22162" y="8057"/>
                    </a:cubicBezTo>
                    <a:cubicBezTo>
                      <a:pt x="21942" y="7567"/>
                      <a:pt x="21819" y="6918"/>
                      <a:pt x="21672" y="6220"/>
                    </a:cubicBezTo>
                    <a:cubicBezTo>
                      <a:pt x="21489" y="5326"/>
                      <a:pt x="21280" y="4285"/>
                      <a:pt x="20791" y="3257"/>
                    </a:cubicBezTo>
                    <a:cubicBezTo>
                      <a:pt x="20019" y="1629"/>
                      <a:pt x="18415" y="392"/>
                      <a:pt x="16701" y="74"/>
                    </a:cubicBezTo>
                    <a:cubicBezTo>
                      <a:pt x="16432" y="25"/>
                      <a:pt x="16150" y="0"/>
                      <a:pt x="15881" y="0"/>
                    </a:cubicBezTo>
                    <a:cubicBezTo>
                      <a:pt x="14803" y="0"/>
                      <a:pt x="13812" y="392"/>
                      <a:pt x="13040" y="1126"/>
                    </a:cubicBezTo>
                    <a:cubicBezTo>
                      <a:pt x="11718" y="2412"/>
                      <a:pt x="11595" y="4114"/>
                      <a:pt x="11510" y="5351"/>
                    </a:cubicBezTo>
                    <a:cubicBezTo>
                      <a:pt x="11497" y="5583"/>
                      <a:pt x="11485" y="5889"/>
                      <a:pt x="11449" y="6122"/>
                    </a:cubicBezTo>
                    <a:cubicBezTo>
                      <a:pt x="11302" y="6134"/>
                      <a:pt x="11142" y="6134"/>
                      <a:pt x="11008" y="6134"/>
                    </a:cubicBezTo>
                    <a:cubicBezTo>
                      <a:pt x="10432" y="6147"/>
                      <a:pt x="9771" y="6171"/>
                      <a:pt x="9110" y="6379"/>
                    </a:cubicBezTo>
                    <a:cubicBezTo>
                      <a:pt x="7947" y="6759"/>
                      <a:pt x="7126" y="7653"/>
                      <a:pt x="6857" y="8816"/>
                    </a:cubicBezTo>
                    <a:cubicBezTo>
                      <a:pt x="6649" y="9771"/>
                      <a:pt x="6906" y="10554"/>
                      <a:pt x="7077" y="11032"/>
                    </a:cubicBezTo>
                    <a:cubicBezTo>
                      <a:pt x="7077" y="11044"/>
                      <a:pt x="7077" y="11044"/>
                      <a:pt x="7090" y="11069"/>
                    </a:cubicBezTo>
                    <a:cubicBezTo>
                      <a:pt x="6979" y="11203"/>
                      <a:pt x="6735" y="11399"/>
                      <a:pt x="6404" y="11571"/>
                    </a:cubicBezTo>
                    <a:cubicBezTo>
                      <a:pt x="6122" y="11693"/>
                      <a:pt x="5792" y="11828"/>
                      <a:pt x="5473" y="11950"/>
                    </a:cubicBezTo>
                    <a:cubicBezTo>
                      <a:pt x="4518" y="12317"/>
                      <a:pt x="3343" y="12758"/>
                      <a:pt x="2363" y="13701"/>
                    </a:cubicBezTo>
                    <a:cubicBezTo>
                      <a:pt x="637" y="15329"/>
                      <a:pt x="0" y="18084"/>
                      <a:pt x="784" y="20705"/>
                    </a:cubicBezTo>
                    <a:cubicBezTo>
                      <a:pt x="833" y="20876"/>
                      <a:pt x="882" y="21047"/>
                      <a:pt x="943" y="21219"/>
                    </a:cubicBezTo>
                    <a:cubicBezTo>
                      <a:pt x="1433" y="22933"/>
                      <a:pt x="2241" y="25810"/>
                      <a:pt x="4935" y="26545"/>
                    </a:cubicBezTo>
                    <a:cubicBezTo>
                      <a:pt x="5314" y="26655"/>
                      <a:pt x="5718" y="26704"/>
                      <a:pt x="6110" y="26704"/>
                    </a:cubicBezTo>
                    <a:cubicBezTo>
                      <a:pt x="7653" y="26704"/>
                      <a:pt x="8914" y="25921"/>
                      <a:pt x="9918" y="25284"/>
                    </a:cubicBezTo>
                    <a:cubicBezTo>
                      <a:pt x="10334" y="25014"/>
                      <a:pt x="10763" y="24757"/>
                      <a:pt x="11069" y="24635"/>
                    </a:cubicBezTo>
                    <a:cubicBezTo>
                      <a:pt x="11191" y="24586"/>
                      <a:pt x="11363" y="24512"/>
                      <a:pt x="11485" y="24488"/>
                    </a:cubicBezTo>
                    <a:cubicBezTo>
                      <a:pt x="11559" y="24525"/>
                      <a:pt x="11681" y="24610"/>
                      <a:pt x="11865" y="24770"/>
                    </a:cubicBezTo>
                    <a:cubicBezTo>
                      <a:pt x="12244" y="25112"/>
                      <a:pt x="12612" y="25492"/>
                      <a:pt x="13016" y="25921"/>
                    </a:cubicBezTo>
                    <a:cubicBezTo>
                      <a:pt x="13738" y="26667"/>
                      <a:pt x="14546" y="27524"/>
                      <a:pt x="15575" y="28198"/>
                    </a:cubicBezTo>
                    <a:cubicBezTo>
                      <a:pt x="16701" y="28957"/>
                      <a:pt x="18036" y="29361"/>
                      <a:pt x="19321" y="29361"/>
                    </a:cubicBezTo>
                    <a:cubicBezTo>
                      <a:pt x="20717" y="29361"/>
                      <a:pt x="21954" y="28896"/>
                      <a:pt x="22884" y="27990"/>
                    </a:cubicBezTo>
                    <a:cubicBezTo>
                      <a:pt x="23386" y="27500"/>
                      <a:pt x="23729" y="26961"/>
                      <a:pt x="23999" y="26520"/>
                    </a:cubicBezTo>
                    <a:cubicBezTo>
                      <a:pt x="24060" y="26423"/>
                      <a:pt x="24121" y="26325"/>
                      <a:pt x="24207" y="26214"/>
                    </a:cubicBezTo>
                    <a:cubicBezTo>
                      <a:pt x="24390" y="26276"/>
                      <a:pt x="24599" y="26361"/>
                      <a:pt x="24770" y="26423"/>
                    </a:cubicBezTo>
                    <a:cubicBezTo>
                      <a:pt x="25492" y="26716"/>
                      <a:pt x="26374" y="27084"/>
                      <a:pt x="27415" y="27084"/>
                    </a:cubicBezTo>
                    <a:cubicBezTo>
                      <a:pt x="27770" y="27084"/>
                      <a:pt x="28100" y="27035"/>
                      <a:pt x="28443" y="26961"/>
                    </a:cubicBezTo>
                    <a:cubicBezTo>
                      <a:pt x="29631" y="26667"/>
                      <a:pt x="30414" y="25921"/>
                      <a:pt x="30978" y="25382"/>
                    </a:cubicBezTo>
                    <a:cubicBezTo>
                      <a:pt x="31137" y="25235"/>
                      <a:pt x="31369" y="25014"/>
                      <a:pt x="31467" y="24941"/>
                    </a:cubicBezTo>
                    <a:cubicBezTo>
                      <a:pt x="31578" y="24953"/>
                      <a:pt x="31798" y="25063"/>
                      <a:pt x="31933" y="25235"/>
                    </a:cubicBezTo>
                    <a:cubicBezTo>
                      <a:pt x="32373" y="25749"/>
                      <a:pt x="32545" y="26692"/>
                      <a:pt x="32655" y="27329"/>
                    </a:cubicBezTo>
                    <a:cubicBezTo>
                      <a:pt x="32900" y="28982"/>
                      <a:pt x="32667" y="31014"/>
                      <a:pt x="31590" y="31614"/>
                    </a:cubicBezTo>
                    <a:cubicBezTo>
                      <a:pt x="31516" y="31663"/>
                      <a:pt x="31455" y="31687"/>
                      <a:pt x="31382" y="31724"/>
                    </a:cubicBezTo>
                    <a:cubicBezTo>
                      <a:pt x="30916" y="31957"/>
                      <a:pt x="30157" y="32336"/>
                      <a:pt x="29594" y="33144"/>
                    </a:cubicBezTo>
                    <a:cubicBezTo>
                      <a:pt x="29166" y="33769"/>
                      <a:pt x="28933" y="34553"/>
                      <a:pt x="28921" y="35446"/>
                    </a:cubicBezTo>
                    <a:cubicBezTo>
                      <a:pt x="28884" y="37871"/>
                      <a:pt x="30231" y="39768"/>
                      <a:pt x="31308" y="41287"/>
                    </a:cubicBezTo>
                    <a:cubicBezTo>
                      <a:pt x="31871" y="42083"/>
                      <a:pt x="32410" y="42854"/>
                      <a:pt x="32692" y="43564"/>
                    </a:cubicBezTo>
                    <a:cubicBezTo>
                      <a:pt x="33059" y="44519"/>
                      <a:pt x="32973" y="45670"/>
                      <a:pt x="32435" y="46735"/>
                    </a:cubicBezTo>
                    <a:cubicBezTo>
                      <a:pt x="31896" y="47813"/>
                      <a:pt x="31027" y="48560"/>
                      <a:pt x="30047" y="48841"/>
                    </a:cubicBezTo>
                    <a:cubicBezTo>
                      <a:pt x="29790" y="48902"/>
                      <a:pt x="29496" y="48976"/>
                      <a:pt x="29190" y="49037"/>
                    </a:cubicBezTo>
                    <a:cubicBezTo>
                      <a:pt x="27464" y="49417"/>
                      <a:pt x="24268" y="50139"/>
                      <a:pt x="23901" y="53286"/>
                    </a:cubicBezTo>
                    <a:cubicBezTo>
                      <a:pt x="23790" y="54278"/>
                      <a:pt x="24048" y="55122"/>
                      <a:pt x="24243" y="55735"/>
                    </a:cubicBezTo>
                    <a:cubicBezTo>
                      <a:pt x="24280" y="55845"/>
                      <a:pt x="24329" y="55967"/>
                      <a:pt x="24354" y="56053"/>
                    </a:cubicBezTo>
                    <a:cubicBezTo>
                      <a:pt x="24146" y="56408"/>
                      <a:pt x="23815" y="56947"/>
                      <a:pt x="23729" y="57694"/>
                    </a:cubicBezTo>
                    <a:cubicBezTo>
                      <a:pt x="23570" y="58832"/>
                      <a:pt x="23913" y="60461"/>
                      <a:pt x="26300" y="61771"/>
                    </a:cubicBezTo>
                    <a:lnTo>
                      <a:pt x="37700" y="67991"/>
                    </a:lnTo>
                    <a:cubicBezTo>
                      <a:pt x="39426" y="68946"/>
                      <a:pt x="41410" y="70011"/>
                      <a:pt x="43638" y="70501"/>
                    </a:cubicBezTo>
                    <a:cubicBezTo>
                      <a:pt x="44630" y="70721"/>
                      <a:pt x="45670" y="70831"/>
                      <a:pt x="46858" y="70831"/>
                    </a:cubicBezTo>
                    <a:cubicBezTo>
                      <a:pt x="48401" y="70831"/>
                      <a:pt x="49895" y="70648"/>
                      <a:pt x="51229" y="70476"/>
                    </a:cubicBezTo>
                    <a:cubicBezTo>
                      <a:pt x="53445" y="70195"/>
                      <a:pt x="55759" y="69913"/>
                      <a:pt x="58025" y="69913"/>
                    </a:cubicBezTo>
                    <a:cubicBezTo>
                      <a:pt x="60216" y="69913"/>
                      <a:pt x="62053" y="70182"/>
                      <a:pt x="63645" y="70733"/>
                    </a:cubicBezTo>
                    <a:cubicBezTo>
                      <a:pt x="64098" y="70905"/>
                      <a:pt x="64612" y="71101"/>
                      <a:pt x="65102" y="71297"/>
                    </a:cubicBezTo>
                    <a:cubicBezTo>
                      <a:pt x="66632" y="71933"/>
                      <a:pt x="68371" y="72631"/>
                      <a:pt x="70269" y="72631"/>
                    </a:cubicBezTo>
                    <a:cubicBezTo>
                      <a:pt x="70918" y="72631"/>
                      <a:pt x="71530" y="72558"/>
                      <a:pt x="72117" y="72386"/>
                    </a:cubicBezTo>
                    <a:cubicBezTo>
                      <a:pt x="73648" y="71982"/>
                      <a:pt x="75938" y="70917"/>
                      <a:pt x="78117" y="66497"/>
                    </a:cubicBezTo>
                    <a:cubicBezTo>
                      <a:pt x="79452" y="63803"/>
                      <a:pt x="80505" y="60975"/>
                      <a:pt x="81264" y="58085"/>
                    </a:cubicBezTo>
                    <a:cubicBezTo>
                      <a:pt x="81815" y="56028"/>
                      <a:pt x="82366" y="53274"/>
                      <a:pt x="81851" y="5047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dashDot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6" name="Google Shape;846;p30"/>
            <p:cNvGrpSpPr/>
            <p:nvPr/>
          </p:nvGrpSpPr>
          <p:grpSpPr>
            <a:xfrm rot="10800000">
              <a:off x="8338735" y="1283140"/>
              <a:ext cx="548532" cy="572686"/>
              <a:chOff x="1270775" y="1125497"/>
              <a:chExt cx="447270" cy="467003"/>
            </a:xfrm>
          </p:grpSpPr>
          <p:sp>
            <p:nvSpPr>
              <p:cNvPr id="847" name="Google Shape;847;p30"/>
              <p:cNvSpPr/>
              <p:nvPr/>
            </p:nvSpPr>
            <p:spPr>
              <a:xfrm>
                <a:off x="1454106" y="1296862"/>
                <a:ext cx="86556" cy="64305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919" extrusionOk="0">
                    <a:moveTo>
                      <a:pt x="0" y="0"/>
                    </a:moveTo>
                    <a:lnTo>
                      <a:pt x="0" y="919"/>
                    </a:lnTo>
                    <a:lnTo>
                      <a:pt x="1237" y="919"/>
                    </a:lnTo>
                    <a:lnTo>
                      <a:pt x="123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0"/>
              <p:cNvSpPr/>
              <p:nvPr/>
            </p:nvSpPr>
            <p:spPr>
              <a:xfrm>
                <a:off x="1635757" y="1415117"/>
                <a:ext cx="82288" cy="60876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870" extrusionOk="0">
                    <a:moveTo>
                      <a:pt x="0" y="0"/>
                    </a:moveTo>
                    <a:lnTo>
                      <a:pt x="0" y="869"/>
                    </a:lnTo>
                    <a:lnTo>
                      <a:pt x="1175" y="869"/>
                    </a:lnTo>
                    <a:lnTo>
                      <a:pt x="117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270775" y="1373973"/>
                <a:ext cx="42053" cy="30018"/>
              </a:xfrm>
              <a:custGeom>
                <a:avLst/>
                <a:gdLst/>
                <a:ahLst/>
                <a:cxnLst/>
                <a:rect l="l" t="t" r="r" b="b"/>
                <a:pathLst>
                  <a:path w="601" h="429" extrusionOk="0">
                    <a:moveTo>
                      <a:pt x="0" y="0"/>
                    </a:moveTo>
                    <a:lnTo>
                      <a:pt x="0" y="429"/>
                    </a:lnTo>
                    <a:lnTo>
                      <a:pt x="600" y="429"/>
                    </a:lnTo>
                    <a:lnTo>
                      <a:pt x="6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0"/>
              <p:cNvSpPr/>
              <p:nvPr/>
            </p:nvSpPr>
            <p:spPr>
              <a:xfrm>
                <a:off x="1540593" y="1562481"/>
                <a:ext cx="42053" cy="30018"/>
              </a:xfrm>
              <a:custGeom>
                <a:avLst/>
                <a:gdLst/>
                <a:ahLst/>
                <a:cxnLst/>
                <a:rect l="l" t="t" r="r" b="b"/>
                <a:pathLst>
                  <a:path w="601" h="429" extrusionOk="0">
                    <a:moveTo>
                      <a:pt x="1" y="0"/>
                    </a:moveTo>
                    <a:lnTo>
                      <a:pt x="1" y="429"/>
                    </a:lnTo>
                    <a:lnTo>
                      <a:pt x="601" y="429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0"/>
              <p:cNvSpPr/>
              <p:nvPr/>
            </p:nvSpPr>
            <p:spPr>
              <a:xfrm>
                <a:off x="1312759" y="1509301"/>
                <a:ext cx="42053" cy="30088"/>
              </a:xfrm>
              <a:custGeom>
                <a:avLst/>
                <a:gdLst/>
                <a:ahLst/>
                <a:cxnLst/>
                <a:rect l="l" t="t" r="r" b="b"/>
                <a:pathLst>
                  <a:path w="601" h="430" extrusionOk="0">
                    <a:moveTo>
                      <a:pt x="0" y="1"/>
                    </a:moveTo>
                    <a:lnTo>
                      <a:pt x="0" y="429"/>
                    </a:lnTo>
                    <a:lnTo>
                      <a:pt x="600" y="429"/>
                    </a:lnTo>
                    <a:lnTo>
                      <a:pt x="6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544022" y="1125497"/>
                <a:ext cx="41214" cy="30088"/>
              </a:xfrm>
              <a:custGeom>
                <a:avLst/>
                <a:gdLst/>
                <a:ahLst/>
                <a:cxnLst/>
                <a:rect l="l" t="t" r="r" b="b"/>
                <a:pathLst>
                  <a:path w="589" h="430" extrusionOk="0">
                    <a:moveTo>
                      <a:pt x="1" y="1"/>
                    </a:moveTo>
                    <a:lnTo>
                      <a:pt x="1" y="429"/>
                    </a:lnTo>
                    <a:lnTo>
                      <a:pt x="589" y="429"/>
                    </a:lnTo>
                    <a:lnTo>
                      <a:pt x="58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758775" y="1129650"/>
            <a:ext cx="7626300" cy="3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title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6_1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31"/>
          <p:cNvSpPr txBox="1">
            <a:spLocks noGrp="1"/>
          </p:cNvSpPr>
          <p:nvPr>
            <p:ph type="title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55" name="Google Shape;855;p31"/>
          <p:cNvSpPr txBox="1">
            <a:spLocks noGrp="1"/>
          </p:cNvSpPr>
          <p:nvPr>
            <p:ph type="subTitle" idx="1"/>
          </p:nvPr>
        </p:nvSpPr>
        <p:spPr>
          <a:xfrm>
            <a:off x="4418850" y="1765100"/>
            <a:ext cx="3942900" cy="26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6" name="Google Shape;856;p31"/>
          <p:cNvSpPr txBox="1">
            <a:spLocks noGrp="1"/>
          </p:cNvSpPr>
          <p:nvPr>
            <p:ph type="title" idx="2"/>
          </p:nvPr>
        </p:nvSpPr>
        <p:spPr>
          <a:xfrm>
            <a:off x="4418850" y="1262775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57" name="Google Shape;857;p31"/>
          <p:cNvSpPr txBox="1">
            <a:spLocks noGrp="1"/>
          </p:cNvSpPr>
          <p:nvPr>
            <p:ph type="subTitle" idx="3"/>
          </p:nvPr>
        </p:nvSpPr>
        <p:spPr>
          <a:xfrm>
            <a:off x="813900" y="1765100"/>
            <a:ext cx="3448800" cy="10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8" name="Google Shape;858;p31"/>
          <p:cNvSpPr txBox="1">
            <a:spLocks noGrp="1"/>
          </p:cNvSpPr>
          <p:nvPr>
            <p:ph type="title" idx="4"/>
          </p:nvPr>
        </p:nvSpPr>
        <p:spPr>
          <a:xfrm>
            <a:off x="813900" y="1262775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59" name="Google Shape;859;p31"/>
          <p:cNvSpPr txBox="1">
            <a:spLocks noGrp="1"/>
          </p:cNvSpPr>
          <p:nvPr>
            <p:ph type="subTitle" idx="5"/>
          </p:nvPr>
        </p:nvSpPr>
        <p:spPr>
          <a:xfrm>
            <a:off x="813900" y="3056725"/>
            <a:ext cx="3448800" cy="13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0" name="Google Shape;860;p31"/>
          <p:cNvSpPr txBox="1">
            <a:spLocks noGrp="1"/>
          </p:cNvSpPr>
          <p:nvPr>
            <p:ph type="title" idx="6"/>
          </p:nvPr>
        </p:nvSpPr>
        <p:spPr>
          <a:xfrm>
            <a:off x="813900" y="2554400"/>
            <a:ext cx="23328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5"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2" name="Google Shape;862;p32"/>
          <p:cNvGrpSpPr/>
          <p:nvPr/>
        </p:nvGrpSpPr>
        <p:grpSpPr>
          <a:xfrm>
            <a:off x="-2029490" y="-1896441"/>
            <a:ext cx="12968702" cy="9609362"/>
            <a:chOff x="-2029490" y="-1896441"/>
            <a:chExt cx="12968702" cy="9609362"/>
          </a:xfrm>
        </p:grpSpPr>
        <p:sp>
          <p:nvSpPr>
            <p:cNvPr id="863" name="Google Shape;863;p32"/>
            <p:cNvSpPr/>
            <p:nvPr/>
          </p:nvSpPr>
          <p:spPr>
            <a:xfrm rot="7071891" flipH="1">
              <a:off x="-1644728" y="-986835"/>
              <a:ext cx="4053588" cy="3312567"/>
            </a:xfrm>
            <a:custGeom>
              <a:avLst/>
              <a:gdLst/>
              <a:ahLst/>
              <a:cxnLst/>
              <a:rect l="l" t="t" r="r" b="b"/>
              <a:pathLst>
                <a:path w="80237" h="47122" extrusionOk="0">
                  <a:moveTo>
                    <a:pt x="75580" y="0"/>
                  </a:moveTo>
                  <a:cubicBezTo>
                    <a:pt x="74446" y="0"/>
                    <a:pt x="73347" y="432"/>
                    <a:pt x="72272" y="651"/>
                  </a:cubicBezTo>
                  <a:cubicBezTo>
                    <a:pt x="71533" y="794"/>
                    <a:pt x="70783" y="866"/>
                    <a:pt x="70033" y="890"/>
                  </a:cubicBezTo>
                  <a:cubicBezTo>
                    <a:pt x="68402" y="961"/>
                    <a:pt x="66938" y="1461"/>
                    <a:pt x="65330" y="1544"/>
                  </a:cubicBezTo>
                  <a:cubicBezTo>
                    <a:pt x="65747" y="1449"/>
                    <a:pt x="65937" y="1068"/>
                    <a:pt x="66283" y="878"/>
                  </a:cubicBezTo>
                  <a:lnTo>
                    <a:pt x="66283" y="878"/>
                  </a:lnTo>
                  <a:cubicBezTo>
                    <a:pt x="65390" y="1116"/>
                    <a:pt x="64485" y="1402"/>
                    <a:pt x="63580" y="1628"/>
                  </a:cubicBezTo>
                  <a:cubicBezTo>
                    <a:pt x="62497" y="1866"/>
                    <a:pt x="61342" y="1818"/>
                    <a:pt x="60294" y="2164"/>
                  </a:cubicBezTo>
                  <a:cubicBezTo>
                    <a:pt x="59246" y="2497"/>
                    <a:pt x="58222" y="2926"/>
                    <a:pt x="57127" y="3211"/>
                  </a:cubicBezTo>
                  <a:cubicBezTo>
                    <a:pt x="56043" y="3509"/>
                    <a:pt x="54936" y="3640"/>
                    <a:pt x="53876" y="3961"/>
                  </a:cubicBezTo>
                  <a:cubicBezTo>
                    <a:pt x="52352" y="4414"/>
                    <a:pt x="50924" y="5021"/>
                    <a:pt x="49388" y="5473"/>
                  </a:cubicBezTo>
                  <a:cubicBezTo>
                    <a:pt x="47364" y="6045"/>
                    <a:pt x="45375" y="6747"/>
                    <a:pt x="43435" y="7569"/>
                  </a:cubicBezTo>
                  <a:cubicBezTo>
                    <a:pt x="42208" y="8105"/>
                    <a:pt x="40994" y="8486"/>
                    <a:pt x="39720" y="8938"/>
                  </a:cubicBezTo>
                  <a:cubicBezTo>
                    <a:pt x="39505" y="9013"/>
                    <a:pt x="38737" y="9352"/>
                    <a:pt x="38217" y="9352"/>
                  </a:cubicBezTo>
                  <a:cubicBezTo>
                    <a:pt x="37989" y="9352"/>
                    <a:pt x="37809" y="9286"/>
                    <a:pt x="37743" y="9105"/>
                  </a:cubicBezTo>
                  <a:cubicBezTo>
                    <a:pt x="37612" y="8712"/>
                    <a:pt x="38875" y="7998"/>
                    <a:pt x="39196" y="7700"/>
                  </a:cubicBezTo>
                  <a:lnTo>
                    <a:pt x="39196" y="7700"/>
                  </a:lnTo>
                  <a:cubicBezTo>
                    <a:pt x="37279" y="8069"/>
                    <a:pt x="35624" y="8902"/>
                    <a:pt x="33862" y="9569"/>
                  </a:cubicBezTo>
                  <a:cubicBezTo>
                    <a:pt x="31850" y="10331"/>
                    <a:pt x="29719" y="10927"/>
                    <a:pt x="27802" y="11843"/>
                  </a:cubicBezTo>
                  <a:cubicBezTo>
                    <a:pt x="25480" y="12951"/>
                    <a:pt x="23027" y="14201"/>
                    <a:pt x="20991" y="15594"/>
                  </a:cubicBezTo>
                  <a:cubicBezTo>
                    <a:pt x="20036" y="16249"/>
                    <a:pt x="18376" y="17495"/>
                    <a:pt x="16901" y="17495"/>
                  </a:cubicBezTo>
                  <a:cubicBezTo>
                    <a:pt x="16795" y="17495"/>
                    <a:pt x="16690" y="17489"/>
                    <a:pt x="16586" y="17475"/>
                  </a:cubicBezTo>
                  <a:cubicBezTo>
                    <a:pt x="17098" y="16987"/>
                    <a:pt x="19372" y="15201"/>
                    <a:pt x="17503" y="15165"/>
                  </a:cubicBezTo>
                  <a:cubicBezTo>
                    <a:pt x="17476" y="15165"/>
                    <a:pt x="17450" y="15164"/>
                    <a:pt x="17424" y="15164"/>
                  </a:cubicBezTo>
                  <a:cubicBezTo>
                    <a:pt x="16284" y="15164"/>
                    <a:pt x="15420" y="15662"/>
                    <a:pt x="14407" y="16034"/>
                  </a:cubicBezTo>
                  <a:cubicBezTo>
                    <a:pt x="13550" y="16344"/>
                    <a:pt x="12800" y="16773"/>
                    <a:pt x="11978" y="17130"/>
                  </a:cubicBezTo>
                  <a:cubicBezTo>
                    <a:pt x="10454" y="17785"/>
                    <a:pt x="8907" y="18285"/>
                    <a:pt x="7442" y="19035"/>
                  </a:cubicBezTo>
                  <a:cubicBezTo>
                    <a:pt x="4870" y="20344"/>
                    <a:pt x="2406" y="21702"/>
                    <a:pt x="1" y="23154"/>
                  </a:cubicBezTo>
                  <a:cubicBezTo>
                    <a:pt x="1" y="25345"/>
                    <a:pt x="751" y="28072"/>
                    <a:pt x="1120" y="30238"/>
                  </a:cubicBezTo>
                  <a:cubicBezTo>
                    <a:pt x="1739" y="33858"/>
                    <a:pt x="2072" y="37585"/>
                    <a:pt x="2263" y="41240"/>
                  </a:cubicBezTo>
                  <a:cubicBezTo>
                    <a:pt x="2358" y="42895"/>
                    <a:pt x="2608" y="44562"/>
                    <a:pt x="3573" y="46062"/>
                  </a:cubicBezTo>
                  <a:cubicBezTo>
                    <a:pt x="3875" y="46526"/>
                    <a:pt x="4216" y="47117"/>
                    <a:pt x="4969" y="47117"/>
                  </a:cubicBezTo>
                  <a:cubicBezTo>
                    <a:pt x="5047" y="47117"/>
                    <a:pt x="5129" y="47111"/>
                    <a:pt x="5216" y="47098"/>
                  </a:cubicBezTo>
                  <a:lnTo>
                    <a:pt x="5311" y="47110"/>
                  </a:lnTo>
                  <a:cubicBezTo>
                    <a:pt x="5351" y="47118"/>
                    <a:pt x="5395" y="47122"/>
                    <a:pt x="5443" y="47122"/>
                  </a:cubicBezTo>
                  <a:cubicBezTo>
                    <a:pt x="5955" y="47122"/>
                    <a:pt x="6885" y="46692"/>
                    <a:pt x="7287" y="46562"/>
                  </a:cubicBezTo>
                  <a:cubicBezTo>
                    <a:pt x="7847" y="46383"/>
                    <a:pt x="8395" y="46026"/>
                    <a:pt x="8954" y="45883"/>
                  </a:cubicBezTo>
                  <a:cubicBezTo>
                    <a:pt x="9514" y="45740"/>
                    <a:pt x="9954" y="45776"/>
                    <a:pt x="10490" y="45538"/>
                  </a:cubicBezTo>
                  <a:cubicBezTo>
                    <a:pt x="14121" y="43966"/>
                    <a:pt x="17872" y="42597"/>
                    <a:pt x="21265" y="40716"/>
                  </a:cubicBezTo>
                  <a:cubicBezTo>
                    <a:pt x="21765" y="40442"/>
                    <a:pt x="22039" y="40156"/>
                    <a:pt x="22444" y="39811"/>
                  </a:cubicBezTo>
                  <a:cubicBezTo>
                    <a:pt x="23123" y="39228"/>
                    <a:pt x="23896" y="39013"/>
                    <a:pt x="24742" y="38620"/>
                  </a:cubicBezTo>
                  <a:cubicBezTo>
                    <a:pt x="26575" y="37751"/>
                    <a:pt x="28468" y="36918"/>
                    <a:pt x="30207" y="35965"/>
                  </a:cubicBezTo>
                  <a:cubicBezTo>
                    <a:pt x="31326" y="35358"/>
                    <a:pt x="32136" y="34525"/>
                    <a:pt x="33029" y="33763"/>
                  </a:cubicBezTo>
                  <a:cubicBezTo>
                    <a:pt x="33433" y="33417"/>
                    <a:pt x="33862" y="33096"/>
                    <a:pt x="34314" y="32810"/>
                  </a:cubicBezTo>
                  <a:cubicBezTo>
                    <a:pt x="34612" y="32608"/>
                    <a:pt x="35029" y="32465"/>
                    <a:pt x="35255" y="32215"/>
                  </a:cubicBezTo>
                  <a:cubicBezTo>
                    <a:pt x="35188" y="32211"/>
                    <a:pt x="35121" y="32209"/>
                    <a:pt x="35053" y="32209"/>
                  </a:cubicBezTo>
                  <a:cubicBezTo>
                    <a:pt x="33641" y="32209"/>
                    <a:pt x="32064" y="33091"/>
                    <a:pt x="30632" y="33091"/>
                  </a:cubicBezTo>
                  <a:cubicBezTo>
                    <a:pt x="30399" y="33091"/>
                    <a:pt x="30169" y="33067"/>
                    <a:pt x="29945" y="33013"/>
                  </a:cubicBezTo>
                  <a:cubicBezTo>
                    <a:pt x="29885" y="32667"/>
                    <a:pt x="30647" y="32298"/>
                    <a:pt x="30933" y="32084"/>
                  </a:cubicBezTo>
                  <a:cubicBezTo>
                    <a:pt x="31505" y="31655"/>
                    <a:pt x="32124" y="31274"/>
                    <a:pt x="32755" y="30929"/>
                  </a:cubicBezTo>
                  <a:cubicBezTo>
                    <a:pt x="34231" y="30143"/>
                    <a:pt x="35565" y="29238"/>
                    <a:pt x="36922" y="28333"/>
                  </a:cubicBezTo>
                  <a:cubicBezTo>
                    <a:pt x="37803" y="27750"/>
                    <a:pt x="38505" y="27131"/>
                    <a:pt x="39541" y="26678"/>
                  </a:cubicBezTo>
                  <a:cubicBezTo>
                    <a:pt x="40220" y="26381"/>
                    <a:pt x="40946" y="26178"/>
                    <a:pt x="41625" y="25893"/>
                  </a:cubicBezTo>
                  <a:cubicBezTo>
                    <a:pt x="41881" y="25781"/>
                    <a:pt x="42157" y="25483"/>
                    <a:pt x="42455" y="25483"/>
                  </a:cubicBezTo>
                  <a:cubicBezTo>
                    <a:pt x="42476" y="25483"/>
                    <a:pt x="42497" y="25485"/>
                    <a:pt x="42518" y="25488"/>
                  </a:cubicBezTo>
                  <a:cubicBezTo>
                    <a:pt x="42667" y="25906"/>
                    <a:pt x="42476" y="26340"/>
                    <a:pt x="42984" y="26340"/>
                  </a:cubicBezTo>
                  <a:cubicBezTo>
                    <a:pt x="43085" y="26340"/>
                    <a:pt x="43212" y="26323"/>
                    <a:pt x="43375" y="26286"/>
                  </a:cubicBezTo>
                  <a:cubicBezTo>
                    <a:pt x="43673" y="26143"/>
                    <a:pt x="43970" y="26000"/>
                    <a:pt x="44268" y="25857"/>
                  </a:cubicBezTo>
                  <a:cubicBezTo>
                    <a:pt x="44804" y="25631"/>
                    <a:pt x="45340" y="25416"/>
                    <a:pt x="45887" y="25238"/>
                  </a:cubicBezTo>
                  <a:cubicBezTo>
                    <a:pt x="47102" y="24773"/>
                    <a:pt x="48292" y="24238"/>
                    <a:pt x="49435" y="23642"/>
                  </a:cubicBezTo>
                  <a:cubicBezTo>
                    <a:pt x="50686" y="22976"/>
                    <a:pt x="51829" y="22357"/>
                    <a:pt x="53222" y="21856"/>
                  </a:cubicBezTo>
                  <a:cubicBezTo>
                    <a:pt x="55293" y="21106"/>
                    <a:pt x="57353" y="20428"/>
                    <a:pt x="59341" y="19570"/>
                  </a:cubicBezTo>
                  <a:cubicBezTo>
                    <a:pt x="61306" y="18737"/>
                    <a:pt x="63104" y="17868"/>
                    <a:pt x="64806" y="16749"/>
                  </a:cubicBezTo>
                  <a:cubicBezTo>
                    <a:pt x="65402" y="16356"/>
                    <a:pt x="66092" y="15999"/>
                    <a:pt x="66676" y="15594"/>
                  </a:cubicBezTo>
                  <a:cubicBezTo>
                    <a:pt x="66926" y="15427"/>
                    <a:pt x="67200" y="15237"/>
                    <a:pt x="67235" y="14963"/>
                  </a:cubicBezTo>
                  <a:cubicBezTo>
                    <a:pt x="67272" y="14608"/>
                    <a:pt x="66956" y="14503"/>
                    <a:pt x="66542" y="14503"/>
                  </a:cubicBezTo>
                  <a:cubicBezTo>
                    <a:pt x="66025" y="14503"/>
                    <a:pt x="65356" y="14666"/>
                    <a:pt x="65033" y="14713"/>
                  </a:cubicBezTo>
                  <a:cubicBezTo>
                    <a:pt x="64437" y="14784"/>
                    <a:pt x="63854" y="14856"/>
                    <a:pt x="63282" y="14975"/>
                  </a:cubicBezTo>
                  <a:cubicBezTo>
                    <a:pt x="62990" y="15030"/>
                    <a:pt x="62528" y="15211"/>
                    <a:pt x="62157" y="15211"/>
                  </a:cubicBezTo>
                  <a:cubicBezTo>
                    <a:pt x="62045" y="15211"/>
                    <a:pt x="61942" y="15195"/>
                    <a:pt x="61854" y="15153"/>
                  </a:cubicBezTo>
                  <a:cubicBezTo>
                    <a:pt x="60913" y="14713"/>
                    <a:pt x="62866" y="14189"/>
                    <a:pt x="63151" y="13963"/>
                  </a:cubicBezTo>
                  <a:cubicBezTo>
                    <a:pt x="62996" y="13932"/>
                    <a:pt x="62840" y="13924"/>
                    <a:pt x="62685" y="13924"/>
                  </a:cubicBezTo>
                  <a:cubicBezTo>
                    <a:pt x="62496" y="13924"/>
                    <a:pt x="62307" y="13936"/>
                    <a:pt x="62118" y="13936"/>
                  </a:cubicBezTo>
                  <a:cubicBezTo>
                    <a:pt x="62034" y="13936"/>
                    <a:pt x="61950" y="13934"/>
                    <a:pt x="61866" y="13927"/>
                  </a:cubicBezTo>
                  <a:cubicBezTo>
                    <a:pt x="61592" y="13891"/>
                    <a:pt x="61318" y="13832"/>
                    <a:pt x="61044" y="13760"/>
                  </a:cubicBezTo>
                  <a:cubicBezTo>
                    <a:pt x="60874" y="13725"/>
                    <a:pt x="60700" y="13717"/>
                    <a:pt x="60525" y="13717"/>
                  </a:cubicBezTo>
                  <a:cubicBezTo>
                    <a:pt x="60361" y="13717"/>
                    <a:pt x="60196" y="13724"/>
                    <a:pt x="60033" y="13724"/>
                  </a:cubicBezTo>
                  <a:cubicBezTo>
                    <a:pt x="59834" y="13724"/>
                    <a:pt x="59638" y="13713"/>
                    <a:pt x="59449" y="13665"/>
                  </a:cubicBezTo>
                  <a:cubicBezTo>
                    <a:pt x="59699" y="13439"/>
                    <a:pt x="60270" y="13355"/>
                    <a:pt x="60615" y="13201"/>
                  </a:cubicBezTo>
                  <a:cubicBezTo>
                    <a:pt x="61068" y="12986"/>
                    <a:pt x="61485" y="12724"/>
                    <a:pt x="61937" y="12510"/>
                  </a:cubicBezTo>
                  <a:cubicBezTo>
                    <a:pt x="63461" y="11784"/>
                    <a:pt x="65116" y="11248"/>
                    <a:pt x="66664" y="10569"/>
                  </a:cubicBezTo>
                  <a:cubicBezTo>
                    <a:pt x="67402" y="10248"/>
                    <a:pt x="67902" y="9760"/>
                    <a:pt x="68593" y="9403"/>
                  </a:cubicBezTo>
                  <a:cubicBezTo>
                    <a:pt x="69366" y="8998"/>
                    <a:pt x="70200" y="8652"/>
                    <a:pt x="70974" y="8248"/>
                  </a:cubicBezTo>
                  <a:cubicBezTo>
                    <a:pt x="71807" y="7831"/>
                    <a:pt x="72748" y="7557"/>
                    <a:pt x="73593" y="7152"/>
                  </a:cubicBezTo>
                  <a:cubicBezTo>
                    <a:pt x="74272" y="6831"/>
                    <a:pt x="74891" y="6450"/>
                    <a:pt x="75605" y="6152"/>
                  </a:cubicBezTo>
                  <a:cubicBezTo>
                    <a:pt x="76582" y="5747"/>
                    <a:pt x="77487" y="5331"/>
                    <a:pt x="78296" y="4747"/>
                  </a:cubicBezTo>
                  <a:cubicBezTo>
                    <a:pt x="78677" y="4473"/>
                    <a:pt x="79058" y="4211"/>
                    <a:pt x="79451" y="3961"/>
                  </a:cubicBezTo>
                  <a:cubicBezTo>
                    <a:pt x="79642" y="3890"/>
                    <a:pt x="79820" y="3807"/>
                    <a:pt x="79975" y="3688"/>
                  </a:cubicBezTo>
                  <a:cubicBezTo>
                    <a:pt x="80237" y="3259"/>
                    <a:pt x="79415" y="3295"/>
                    <a:pt x="78987" y="3211"/>
                  </a:cubicBezTo>
                  <a:cubicBezTo>
                    <a:pt x="78046" y="3045"/>
                    <a:pt x="77106" y="2890"/>
                    <a:pt x="76236" y="2580"/>
                  </a:cubicBezTo>
                  <a:cubicBezTo>
                    <a:pt x="75534" y="2318"/>
                    <a:pt x="74939" y="2509"/>
                    <a:pt x="74236" y="2342"/>
                  </a:cubicBezTo>
                  <a:cubicBezTo>
                    <a:pt x="74319" y="1402"/>
                    <a:pt x="76296" y="1056"/>
                    <a:pt x="76439" y="92"/>
                  </a:cubicBezTo>
                  <a:cubicBezTo>
                    <a:pt x="76150" y="27"/>
                    <a:pt x="75864" y="0"/>
                    <a:pt x="75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2"/>
            <p:cNvSpPr/>
            <p:nvPr/>
          </p:nvSpPr>
          <p:spPr>
            <a:xfrm rot="-2363002" flipH="1">
              <a:off x="6005018" y="3490429"/>
              <a:ext cx="4053541" cy="3312612"/>
            </a:xfrm>
            <a:custGeom>
              <a:avLst/>
              <a:gdLst/>
              <a:ahLst/>
              <a:cxnLst/>
              <a:rect l="l" t="t" r="r" b="b"/>
              <a:pathLst>
                <a:path w="80237" h="47122" extrusionOk="0">
                  <a:moveTo>
                    <a:pt x="75580" y="0"/>
                  </a:moveTo>
                  <a:cubicBezTo>
                    <a:pt x="74446" y="0"/>
                    <a:pt x="73347" y="432"/>
                    <a:pt x="72272" y="651"/>
                  </a:cubicBezTo>
                  <a:cubicBezTo>
                    <a:pt x="71533" y="794"/>
                    <a:pt x="70783" y="866"/>
                    <a:pt x="70033" y="890"/>
                  </a:cubicBezTo>
                  <a:cubicBezTo>
                    <a:pt x="68402" y="961"/>
                    <a:pt x="66938" y="1461"/>
                    <a:pt x="65330" y="1544"/>
                  </a:cubicBezTo>
                  <a:cubicBezTo>
                    <a:pt x="65747" y="1449"/>
                    <a:pt x="65937" y="1068"/>
                    <a:pt x="66283" y="878"/>
                  </a:cubicBezTo>
                  <a:lnTo>
                    <a:pt x="66283" y="878"/>
                  </a:lnTo>
                  <a:cubicBezTo>
                    <a:pt x="65390" y="1116"/>
                    <a:pt x="64485" y="1402"/>
                    <a:pt x="63580" y="1628"/>
                  </a:cubicBezTo>
                  <a:cubicBezTo>
                    <a:pt x="62497" y="1866"/>
                    <a:pt x="61342" y="1818"/>
                    <a:pt x="60294" y="2164"/>
                  </a:cubicBezTo>
                  <a:cubicBezTo>
                    <a:pt x="59246" y="2497"/>
                    <a:pt x="58222" y="2926"/>
                    <a:pt x="57127" y="3211"/>
                  </a:cubicBezTo>
                  <a:cubicBezTo>
                    <a:pt x="56043" y="3509"/>
                    <a:pt x="54936" y="3640"/>
                    <a:pt x="53876" y="3961"/>
                  </a:cubicBezTo>
                  <a:cubicBezTo>
                    <a:pt x="52352" y="4414"/>
                    <a:pt x="50924" y="5021"/>
                    <a:pt x="49388" y="5473"/>
                  </a:cubicBezTo>
                  <a:cubicBezTo>
                    <a:pt x="47364" y="6045"/>
                    <a:pt x="45375" y="6747"/>
                    <a:pt x="43435" y="7569"/>
                  </a:cubicBezTo>
                  <a:cubicBezTo>
                    <a:pt x="42208" y="8105"/>
                    <a:pt x="40994" y="8486"/>
                    <a:pt x="39720" y="8938"/>
                  </a:cubicBezTo>
                  <a:cubicBezTo>
                    <a:pt x="39505" y="9013"/>
                    <a:pt x="38737" y="9352"/>
                    <a:pt x="38217" y="9352"/>
                  </a:cubicBezTo>
                  <a:cubicBezTo>
                    <a:pt x="37989" y="9352"/>
                    <a:pt x="37809" y="9286"/>
                    <a:pt x="37743" y="9105"/>
                  </a:cubicBezTo>
                  <a:cubicBezTo>
                    <a:pt x="37612" y="8712"/>
                    <a:pt x="38875" y="7998"/>
                    <a:pt x="39196" y="7700"/>
                  </a:cubicBezTo>
                  <a:lnTo>
                    <a:pt x="39196" y="7700"/>
                  </a:lnTo>
                  <a:cubicBezTo>
                    <a:pt x="37279" y="8069"/>
                    <a:pt x="35624" y="8902"/>
                    <a:pt x="33862" y="9569"/>
                  </a:cubicBezTo>
                  <a:cubicBezTo>
                    <a:pt x="31850" y="10331"/>
                    <a:pt x="29719" y="10927"/>
                    <a:pt x="27802" y="11843"/>
                  </a:cubicBezTo>
                  <a:cubicBezTo>
                    <a:pt x="25480" y="12951"/>
                    <a:pt x="23027" y="14201"/>
                    <a:pt x="20991" y="15594"/>
                  </a:cubicBezTo>
                  <a:cubicBezTo>
                    <a:pt x="20036" y="16249"/>
                    <a:pt x="18376" y="17495"/>
                    <a:pt x="16901" y="17495"/>
                  </a:cubicBezTo>
                  <a:cubicBezTo>
                    <a:pt x="16795" y="17495"/>
                    <a:pt x="16690" y="17489"/>
                    <a:pt x="16586" y="17475"/>
                  </a:cubicBezTo>
                  <a:cubicBezTo>
                    <a:pt x="17098" y="16987"/>
                    <a:pt x="19372" y="15201"/>
                    <a:pt x="17503" y="15165"/>
                  </a:cubicBezTo>
                  <a:cubicBezTo>
                    <a:pt x="17476" y="15165"/>
                    <a:pt x="17450" y="15164"/>
                    <a:pt x="17424" y="15164"/>
                  </a:cubicBezTo>
                  <a:cubicBezTo>
                    <a:pt x="16284" y="15164"/>
                    <a:pt x="15420" y="15662"/>
                    <a:pt x="14407" y="16034"/>
                  </a:cubicBezTo>
                  <a:cubicBezTo>
                    <a:pt x="13550" y="16344"/>
                    <a:pt x="12800" y="16773"/>
                    <a:pt x="11978" y="17130"/>
                  </a:cubicBezTo>
                  <a:cubicBezTo>
                    <a:pt x="10454" y="17785"/>
                    <a:pt x="8907" y="18285"/>
                    <a:pt x="7442" y="19035"/>
                  </a:cubicBezTo>
                  <a:cubicBezTo>
                    <a:pt x="4870" y="20344"/>
                    <a:pt x="2406" y="21702"/>
                    <a:pt x="1" y="23154"/>
                  </a:cubicBezTo>
                  <a:cubicBezTo>
                    <a:pt x="1" y="25345"/>
                    <a:pt x="751" y="28072"/>
                    <a:pt x="1120" y="30238"/>
                  </a:cubicBezTo>
                  <a:cubicBezTo>
                    <a:pt x="1739" y="33858"/>
                    <a:pt x="2072" y="37585"/>
                    <a:pt x="2263" y="41240"/>
                  </a:cubicBezTo>
                  <a:cubicBezTo>
                    <a:pt x="2358" y="42895"/>
                    <a:pt x="2608" y="44562"/>
                    <a:pt x="3573" y="46062"/>
                  </a:cubicBezTo>
                  <a:cubicBezTo>
                    <a:pt x="3875" y="46526"/>
                    <a:pt x="4216" y="47117"/>
                    <a:pt x="4969" y="47117"/>
                  </a:cubicBezTo>
                  <a:cubicBezTo>
                    <a:pt x="5047" y="47117"/>
                    <a:pt x="5129" y="47111"/>
                    <a:pt x="5216" y="47098"/>
                  </a:cubicBezTo>
                  <a:lnTo>
                    <a:pt x="5311" y="47110"/>
                  </a:lnTo>
                  <a:cubicBezTo>
                    <a:pt x="5351" y="47118"/>
                    <a:pt x="5395" y="47122"/>
                    <a:pt x="5443" y="47122"/>
                  </a:cubicBezTo>
                  <a:cubicBezTo>
                    <a:pt x="5955" y="47122"/>
                    <a:pt x="6885" y="46692"/>
                    <a:pt x="7287" y="46562"/>
                  </a:cubicBezTo>
                  <a:cubicBezTo>
                    <a:pt x="7847" y="46383"/>
                    <a:pt x="8395" y="46026"/>
                    <a:pt x="8954" y="45883"/>
                  </a:cubicBezTo>
                  <a:cubicBezTo>
                    <a:pt x="9514" y="45740"/>
                    <a:pt x="9954" y="45776"/>
                    <a:pt x="10490" y="45538"/>
                  </a:cubicBezTo>
                  <a:cubicBezTo>
                    <a:pt x="14121" y="43966"/>
                    <a:pt x="17872" y="42597"/>
                    <a:pt x="21265" y="40716"/>
                  </a:cubicBezTo>
                  <a:cubicBezTo>
                    <a:pt x="21765" y="40442"/>
                    <a:pt x="22039" y="40156"/>
                    <a:pt x="22444" y="39811"/>
                  </a:cubicBezTo>
                  <a:cubicBezTo>
                    <a:pt x="23123" y="39228"/>
                    <a:pt x="23896" y="39013"/>
                    <a:pt x="24742" y="38620"/>
                  </a:cubicBezTo>
                  <a:cubicBezTo>
                    <a:pt x="26575" y="37751"/>
                    <a:pt x="28468" y="36918"/>
                    <a:pt x="30207" y="35965"/>
                  </a:cubicBezTo>
                  <a:cubicBezTo>
                    <a:pt x="31326" y="35358"/>
                    <a:pt x="32136" y="34525"/>
                    <a:pt x="33029" y="33763"/>
                  </a:cubicBezTo>
                  <a:cubicBezTo>
                    <a:pt x="33433" y="33417"/>
                    <a:pt x="33862" y="33096"/>
                    <a:pt x="34314" y="32810"/>
                  </a:cubicBezTo>
                  <a:cubicBezTo>
                    <a:pt x="34612" y="32608"/>
                    <a:pt x="35029" y="32465"/>
                    <a:pt x="35255" y="32215"/>
                  </a:cubicBezTo>
                  <a:cubicBezTo>
                    <a:pt x="35188" y="32211"/>
                    <a:pt x="35121" y="32209"/>
                    <a:pt x="35053" y="32209"/>
                  </a:cubicBezTo>
                  <a:cubicBezTo>
                    <a:pt x="33641" y="32209"/>
                    <a:pt x="32064" y="33091"/>
                    <a:pt x="30632" y="33091"/>
                  </a:cubicBezTo>
                  <a:cubicBezTo>
                    <a:pt x="30399" y="33091"/>
                    <a:pt x="30169" y="33067"/>
                    <a:pt x="29945" y="33013"/>
                  </a:cubicBezTo>
                  <a:cubicBezTo>
                    <a:pt x="29885" y="32667"/>
                    <a:pt x="30647" y="32298"/>
                    <a:pt x="30933" y="32084"/>
                  </a:cubicBezTo>
                  <a:cubicBezTo>
                    <a:pt x="31505" y="31655"/>
                    <a:pt x="32124" y="31274"/>
                    <a:pt x="32755" y="30929"/>
                  </a:cubicBezTo>
                  <a:cubicBezTo>
                    <a:pt x="34231" y="30143"/>
                    <a:pt x="35565" y="29238"/>
                    <a:pt x="36922" y="28333"/>
                  </a:cubicBezTo>
                  <a:cubicBezTo>
                    <a:pt x="37803" y="27750"/>
                    <a:pt x="38505" y="27131"/>
                    <a:pt x="39541" y="26678"/>
                  </a:cubicBezTo>
                  <a:cubicBezTo>
                    <a:pt x="40220" y="26381"/>
                    <a:pt x="40946" y="26178"/>
                    <a:pt x="41625" y="25893"/>
                  </a:cubicBezTo>
                  <a:cubicBezTo>
                    <a:pt x="41881" y="25781"/>
                    <a:pt x="42157" y="25483"/>
                    <a:pt x="42455" y="25483"/>
                  </a:cubicBezTo>
                  <a:cubicBezTo>
                    <a:pt x="42476" y="25483"/>
                    <a:pt x="42497" y="25485"/>
                    <a:pt x="42518" y="25488"/>
                  </a:cubicBezTo>
                  <a:cubicBezTo>
                    <a:pt x="42667" y="25906"/>
                    <a:pt x="42476" y="26340"/>
                    <a:pt x="42984" y="26340"/>
                  </a:cubicBezTo>
                  <a:cubicBezTo>
                    <a:pt x="43085" y="26340"/>
                    <a:pt x="43212" y="26323"/>
                    <a:pt x="43375" y="26286"/>
                  </a:cubicBezTo>
                  <a:cubicBezTo>
                    <a:pt x="43673" y="26143"/>
                    <a:pt x="43970" y="26000"/>
                    <a:pt x="44268" y="25857"/>
                  </a:cubicBezTo>
                  <a:cubicBezTo>
                    <a:pt x="44804" y="25631"/>
                    <a:pt x="45340" y="25416"/>
                    <a:pt x="45887" y="25238"/>
                  </a:cubicBezTo>
                  <a:cubicBezTo>
                    <a:pt x="47102" y="24773"/>
                    <a:pt x="48292" y="24238"/>
                    <a:pt x="49435" y="23642"/>
                  </a:cubicBezTo>
                  <a:cubicBezTo>
                    <a:pt x="50686" y="22976"/>
                    <a:pt x="51829" y="22357"/>
                    <a:pt x="53222" y="21856"/>
                  </a:cubicBezTo>
                  <a:cubicBezTo>
                    <a:pt x="55293" y="21106"/>
                    <a:pt x="57353" y="20428"/>
                    <a:pt x="59341" y="19570"/>
                  </a:cubicBezTo>
                  <a:cubicBezTo>
                    <a:pt x="61306" y="18737"/>
                    <a:pt x="63104" y="17868"/>
                    <a:pt x="64806" y="16749"/>
                  </a:cubicBezTo>
                  <a:cubicBezTo>
                    <a:pt x="65402" y="16356"/>
                    <a:pt x="66092" y="15999"/>
                    <a:pt x="66676" y="15594"/>
                  </a:cubicBezTo>
                  <a:cubicBezTo>
                    <a:pt x="66926" y="15427"/>
                    <a:pt x="67200" y="15237"/>
                    <a:pt x="67235" y="14963"/>
                  </a:cubicBezTo>
                  <a:cubicBezTo>
                    <a:pt x="67272" y="14608"/>
                    <a:pt x="66956" y="14503"/>
                    <a:pt x="66542" y="14503"/>
                  </a:cubicBezTo>
                  <a:cubicBezTo>
                    <a:pt x="66025" y="14503"/>
                    <a:pt x="65356" y="14666"/>
                    <a:pt x="65033" y="14713"/>
                  </a:cubicBezTo>
                  <a:cubicBezTo>
                    <a:pt x="64437" y="14784"/>
                    <a:pt x="63854" y="14856"/>
                    <a:pt x="63282" y="14975"/>
                  </a:cubicBezTo>
                  <a:cubicBezTo>
                    <a:pt x="62990" y="15030"/>
                    <a:pt x="62528" y="15211"/>
                    <a:pt x="62157" y="15211"/>
                  </a:cubicBezTo>
                  <a:cubicBezTo>
                    <a:pt x="62045" y="15211"/>
                    <a:pt x="61942" y="15195"/>
                    <a:pt x="61854" y="15153"/>
                  </a:cubicBezTo>
                  <a:cubicBezTo>
                    <a:pt x="60913" y="14713"/>
                    <a:pt x="62866" y="14189"/>
                    <a:pt x="63151" y="13963"/>
                  </a:cubicBezTo>
                  <a:cubicBezTo>
                    <a:pt x="62996" y="13932"/>
                    <a:pt x="62840" y="13924"/>
                    <a:pt x="62685" y="13924"/>
                  </a:cubicBezTo>
                  <a:cubicBezTo>
                    <a:pt x="62496" y="13924"/>
                    <a:pt x="62307" y="13936"/>
                    <a:pt x="62118" y="13936"/>
                  </a:cubicBezTo>
                  <a:cubicBezTo>
                    <a:pt x="62034" y="13936"/>
                    <a:pt x="61950" y="13934"/>
                    <a:pt x="61866" y="13927"/>
                  </a:cubicBezTo>
                  <a:cubicBezTo>
                    <a:pt x="61592" y="13891"/>
                    <a:pt x="61318" y="13832"/>
                    <a:pt x="61044" y="13760"/>
                  </a:cubicBezTo>
                  <a:cubicBezTo>
                    <a:pt x="60874" y="13725"/>
                    <a:pt x="60700" y="13717"/>
                    <a:pt x="60525" y="13717"/>
                  </a:cubicBezTo>
                  <a:cubicBezTo>
                    <a:pt x="60361" y="13717"/>
                    <a:pt x="60196" y="13724"/>
                    <a:pt x="60033" y="13724"/>
                  </a:cubicBezTo>
                  <a:cubicBezTo>
                    <a:pt x="59834" y="13724"/>
                    <a:pt x="59638" y="13713"/>
                    <a:pt x="59449" y="13665"/>
                  </a:cubicBezTo>
                  <a:cubicBezTo>
                    <a:pt x="59699" y="13439"/>
                    <a:pt x="60270" y="13355"/>
                    <a:pt x="60615" y="13201"/>
                  </a:cubicBezTo>
                  <a:cubicBezTo>
                    <a:pt x="61068" y="12986"/>
                    <a:pt x="61485" y="12724"/>
                    <a:pt x="61937" y="12510"/>
                  </a:cubicBezTo>
                  <a:cubicBezTo>
                    <a:pt x="63461" y="11784"/>
                    <a:pt x="65116" y="11248"/>
                    <a:pt x="66664" y="10569"/>
                  </a:cubicBezTo>
                  <a:cubicBezTo>
                    <a:pt x="67402" y="10248"/>
                    <a:pt x="67902" y="9760"/>
                    <a:pt x="68593" y="9403"/>
                  </a:cubicBezTo>
                  <a:cubicBezTo>
                    <a:pt x="69366" y="8998"/>
                    <a:pt x="70200" y="8652"/>
                    <a:pt x="70974" y="8248"/>
                  </a:cubicBezTo>
                  <a:cubicBezTo>
                    <a:pt x="71807" y="7831"/>
                    <a:pt x="72748" y="7557"/>
                    <a:pt x="73593" y="7152"/>
                  </a:cubicBezTo>
                  <a:cubicBezTo>
                    <a:pt x="74272" y="6831"/>
                    <a:pt x="74891" y="6450"/>
                    <a:pt x="75605" y="6152"/>
                  </a:cubicBezTo>
                  <a:cubicBezTo>
                    <a:pt x="76582" y="5747"/>
                    <a:pt x="77487" y="5331"/>
                    <a:pt x="78296" y="4747"/>
                  </a:cubicBezTo>
                  <a:cubicBezTo>
                    <a:pt x="78677" y="4473"/>
                    <a:pt x="79058" y="4211"/>
                    <a:pt x="79451" y="3961"/>
                  </a:cubicBezTo>
                  <a:cubicBezTo>
                    <a:pt x="79642" y="3890"/>
                    <a:pt x="79820" y="3807"/>
                    <a:pt x="79975" y="3688"/>
                  </a:cubicBezTo>
                  <a:cubicBezTo>
                    <a:pt x="80237" y="3259"/>
                    <a:pt x="79415" y="3295"/>
                    <a:pt x="78987" y="3211"/>
                  </a:cubicBezTo>
                  <a:cubicBezTo>
                    <a:pt x="78046" y="3045"/>
                    <a:pt x="77106" y="2890"/>
                    <a:pt x="76236" y="2580"/>
                  </a:cubicBezTo>
                  <a:cubicBezTo>
                    <a:pt x="75534" y="2318"/>
                    <a:pt x="74939" y="2509"/>
                    <a:pt x="74236" y="2342"/>
                  </a:cubicBezTo>
                  <a:cubicBezTo>
                    <a:pt x="74319" y="1402"/>
                    <a:pt x="76296" y="1056"/>
                    <a:pt x="76439" y="92"/>
                  </a:cubicBezTo>
                  <a:cubicBezTo>
                    <a:pt x="76150" y="27"/>
                    <a:pt x="75864" y="0"/>
                    <a:pt x="75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5" name="Google Shape;865;p32"/>
            <p:cNvGrpSpPr/>
            <p:nvPr/>
          </p:nvGrpSpPr>
          <p:grpSpPr>
            <a:xfrm rot="-1941457" flipH="1">
              <a:off x="6592227" y="-80692"/>
              <a:ext cx="3752778" cy="3309275"/>
              <a:chOff x="3141775" y="2797950"/>
              <a:chExt cx="2059150" cy="1815800"/>
            </a:xfrm>
          </p:grpSpPr>
          <p:sp>
            <p:nvSpPr>
              <p:cNvPr id="866" name="Google Shape;866;p32"/>
              <p:cNvSpPr/>
              <p:nvPr/>
            </p:nvSpPr>
            <p:spPr>
              <a:xfrm>
                <a:off x="3202075" y="2853350"/>
                <a:ext cx="1939775" cy="1703775"/>
              </a:xfrm>
              <a:custGeom>
                <a:avLst/>
                <a:gdLst/>
                <a:ahLst/>
                <a:cxnLst/>
                <a:rect l="l" t="t" r="r" b="b"/>
                <a:pathLst>
                  <a:path w="77591" h="68151" fill="none" extrusionOk="0">
                    <a:moveTo>
                      <a:pt x="67857" y="68150"/>
                    </a:moveTo>
                    <a:cubicBezTo>
                      <a:pt x="66400" y="68150"/>
                      <a:pt x="64967" y="67575"/>
                      <a:pt x="63559" y="66987"/>
                    </a:cubicBezTo>
                    <a:cubicBezTo>
                      <a:pt x="63032" y="66779"/>
                      <a:pt x="62518" y="66558"/>
                      <a:pt x="61992" y="66375"/>
                    </a:cubicBezTo>
                    <a:cubicBezTo>
                      <a:pt x="57694" y="64881"/>
                      <a:pt x="52833" y="65481"/>
                      <a:pt x="48548" y="65995"/>
                    </a:cubicBezTo>
                    <a:cubicBezTo>
                      <a:pt x="46417" y="66252"/>
                      <a:pt x="43993" y="66558"/>
                      <a:pt x="41728" y="66056"/>
                    </a:cubicBezTo>
                    <a:cubicBezTo>
                      <a:pt x="39818" y="65640"/>
                      <a:pt x="38091" y="64697"/>
                      <a:pt x="36402" y="63779"/>
                    </a:cubicBezTo>
                    <a:lnTo>
                      <a:pt x="25003" y="57547"/>
                    </a:lnTo>
                    <a:cubicBezTo>
                      <a:pt x="23999" y="56996"/>
                      <a:pt x="23533" y="56420"/>
                      <a:pt x="23607" y="55784"/>
                    </a:cubicBezTo>
                    <a:cubicBezTo>
                      <a:pt x="23644" y="55502"/>
                      <a:pt x="23791" y="55257"/>
                      <a:pt x="23950" y="55025"/>
                    </a:cubicBezTo>
                    <a:cubicBezTo>
                      <a:pt x="24060" y="54853"/>
                      <a:pt x="24158" y="54682"/>
                      <a:pt x="24219" y="54498"/>
                    </a:cubicBezTo>
                    <a:cubicBezTo>
                      <a:pt x="24403" y="53972"/>
                      <a:pt x="24244" y="53421"/>
                      <a:pt x="24035" y="52833"/>
                    </a:cubicBezTo>
                    <a:cubicBezTo>
                      <a:pt x="23888" y="52355"/>
                      <a:pt x="23717" y="51853"/>
                      <a:pt x="23778" y="51364"/>
                    </a:cubicBezTo>
                    <a:cubicBezTo>
                      <a:pt x="23950" y="49833"/>
                      <a:pt x="25725" y="49429"/>
                      <a:pt x="27280" y="49086"/>
                    </a:cubicBezTo>
                    <a:cubicBezTo>
                      <a:pt x="27623" y="49001"/>
                      <a:pt x="27929" y="48939"/>
                      <a:pt x="28235" y="48854"/>
                    </a:cubicBezTo>
                    <a:cubicBezTo>
                      <a:pt x="29839" y="48425"/>
                      <a:pt x="31247" y="47225"/>
                      <a:pt x="32080" y="45572"/>
                    </a:cubicBezTo>
                    <a:cubicBezTo>
                      <a:pt x="32900" y="43932"/>
                      <a:pt x="33022" y="42095"/>
                      <a:pt x="32410" y="40540"/>
                    </a:cubicBezTo>
                    <a:cubicBezTo>
                      <a:pt x="32031" y="39560"/>
                      <a:pt x="31370" y="38667"/>
                      <a:pt x="30757" y="37773"/>
                    </a:cubicBezTo>
                    <a:cubicBezTo>
                      <a:pt x="29778" y="36389"/>
                      <a:pt x="28774" y="34981"/>
                      <a:pt x="28798" y="33292"/>
                    </a:cubicBezTo>
                    <a:cubicBezTo>
                      <a:pt x="28798" y="32863"/>
                      <a:pt x="28896" y="32520"/>
                      <a:pt x="29055" y="32263"/>
                    </a:cubicBezTo>
                    <a:cubicBezTo>
                      <a:pt x="29288" y="31945"/>
                      <a:pt x="29643" y="31761"/>
                      <a:pt x="29998" y="31590"/>
                    </a:cubicBezTo>
                    <a:cubicBezTo>
                      <a:pt x="30096" y="31541"/>
                      <a:pt x="30194" y="31479"/>
                      <a:pt x="30280" y="31430"/>
                    </a:cubicBezTo>
                    <a:cubicBezTo>
                      <a:pt x="32447" y="30231"/>
                      <a:pt x="32839" y="27231"/>
                      <a:pt x="32508" y="24819"/>
                    </a:cubicBezTo>
                    <a:cubicBezTo>
                      <a:pt x="32349" y="23815"/>
                      <a:pt x="32092" y="22529"/>
                      <a:pt x="31259" y="21562"/>
                    </a:cubicBezTo>
                    <a:cubicBezTo>
                      <a:pt x="30561" y="20741"/>
                      <a:pt x="29264" y="20154"/>
                      <a:pt x="28137" y="20644"/>
                    </a:cubicBezTo>
                    <a:cubicBezTo>
                      <a:pt x="27696" y="20839"/>
                      <a:pt x="27329" y="21195"/>
                      <a:pt x="26974" y="21537"/>
                    </a:cubicBezTo>
                    <a:cubicBezTo>
                      <a:pt x="26533" y="21966"/>
                      <a:pt x="26080" y="22394"/>
                      <a:pt x="25468" y="22541"/>
                    </a:cubicBezTo>
                    <a:cubicBezTo>
                      <a:pt x="24709" y="22725"/>
                      <a:pt x="23950" y="22419"/>
                      <a:pt x="23203" y="22113"/>
                    </a:cubicBezTo>
                    <a:cubicBezTo>
                      <a:pt x="22382" y="21782"/>
                      <a:pt x="21611" y="21476"/>
                      <a:pt x="20852" y="21782"/>
                    </a:cubicBezTo>
                    <a:cubicBezTo>
                      <a:pt x="20289" y="22027"/>
                      <a:pt x="19970" y="22541"/>
                      <a:pt x="19615" y="23117"/>
                    </a:cubicBezTo>
                    <a:cubicBezTo>
                      <a:pt x="19383" y="23472"/>
                      <a:pt x="19162" y="23839"/>
                      <a:pt x="18856" y="24133"/>
                    </a:cubicBezTo>
                    <a:cubicBezTo>
                      <a:pt x="17693" y="25272"/>
                      <a:pt x="15734" y="24966"/>
                      <a:pt x="14399" y="24096"/>
                    </a:cubicBezTo>
                    <a:cubicBezTo>
                      <a:pt x="13591" y="23558"/>
                      <a:pt x="12893" y="22835"/>
                      <a:pt x="12244" y="22137"/>
                    </a:cubicBezTo>
                    <a:cubicBezTo>
                      <a:pt x="11828" y="21709"/>
                      <a:pt x="11400" y="21243"/>
                      <a:pt x="10934" y="20852"/>
                    </a:cubicBezTo>
                    <a:cubicBezTo>
                      <a:pt x="10530" y="20484"/>
                      <a:pt x="9881" y="19995"/>
                      <a:pt x="9159" y="19958"/>
                    </a:cubicBezTo>
                    <a:cubicBezTo>
                      <a:pt x="8694" y="19946"/>
                      <a:pt x="8216" y="20129"/>
                      <a:pt x="7788" y="20301"/>
                    </a:cubicBezTo>
                    <a:cubicBezTo>
                      <a:pt x="7286" y="20497"/>
                      <a:pt x="6759" y="20815"/>
                      <a:pt x="6257" y="21133"/>
                    </a:cubicBezTo>
                    <a:cubicBezTo>
                      <a:pt x="5241" y="21782"/>
                      <a:pt x="4188" y="22443"/>
                      <a:pt x="3086" y="22137"/>
                    </a:cubicBezTo>
                    <a:cubicBezTo>
                      <a:pt x="1629" y="21733"/>
                      <a:pt x="1115" y="19884"/>
                      <a:pt x="686" y="18378"/>
                    </a:cubicBezTo>
                    <a:cubicBezTo>
                      <a:pt x="637" y="18195"/>
                      <a:pt x="576" y="18011"/>
                      <a:pt x="527" y="17852"/>
                    </a:cubicBezTo>
                    <a:cubicBezTo>
                      <a:pt x="0" y="16052"/>
                      <a:pt x="368" y="14215"/>
                      <a:pt x="1482" y="13162"/>
                    </a:cubicBezTo>
                    <a:cubicBezTo>
                      <a:pt x="2143" y="12538"/>
                      <a:pt x="3000" y="12220"/>
                      <a:pt x="3833" y="11889"/>
                    </a:cubicBezTo>
                    <a:cubicBezTo>
                      <a:pt x="4200" y="11754"/>
                      <a:pt x="4567" y="11620"/>
                      <a:pt x="4923" y="11448"/>
                    </a:cubicBezTo>
                    <a:cubicBezTo>
                      <a:pt x="6098" y="10897"/>
                      <a:pt x="7175" y="9795"/>
                      <a:pt x="6943" y="8583"/>
                    </a:cubicBezTo>
                    <a:cubicBezTo>
                      <a:pt x="6918" y="8436"/>
                      <a:pt x="6857" y="8265"/>
                      <a:pt x="6808" y="8118"/>
                    </a:cubicBezTo>
                    <a:cubicBezTo>
                      <a:pt x="6698" y="7787"/>
                      <a:pt x="6588" y="7457"/>
                      <a:pt x="6673" y="7114"/>
                    </a:cubicBezTo>
                    <a:cubicBezTo>
                      <a:pt x="6857" y="6281"/>
                      <a:pt x="7726" y="6245"/>
                      <a:pt x="8645" y="6232"/>
                    </a:cubicBezTo>
                    <a:cubicBezTo>
                      <a:pt x="9245" y="6220"/>
                      <a:pt x="9857" y="6196"/>
                      <a:pt x="10322" y="5951"/>
                    </a:cubicBezTo>
                    <a:cubicBezTo>
                      <a:pt x="11228" y="5498"/>
                      <a:pt x="11302" y="4420"/>
                      <a:pt x="11387" y="3294"/>
                    </a:cubicBezTo>
                    <a:cubicBezTo>
                      <a:pt x="11449" y="2278"/>
                      <a:pt x="11522" y="1237"/>
                      <a:pt x="12208" y="563"/>
                    </a:cubicBezTo>
                    <a:cubicBezTo>
                      <a:pt x="12636" y="159"/>
                      <a:pt x="13224" y="0"/>
                      <a:pt x="13873" y="110"/>
                    </a:cubicBezTo>
                    <a:cubicBezTo>
                      <a:pt x="14852" y="294"/>
                      <a:pt x="15856" y="1078"/>
                      <a:pt x="16297" y="2020"/>
                    </a:cubicBezTo>
                    <a:cubicBezTo>
                      <a:pt x="16665" y="2792"/>
                      <a:pt x="16836" y="3649"/>
                      <a:pt x="16995" y="4457"/>
                    </a:cubicBezTo>
                    <a:cubicBezTo>
                      <a:pt x="17154" y="5241"/>
                      <a:pt x="17326" y="6049"/>
                      <a:pt x="17656" y="6771"/>
                    </a:cubicBezTo>
                    <a:cubicBezTo>
                      <a:pt x="18697" y="9061"/>
                      <a:pt x="21550" y="10457"/>
                      <a:pt x="24133" y="9955"/>
                    </a:cubicBezTo>
                    <a:cubicBezTo>
                      <a:pt x="26607" y="9477"/>
                      <a:pt x="28749" y="7408"/>
                      <a:pt x="29472" y="4812"/>
                    </a:cubicBezTo>
                    <a:cubicBezTo>
                      <a:pt x="29508" y="4702"/>
                      <a:pt x="29533" y="4579"/>
                      <a:pt x="29570" y="4469"/>
                    </a:cubicBezTo>
                    <a:cubicBezTo>
                      <a:pt x="29729" y="3796"/>
                      <a:pt x="29913" y="3098"/>
                      <a:pt x="30463" y="2669"/>
                    </a:cubicBezTo>
                    <a:cubicBezTo>
                      <a:pt x="31406" y="1910"/>
                      <a:pt x="32827" y="2437"/>
                      <a:pt x="33720" y="3318"/>
                    </a:cubicBezTo>
                    <a:cubicBezTo>
                      <a:pt x="34002" y="3600"/>
                      <a:pt x="34259" y="3894"/>
                      <a:pt x="34504" y="4175"/>
                    </a:cubicBezTo>
                    <a:cubicBezTo>
                      <a:pt x="35030" y="4775"/>
                      <a:pt x="35557" y="5400"/>
                      <a:pt x="36267" y="5755"/>
                    </a:cubicBezTo>
                    <a:cubicBezTo>
                      <a:pt x="36745" y="5988"/>
                      <a:pt x="37283" y="6098"/>
                      <a:pt x="37785" y="6196"/>
                    </a:cubicBezTo>
                    <a:cubicBezTo>
                      <a:pt x="38447" y="6318"/>
                      <a:pt x="39108" y="6465"/>
                      <a:pt x="39671" y="6857"/>
                    </a:cubicBezTo>
                    <a:cubicBezTo>
                      <a:pt x="41030" y="7824"/>
                      <a:pt x="40993" y="9857"/>
                      <a:pt x="40553" y="11314"/>
                    </a:cubicBezTo>
                    <a:cubicBezTo>
                      <a:pt x="40418" y="11754"/>
                      <a:pt x="40246" y="12195"/>
                      <a:pt x="40087" y="12624"/>
                    </a:cubicBezTo>
                    <a:cubicBezTo>
                      <a:pt x="39695" y="13689"/>
                      <a:pt x="39291" y="14766"/>
                      <a:pt x="39340" y="15893"/>
                    </a:cubicBezTo>
                    <a:cubicBezTo>
                      <a:pt x="39389" y="17154"/>
                      <a:pt x="40014" y="18354"/>
                      <a:pt x="40614" y="19517"/>
                    </a:cubicBezTo>
                    <a:cubicBezTo>
                      <a:pt x="41336" y="20913"/>
                      <a:pt x="42083" y="22345"/>
                      <a:pt x="41801" y="23876"/>
                    </a:cubicBezTo>
                    <a:cubicBezTo>
                      <a:pt x="41765" y="24170"/>
                      <a:pt x="41667" y="24464"/>
                      <a:pt x="41581" y="24733"/>
                    </a:cubicBezTo>
                    <a:cubicBezTo>
                      <a:pt x="41483" y="25039"/>
                      <a:pt x="41373" y="25357"/>
                      <a:pt x="41336" y="25688"/>
                    </a:cubicBezTo>
                    <a:cubicBezTo>
                      <a:pt x="41214" y="26521"/>
                      <a:pt x="41422" y="27463"/>
                      <a:pt x="42010" y="28590"/>
                    </a:cubicBezTo>
                    <a:cubicBezTo>
                      <a:pt x="43087" y="30720"/>
                      <a:pt x="44752" y="32030"/>
                      <a:pt x="46430" y="32116"/>
                    </a:cubicBezTo>
                    <a:cubicBezTo>
                      <a:pt x="47972" y="32177"/>
                      <a:pt x="48340" y="30867"/>
                      <a:pt x="48768" y="29373"/>
                    </a:cubicBezTo>
                    <a:cubicBezTo>
                      <a:pt x="48878" y="28994"/>
                      <a:pt x="48989" y="28590"/>
                      <a:pt x="49123" y="28210"/>
                    </a:cubicBezTo>
                    <a:cubicBezTo>
                      <a:pt x="49809" y="26264"/>
                      <a:pt x="50703" y="24917"/>
                      <a:pt x="51719" y="23374"/>
                    </a:cubicBezTo>
                    <a:cubicBezTo>
                      <a:pt x="52013" y="22933"/>
                      <a:pt x="52319" y="22468"/>
                      <a:pt x="52625" y="21978"/>
                    </a:cubicBezTo>
                    <a:cubicBezTo>
                      <a:pt x="53286" y="20937"/>
                      <a:pt x="54890" y="21354"/>
                      <a:pt x="56200" y="21684"/>
                    </a:cubicBezTo>
                    <a:cubicBezTo>
                      <a:pt x="56360" y="21733"/>
                      <a:pt x="56519" y="21770"/>
                      <a:pt x="56653" y="21807"/>
                    </a:cubicBezTo>
                    <a:cubicBezTo>
                      <a:pt x="57841" y="22101"/>
                      <a:pt x="59212" y="23056"/>
                      <a:pt x="59372" y="24488"/>
                    </a:cubicBezTo>
                    <a:cubicBezTo>
                      <a:pt x="59420" y="24917"/>
                      <a:pt x="59359" y="25345"/>
                      <a:pt x="59298" y="25774"/>
                    </a:cubicBezTo>
                    <a:cubicBezTo>
                      <a:pt x="59286" y="25933"/>
                      <a:pt x="59261" y="26080"/>
                      <a:pt x="59237" y="26251"/>
                    </a:cubicBezTo>
                    <a:cubicBezTo>
                      <a:pt x="58992" y="28541"/>
                      <a:pt x="59959" y="30794"/>
                      <a:pt x="60816" y="32765"/>
                    </a:cubicBezTo>
                    <a:cubicBezTo>
                      <a:pt x="61024" y="33279"/>
                      <a:pt x="61294" y="33855"/>
                      <a:pt x="61735" y="34234"/>
                    </a:cubicBezTo>
                    <a:cubicBezTo>
                      <a:pt x="62151" y="34589"/>
                      <a:pt x="62714" y="34761"/>
                      <a:pt x="63216" y="34883"/>
                    </a:cubicBezTo>
                    <a:cubicBezTo>
                      <a:pt x="64024" y="35079"/>
                      <a:pt x="64930" y="35116"/>
                      <a:pt x="65800" y="35153"/>
                    </a:cubicBezTo>
                    <a:cubicBezTo>
                      <a:pt x="67306" y="35214"/>
                      <a:pt x="68861" y="35275"/>
                      <a:pt x="69999" y="36157"/>
                    </a:cubicBezTo>
                    <a:cubicBezTo>
                      <a:pt x="71946" y="37638"/>
                      <a:pt x="73256" y="40099"/>
                      <a:pt x="74419" y="42291"/>
                    </a:cubicBezTo>
                    <a:cubicBezTo>
                      <a:pt x="74579" y="42560"/>
                      <a:pt x="74713" y="42842"/>
                      <a:pt x="74872" y="43111"/>
                    </a:cubicBezTo>
                    <a:cubicBezTo>
                      <a:pt x="75815" y="44862"/>
                      <a:pt x="76795" y="46662"/>
                      <a:pt x="77162" y="48670"/>
                    </a:cubicBezTo>
                    <a:cubicBezTo>
                      <a:pt x="77591" y="51045"/>
                      <a:pt x="77101" y="53457"/>
                      <a:pt x="76611" y="55331"/>
                    </a:cubicBezTo>
                    <a:cubicBezTo>
                      <a:pt x="75889" y="58086"/>
                      <a:pt x="74897" y="60767"/>
                      <a:pt x="73648" y="63301"/>
                    </a:cubicBezTo>
                    <a:cubicBezTo>
                      <a:pt x="72730" y="65175"/>
                      <a:pt x="71383" y="67391"/>
                      <a:pt x="69118" y="67991"/>
                    </a:cubicBezTo>
                    <a:cubicBezTo>
                      <a:pt x="68701" y="68113"/>
                      <a:pt x="68285" y="68150"/>
                      <a:pt x="67857" y="6815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2"/>
              <p:cNvSpPr/>
              <p:nvPr/>
            </p:nvSpPr>
            <p:spPr>
              <a:xfrm>
                <a:off x="3291150" y="3022000"/>
                <a:ext cx="1763775" cy="1450325"/>
              </a:xfrm>
              <a:custGeom>
                <a:avLst/>
                <a:gdLst/>
                <a:ahLst/>
                <a:cxnLst/>
                <a:rect l="l" t="t" r="r" b="b"/>
                <a:pathLst>
                  <a:path w="70551" h="58013" fill="none" extrusionOk="0">
                    <a:moveTo>
                      <a:pt x="64294" y="58013"/>
                    </a:moveTo>
                    <a:lnTo>
                      <a:pt x="64294" y="58013"/>
                    </a:lnTo>
                    <a:cubicBezTo>
                      <a:pt x="63510" y="58013"/>
                      <a:pt x="62371" y="57547"/>
                      <a:pt x="61269" y="57094"/>
                    </a:cubicBezTo>
                    <a:cubicBezTo>
                      <a:pt x="60718" y="56862"/>
                      <a:pt x="60143" y="56629"/>
                      <a:pt x="59555" y="56433"/>
                    </a:cubicBezTo>
                    <a:cubicBezTo>
                      <a:pt x="57339" y="55649"/>
                      <a:pt x="54890" y="55282"/>
                      <a:pt x="52086" y="55282"/>
                    </a:cubicBezTo>
                    <a:cubicBezTo>
                      <a:pt x="49478" y="55282"/>
                      <a:pt x="46858" y="55600"/>
                      <a:pt x="44569" y="55894"/>
                    </a:cubicBezTo>
                    <a:cubicBezTo>
                      <a:pt x="43405" y="56041"/>
                      <a:pt x="42071" y="56200"/>
                      <a:pt x="40883" y="56200"/>
                    </a:cubicBezTo>
                    <a:cubicBezTo>
                      <a:pt x="40124" y="56200"/>
                      <a:pt x="39475" y="56139"/>
                      <a:pt x="38887" y="56017"/>
                    </a:cubicBezTo>
                    <a:cubicBezTo>
                      <a:pt x="37455" y="55711"/>
                      <a:pt x="35998" y="54915"/>
                      <a:pt x="34467" y="54070"/>
                    </a:cubicBezTo>
                    <a:cubicBezTo>
                      <a:pt x="33684" y="53654"/>
                      <a:pt x="32508" y="53188"/>
                      <a:pt x="31272" y="52711"/>
                    </a:cubicBezTo>
                    <a:cubicBezTo>
                      <a:pt x="28419" y="51621"/>
                      <a:pt x="24905" y="50262"/>
                      <a:pt x="24023" y="48364"/>
                    </a:cubicBezTo>
                    <a:cubicBezTo>
                      <a:pt x="23619" y="47446"/>
                      <a:pt x="23570" y="46405"/>
                      <a:pt x="23950" y="45793"/>
                    </a:cubicBezTo>
                    <a:cubicBezTo>
                      <a:pt x="24023" y="45671"/>
                      <a:pt x="24182" y="45671"/>
                      <a:pt x="24317" y="45671"/>
                    </a:cubicBezTo>
                    <a:cubicBezTo>
                      <a:pt x="24378" y="45671"/>
                      <a:pt x="24439" y="45671"/>
                      <a:pt x="24476" y="45658"/>
                    </a:cubicBezTo>
                    <a:lnTo>
                      <a:pt x="24488" y="45658"/>
                    </a:lnTo>
                    <a:cubicBezTo>
                      <a:pt x="24819" y="45585"/>
                      <a:pt x="25186" y="45499"/>
                      <a:pt x="25541" y="45401"/>
                    </a:cubicBezTo>
                    <a:cubicBezTo>
                      <a:pt x="28088" y="44703"/>
                      <a:pt x="30268" y="42891"/>
                      <a:pt x="31541" y="40357"/>
                    </a:cubicBezTo>
                    <a:cubicBezTo>
                      <a:pt x="32814" y="37847"/>
                      <a:pt x="32986" y="35006"/>
                      <a:pt x="32006" y="32545"/>
                    </a:cubicBezTo>
                    <a:cubicBezTo>
                      <a:pt x="31467" y="31174"/>
                      <a:pt x="30659" y="30047"/>
                      <a:pt x="29949" y="29056"/>
                    </a:cubicBezTo>
                    <a:cubicBezTo>
                      <a:pt x="29827" y="28872"/>
                      <a:pt x="29655" y="28700"/>
                      <a:pt x="29496" y="28517"/>
                    </a:cubicBezTo>
                    <a:cubicBezTo>
                      <a:pt x="29104" y="28113"/>
                      <a:pt x="28762" y="27745"/>
                      <a:pt x="28860" y="27354"/>
                    </a:cubicBezTo>
                    <a:cubicBezTo>
                      <a:pt x="29166" y="26178"/>
                      <a:pt x="29778" y="25137"/>
                      <a:pt x="30439" y="24011"/>
                    </a:cubicBezTo>
                    <a:cubicBezTo>
                      <a:pt x="31541" y="22162"/>
                      <a:pt x="32680" y="20252"/>
                      <a:pt x="32288" y="17571"/>
                    </a:cubicBezTo>
                    <a:cubicBezTo>
                      <a:pt x="32092" y="16224"/>
                      <a:pt x="31676" y="14240"/>
                      <a:pt x="30292" y="12600"/>
                    </a:cubicBezTo>
                    <a:cubicBezTo>
                      <a:pt x="29068" y="11155"/>
                      <a:pt x="27256" y="10298"/>
                      <a:pt x="25456" y="10298"/>
                    </a:cubicBezTo>
                    <a:cubicBezTo>
                      <a:pt x="24660" y="10298"/>
                      <a:pt x="23888" y="10469"/>
                      <a:pt x="23166" y="10788"/>
                    </a:cubicBezTo>
                    <a:cubicBezTo>
                      <a:pt x="22713" y="11008"/>
                      <a:pt x="22358" y="11339"/>
                      <a:pt x="22040" y="11632"/>
                    </a:cubicBezTo>
                    <a:cubicBezTo>
                      <a:pt x="21697" y="11951"/>
                      <a:pt x="21427" y="12220"/>
                      <a:pt x="21072" y="12294"/>
                    </a:cubicBezTo>
                    <a:cubicBezTo>
                      <a:pt x="21023" y="12306"/>
                      <a:pt x="20987" y="12281"/>
                      <a:pt x="20938" y="12245"/>
                    </a:cubicBezTo>
                    <a:cubicBezTo>
                      <a:pt x="20925" y="12232"/>
                      <a:pt x="20901" y="12232"/>
                      <a:pt x="20889" y="12220"/>
                    </a:cubicBezTo>
                    <a:cubicBezTo>
                      <a:pt x="20154" y="11914"/>
                      <a:pt x="19150" y="11498"/>
                      <a:pt x="17938" y="11498"/>
                    </a:cubicBezTo>
                    <a:cubicBezTo>
                      <a:pt x="17228" y="11498"/>
                      <a:pt x="16554" y="11632"/>
                      <a:pt x="15930" y="11914"/>
                    </a:cubicBezTo>
                    <a:cubicBezTo>
                      <a:pt x="14387" y="12563"/>
                      <a:pt x="13604" y="13824"/>
                      <a:pt x="13150" y="14559"/>
                    </a:cubicBezTo>
                    <a:cubicBezTo>
                      <a:pt x="13150" y="14571"/>
                      <a:pt x="13126" y="14571"/>
                      <a:pt x="13126" y="14583"/>
                    </a:cubicBezTo>
                    <a:cubicBezTo>
                      <a:pt x="13114" y="14620"/>
                      <a:pt x="13102" y="14644"/>
                      <a:pt x="13065" y="14669"/>
                    </a:cubicBezTo>
                    <a:cubicBezTo>
                      <a:pt x="12967" y="14706"/>
                      <a:pt x="12857" y="14620"/>
                      <a:pt x="12746" y="14546"/>
                    </a:cubicBezTo>
                    <a:cubicBezTo>
                      <a:pt x="12722" y="14522"/>
                      <a:pt x="12697" y="14497"/>
                      <a:pt x="12673" y="14485"/>
                    </a:cubicBezTo>
                    <a:cubicBezTo>
                      <a:pt x="12183" y="14155"/>
                      <a:pt x="11657" y="13604"/>
                      <a:pt x="11106" y="13028"/>
                    </a:cubicBezTo>
                    <a:cubicBezTo>
                      <a:pt x="10665" y="12563"/>
                      <a:pt x="10163" y="12036"/>
                      <a:pt x="9600" y="11522"/>
                    </a:cubicBezTo>
                    <a:cubicBezTo>
                      <a:pt x="9134" y="11118"/>
                      <a:pt x="7714" y="9882"/>
                      <a:pt x="5694" y="9796"/>
                    </a:cubicBezTo>
                    <a:lnTo>
                      <a:pt x="5510" y="9796"/>
                    </a:lnTo>
                    <a:cubicBezTo>
                      <a:pt x="4408" y="9796"/>
                      <a:pt x="3539" y="10139"/>
                      <a:pt x="2951" y="10371"/>
                    </a:cubicBezTo>
                    <a:cubicBezTo>
                      <a:pt x="2143" y="10690"/>
                      <a:pt x="1470" y="11118"/>
                      <a:pt x="858" y="11485"/>
                    </a:cubicBezTo>
                    <a:lnTo>
                      <a:pt x="809" y="11522"/>
                    </a:lnTo>
                    <a:cubicBezTo>
                      <a:pt x="760" y="11571"/>
                      <a:pt x="723" y="11620"/>
                      <a:pt x="662" y="11608"/>
                    </a:cubicBezTo>
                    <a:cubicBezTo>
                      <a:pt x="429" y="11510"/>
                      <a:pt x="417" y="11216"/>
                      <a:pt x="392" y="10971"/>
                    </a:cubicBezTo>
                    <a:cubicBezTo>
                      <a:pt x="392" y="10873"/>
                      <a:pt x="380" y="10763"/>
                      <a:pt x="368" y="10690"/>
                    </a:cubicBezTo>
                    <a:cubicBezTo>
                      <a:pt x="307" y="10494"/>
                      <a:pt x="258" y="10286"/>
                      <a:pt x="196" y="10102"/>
                    </a:cubicBezTo>
                    <a:cubicBezTo>
                      <a:pt x="0" y="9453"/>
                      <a:pt x="135" y="8939"/>
                      <a:pt x="233" y="8853"/>
                    </a:cubicBezTo>
                    <a:cubicBezTo>
                      <a:pt x="368" y="8694"/>
                      <a:pt x="882" y="8510"/>
                      <a:pt x="1335" y="8327"/>
                    </a:cubicBezTo>
                    <a:lnTo>
                      <a:pt x="1457" y="8290"/>
                    </a:lnTo>
                    <a:cubicBezTo>
                      <a:pt x="1849" y="8131"/>
                      <a:pt x="2315" y="7959"/>
                      <a:pt x="2780" y="7739"/>
                    </a:cubicBezTo>
                    <a:cubicBezTo>
                      <a:pt x="4212" y="7065"/>
                      <a:pt x="4849" y="5853"/>
                      <a:pt x="5474" y="4678"/>
                    </a:cubicBezTo>
                    <a:cubicBezTo>
                      <a:pt x="5865" y="3955"/>
                      <a:pt x="6233" y="3258"/>
                      <a:pt x="6759" y="2694"/>
                    </a:cubicBezTo>
                    <a:cubicBezTo>
                      <a:pt x="6967" y="2486"/>
                      <a:pt x="7273" y="2437"/>
                      <a:pt x="7579" y="2376"/>
                    </a:cubicBezTo>
                    <a:cubicBezTo>
                      <a:pt x="7800" y="2327"/>
                      <a:pt x="8045" y="2302"/>
                      <a:pt x="8265" y="2192"/>
                    </a:cubicBezTo>
                    <a:cubicBezTo>
                      <a:pt x="8755" y="1947"/>
                      <a:pt x="9061" y="1445"/>
                      <a:pt x="9318" y="1005"/>
                    </a:cubicBezTo>
                    <a:cubicBezTo>
                      <a:pt x="9636" y="466"/>
                      <a:pt x="9918" y="1"/>
                      <a:pt x="10432" y="50"/>
                    </a:cubicBezTo>
                    <a:cubicBezTo>
                      <a:pt x="10738" y="86"/>
                      <a:pt x="10787" y="429"/>
                      <a:pt x="10824" y="796"/>
                    </a:cubicBezTo>
                    <a:cubicBezTo>
                      <a:pt x="10849" y="1017"/>
                      <a:pt x="10861" y="1225"/>
                      <a:pt x="10947" y="1396"/>
                    </a:cubicBezTo>
                    <a:cubicBezTo>
                      <a:pt x="12367" y="4568"/>
                      <a:pt x="15783" y="6686"/>
                      <a:pt x="19419" y="6686"/>
                    </a:cubicBezTo>
                    <a:cubicBezTo>
                      <a:pt x="20007" y="6686"/>
                      <a:pt x="20583" y="6625"/>
                      <a:pt x="21146" y="6527"/>
                    </a:cubicBezTo>
                    <a:cubicBezTo>
                      <a:pt x="22774" y="6196"/>
                      <a:pt x="23815" y="4776"/>
                      <a:pt x="24819" y="3380"/>
                    </a:cubicBezTo>
                    <a:cubicBezTo>
                      <a:pt x="25884" y="1947"/>
                      <a:pt x="26962" y="441"/>
                      <a:pt x="28725" y="135"/>
                    </a:cubicBezTo>
                    <a:cubicBezTo>
                      <a:pt x="29227" y="50"/>
                      <a:pt x="29582" y="490"/>
                      <a:pt x="30010" y="992"/>
                    </a:cubicBezTo>
                    <a:cubicBezTo>
                      <a:pt x="30329" y="1384"/>
                      <a:pt x="30684" y="1813"/>
                      <a:pt x="31125" y="2033"/>
                    </a:cubicBezTo>
                    <a:cubicBezTo>
                      <a:pt x="32006" y="2462"/>
                      <a:pt x="32827" y="2633"/>
                      <a:pt x="33488" y="2756"/>
                    </a:cubicBezTo>
                    <a:lnTo>
                      <a:pt x="33573" y="2756"/>
                    </a:lnTo>
                    <a:cubicBezTo>
                      <a:pt x="33659" y="2756"/>
                      <a:pt x="33745" y="2756"/>
                      <a:pt x="33794" y="2817"/>
                    </a:cubicBezTo>
                    <a:cubicBezTo>
                      <a:pt x="33880" y="2939"/>
                      <a:pt x="33818" y="3135"/>
                      <a:pt x="33745" y="3355"/>
                    </a:cubicBezTo>
                    <a:cubicBezTo>
                      <a:pt x="33720" y="3417"/>
                      <a:pt x="33696" y="3490"/>
                      <a:pt x="33684" y="3551"/>
                    </a:cubicBezTo>
                    <a:cubicBezTo>
                      <a:pt x="33573" y="3894"/>
                      <a:pt x="33439" y="4262"/>
                      <a:pt x="33304" y="4653"/>
                    </a:cubicBezTo>
                    <a:lnTo>
                      <a:pt x="33304" y="4666"/>
                    </a:lnTo>
                    <a:cubicBezTo>
                      <a:pt x="32839" y="5914"/>
                      <a:pt x="32276" y="7445"/>
                      <a:pt x="32337" y="9245"/>
                    </a:cubicBezTo>
                    <a:cubicBezTo>
                      <a:pt x="32410" y="11265"/>
                      <a:pt x="33292" y="12955"/>
                      <a:pt x="33990" y="14314"/>
                    </a:cubicBezTo>
                    <a:cubicBezTo>
                      <a:pt x="34406" y="15110"/>
                      <a:pt x="34920" y="16114"/>
                      <a:pt x="34847" y="16518"/>
                    </a:cubicBezTo>
                    <a:cubicBezTo>
                      <a:pt x="34835" y="16591"/>
                      <a:pt x="34773" y="16787"/>
                      <a:pt x="34724" y="16959"/>
                    </a:cubicBezTo>
                    <a:cubicBezTo>
                      <a:pt x="34602" y="17363"/>
                      <a:pt x="34455" y="17852"/>
                      <a:pt x="34357" y="18440"/>
                    </a:cubicBezTo>
                    <a:cubicBezTo>
                      <a:pt x="34124" y="20007"/>
                      <a:pt x="34467" y="21611"/>
                      <a:pt x="35386" y="23387"/>
                    </a:cubicBezTo>
                    <a:cubicBezTo>
                      <a:pt x="37063" y="26668"/>
                      <a:pt x="39708" y="28627"/>
                      <a:pt x="42683" y="28749"/>
                    </a:cubicBezTo>
                    <a:lnTo>
                      <a:pt x="42940" y="28749"/>
                    </a:lnTo>
                    <a:cubicBezTo>
                      <a:pt x="46956" y="28749"/>
                      <a:pt x="47997" y="25089"/>
                      <a:pt x="48438" y="23521"/>
                    </a:cubicBezTo>
                    <a:cubicBezTo>
                      <a:pt x="48548" y="23178"/>
                      <a:pt x="48634" y="22848"/>
                      <a:pt x="48732" y="22566"/>
                    </a:cubicBezTo>
                    <a:cubicBezTo>
                      <a:pt x="49282" y="21011"/>
                      <a:pt x="49980" y="19946"/>
                      <a:pt x="50960" y="18477"/>
                    </a:cubicBezTo>
                    <a:cubicBezTo>
                      <a:pt x="50997" y="18428"/>
                      <a:pt x="51009" y="18379"/>
                      <a:pt x="51021" y="18342"/>
                    </a:cubicBezTo>
                    <a:cubicBezTo>
                      <a:pt x="51070" y="18232"/>
                      <a:pt x="51119" y="18122"/>
                      <a:pt x="51229" y="18073"/>
                    </a:cubicBezTo>
                    <a:cubicBezTo>
                      <a:pt x="51364" y="18011"/>
                      <a:pt x="51499" y="18097"/>
                      <a:pt x="51621" y="18134"/>
                    </a:cubicBezTo>
                    <a:cubicBezTo>
                      <a:pt x="51670" y="18171"/>
                      <a:pt x="51731" y="18183"/>
                      <a:pt x="51756" y="18195"/>
                    </a:cubicBezTo>
                    <a:lnTo>
                      <a:pt x="51780" y="18195"/>
                    </a:lnTo>
                    <a:cubicBezTo>
                      <a:pt x="51939" y="18244"/>
                      <a:pt x="52111" y="18293"/>
                      <a:pt x="52282" y="18318"/>
                    </a:cubicBezTo>
                    <a:lnTo>
                      <a:pt x="52294" y="18318"/>
                    </a:lnTo>
                    <a:cubicBezTo>
                      <a:pt x="52307" y="18318"/>
                      <a:pt x="52343" y="18318"/>
                      <a:pt x="52368" y="18354"/>
                    </a:cubicBezTo>
                    <a:cubicBezTo>
                      <a:pt x="52380" y="18379"/>
                      <a:pt x="52368" y="18428"/>
                      <a:pt x="52368" y="18465"/>
                    </a:cubicBezTo>
                    <a:cubicBezTo>
                      <a:pt x="52368" y="18477"/>
                      <a:pt x="52368" y="18477"/>
                      <a:pt x="52356" y="18489"/>
                    </a:cubicBezTo>
                    <a:cubicBezTo>
                      <a:pt x="52343" y="18648"/>
                      <a:pt x="52307" y="18856"/>
                      <a:pt x="52282" y="19089"/>
                    </a:cubicBezTo>
                    <a:cubicBezTo>
                      <a:pt x="51927" y="22285"/>
                      <a:pt x="53201" y="25199"/>
                      <a:pt x="54119" y="27317"/>
                    </a:cubicBezTo>
                    <a:cubicBezTo>
                      <a:pt x="54413" y="27990"/>
                      <a:pt x="54890" y="29129"/>
                      <a:pt x="55955" y="30011"/>
                    </a:cubicBezTo>
                    <a:cubicBezTo>
                      <a:pt x="56886" y="30806"/>
                      <a:pt x="57927" y="31149"/>
                      <a:pt x="58821" y="31357"/>
                    </a:cubicBezTo>
                    <a:cubicBezTo>
                      <a:pt x="59959" y="31639"/>
                      <a:pt x="61086" y="31688"/>
                      <a:pt x="62090" y="31725"/>
                    </a:cubicBezTo>
                    <a:cubicBezTo>
                      <a:pt x="62824" y="31761"/>
                      <a:pt x="64061" y="31810"/>
                      <a:pt x="64355" y="32019"/>
                    </a:cubicBezTo>
                    <a:cubicBezTo>
                      <a:pt x="65714" y="33059"/>
                      <a:pt x="66853" y="35190"/>
                      <a:pt x="67844" y="37051"/>
                    </a:cubicBezTo>
                    <a:cubicBezTo>
                      <a:pt x="68004" y="37345"/>
                      <a:pt x="68150" y="37626"/>
                      <a:pt x="68310" y="37896"/>
                    </a:cubicBezTo>
                    <a:cubicBezTo>
                      <a:pt x="69130" y="39414"/>
                      <a:pt x="69975" y="40969"/>
                      <a:pt x="70244" y="42438"/>
                    </a:cubicBezTo>
                    <a:cubicBezTo>
                      <a:pt x="70550" y="44152"/>
                      <a:pt x="70146" y="46111"/>
                      <a:pt x="69754" y="47630"/>
                    </a:cubicBezTo>
                    <a:cubicBezTo>
                      <a:pt x="69105" y="50152"/>
                      <a:pt x="68187" y="52625"/>
                      <a:pt x="67036" y="54964"/>
                    </a:cubicBezTo>
                    <a:cubicBezTo>
                      <a:pt x="65959" y="57131"/>
                      <a:pt x="65151" y="57743"/>
                      <a:pt x="64661" y="57866"/>
                    </a:cubicBezTo>
                    <a:cubicBezTo>
                      <a:pt x="64575" y="58000"/>
                      <a:pt x="64428" y="58013"/>
                      <a:pt x="64294" y="58013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2"/>
              <p:cNvSpPr/>
              <p:nvPr/>
            </p:nvSpPr>
            <p:spPr>
              <a:xfrm>
                <a:off x="3494700" y="3128825"/>
                <a:ext cx="1476050" cy="1252600"/>
              </a:xfrm>
              <a:custGeom>
                <a:avLst/>
                <a:gdLst/>
                <a:ahLst/>
                <a:cxnLst/>
                <a:rect l="l" t="t" r="r" b="b"/>
                <a:pathLst>
                  <a:path w="59042" h="50104" fill="none" extrusionOk="0">
                    <a:moveTo>
                      <a:pt x="55454" y="50103"/>
                    </a:moveTo>
                    <a:lnTo>
                      <a:pt x="55417" y="50091"/>
                    </a:lnTo>
                    <a:cubicBezTo>
                      <a:pt x="55062" y="49956"/>
                      <a:pt x="54682" y="49797"/>
                      <a:pt x="54413" y="49699"/>
                    </a:cubicBezTo>
                    <a:lnTo>
                      <a:pt x="54388" y="49699"/>
                    </a:lnTo>
                    <a:cubicBezTo>
                      <a:pt x="53825" y="49466"/>
                      <a:pt x="53201" y="49209"/>
                      <a:pt x="52515" y="48977"/>
                    </a:cubicBezTo>
                    <a:cubicBezTo>
                      <a:pt x="49944" y="48071"/>
                      <a:pt x="47140" y="47642"/>
                      <a:pt x="43944" y="47642"/>
                    </a:cubicBezTo>
                    <a:cubicBezTo>
                      <a:pt x="41128" y="47642"/>
                      <a:pt x="38410" y="47985"/>
                      <a:pt x="36010" y="48266"/>
                    </a:cubicBezTo>
                    <a:cubicBezTo>
                      <a:pt x="34945" y="48413"/>
                      <a:pt x="33733" y="48548"/>
                      <a:pt x="32741" y="48548"/>
                    </a:cubicBezTo>
                    <a:cubicBezTo>
                      <a:pt x="32227" y="48548"/>
                      <a:pt x="31823" y="48511"/>
                      <a:pt x="31468" y="48438"/>
                    </a:cubicBezTo>
                    <a:cubicBezTo>
                      <a:pt x="30500" y="48230"/>
                      <a:pt x="29252" y="47556"/>
                      <a:pt x="27929" y="46834"/>
                    </a:cubicBezTo>
                    <a:cubicBezTo>
                      <a:pt x="26950" y="46295"/>
                      <a:pt x="25676" y="45805"/>
                      <a:pt x="24329" y="45291"/>
                    </a:cubicBezTo>
                    <a:cubicBezTo>
                      <a:pt x="23044" y="44801"/>
                      <a:pt x="21734" y="44287"/>
                      <a:pt x="20632" y="43724"/>
                    </a:cubicBezTo>
                    <a:cubicBezTo>
                      <a:pt x="20620" y="43712"/>
                      <a:pt x="20583" y="43712"/>
                      <a:pt x="20558" y="43712"/>
                    </a:cubicBezTo>
                    <a:cubicBezTo>
                      <a:pt x="20497" y="43699"/>
                      <a:pt x="20411" y="43675"/>
                      <a:pt x="20411" y="43602"/>
                    </a:cubicBezTo>
                    <a:cubicBezTo>
                      <a:pt x="20436" y="42034"/>
                      <a:pt x="21856" y="41189"/>
                      <a:pt x="23350" y="40283"/>
                    </a:cubicBezTo>
                    <a:cubicBezTo>
                      <a:pt x="24562" y="39549"/>
                      <a:pt x="25823" y="38802"/>
                      <a:pt x="26411" y="37614"/>
                    </a:cubicBezTo>
                    <a:cubicBezTo>
                      <a:pt x="28113" y="34247"/>
                      <a:pt x="28333" y="30390"/>
                      <a:pt x="27011" y="27048"/>
                    </a:cubicBezTo>
                    <a:cubicBezTo>
                      <a:pt x="26325" y="25297"/>
                      <a:pt x="25358" y="23938"/>
                      <a:pt x="24574" y="22848"/>
                    </a:cubicBezTo>
                    <a:cubicBezTo>
                      <a:pt x="24574" y="22836"/>
                      <a:pt x="24562" y="22836"/>
                      <a:pt x="24562" y="22824"/>
                    </a:cubicBezTo>
                    <a:cubicBezTo>
                      <a:pt x="24550" y="22799"/>
                      <a:pt x="24513" y="22775"/>
                      <a:pt x="24513" y="22738"/>
                    </a:cubicBezTo>
                    <a:cubicBezTo>
                      <a:pt x="24501" y="22542"/>
                      <a:pt x="24562" y="22236"/>
                      <a:pt x="24721" y="22064"/>
                    </a:cubicBezTo>
                    <a:cubicBezTo>
                      <a:pt x="24795" y="21991"/>
                      <a:pt x="24868" y="21942"/>
                      <a:pt x="24966" y="21942"/>
                    </a:cubicBezTo>
                    <a:lnTo>
                      <a:pt x="25040" y="21942"/>
                    </a:lnTo>
                    <a:cubicBezTo>
                      <a:pt x="27256" y="21942"/>
                      <a:pt x="28701" y="23521"/>
                      <a:pt x="30084" y="25052"/>
                    </a:cubicBezTo>
                    <a:cubicBezTo>
                      <a:pt x="31394" y="26472"/>
                      <a:pt x="32631" y="27844"/>
                      <a:pt x="34431" y="27917"/>
                    </a:cubicBezTo>
                    <a:cubicBezTo>
                      <a:pt x="34578" y="27917"/>
                      <a:pt x="34712" y="27929"/>
                      <a:pt x="34847" y="27929"/>
                    </a:cubicBezTo>
                    <a:cubicBezTo>
                      <a:pt x="36500" y="27929"/>
                      <a:pt x="37529" y="26754"/>
                      <a:pt x="38508" y="25615"/>
                    </a:cubicBezTo>
                    <a:cubicBezTo>
                      <a:pt x="39500" y="24476"/>
                      <a:pt x="40541" y="23289"/>
                      <a:pt x="42230" y="23289"/>
                    </a:cubicBezTo>
                    <a:lnTo>
                      <a:pt x="42414" y="23289"/>
                    </a:lnTo>
                    <a:cubicBezTo>
                      <a:pt x="42732" y="23313"/>
                      <a:pt x="42793" y="23693"/>
                      <a:pt x="42842" y="24048"/>
                    </a:cubicBezTo>
                    <a:cubicBezTo>
                      <a:pt x="42867" y="24207"/>
                      <a:pt x="42879" y="24366"/>
                      <a:pt x="42928" y="24489"/>
                    </a:cubicBezTo>
                    <a:cubicBezTo>
                      <a:pt x="43283" y="25309"/>
                      <a:pt x="44030" y="27011"/>
                      <a:pt x="45671" y="28407"/>
                    </a:cubicBezTo>
                    <a:cubicBezTo>
                      <a:pt x="47152" y="29656"/>
                      <a:pt x="48720" y="30170"/>
                      <a:pt x="49907" y="30452"/>
                    </a:cubicBezTo>
                    <a:cubicBezTo>
                      <a:pt x="51376" y="30819"/>
                      <a:pt x="52760" y="30868"/>
                      <a:pt x="53862" y="30917"/>
                    </a:cubicBezTo>
                    <a:cubicBezTo>
                      <a:pt x="54009" y="30917"/>
                      <a:pt x="54327" y="30929"/>
                      <a:pt x="54621" y="30941"/>
                    </a:cubicBezTo>
                    <a:lnTo>
                      <a:pt x="54633" y="30941"/>
                    </a:lnTo>
                    <a:lnTo>
                      <a:pt x="54658" y="30966"/>
                    </a:lnTo>
                    <a:cubicBezTo>
                      <a:pt x="55356" y="31798"/>
                      <a:pt x="56188" y="33353"/>
                      <a:pt x="56776" y="34468"/>
                    </a:cubicBezTo>
                    <a:cubicBezTo>
                      <a:pt x="56935" y="34761"/>
                      <a:pt x="57082" y="35043"/>
                      <a:pt x="57241" y="35325"/>
                    </a:cubicBezTo>
                    <a:cubicBezTo>
                      <a:pt x="57927" y="36610"/>
                      <a:pt x="58649" y="37920"/>
                      <a:pt x="58833" y="38863"/>
                    </a:cubicBezTo>
                    <a:cubicBezTo>
                      <a:pt x="59041" y="40051"/>
                      <a:pt x="58576" y="41912"/>
                      <a:pt x="58392" y="42598"/>
                    </a:cubicBezTo>
                    <a:cubicBezTo>
                      <a:pt x="57792" y="44887"/>
                      <a:pt x="56947" y="47140"/>
                      <a:pt x="55894" y="49270"/>
                    </a:cubicBezTo>
                    <a:cubicBezTo>
                      <a:pt x="55735" y="49577"/>
                      <a:pt x="55588" y="49846"/>
                      <a:pt x="55454" y="50079"/>
                    </a:cubicBezTo>
                    <a:close/>
                    <a:moveTo>
                      <a:pt x="4739" y="5645"/>
                    </a:moveTo>
                    <a:lnTo>
                      <a:pt x="4666" y="5645"/>
                    </a:lnTo>
                    <a:cubicBezTo>
                      <a:pt x="4396" y="5633"/>
                      <a:pt x="4225" y="5388"/>
                      <a:pt x="4041" y="5143"/>
                    </a:cubicBezTo>
                    <a:cubicBezTo>
                      <a:pt x="3943" y="5009"/>
                      <a:pt x="3845" y="4874"/>
                      <a:pt x="3723" y="4776"/>
                    </a:cubicBezTo>
                    <a:cubicBezTo>
                      <a:pt x="3233" y="4347"/>
                      <a:pt x="2584" y="4115"/>
                      <a:pt x="1960" y="3907"/>
                    </a:cubicBezTo>
                    <a:cubicBezTo>
                      <a:pt x="1127" y="3613"/>
                      <a:pt x="356" y="3343"/>
                      <a:pt x="62" y="2621"/>
                    </a:cubicBezTo>
                    <a:cubicBezTo>
                      <a:pt x="1" y="2462"/>
                      <a:pt x="123" y="2327"/>
                      <a:pt x="233" y="2217"/>
                    </a:cubicBezTo>
                    <a:cubicBezTo>
                      <a:pt x="270" y="2156"/>
                      <a:pt x="331" y="2119"/>
                      <a:pt x="356" y="2058"/>
                    </a:cubicBezTo>
                    <a:cubicBezTo>
                      <a:pt x="393" y="1972"/>
                      <a:pt x="429" y="1886"/>
                      <a:pt x="454" y="1813"/>
                    </a:cubicBezTo>
                    <a:cubicBezTo>
                      <a:pt x="539" y="1629"/>
                      <a:pt x="601" y="1458"/>
                      <a:pt x="735" y="1360"/>
                    </a:cubicBezTo>
                    <a:cubicBezTo>
                      <a:pt x="980" y="1176"/>
                      <a:pt x="1188" y="1103"/>
                      <a:pt x="1360" y="1152"/>
                    </a:cubicBezTo>
                    <a:cubicBezTo>
                      <a:pt x="3111" y="1592"/>
                      <a:pt x="6049" y="2645"/>
                      <a:pt x="6086" y="4751"/>
                    </a:cubicBezTo>
                    <a:cubicBezTo>
                      <a:pt x="6086" y="4935"/>
                      <a:pt x="6013" y="5094"/>
                      <a:pt x="5866" y="5241"/>
                    </a:cubicBezTo>
                    <a:cubicBezTo>
                      <a:pt x="5584" y="5511"/>
                      <a:pt x="5094" y="5645"/>
                      <a:pt x="4739" y="5645"/>
                    </a:cubicBezTo>
                    <a:close/>
                    <a:moveTo>
                      <a:pt x="20020" y="3625"/>
                    </a:moveTo>
                    <a:cubicBezTo>
                      <a:pt x="19762" y="3625"/>
                      <a:pt x="19481" y="3588"/>
                      <a:pt x="19224" y="3490"/>
                    </a:cubicBezTo>
                    <a:cubicBezTo>
                      <a:pt x="18758" y="3343"/>
                      <a:pt x="18428" y="3062"/>
                      <a:pt x="18281" y="2731"/>
                    </a:cubicBezTo>
                    <a:cubicBezTo>
                      <a:pt x="18097" y="2278"/>
                      <a:pt x="18550" y="1948"/>
                      <a:pt x="18954" y="1629"/>
                    </a:cubicBezTo>
                    <a:cubicBezTo>
                      <a:pt x="19163" y="1470"/>
                      <a:pt x="19358" y="1323"/>
                      <a:pt x="19481" y="1164"/>
                    </a:cubicBezTo>
                    <a:cubicBezTo>
                      <a:pt x="19554" y="1054"/>
                      <a:pt x="19616" y="919"/>
                      <a:pt x="19689" y="772"/>
                    </a:cubicBezTo>
                    <a:cubicBezTo>
                      <a:pt x="19848" y="429"/>
                      <a:pt x="20020" y="62"/>
                      <a:pt x="20350" y="38"/>
                    </a:cubicBezTo>
                    <a:cubicBezTo>
                      <a:pt x="20779" y="1"/>
                      <a:pt x="21330" y="368"/>
                      <a:pt x="21526" y="833"/>
                    </a:cubicBezTo>
                    <a:cubicBezTo>
                      <a:pt x="21856" y="1580"/>
                      <a:pt x="21771" y="2927"/>
                      <a:pt x="20962" y="3405"/>
                    </a:cubicBezTo>
                    <a:lnTo>
                      <a:pt x="20950" y="3368"/>
                    </a:lnTo>
                    <a:lnTo>
                      <a:pt x="20962" y="3405"/>
                    </a:lnTo>
                    <a:cubicBezTo>
                      <a:pt x="20693" y="3552"/>
                      <a:pt x="20350" y="3625"/>
                      <a:pt x="20020" y="3625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2"/>
              <p:cNvSpPr/>
              <p:nvPr/>
            </p:nvSpPr>
            <p:spPr>
              <a:xfrm>
                <a:off x="4150375" y="3826750"/>
                <a:ext cx="732825" cy="448450"/>
              </a:xfrm>
              <a:custGeom>
                <a:avLst/>
                <a:gdLst/>
                <a:ahLst/>
                <a:cxnLst/>
                <a:rect l="l" t="t" r="r" b="b"/>
                <a:pathLst>
                  <a:path w="29313" h="17938" fill="none" extrusionOk="0">
                    <a:moveTo>
                      <a:pt x="27488" y="17925"/>
                    </a:moveTo>
                    <a:cubicBezTo>
                      <a:pt x="27464" y="17925"/>
                      <a:pt x="27451" y="17913"/>
                      <a:pt x="27427" y="17888"/>
                    </a:cubicBezTo>
                    <a:cubicBezTo>
                      <a:pt x="27415" y="17888"/>
                      <a:pt x="27415" y="17876"/>
                      <a:pt x="27402" y="17876"/>
                    </a:cubicBezTo>
                    <a:lnTo>
                      <a:pt x="27402" y="17876"/>
                    </a:lnTo>
                    <a:cubicBezTo>
                      <a:pt x="24464" y="16848"/>
                      <a:pt x="21293" y="16346"/>
                      <a:pt x="17705" y="16346"/>
                    </a:cubicBezTo>
                    <a:cubicBezTo>
                      <a:pt x="14693" y="16346"/>
                      <a:pt x="11865" y="16701"/>
                      <a:pt x="9367" y="17007"/>
                    </a:cubicBezTo>
                    <a:cubicBezTo>
                      <a:pt x="8387" y="17129"/>
                      <a:pt x="7285" y="17264"/>
                      <a:pt x="6502" y="17264"/>
                    </a:cubicBezTo>
                    <a:cubicBezTo>
                      <a:pt x="6135" y="17264"/>
                      <a:pt x="5975" y="17239"/>
                      <a:pt x="5951" y="17239"/>
                    </a:cubicBezTo>
                    <a:cubicBezTo>
                      <a:pt x="5461" y="17129"/>
                      <a:pt x="4224" y="16456"/>
                      <a:pt x="3318" y="15966"/>
                    </a:cubicBezTo>
                    <a:cubicBezTo>
                      <a:pt x="2988" y="15782"/>
                      <a:pt x="2486" y="15709"/>
                      <a:pt x="2008" y="15623"/>
                    </a:cubicBezTo>
                    <a:cubicBezTo>
                      <a:pt x="1102" y="15489"/>
                      <a:pt x="184" y="15342"/>
                      <a:pt x="98" y="14509"/>
                    </a:cubicBezTo>
                    <a:cubicBezTo>
                      <a:pt x="0" y="13725"/>
                      <a:pt x="735" y="13260"/>
                      <a:pt x="1519" y="12746"/>
                    </a:cubicBezTo>
                    <a:cubicBezTo>
                      <a:pt x="2180" y="12317"/>
                      <a:pt x="2865" y="11877"/>
                      <a:pt x="3196" y="11203"/>
                    </a:cubicBezTo>
                    <a:cubicBezTo>
                      <a:pt x="3796" y="10028"/>
                      <a:pt x="3747" y="8546"/>
                      <a:pt x="3686" y="7114"/>
                    </a:cubicBezTo>
                    <a:cubicBezTo>
                      <a:pt x="3625" y="5240"/>
                      <a:pt x="3576" y="3441"/>
                      <a:pt x="4984" y="2522"/>
                    </a:cubicBezTo>
                    <a:cubicBezTo>
                      <a:pt x="5473" y="2204"/>
                      <a:pt x="6024" y="2510"/>
                      <a:pt x="6612" y="2828"/>
                    </a:cubicBezTo>
                    <a:cubicBezTo>
                      <a:pt x="7077" y="3073"/>
                      <a:pt x="7530" y="3343"/>
                      <a:pt x="8045" y="3355"/>
                    </a:cubicBezTo>
                    <a:cubicBezTo>
                      <a:pt x="8228" y="3367"/>
                      <a:pt x="8424" y="3367"/>
                      <a:pt x="8608" y="3367"/>
                    </a:cubicBezTo>
                    <a:cubicBezTo>
                      <a:pt x="10285" y="3367"/>
                      <a:pt x="11412" y="2314"/>
                      <a:pt x="12391" y="1396"/>
                    </a:cubicBezTo>
                    <a:cubicBezTo>
                      <a:pt x="13187" y="649"/>
                      <a:pt x="13873" y="0"/>
                      <a:pt x="14693" y="61"/>
                    </a:cubicBezTo>
                    <a:cubicBezTo>
                      <a:pt x="15342" y="110"/>
                      <a:pt x="15709" y="771"/>
                      <a:pt x="16138" y="1506"/>
                    </a:cubicBezTo>
                    <a:cubicBezTo>
                      <a:pt x="16456" y="2057"/>
                      <a:pt x="16775" y="2632"/>
                      <a:pt x="17264" y="3049"/>
                    </a:cubicBezTo>
                    <a:cubicBezTo>
                      <a:pt x="19309" y="4775"/>
                      <a:pt x="21452" y="5449"/>
                      <a:pt x="22884" y="5804"/>
                    </a:cubicBezTo>
                    <a:cubicBezTo>
                      <a:pt x="23472" y="5938"/>
                      <a:pt x="24060" y="5951"/>
                      <a:pt x="24635" y="5975"/>
                    </a:cubicBezTo>
                    <a:cubicBezTo>
                      <a:pt x="25370" y="5987"/>
                      <a:pt x="26056" y="6000"/>
                      <a:pt x="26570" y="6318"/>
                    </a:cubicBezTo>
                    <a:cubicBezTo>
                      <a:pt x="27023" y="6599"/>
                      <a:pt x="27206" y="7138"/>
                      <a:pt x="27366" y="7628"/>
                    </a:cubicBezTo>
                    <a:cubicBezTo>
                      <a:pt x="27427" y="7824"/>
                      <a:pt x="27513" y="8008"/>
                      <a:pt x="27574" y="8142"/>
                    </a:cubicBezTo>
                    <a:cubicBezTo>
                      <a:pt x="27733" y="8448"/>
                      <a:pt x="27892" y="8742"/>
                      <a:pt x="28039" y="9024"/>
                    </a:cubicBezTo>
                    <a:cubicBezTo>
                      <a:pt x="28100" y="9134"/>
                      <a:pt x="28161" y="9244"/>
                      <a:pt x="28223" y="9367"/>
                    </a:cubicBezTo>
                    <a:cubicBezTo>
                      <a:pt x="28639" y="10114"/>
                      <a:pt x="29202" y="11142"/>
                      <a:pt x="29263" y="11571"/>
                    </a:cubicBezTo>
                    <a:cubicBezTo>
                      <a:pt x="29288" y="11693"/>
                      <a:pt x="29312" y="12195"/>
                      <a:pt x="28884" y="13860"/>
                    </a:cubicBezTo>
                    <a:cubicBezTo>
                      <a:pt x="28774" y="14264"/>
                      <a:pt x="28737" y="14754"/>
                      <a:pt x="28688" y="15207"/>
                    </a:cubicBezTo>
                    <a:cubicBezTo>
                      <a:pt x="28566" y="16346"/>
                      <a:pt x="28455" y="17521"/>
                      <a:pt x="27525" y="17937"/>
                    </a:cubicBezTo>
                    <a:cubicBezTo>
                      <a:pt x="27513" y="17925"/>
                      <a:pt x="27513" y="17925"/>
                      <a:pt x="27488" y="17925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2"/>
              <p:cNvSpPr/>
              <p:nvPr/>
            </p:nvSpPr>
            <p:spPr>
              <a:xfrm>
                <a:off x="4294225" y="3936625"/>
                <a:ext cx="503275" cy="246750"/>
              </a:xfrm>
              <a:custGeom>
                <a:avLst/>
                <a:gdLst/>
                <a:ahLst/>
                <a:cxnLst/>
                <a:rect l="l" t="t" r="r" b="b"/>
                <a:pathLst>
                  <a:path w="20131" h="9870" fill="none" extrusionOk="0">
                    <a:moveTo>
                      <a:pt x="18098" y="9869"/>
                    </a:moveTo>
                    <a:cubicBezTo>
                      <a:pt x="17204" y="9869"/>
                      <a:pt x="16249" y="9563"/>
                      <a:pt x="15232" y="9257"/>
                    </a:cubicBezTo>
                    <a:cubicBezTo>
                      <a:pt x="14155" y="8914"/>
                      <a:pt x="13053" y="8584"/>
                      <a:pt x="11976" y="8584"/>
                    </a:cubicBezTo>
                    <a:cubicBezTo>
                      <a:pt x="8743" y="8584"/>
                      <a:pt x="5817" y="8951"/>
                      <a:pt x="3233" y="9257"/>
                    </a:cubicBezTo>
                    <a:cubicBezTo>
                      <a:pt x="3001" y="9294"/>
                      <a:pt x="2756" y="9330"/>
                      <a:pt x="2511" y="9367"/>
                    </a:cubicBezTo>
                    <a:cubicBezTo>
                      <a:pt x="1936" y="9477"/>
                      <a:pt x="1323" y="9563"/>
                      <a:pt x="907" y="9490"/>
                    </a:cubicBezTo>
                    <a:cubicBezTo>
                      <a:pt x="883" y="9490"/>
                      <a:pt x="834" y="9477"/>
                      <a:pt x="797" y="9477"/>
                    </a:cubicBezTo>
                    <a:cubicBezTo>
                      <a:pt x="527" y="9428"/>
                      <a:pt x="111" y="9355"/>
                      <a:pt x="50" y="9049"/>
                    </a:cubicBezTo>
                    <a:cubicBezTo>
                      <a:pt x="1" y="8865"/>
                      <a:pt x="136" y="8718"/>
                      <a:pt x="283" y="8571"/>
                    </a:cubicBezTo>
                    <a:cubicBezTo>
                      <a:pt x="356" y="8498"/>
                      <a:pt x="430" y="8400"/>
                      <a:pt x="478" y="8314"/>
                    </a:cubicBezTo>
                    <a:cubicBezTo>
                      <a:pt x="1458" y="6355"/>
                      <a:pt x="1397" y="4274"/>
                      <a:pt x="1336" y="2584"/>
                    </a:cubicBezTo>
                    <a:cubicBezTo>
                      <a:pt x="1336" y="2560"/>
                      <a:pt x="1323" y="2511"/>
                      <a:pt x="1299" y="2474"/>
                    </a:cubicBezTo>
                    <a:cubicBezTo>
                      <a:pt x="1274" y="2388"/>
                      <a:pt x="1238" y="2278"/>
                      <a:pt x="1336" y="2217"/>
                    </a:cubicBezTo>
                    <a:cubicBezTo>
                      <a:pt x="1470" y="2107"/>
                      <a:pt x="1654" y="2168"/>
                      <a:pt x="1838" y="2229"/>
                    </a:cubicBezTo>
                    <a:cubicBezTo>
                      <a:pt x="1948" y="2266"/>
                      <a:pt x="2058" y="2315"/>
                      <a:pt x="2156" y="2315"/>
                    </a:cubicBezTo>
                    <a:cubicBezTo>
                      <a:pt x="2401" y="2327"/>
                      <a:pt x="2646" y="2327"/>
                      <a:pt x="2878" y="2327"/>
                    </a:cubicBezTo>
                    <a:cubicBezTo>
                      <a:pt x="4213" y="2327"/>
                      <a:pt x="5217" y="1617"/>
                      <a:pt x="6111" y="1005"/>
                    </a:cubicBezTo>
                    <a:cubicBezTo>
                      <a:pt x="6894" y="478"/>
                      <a:pt x="7568" y="1"/>
                      <a:pt x="8278" y="74"/>
                    </a:cubicBezTo>
                    <a:cubicBezTo>
                      <a:pt x="8572" y="111"/>
                      <a:pt x="8755" y="380"/>
                      <a:pt x="8927" y="674"/>
                    </a:cubicBezTo>
                    <a:cubicBezTo>
                      <a:pt x="9049" y="858"/>
                      <a:pt x="9172" y="1054"/>
                      <a:pt x="9319" y="1188"/>
                    </a:cubicBezTo>
                    <a:cubicBezTo>
                      <a:pt x="11914" y="3380"/>
                      <a:pt x="14559" y="4225"/>
                      <a:pt x="16322" y="4653"/>
                    </a:cubicBezTo>
                    <a:cubicBezTo>
                      <a:pt x="16702" y="4739"/>
                      <a:pt x="17081" y="4739"/>
                      <a:pt x="17461" y="4727"/>
                    </a:cubicBezTo>
                    <a:cubicBezTo>
                      <a:pt x="17926" y="4715"/>
                      <a:pt x="18355" y="4715"/>
                      <a:pt x="18673" y="4910"/>
                    </a:cubicBezTo>
                    <a:cubicBezTo>
                      <a:pt x="18747" y="4959"/>
                      <a:pt x="18783" y="5045"/>
                      <a:pt x="18808" y="5143"/>
                    </a:cubicBezTo>
                    <a:cubicBezTo>
                      <a:pt x="18832" y="5192"/>
                      <a:pt x="18844" y="5229"/>
                      <a:pt x="18869" y="5278"/>
                    </a:cubicBezTo>
                    <a:cubicBezTo>
                      <a:pt x="19040" y="5584"/>
                      <a:pt x="19200" y="5890"/>
                      <a:pt x="19359" y="6184"/>
                    </a:cubicBezTo>
                    <a:cubicBezTo>
                      <a:pt x="19432" y="6294"/>
                      <a:pt x="19481" y="6392"/>
                      <a:pt x="19555" y="6514"/>
                    </a:cubicBezTo>
                    <a:cubicBezTo>
                      <a:pt x="19591" y="6600"/>
                      <a:pt x="19653" y="6686"/>
                      <a:pt x="19714" y="6784"/>
                    </a:cubicBezTo>
                    <a:cubicBezTo>
                      <a:pt x="19885" y="7004"/>
                      <a:pt x="20081" y="7310"/>
                      <a:pt x="20118" y="7592"/>
                    </a:cubicBezTo>
                    <a:cubicBezTo>
                      <a:pt x="20130" y="7739"/>
                      <a:pt x="20081" y="7947"/>
                      <a:pt x="20008" y="8167"/>
                    </a:cubicBezTo>
                    <a:cubicBezTo>
                      <a:pt x="19971" y="8277"/>
                      <a:pt x="19934" y="8400"/>
                      <a:pt x="19897" y="8535"/>
                    </a:cubicBezTo>
                    <a:cubicBezTo>
                      <a:pt x="19873" y="8633"/>
                      <a:pt x="19873" y="8731"/>
                      <a:pt x="19873" y="8841"/>
                    </a:cubicBezTo>
                    <a:cubicBezTo>
                      <a:pt x="19873" y="9037"/>
                      <a:pt x="19873" y="9245"/>
                      <a:pt x="19714" y="9343"/>
                    </a:cubicBezTo>
                    <a:cubicBezTo>
                      <a:pt x="19212" y="9747"/>
                      <a:pt x="18661" y="9869"/>
                      <a:pt x="18098" y="9869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2"/>
              <p:cNvSpPr/>
              <p:nvPr/>
            </p:nvSpPr>
            <p:spPr>
              <a:xfrm>
                <a:off x="4404425" y="4038250"/>
                <a:ext cx="119400" cy="60950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2438" fill="none" extrusionOk="0">
                    <a:moveTo>
                      <a:pt x="1752" y="2437"/>
                    </a:moveTo>
                    <a:cubicBezTo>
                      <a:pt x="968" y="2437"/>
                      <a:pt x="246" y="2290"/>
                      <a:pt x="74" y="1984"/>
                    </a:cubicBezTo>
                    <a:cubicBezTo>
                      <a:pt x="1" y="1837"/>
                      <a:pt x="38" y="1690"/>
                      <a:pt x="172" y="1519"/>
                    </a:cubicBezTo>
                    <a:lnTo>
                      <a:pt x="172" y="1519"/>
                    </a:lnTo>
                    <a:cubicBezTo>
                      <a:pt x="1042" y="454"/>
                      <a:pt x="2278" y="1"/>
                      <a:pt x="3135" y="50"/>
                    </a:cubicBezTo>
                    <a:cubicBezTo>
                      <a:pt x="3625" y="62"/>
                      <a:pt x="4335" y="343"/>
                      <a:pt x="4629" y="735"/>
                    </a:cubicBezTo>
                    <a:cubicBezTo>
                      <a:pt x="4751" y="894"/>
                      <a:pt x="4776" y="1066"/>
                      <a:pt x="4739" y="1225"/>
                    </a:cubicBezTo>
                    <a:cubicBezTo>
                      <a:pt x="4580" y="1813"/>
                      <a:pt x="3747" y="2253"/>
                      <a:pt x="2523" y="2413"/>
                    </a:cubicBezTo>
                    <a:cubicBezTo>
                      <a:pt x="2266" y="2425"/>
                      <a:pt x="2009" y="2437"/>
                      <a:pt x="1752" y="243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2"/>
              <p:cNvSpPr/>
              <p:nvPr/>
            </p:nvSpPr>
            <p:spPr>
              <a:xfrm>
                <a:off x="4278025" y="3400650"/>
                <a:ext cx="161025" cy="193175"/>
              </a:xfrm>
              <a:custGeom>
                <a:avLst/>
                <a:gdLst/>
                <a:ahLst/>
                <a:cxnLst/>
                <a:rect l="l" t="t" r="r" b="b"/>
                <a:pathLst>
                  <a:path w="6441" h="7727" fill="none" extrusionOk="0">
                    <a:moveTo>
                      <a:pt x="2535" y="7726"/>
                    </a:moveTo>
                    <a:cubicBezTo>
                      <a:pt x="2228" y="7726"/>
                      <a:pt x="1959" y="7592"/>
                      <a:pt x="1726" y="7347"/>
                    </a:cubicBezTo>
                    <a:lnTo>
                      <a:pt x="1714" y="7322"/>
                    </a:lnTo>
                    <a:cubicBezTo>
                      <a:pt x="1286" y="6833"/>
                      <a:pt x="465" y="5914"/>
                      <a:pt x="282" y="5510"/>
                    </a:cubicBezTo>
                    <a:cubicBezTo>
                      <a:pt x="0" y="4861"/>
                      <a:pt x="184" y="4127"/>
                      <a:pt x="331" y="3490"/>
                    </a:cubicBezTo>
                    <a:cubicBezTo>
                      <a:pt x="380" y="3282"/>
                      <a:pt x="429" y="3098"/>
                      <a:pt x="453" y="2914"/>
                    </a:cubicBezTo>
                    <a:lnTo>
                      <a:pt x="453" y="2914"/>
                    </a:lnTo>
                    <a:cubicBezTo>
                      <a:pt x="576" y="2229"/>
                      <a:pt x="490" y="1604"/>
                      <a:pt x="404" y="1102"/>
                    </a:cubicBezTo>
                    <a:cubicBezTo>
                      <a:pt x="343" y="625"/>
                      <a:pt x="282" y="270"/>
                      <a:pt x="465" y="135"/>
                    </a:cubicBezTo>
                    <a:cubicBezTo>
                      <a:pt x="649" y="0"/>
                      <a:pt x="1065" y="74"/>
                      <a:pt x="1861" y="404"/>
                    </a:cubicBezTo>
                    <a:cubicBezTo>
                      <a:pt x="2963" y="870"/>
                      <a:pt x="3685" y="882"/>
                      <a:pt x="4261" y="882"/>
                    </a:cubicBezTo>
                    <a:cubicBezTo>
                      <a:pt x="4714" y="882"/>
                      <a:pt x="5081" y="894"/>
                      <a:pt x="5449" y="1115"/>
                    </a:cubicBezTo>
                    <a:cubicBezTo>
                      <a:pt x="6440" y="1690"/>
                      <a:pt x="6159" y="3331"/>
                      <a:pt x="5791" y="4078"/>
                    </a:cubicBezTo>
                    <a:cubicBezTo>
                      <a:pt x="5632" y="4408"/>
                      <a:pt x="5449" y="4592"/>
                      <a:pt x="5265" y="4788"/>
                    </a:cubicBezTo>
                    <a:cubicBezTo>
                      <a:pt x="4959" y="5082"/>
                      <a:pt x="4616" y="5412"/>
                      <a:pt x="4236" y="6380"/>
                    </a:cubicBezTo>
                    <a:cubicBezTo>
                      <a:pt x="4016" y="6930"/>
                      <a:pt x="3379" y="7592"/>
                      <a:pt x="2718" y="7714"/>
                    </a:cubicBezTo>
                    <a:cubicBezTo>
                      <a:pt x="2669" y="7726"/>
                      <a:pt x="2596" y="7726"/>
                      <a:pt x="2535" y="7726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2"/>
              <p:cNvSpPr/>
              <p:nvPr/>
            </p:nvSpPr>
            <p:spPr>
              <a:xfrm>
                <a:off x="4693700" y="3373700"/>
                <a:ext cx="139900" cy="243075"/>
              </a:xfrm>
              <a:custGeom>
                <a:avLst/>
                <a:gdLst/>
                <a:ahLst/>
                <a:cxnLst/>
                <a:rect l="l" t="t" r="r" b="b"/>
                <a:pathLst>
                  <a:path w="5596" h="9723" fill="none" extrusionOk="0">
                    <a:moveTo>
                      <a:pt x="4825" y="9723"/>
                    </a:moveTo>
                    <a:lnTo>
                      <a:pt x="4800" y="9723"/>
                    </a:lnTo>
                    <a:cubicBezTo>
                      <a:pt x="4604" y="9710"/>
                      <a:pt x="4494" y="9551"/>
                      <a:pt x="4371" y="9417"/>
                    </a:cubicBezTo>
                    <a:lnTo>
                      <a:pt x="4347" y="9404"/>
                    </a:lnTo>
                    <a:cubicBezTo>
                      <a:pt x="4004" y="8988"/>
                      <a:pt x="3527" y="8670"/>
                      <a:pt x="3025" y="8510"/>
                    </a:cubicBezTo>
                    <a:lnTo>
                      <a:pt x="2841" y="8462"/>
                    </a:lnTo>
                    <a:cubicBezTo>
                      <a:pt x="2670" y="8425"/>
                      <a:pt x="2510" y="8376"/>
                      <a:pt x="2363" y="8302"/>
                    </a:cubicBezTo>
                    <a:cubicBezTo>
                      <a:pt x="2229" y="8217"/>
                      <a:pt x="2106" y="8119"/>
                      <a:pt x="1959" y="7960"/>
                    </a:cubicBezTo>
                    <a:cubicBezTo>
                      <a:pt x="1653" y="7629"/>
                      <a:pt x="1457" y="7213"/>
                      <a:pt x="1249" y="6809"/>
                    </a:cubicBezTo>
                    <a:cubicBezTo>
                      <a:pt x="1127" y="6588"/>
                      <a:pt x="1004" y="6343"/>
                      <a:pt x="955" y="6062"/>
                    </a:cubicBezTo>
                    <a:cubicBezTo>
                      <a:pt x="906" y="5805"/>
                      <a:pt x="919" y="5523"/>
                      <a:pt x="943" y="5266"/>
                    </a:cubicBezTo>
                    <a:cubicBezTo>
                      <a:pt x="943" y="5217"/>
                      <a:pt x="943" y="5180"/>
                      <a:pt x="955" y="5131"/>
                    </a:cubicBezTo>
                    <a:cubicBezTo>
                      <a:pt x="1029" y="4054"/>
                      <a:pt x="882" y="3123"/>
                      <a:pt x="515" y="2364"/>
                    </a:cubicBezTo>
                    <a:cubicBezTo>
                      <a:pt x="466" y="2278"/>
                      <a:pt x="429" y="2193"/>
                      <a:pt x="392" y="2119"/>
                    </a:cubicBezTo>
                    <a:cubicBezTo>
                      <a:pt x="282" y="1911"/>
                      <a:pt x="184" y="1715"/>
                      <a:pt x="111" y="1507"/>
                    </a:cubicBezTo>
                    <a:cubicBezTo>
                      <a:pt x="0" y="1152"/>
                      <a:pt x="49" y="809"/>
                      <a:pt x="221" y="589"/>
                    </a:cubicBezTo>
                    <a:cubicBezTo>
                      <a:pt x="466" y="246"/>
                      <a:pt x="906" y="197"/>
                      <a:pt x="1323" y="160"/>
                    </a:cubicBezTo>
                    <a:cubicBezTo>
                      <a:pt x="1433" y="136"/>
                      <a:pt x="1519" y="136"/>
                      <a:pt x="1629" y="123"/>
                    </a:cubicBezTo>
                    <a:lnTo>
                      <a:pt x="1898" y="74"/>
                    </a:lnTo>
                    <a:cubicBezTo>
                      <a:pt x="2070" y="50"/>
                      <a:pt x="2253" y="1"/>
                      <a:pt x="2437" y="1"/>
                    </a:cubicBezTo>
                    <a:lnTo>
                      <a:pt x="2437" y="1"/>
                    </a:lnTo>
                    <a:cubicBezTo>
                      <a:pt x="2792" y="1"/>
                      <a:pt x="3147" y="136"/>
                      <a:pt x="3453" y="258"/>
                    </a:cubicBezTo>
                    <a:lnTo>
                      <a:pt x="4298" y="601"/>
                    </a:lnTo>
                    <a:cubicBezTo>
                      <a:pt x="4347" y="613"/>
                      <a:pt x="4408" y="625"/>
                      <a:pt x="4469" y="662"/>
                    </a:cubicBezTo>
                    <a:cubicBezTo>
                      <a:pt x="4629" y="711"/>
                      <a:pt x="4812" y="772"/>
                      <a:pt x="4910" y="870"/>
                    </a:cubicBezTo>
                    <a:cubicBezTo>
                      <a:pt x="5155" y="1140"/>
                      <a:pt x="5131" y="1642"/>
                      <a:pt x="5118" y="2058"/>
                    </a:cubicBezTo>
                    <a:cubicBezTo>
                      <a:pt x="5118" y="2156"/>
                      <a:pt x="5106" y="2254"/>
                      <a:pt x="5106" y="2340"/>
                    </a:cubicBezTo>
                    <a:cubicBezTo>
                      <a:pt x="5106" y="2768"/>
                      <a:pt x="5167" y="3197"/>
                      <a:pt x="5241" y="3625"/>
                    </a:cubicBezTo>
                    <a:cubicBezTo>
                      <a:pt x="5302" y="4017"/>
                      <a:pt x="5363" y="4409"/>
                      <a:pt x="5375" y="4813"/>
                    </a:cubicBezTo>
                    <a:cubicBezTo>
                      <a:pt x="5375" y="5082"/>
                      <a:pt x="5363" y="5364"/>
                      <a:pt x="5351" y="5633"/>
                    </a:cubicBezTo>
                    <a:cubicBezTo>
                      <a:pt x="5327" y="5952"/>
                      <a:pt x="5302" y="6307"/>
                      <a:pt x="5327" y="6625"/>
                    </a:cubicBezTo>
                    <a:cubicBezTo>
                      <a:pt x="5351" y="6894"/>
                      <a:pt x="5388" y="7139"/>
                      <a:pt x="5437" y="7396"/>
                    </a:cubicBezTo>
                    <a:cubicBezTo>
                      <a:pt x="5473" y="7604"/>
                      <a:pt x="5510" y="7837"/>
                      <a:pt x="5535" y="8057"/>
                    </a:cubicBezTo>
                    <a:cubicBezTo>
                      <a:pt x="5596" y="8633"/>
                      <a:pt x="5498" y="9110"/>
                      <a:pt x="5253" y="9466"/>
                    </a:cubicBezTo>
                    <a:cubicBezTo>
                      <a:pt x="5180" y="9551"/>
                      <a:pt x="5020" y="9723"/>
                      <a:pt x="4825" y="9723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2"/>
              <p:cNvSpPr/>
              <p:nvPr/>
            </p:nvSpPr>
            <p:spPr>
              <a:xfrm>
                <a:off x="3141775" y="2797950"/>
                <a:ext cx="2059150" cy="1815800"/>
              </a:xfrm>
              <a:custGeom>
                <a:avLst/>
                <a:gdLst/>
                <a:ahLst/>
                <a:cxnLst/>
                <a:rect l="l" t="t" r="r" b="b"/>
                <a:pathLst>
                  <a:path w="82366" h="72632" fill="none" extrusionOk="0">
                    <a:moveTo>
                      <a:pt x="81851" y="50470"/>
                    </a:moveTo>
                    <a:cubicBezTo>
                      <a:pt x="81423" y="48119"/>
                      <a:pt x="80309" y="46050"/>
                      <a:pt x="79317" y="44225"/>
                    </a:cubicBezTo>
                    <a:cubicBezTo>
                      <a:pt x="79182" y="43980"/>
                      <a:pt x="79035" y="43723"/>
                      <a:pt x="78901" y="43466"/>
                    </a:cubicBezTo>
                    <a:lnTo>
                      <a:pt x="78876" y="43417"/>
                    </a:lnTo>
                    <a:cubicBezTo>
                      <a:pt x="77603" y="41030"/>
                      <a:pt x="76146" y="38336"/>
                      <a:pt x="73819" y="36548"/>
                    </a:cubicBezTo>
                    <a:cubicBezTo>
                      <a:pt x="72105" y="35226"/>
                      <a:pt x="70011" y="35152"/>
                      <a:pt x="68310" y="35079"/>
                    </a:cubicBezTo>
                    <a:cubicBezTo>
                      <a:pt x="67930" y="35067"/>
                      <a:pt x="67550" y="35042"/>
                      <a:pt x="67183" y="35018"/>
                    </a:cubicBezTo>
                    <a:cubicBezTo>
                      <a:pt x="67979" y="34920"/>
                      <a:pt x="68689" y="34479"/>
                      <a:pt x="69203" y="33757"/>
                    </a:cubicBezTo>
                    <a:cubicBezTo>
                      <a:pt x="69742" y="32961"/>
                      <a:pt x="69975" y="31969"/>
                      <a:pt x="69877" y="30843"/>
                    </a:cubicBezTo>
                    <a:cubicBezTo>
                      <a:pt x="69840" y="30536"/>
                      <a:pt x="69791" y="30243"/>
                      <a:pt x="69754" y="29998"/>
                    </a:cubicBezTo>
                    <a:cubicBezTo>
                      <a:pt x="69718" y="29802"/>
                      <a:pt x="69693" y="29618"/>
                      <a:pt x="69669" y="29471"/>
                    </a:cubicBezTo>
                    <a:cubicBezTo>
                      <a:pt x="69656" y="29288"/>
                      <a:pt x="69669" y="29043"/>
                      <a:pt x="69693" y="28786"/>
                    </a:cubicBezTo>
                    <a:cubicBezTo>
                      <a:pt x="69705" y="28492"/>
                      <a:pt x="69730" y="28124"/>
                      <a:pt x="69718" y="27745"/>
                    </a:cubicBezTo>
                    <a:cubicBezTo>
                      <a:pt x="69705" y="27194"/>
                      <a:pt x="69632" y="26704"/>
                      <a:pt x="69546" y="26263"/>
                    </a:cubicBezTo>
                    <a:cubicBezTo>
                      <a:pt x="69485" y="25908"/>
                      <a:pt x="69448" y="25590"/>
                      <a:pt x="69448" y="25345"/>
                    </a:cubicBezTo>
                    <a:cubicBezTo>
                      <a:pt x="69448" y="25296"/>
                      <a:pt x="69448" y="25247"/>
                      <a:pt x="69460" y="25186"/>
                    </a:cubicBezTo>
                    <a:cubicBezTo>
                      <a:pt x="69485" y="24574"/>
                      <a:pt x="69571" y="23313"/>
                      <a:pt x="68665" y="22333"/>
                    </a:cubicBezTo>
                    <a:cubicBezTo>
                      <a:pt x="68163" y="21782"/>
                      <a:pt x="67526" y="21574"/>
                      <a:pt x="67220" y="21488"/>
                    </a:cubicBezTo>
                    <a:lnTo>
                      <a:pt x="67195" y="21476"/>
                    </a:lnTo>
                    <a:lnTo>
                      <a:pt x="66363" y="21145"/>
                    </a:lnTo>
                    <a:cubicBezTo>
                      <a:pt x="65934" y="20986"/>
                      <a:pt x="65298" y="20717"/>
                      <a:pt x="64502" y="20717"/>
                    </a:cubicBezTo>
                    <a:lnTo>
                      <a:pt x="64477" y="20717"/>
                    </a:lnTo>
                    <a:cubicBezTo>
                      <a:pt x="64073" y="20717"/>
                      <a:pt x="63730" y="20803"/>
                      <a:pt x="63485" y="20839"/>
                    </a:cubicBezTo>
                    <a:cubicBezTo>
                      <a:pt x="63436" y="20864"/>
                      <a:pt x="63400" y="20864"/>
                      <a:pt x="63339" y="20876"/>
                    </a:cubicBezTo>
                    <a:cubicBezTo>
                      <a:pt x="63277" y="20888"/>
                      <a:pt x="63192" y="20888"/>
                      <a:pt x="63130" y="20900"/>
                    </a:cubicBezTo>
                    <a:cubicBezTo>
                      <a:pt x="62555" y="20962"/>
                      <a:pt x="61367" y="21109"/>
                      <a:pt x="60522" y="22125"/>
                    </a:cubicBezTo>
                    <a:cubicBezTo>
                      <a:pt x="60229" y="22027"/>
                      <a:pt x="59922" y="21917"/>
                      <a:pt x="59604" y="21843"/>
                    </a:cubicBezTo>
                    <a:cubicBezTo>
                      <a:pt x="59482" y="21807"/>
                      <a:pt x="59335" y="21782"/>
                      <a:pt x="59188" y="21733"/>
                    </a:cubicBezTo>
                    <a:lnTo>
                      <a:pt x="59176" y="21733"/>
                    </a:lnTo>
                    <a:cubicBezTo>
                      <a:pt x="58404" y="21537"/>
                      <a:pt x="57461" y="21305"/>
                      <a:pt x="56506" y="21305"/>
                    </a:cubicBezTo>
                    <a:cubicBezTo>
                      <a:pt x="54511" y="21305"/>
                      <a:pt x="53519" y="22394"/>
                      <a:pt x="53115" y="23031"/>
                    </a:cubicBezTo>
                    <a:cubicBezTo>
                      <a:pt x="52956" y="23264"/>
                      <a:pt x="52821" y="23496"/>
                      <a:pt x="52686" y="23704"/>
                    </a:cubicBezTo>
                    <a:cubicBezTo>
                      <a:pt x="52503" y="23533"/>
                      <a:pt x="52294" y="23398"/>
                      <a:pt x="52074" y="23264"/>
                    </a:cubicBezTo>
                    <a:cubicBezTo>
                      <a:pt x="51180" y="22737"/>
                      <a:pt x="50372" y="22725"/>
                      <a:pt x="49772" y="22725"/>
                    </a:cubicBezTo>
                    <a:cubicBezTo>
                      <a:pt x="49307" y="22725"/>
                      <a:pt x="48915" y="22713"/>
                      <a:pt x="48229" y="22419"/>
                    </a:cubicBezTo>
                    <a:cubicBezTo>
                      <a:pt x="47360" y="22051"/>
                      <a:pt x="46760" y="21904"/>
                      <a:pt x="46197" y="21904"/>
                    </a:cubicBezTo>
                    <a:cubicBezTo>
                      <a:pt x="46013" y="21904"/>
                      <a:pt x="45830" y="21917"/>
                      <a:pt x="45658" y="21941"/>
                    </a:cubicBezTo>
                    <a:cubicBezTo>
                      <a:pt x="45462" y="21513"/>
                      <a:pt x="45266" y="21121"/>
                      <a:pt x="45058" y="20741"/>
                    </a:cubicBezTo>
                    <a:cubicBezTo>
                      <a:pt x="44556" y="19762"/>
                      <a:pt x="44079" y="18819"/>
                      <a:pt x="44054" y="18072"/>
                    </a:cubicBezTo>
                    <a:cubicBezTo>
                      <a:pt x="44018" y="17411"/>
                      <a:pt x="44324" y="16591"/>
                      <a:pt x="44666" y="15697"/>
                    </a:cubicBezTo>
                    <a:cubicBezTo>
                      <a:pt x="44838" y="15256"/>
                      <a:pt x="45022" y="14754"/>
                      <a:pt x="45168" y="14252"/>
                    </a:cubicBezTo>
                    <a:cubicBezTo>
                      <a:pt x="45830" y="12060"/>
                      <a:pt x="45756" y="8926"/>
                      <a:pt x="43405" y="7248"/>
                    </a:cubicBezTo>
                    <a:cubicBezTo>
                      <a:pt x="42463" y="6575"/>
                      <a:pt x="41410" y="6367"/>
                      <a:pt x="40638" y="6208"/>
                    </a:cubicBezTo>
                    <a:cubicBezTo>
                      <a:pt x="40271" y="6134"/>
                      <a:pt x="39891" y="6061"/>
                      <a:pt x="39695" y="5963"/>
                    </a:cubicBezTo>
                    <a:cubicBezTo>
                      <a:pt x="39402" y="5828"/>
                      <a:pt x="39034" y="5387"/>
                      <a:pt x="38667" y="4959"/>
                    </a:cubicBezTo>
                    <a:cubicBezTo>
                      <a:pt x="38410" y="4653"/>
                      <a:pt x="38104" y="4285"/>
                      <a:pt x="37749" y="3943"/>
                    </a:cubicBezTo>
                    <a:cubicBezTo>
                      <a:pt x="36659" y="2877"/>
                      <a:pt x="35263" y="2265"/>
                      <a:pt x="33941" y="2265"/>
                    </a:cubicBezTo>
                    <a:cubicBezTo>
                      <a:pt x="32998" y="2265"/>
                      <a:pt x="32141" y="2559"/>
                      <a:pt x="31443" y="3122"/>
                    </a:cubicBezTo>
                    <a:cubicBezTo>
                      <a:pt x="30292" y="4041"/>
                      <a:pt x="29974" y="5314"/>
                      <a:pt x="29753" y="6147"/>
                    </a:cubicBezTo>
                    <a:cubicBezTo>
                      <a:pt x="29729" y="6257"/>
                      <a:pt x="29717" y="6355"/>
                      <a:pt x="29680" y="6453"/>
                    </a:cubicBezTo>
                    <a:cubicBezTo>
                      <a:pt x="29202" y="8204"/>
                      <a:pt x="27733" y="9636"/>
                      <a:pt x="26117" y="9942"/>
                    </a:cubicBezTo>
                    <a:cubicBezTo>
                      <a:pt x="25896" y="9991"/>
                      <a:pt x="25688" y="10003"/>
                      <a:pt x="25468" y="10003"/>
                    </a:cubicBezTo>
                    <a:cubicBezTo>
                      <a:pt x="24060" y="10003"/>
                      <a:pt x="22676" y="9195"/>
                      <a:pt x="22162" y="8057"/>
                    </a:cubicBezTo>
                    <a:cubicBezTo>
                      <a:pt x="21942" y="7567"/>
                      <a:pt x="21819" y="6918"/>
                      <a:pt x="21672" y="6220"/>
                    </a:cubicBezTo>
                    <a:cubicBezTo>
                      <a:pt x="21489" y="5326"/>
                      <a:pt x="21280" y="4285"/>
                      <a:pt x="20791" y="3257"/>
                    </a:cubicBezTo>
                    <a:cubicBezTo>
                      <a:pt x="20019" y="1629"/>
                      <a:pt x="18415" y="392"/>
                      <a:pt x="16701" y="74"/>
                    </a:cubicBezTo>
                    <a:cubicBezTo>
                      <a:pt x="16432" y="25"/>
                      <a:pt x="16150" y="0"/>
                      <a:pt x="15881" y="0"/>
                    </a:cubicBezTo>
                    <a:cubicBezTo>
                      <a:pt x="14803" y="0"/>
                      <a:pt x="13812" y="392"/>
                      <a:pt x="13040" y="1126"/>
                    </a:cubicBezTo>
                    <a:cubicBezTo>
                      <a:pt x="11718" y="2412"/>
                      <a:pt x="11595" y="4114"/>
                      <a:pt x="11510" y="5351"/>
                    </a:cubicBezTo>
                    <a:cubicBezTo>
                      <a:pt x="11497" y="5583"/>
                      <a:pt x="11485" y="5889"/>
                      <a:pt x="11449" y="6122"/>
                    </a:cubicBezTo>
                    <a:cubicBezTo>
                      <a:pt x="11302" y="6134"/>
                      <a:pt x="11142" y="6134"/>
                      <a:pt x="11008" y="6134"/>
                    </a:cubicBezTo>
                    <a:cubicBezTo>
                      <a:pt x="10432" y="6147"/>
                      <a:pt x="9771" y="6171"/>
                      <a:pt x="9110" y="6379"/>
                    </a:cubicBezTo>
                    <a:cubicBezTo>
                      <a:pt x="7947" y="6759"/>
                      <a:pt x="7126" y="7653"/>
                      <a:pt x="6857" y="8816"/>
                    </a:cubicBezTo>
                    <a:cubicBezTo>
                      <a:pt x="6649" y="9771"/>
                      <a:pt x="6906" y="10554"/>
                      <a:pt x="7077" y="11032"/>
                    </a:cubicBezTo>
                    <a:cubicBezTo>
                      <a:pt x="7077" y="11044"/>
                      <a:pt x="7077" y="11044"/>
                      <a:pt x="7090" y="11069"/>
                    </a:cubicBezTo>
                    <a:cubicBezTo>
                      <a:pt x="6979" y="11203"/>
                      <a:pt x="6735" y="11399"/>
                      <a:pt x="6404" y="11571"/>
                    </a:cubicBezTo>
                    <a:cubicBezTo>
                      <a:pt x="6122" y="11693"/>
                      <a:pt x="5792" y="11828"/>
                      <a:pt x="5473" y="11950"/>
                    </a:cubicBezTo>
                    <a:cubicBezTo>
                      <a:pt x="4518" y="12317"/>
                      <a:pt x="3343" y="12758"/>
                      <a:pt x="2363" y="13701"/>
                    </a:cubicBezTo>
                    <a:cubicBezTo>
                      <a:pt x="637" y="15329"/>
                      <a:pt x="0" y="18084"/>
                      <a:pt x="784" y="20705"/>
                    </a:cubicBezTo>
                    <a:cubicBezTo>
                      <a:pt x="833" y="20876"/>
                      <a:pt x="882" y="21047"/>
                      <a:pt x="943" y="21219"/>
                    </a:cubicBezTo>
                    <a:cubicBezTo>
                      <a:pt x="1433" y="22933"/>
                      <a:pt x="2241" y="25810"/>
                      <a:pt x="4935" y="26545"/>
                    </a:cubicBezTo>
                    <a:cubicBezTo>
                      <a:pt x="5314" y="26655"/>
                      <a:pt x="5718" y="26704"/>
                      <a:pt x="6110" y="26704"/>
                    </a:cubicBezTo>
                    <a:cubicBezTo>
                      <a:pt x="7653" y="26704"/>
                      <a:pt x="8914" y="25921"/>
                      <a:pt x="9918" y="25284"/>
                    </a:cubicBezTo>
                    <a:cubicBezTo>
                      <a:pt x="10334" y="25014"/>
                      <a:pt x="10763" y="24757"/>
                      <a:pt x="11069" y="24635"/>
                    </a:cubicBezTo>
                    <a:cubicBezTo>
                      <a:pt x="11191" y="24586"/>
                      <a:pt x="11363" y="24512"/>
                      <a:pt x="11485" y="24488"/>
                    </a:cubicBezTo>
                    <a:cubicBezTo>
                      <a:pt x="11559" y="24525"/>
                      <a:pt x="11681" y="24610"/>
                      <a:pt x="11865" y="24770"/>
                    </a:cubicBezTo>
                    <a:cubicBezTo>
                      <a:pt x="12244" y="25112"/>
                      <a:pt x="12612" y="25492"/>
                      <a:pt x="13016" y="25921"/>
                    </a:cubicBezTo>
                    <a:cubicBezTo>
                      <a:pt x="13738" y="26667"/>
                      <a:pt x="14546" y="27524"/>
                      <a:pt x="15575" y="28198"/>
                    </a:cubicBezTo>
                    <a:cubicBezTo>
                      <a:pt x="16701" y="28957"/>
                      <a:pt x="18036" y="29361"/>
                      <a:pt x="19321" y="29361"/>
                    </a:cubicBezTo>
                    <a:cubicBezTo>
                      <a:pt x="20717" y="29361"/>
                      <a:pt x="21954" y="28896"/>
                      <a:pt x="22884" y="27990"/>
                    </a:cubicBezTo>
                    <a:cubicBezTo>
                      <a:pt x="23386" y="27500"/>
                      <a:pt x="23729" y="26961"/>
                      <a:pt x="23999" y="26520"/>
                    </a:cubicBezTo>
                    <a:cubicBezTo>
                      <a:pt x="24060" y="26423"/>
                      <a:pt x="24121" y="26325"/>
                      <a:pt x="24207" y="26214"/>
                    </a:cubicBezTo>
                    <a:cubicBezTo>
                      <a:pt x="24390" y="26276"/>
                      <a:pt x="24599" y="26361"/>
                      <a:pt x="24770" y="26423"/>
                    </a:cubicBezTo>
                    <a:cubicBezTo>
                      <a:pt x="25492" y="26716"/>
                      <a:pt x="26374" y="27084"/>
                      <a:pt x="27415" y="27084"/>
                    </a:cubicBezTo>
                    <a:cubicBezTo>
                      <a:pt x="27770" y="27084"/>
                      <a:pt x="28100" y="27035"/>
                      <a:pt x="28443" y="26961"/>
                    </a:cubicBezTo>
                    <a:cubicBezTo>
                      <a:pt x="29631" y="26667"/>
                      <a:pt x="30414" y="25921"/>
                      <a:pt x="30978" y="25382"/>
                    </a:cubicBezTo>
                    <a:cubicBezTo>
                      <a:pt x="31137" y="25235"/>
                      <a:pt x="31369" y="25014"/>
                      <a:pt x="31467" y="24941"/>
                    </a:cubicBezTo>
                    <a:cubicBezTo>
                      <a:pt x="31578" y="24953"/>
                      <a:pt x="31798" y="25063"/>
                      <a:pt x="31933" y="25235"/>
                    </a:cubicBezTo>
                    <a:cubicBezTo>
                      <a:pt x="32373" y="25749"/>
                      <a:pt x="32545" y="26692"/>
                      <a:pt x="32655" y="27329"/>
                    </a:cubicBezTo>
                    <a:cubicBezTo>
                      <a:pt x="32900" y="28982"/>
                      <a:pt x="32667" y="31014"/>
                      <a:pt x="31590" y="31614"/>
                    </a:cubicBezTo>
                    <a:cubicBezTo>
                      <a:pt x="31516" y="31663"/>
                      <a:pt x="31455" y="31687"/>
                      <a:pt x="31382" y="31724"/>
                    </a:cubicBezTo>
                    <a:cubicBezTo>
                      <a:pt x="30916" y="31957"/>
                      <a:pt x="30157" y="32336"/>
                      <a:pt x="29594" y="33144"/>
                    </a:cubicBezTo>
                    <a:cubicBezTo>
                      <a:pt x="29166" y="33769"/>
                      <a:pt x="28933" y="34553"/>
                      <a:pt x="28921" y="35446"/>
                    </a:cubicBezTo>
                    <a:cubicBezTo>
                      <a:pt x="28884" y="37871"/>
                      <a:pt x="30231" y="39768"/>
                      <a:pt x="31308" y="41287"/>
                    </a:cubicBezTo>
                    <a:cubicBezTo>
                      <a:pt x="31871" y="42083"/>
                      <a:pt x="32410" y="42854"/>
                      <a:pt x="32692" y="43564"/>
                    </a:cubicBezTo>
                    <a:cubicBezTo>
                      <a:pt x="33059" y="44519"/>
                      <a:pt x="32973" y="45670"/>
                      <a:pt x="32435" y="46735"/>
                    </a:cubicBezTo>
                    <a:cubicBezTo>
                      <a:pt x="31896" y="47813"/>
                      <a:pt x="31027" y="48560"/>
                      <a:pt x="30047" y="48841"/>
                    </a:cubicBezTo>
                    <a:cubicBezTo>
                      <a:pt x="29790" y="48902"/>
                      <a:pt x="29496" y="48976"/>
                      <a:pt x="29190" y="49037"/>
                    </a:cubicBezTo>
                    <a:cubicBezTo>
                      <a:pt x="27464" y="49417"/>
                      <a:pt x="24268" y="50139"/>
                      <a:pt x="23901" y="53286"/>
                    </a:cubicBezTo>
                    <a:cubicBezTo>
                      <a:pt x="23790" y="54278"/>
                      <a:pt x="24048" y="55122"/>
                      <a:pt x="24243" y="55735"/>
                    </a:cubicBezTo>
                    <a:cubicBezTo>
                      <a:pt x="24280" y="55845"/>
                      <a:pt x="24329" y="55967"/>
                      <a:pt x="24354" y="56053"/>
                    </a:cubicBezTo>
                    <a:cubicBezTo>
                      <a:pt x="24146" y="56408"/>
                      <a:pt x="23815" y="56947"/>
                      <a:pt x="23729" y="57694"/>
                    </a:cubicBezTo>
                    <a:cubicBezTo>
                      <a:pt x="23570" y="58832"/>
                      <a:pt x="23913" y="60461"/>
                      <a:pt x="26300" y="61771"/>
                    </a:cubicBezTo>
                    <a:lnTo>
                      <a:pt x="37700" y="67991"/>
                    </a:lnTo>
                    <a:cubicBezTo>
                      <a:pt x="39426" y="68946"/>
                      <a:pt x="41410" y="70011"/>
                      <a:pt x="43638" y="70501"/>
                    </a:cubicBezTo>
                    <a:cubicBezTo>
                      <a:pt x="44630" y="70721"/>
                      <a:pt x="45670" y="70831"/>
                      <a:pt x="46858" y="70831"/>
                    </a:cubicBezTo>
                    <a:cubicBezTo>
                      <a:pt x="48401" y="70831"/>
                      <a:pt x="49895" y="70648"/>
                      <a:pt x="51229" y="70476"/>
                    </a:cubicBezTo>
                    <a:cubicBezTo>
                      <a:pt x="53445" y="70195"/>
                      <a:pt x="55759" y="69913"/>
                      <a:pt x="58025" y="69913"/>
                    </a:cubicBezTo>
                    <a:cubicBezTo>
                      <a:pt x="60216" y="69913"/>
                      <a:pt x="62053" y="70182"/>
                      <a:pt x="63645" y="70733"/>
                    </a:cubicBezTo>
                    <a:cubicBezTo>
                      <a:pt x="64098" y="70905"/>
                      <a:pt x="64612" y="71101"/>
                      <a:pt x="65102" y="71297"/>
                    </a:cubicBezTo>
                    <a:cubicBezTo>
                      <a:pt x="66632" y="71933"/>
                      <a:pt x="68371" y="72631"/>
                      <a:pt x="70269" y="72631"/>
                    </a:cubicBezTo>
                    <a:cubicBezTo>
                      <a:pt x="70918" y="72631"/>
                      <a:pt x="71530" y="72558"/>
                      <a:pt x="72117" y="72386"/>
                    </a:cubicBezTo>
                    <a:cubicBezTo>
                      <a:pt x="73648" y="71982"/>
                      <a:pt x="75938" y="70917"/>
                      <a:pt x="78117" y="66497"/>
                    </a:cubicBezTo>
                    <a:cubicBezTo>
                      <a:pt x="79452" y="63803"/>
                      <a:pt x="80505" y="60975"/>
                      <a:pt x="81264" y="58085"/>
                    </a:cubicBezTo>
                    <a:cubicBezTo>
                      <a:pt x="81815" y="56028"/>
                      <a:pt x="82366" y="53274"/>
                      <a:pt x="81851" y="5047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dashDot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5" name="Google Shape;875;p32"/>
            <p:cNvGrpSpPr/>
            <p:nvPr/>
          </p:nvGrpSpPr>
          <p:grpSpPr>
            <a:xfrm>
              <a:off x="8126444" y="2236945"/>
              <a:ext cx="520582" cy="350759"/>
              <a:chOff x="5850477" y="3901125"/>
              <a:chExt cx="127450" cy="85874"/>
            </a:xfrm>
          </p:grpSpPr>
          <p:sp>
            <p:nvSpPr>
              <p:cNvPr id="876" name="Google Shape;876;p32"/>
              <p:cNvSpPr/>
              <p:nvPr/>
            </p:nvSpPr>
            <p:spPr>
              <a:xfrm>
                <a:off x="5892700" y="3901125"/>
                <a:ext cx="34000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1005" extrusionOk="0">
                    <a:moveTo>
                      <a:pt x="0" y="0"/>
                    </a:moveTo>
                    <a:lnTo>
                      <a:pt x="0" y="1004"/>
                    </a:lnTo>
                    <a:lnTo>
                      <a:pt x="1359" y="1004"/>
                    </a:lnTo>
                    <a:lnTo>
                      <a:pt x="135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2"/>
              <p:cNvSpPr/>
              <p:nvPr/>
            </p:nvSpPr>
            <p:spPr>
              <a:xfrm>
                <a:off x="5935028" y="3936639"/>
                <a:ext cx="288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845" extrusionOk="0">
                    <a:moveTo>
                      <a:pt x="0" y="0"/>
                    </a:moveTo>
                    <a:lnTo>
                      <a:pt x="0" y="845"/>
                    </a:lnTo>
                    <a:lnTo>
                      <a:pt x="1151" y="845"/>
                    </a:lnTo>
                    <a:lnTo>
                      <a:pt x="11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2"/>
              <p:cNvSpPr/>
              <p:nvPr/>
            </p:nvSpPr>
            <p:spPr>
              <a:xfrm>
                <a:off x="5850477" y="3936641"/>
                <a:ext cx="14400" cy="10125"/>
              </a:xfrm>
              <a:custGeom>
                <a:avLst/>
                <a:gdLst/>
                <a:ahLst/>
                <a:cxnLst/>
                <a:rect l="l" t="t" r="r" b="b"/>
                <a:pathLst>
                  <a:path w="576" h="405" extrusionOk="0">
                    <a:moveTo>
                      <a:pt x="1" y="1"/>
                    </a:moveTo>
                    <a:lnTo>
                      <a:pt x="1" y="405"/>
                    </a:lnTo>
                    <a:lnTo>
                      <a:pt x="576" y="405"/>
                    </a:lnTo>
                    <a:lnTo>
                      <a:pt x="57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2"/>
              <p:cNvSpPr/>
              <p:nvPr/>
            </p:nvSpPr>
            <p:spPr>
              <a:xfrm>
                <a:off x="5963827" y="3976574"/>
                <a:ext cx="1410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17" extrusionOk="0">
                    <a:moveTo>
                      <a:pt x="0" y="1"/>
                    </a:moveTo>
                    <a:lnTo>
                      <a:pt x="0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2"/>
              <p:cNvSpPr/>
              <p:nvPr/>
            </p:nvSpPr>
            <p:spPr>
              <a:xfrm>
                <a:off x="5898840" y="3951591"/>
                <a:ext cx="1410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18" extrusionOk="0">
                    <a:moveTo>
                      <a:pt x="0" y="1"/>
                    </a:moveTo>
                    <a:lnTo>
                      <a:pt x="0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2"/>
              <p:cNvSpPr/>
              <p:nvPr/>
            </p:nvSpPr>
            <p:spPr>
              <a:xfrm>
                <a:off x="5958542" y="3908476"/>
                <a:ext cx="1410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17" extrusionOk="0">
                    <a:moveTo>
                      <a:pt x="1" y="1"/>
                    </a:moveTo>
                    <a:lnTo>
                      <a:pt x="1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2" name="Google Shape;882;p32"/>
            <p:cNvSpPr/>
            <p:nvPr/>
          </p:nvSpPr>
          <p:spPr>
            <a:xfrm>
              <a:off x="7949883" y="431910"/>
              <a:ext cx="215586" cy="215586"/>
            </a:xfrm>
            <a:custGeom>
              <a:avLst/>
              <a:gdLst/>
              <a:ahLst/>
              <a:cxnLst/>
              <a:rect l="l" t="t" r="r" b="b"/>
              <a:pathLst>
                <a:path w="4176" h="4176" extrusionOk="0">
                  <a:moveTo>
                    <a:pt x="1776" y="1"/>
                  </a:moveTo>
                  <a:lnTo>
                    <a:pt x="1776" y="1776"/>
                  </a:lnTo>
                  <a:lnTo>
                    <a:pt x="0" y="1776"/>
                  </a:lnTo>
                  <a:lnTo>
                    <a:pt x="0" y="2400"/>
                  </a:lnTo>
                  <a:lnTo>
                    <a:pt x="1776" y="2400"/>
                  </a:lnTo>
                  <a:lnTo>
                    <a:pt x="1776" y="4176"/>
                  </a:lnTo>
                  <a:lnTo>
                    <a:pt x="2400" y="4176"/>
                  </a:lnTo>
                  <a:lnTo>
                    <a:pt x="2400" y="2400"/>
                  </a:lnTo>
                  <a:lnTo>
                    <a:pt x="4175" y="2400"/>
                  </a:lnTo>
                  <a:lnTo>
                    <a:pt x="4175" y="1776"/>
                  </a:lnTo>
                  <a:lnTo>
                    <a:pt x="2400" y="1776"/>
                  </a:lnTo>
                  <a:lnTo>
                    <a:pt x="24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3" name="Google Shape;883;p32"/>
            <p:cNvGrpSpPr/>
            <p:nvPr/>
          </p:nvGrpSpPr>
          <p:grpSpPr>
            <a:xfrm flipH="1">
              <a:off x="7377350" y="1773850"/>
              <a:ext cx="501523" cy="522000"/>
              <a:chOff x="5829325" y="3589425"/>
              <a:chExt cx="501523" cy="522000"/>
            </a:xfrm>
          </p:grpSpPr>
          <p:sp>
            <p:nvSpPr>
              <p:cNvPr id="884" name="Google Shape;884;p32"/>
              <p:cNvSpPr/>
              <p:nvPr/>
            </p:nvSpPr>
            <p:spPr>
              <a:xfrm>
                <a:off x="5986632" y="3589425"/>
                <a:ext cx="84395" cy="62365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1005" extrusionOk="0">
                    <a:moveTo>
                      <a:pt x="0" y="0"/>
                    </a:moveTo>
                    <a:lnTo>
                      <a:pt x="0" y="1004"/>
                    </a:lnTo>
                    <a:lnTo>
                      <a:pt x="1359" y="1004"/>
                    </a:lnTo>
                    <a:lnTo>
                      <a:pt x="135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2"/>
              <p:cNvSpPr/>
              <p:nvPr/>
            </p:nvSpPr>
            <p:spPr>
              <a:xfrm>
                <a:off x="6143133" y="3719367"/>
                <a:ext cx="71487" cy="52436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845" extrusionOk="0">
                    <a:moveTo>
                      <a:pt x="0" y="0"/>
                    </a:moveTo>
                    <a:lnTo>
                      <a:pt x="0" y="845"/>
                    </a:lnTo>
                    <a:lnTo>
                      <a:pt x="1151" y="845"/>
                    </a:lnTo>
                    <a:lnTo>
                      <a:pt x="11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2"/>
              <p:cNvSpPr/>
              <p:nvPr/>
            </p:nvSpPr>
            <p:spPr>
              <a:xfrm>
                <a:off x="5829325" y="3684368"/>
                <a:ext cx="35744" cy="25132"/>
              </a:xfrm>
              <a:custGeom>
                <a:avLst/>
                <a:gdLst/>
                <a:ahLst/>
                <a:cxnLst/>
                <a:rect l="l" t="t" r="r" b="b"/>
                <a:pathLst>
                  <a:path w="576" h="405" extrusionOk="0">
                    <a:moveTo>
                      <a:pt x="1" y="1"/>
                    </a:moveTo>
                    <a:lnTo>
                      <a:pt x="1" y="405"/>
                    </a:lnTo>
                    <a:lnTo>
                      <a:pt x="576" y="405"/>
                    </a:lnTo>
                    <a:lnTo>
                      <a:pt x="57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2"/>
              <p:cNvSpPr/>
              <p:nvPr/>
            </p:nvSpPr>
            <p:spPr>
              <a:xfrm>
                <a:off x="6295849" y="3963984"/>
                <a:ext cx="34999" cy="25877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17" extrusionOk="0">
                    <a:moveTo>
                      <a:pt x="0" y="1"/>
                    </a:moveTo>
                    <a:lnTo>
                      <a:pt x="0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2"/>
              <p:cNvSpPr/>
              <p:nvPr/>
            </p:nvSpPr>
            <p:spPr>
              <a:xfrm>
                <a:off x="6295849" y="3812013"/>
                <a:ext cx="34999" cy="25939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18" extrusionOk="0">
                    <a:moveTo>
                      <a:pt x="0" y="1"/>
                    </a:moveTo>
                    <a:lnTo>
                      <a:pt x="0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2"/>
              <p:cNvSpPr/>
              <p:nvPr/>
            </p:nvSpPr>
            <p:spPr>
              <a:xfrm>
                <a:off x="6081575" y="4085548"/>
                <a:ext cx="34999" cy="25877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17" extrusionOk="0">
                    <a:moveTo>
                      <a:pt x="1" y="1"/>
                    </a:moveTo>
                    <a:lnTo>
                      <a:pt x="1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0" name="Google Shape;890;p32"/>
            <p:cNvGrpSpPr/>
            <p:nvPr/>
          </p:nvGrpSpPr>
          <p:grpSpPr>
            <a:xfrm>
              <a:off x="8147147" y="1008720"/>
              <a:ext cx="283452" cy="522003"/>
              <a:chOff x="5887475" y="4238125"/>
              <a:chExt cx="87275" cy="160725"/>
            </a:xfrm>
          </p:grpSpPr>
          <p:sp>
            <p:nvSpPr>
              <p:cNvPr id="891" name="Google Shape;891;p32"/>
              <p:cNvSpPr/>
              <p:nvPr/>
            </p:nvSpPr>
            <p:spPr>
              <a:xfrm>
                <a:off x="5933700" y="4289550"/>
                <a:ext cx="31250" cy="23000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1250" y="919"/>
                    </a:lnTo>
                    <a:lnTo>
                      <a:pt x="125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2"/>
              <p:cNvSpPr/>
              <p:nvPr/>
            </p:nvSpPr>
            <p:spPr>
              <a:xfrm>
                <a:off x="5887475" y="4316200"/>
                <a:ext cx="294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1177" h="870" extrusionOk="0">
                    <a:moveTo>
                      <a:pt x="1" y="0"/>
                    </a:moveTo>
                    <a:lnTo>
                      <a:pt x="1" y="869"/>
                    </a:lnTo>
                    <a:lnTo>
                      <a:pt x="1176" y="869"/>
                    </a:lnTo>
                    <a:lnTo>
                      <a:pt x="117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2"/>
              <p:cNvSpPr/>
              <p:nvPr/>
            </p:nvSpPr>
            <p:spPr>
              <a:xfrm>
                <a:off x="5960025" y="4261700"/>
                <a:ext cx="147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589" h="430" extrusionOk="0">
                    <a:moveTo>
                      <a:pt x="1" y="1"/>
                    </a:moveTo>
                    <a:lnTo>
                      <a:pt x="1" y="429"/>
                    </a:lnTo>
                    <a:lnTo>
                      <a:pt x="588" y="429"/>
                    </a:lnTo>
                    <a:lnTo>
                      <a:pt x="58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2"/>
              <p:cNvSpPr/>
              <p:nvPr/>
            </p:nvSpPr>
            <p:spPr>
              <a:xfrm>
                <a:off x="5902175" y="4388125"/>
                <a:ext cx="150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601" h="429" extrusionOk="0">
                    <a:moveTo>
                      <a:pt x="1" y="0"/>
                    </a:moveTo>
                    <a:lnTo>
                      <a:pt x="1" y="429"/>
                    </a:lnTo>
                    <a:lnTo>
                      <a:pt x="601" y="429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2"/>
              <p:cNvSpPr/>
              <p:nvPr/>
            </p:nvSpPr>
            <p:spPr>
              <a:xfrm>
                <a:off x="5937075" y="4354150"/>
                <a:ext cx="147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429" extrusionOk="0">
                    <a:moveTo>
                      <a:pt x="0" y="0"/>
                    </a:moveTo>
                    <a:lnTo>
                      <a:pt x="0" y="429"/>
                    </a:lnTo>
                    <a:lnTo>
                      <a:pt x="588" y="429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2"/>
              <p:cNvSpPr/>
              <p:nvPr/>
            </p:nvSpPr>
            <p:spPr>
              <a:xfrm>
                <a:off x="5919325" y="4238125"/>
                <a:ext cx="150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601" h="430" extrusionOk="0">
                    <a:moveTo>
                      <a:pt x="0" y="1"/>
                    </a:moveTo>
                    <a:lnTo>
                      <a:pt x="0" y="429"/>
                    </a:lnTo>
                    <a:lnTo>
                      <a:pt x="600" y="429"/>
                    </a:lnTo>
                    <a:lnTo>
                      <a:pt x="6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97" name="Google Shape;897;p32"/>
          <p:cNvSpPr txBox="1">
            <a:spLocks noGrp="1"/>
          </p:cNvSpPr>
          <p:nvPr>
            <p:ph type="ctrTitle"/>
          </p:nvPr>
        </p:nvSpPr>
        <p:spPr>
          <a:xfrm>
            <a:off x="2288000" y="513942"/>
            <a:ext cx="4568100" cy="118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98" name="Google Shape;898;p32"/>
          <p:cNvSpPr txBox="1">
            <a:spLocks noGrp="1"/>
          </p:cNvSpPr>
          <p:nvPr>
            <p:ph type="subTitle" idx="1"/>
          </p:nvPr>
        </p:nvSpPr>
        <p:spPr>
          <a:xfrm>
            <a:off x="2288000" y="1413946"/>
            <a:ext cx="4568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99" name="Google Shape;899;p32"/>
          <p:cNvSpPr txBox="1"/>
          <p:nvPr/>
        </p:nvSpPr>
        <p:spPr>
          <a:xfrm>
            <a:off x="2755550" y="3471966"/>
            <a:ext cx="36327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CREDITS: This presentation template was created by </a:t>
            </a:r>
            <a:r>
              <a:rPr lang="en" sz="1300" b="1">
                <a:solidFill>
                  <a:schemeClr val="dk2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, including icons by </a:t>
            </a:r>
            <a:r>
              <a:rPr lang="en" sz="1300" b="1">
                <a:solidFill>
                  <a:schemeClr val="dk2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00"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, infographics &amp; images by </a:t>
            </a:r>
            <a:r>
              <a:rPr lang="en" sz="1300" b="1">
                <a:solidFill>
                  <a:schemeClr val="dk2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00" b="1">
              <a:solidFill>
                <a:schemeClr val="dk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00" name="Google Shape;900;p32"/>
          <p:cNvSpPr txBox="1">
            <a:spLocks noGrp="1"/>
          </p:cNvSpPr>
          <p:nvPr>
            <p:ph type="subTitle" idx="2"/>
          </p:nvPr>
        </p:nvSpPr>
        <p:spPr>
          <a:xfrm>
            <a:off x="2757325" y="1998963"/>
            <a:ext cx="3629400" cy="7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2" name="Google Shape;902;p33"/>
          <p:cNvGrpSpPr/>
          <p:nvPr/>
        </p:nvGrpSpPr>
        <p:grpSpPr>
          <a:xfrm>
            <a:off x="-4470013" y="-668750"/>
            <a:ext cx="15657196" cy="7403078"/>
            <a:chOff x="-4470013" y="-668750"/>
            <a:chExt cx="15657196" cy="7403078"/>
          </a:xfrm>
        </p:grpSpPr>
        <p:sp>
          <p:nvSpPr>
            <p:cNvPr id="903" name="Google Shape;903;p33"/>
            <p:cNvSpPr/>
            <p:nvPr/>
          </p:nvSpPr>
          <p:spPr>
            <a:xfrm rot="9794316">
              <a:off x="-4339544" y="4242932"/>
              <a:ext cx="5568199" cy="1725146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4" name="Google Shape;904;p33"/>
            <p:cNvGrpSpPr/>
            <p:nvPr/>
          </p:nvGrpSpPr>
          <p:grpSpPr>
            <a:xfrm>
              <a:off x="7571490" y="4335248"/>
              <a:ext cx="2795340" cy="1885492"/>
              <a:chOff x="965100" y="1428788"/>
              <a:chExt cx="1354200" cy="913425"/>
            </a:xfrm>
          </p:grpSpPr>
          <p:sp>
            <p:nvSpPr>
              <p:cNvPr id="905" name="Google Shape;905;p33"/>
              <p:cNvSpPr/>
              <p:nvPr/>
            </p:nvSpPr>
            <p:spPr>
              <a:xfrm>
                <a:off x="1024800" y="1480513"/>
                <a:ext cx="1238800" cy="803850"/>
              </a:xfrm>
              <a:custGeom>
                <a:avLst/>
                <a:gdLst/>
                <a:ahLst/>
                <a:cxnLst/>
                <a:rect l="l" t="t" r="r" b="b"/>
                <a:pathLst>
                  <a:path w="49552" h="32154" fill="none" extrusionOk="0">
                    <a:moveTo>
                      <a:pt x="4579" y="32153"/>
                    </a:moveTo>
                    <a:cubicBezTo>
                      <a:pt x="3894" y="32153"/>
                      <a:pt x="3122" y="31957"/>
                      <a:pt x="2229" y="31541"/>
                    </a:cubicBezTo>
                    <a:cubicBezTo>
                      <a:pt x="1078" y="31027"/>
                      <a:pt x="416" y="30414"/>
                      <a:pt x="208" y="29668"/>
                    </a:cubicBezTo>
                    <a:cubicBezTo>
                      <a:pt x="0" y="28970"/>
                      <a:pt x="208" y="28284"/>
                      <a:pt x="392" y="27598"/>
                    </a:cubicBezTo>
                    <a:cubicBezTo>
                      <a:pt x="429" y="27439"/>
                      <a:pt x="465" y="27304"/>
                      <a:pt x="514" y="27170"/>
                    </a:cubicBezTo>
                    <a:cubicBezTo>
                      <a:pt x="600" y="26815"/>
                      <a:pt x="661" y="26447"/>
                      <a:pt x="735" y="26092"/>
                    </a:cubicBezTo>
                    <a:cubicBezTo>
                      <a:pt x="894" y="25260"/>
                      <a:pt x="1065" y="24366"/>
                      <a:pt x="1518" y="23631"/>
                    </a:cubicBezTo>
                    <a:cubicBezTo>
                      <a:pt x="2388" y="22235"/>
                      <a:pt x="4041" y="21685"/>
                      <a:pt x="5632" y="21170"/>
                    </a:cubicBezTo>
                    <a:cubicBezTo>
                      <a:pt x="5914" y="21072"/>
                      <a:pt x="6208" y="20987"/>
                      <a:pt x="6477" y="20876"/>
                    </a:cubicBezTo>
                    <a:cubicBezTo>
                      <a:pt x="8240" y="20252"/>
                      <a:pt x="10199" y="18868"/>
                      <a:pt x="9967" y="16995"/>
                    </a:cubicBezTo>
                    <a:cubicBezTo>
                      <a:pt x="9918" y="16603"/>
                      <a:pt x="9783" y="16224"/>
                      <a:pt x="9648" y="15856"/>
                    </a:cubicBezTo>
                    <a:cubicBezTo>
                      <a:pt x="9489" y="15465"/>
                      <a:pt x="9342" y="15048"/>
                      <a:pt x="9306" y="14620"/>
                    </a:cubicBezTo>
                    <a:cubicBezTo>
                      <a:pt x="9220" y="13481"/>
                      <a:pt x="9906" y="12538"/>
                      <a:pt x="10579" y="11620"/>
                    </a:cubicBezTo>
                    <a:cubicBezTo>
                      <a:pt x="11203" y="10763"/>
                      <a:pt x="11865" y="9857"/>
                      <a:pt x="11865" y="8828"/>
                    </a:cubicBezTo>
                    <a:cubicBezTo>
                      <a:pt x="11865" y="8571"/>
                      <a:pt x="11816" y="8326"/>
                      <a:pt x="11791" y="8069"/>
                    </a:cubicBezTo>
                    <a:cubicBezTo>
                      <a:pt x="11754" y="7837"/>
                      <a:pt x="11718" y="7592"/>
                      <a:pt x="11718" y="7359"/>
                    </a:cubicBezTo>
                    <a:cubicBezTo>
                      <a:pt x="11669" y="5510"/>
                      <a:pt x="13469" y="4163"/>
                      <a:pt x="15170" y="3674"/>
                    </a:cubicBezTo>
                    <a:cubicBezTo>
                      <a:pt x="16823" y="3196"/>
                      <a:pt x="18574" y="3233"/>
                      <a:pt x="20252" y="3257"/>
                    </a:cubicBezTo>
                    <a:cubicBezTo>
                      <a:pt x="21696" y="3294"/>
                      <a:pt x="23178" y="3306"/>
                      <a:pt x="24586" y="3025"/>
                    </a:cubicBezTo>
                    <a:cubicBezTo>
                      <a:pt x="25921" y="2768"/>
                      <a:pt x="27206" y="2229"/>
                      <a:pt x="28443" y="1715"/>
                    </a:cubicBezTo>
                    <a:cubicBezTo>
                      <a:pt x="29116" y="1421"/>
                      <a:pt x="29814" y="1127"/>
                      <a:pt x="30537" y="882"/>
                    </a:cubicBezTo>
                    <a:cubicBezTo>
                      <a:pt x="33047" y="13"/>
                      <a:pt x="35128" y="0"/>
                      <a:pt x="36757" y="845"/>
                    </a:cubicBezTo>
                    <a:cubicBezTo>
                      <a:pt x="37797" y="1372"/>
                      <a:pt x="38605" y="2278"/>
                      <a:pt x="39365" y="3135"/>
                    </a:cubicBezTo>
                    <a:cubicBezTo>
                      <a:pt x="40013" y="3857"/>
                      <a:pt x="40687" y="4604"/>
                      <a:pt x="41495" y="5143"/>
                    </a:cubicBezTo>
                    <a:cubicBezTo>
                      <a:pt x="42413" y="5755"/>
                      <a:pt x="43491" y="6098"/>
                      <a:pt x="44531" y="6416"/>
                    </a:cubicBezTo>
                    <a:cubicBezTo>
                      <a:pt x="44972" y="6551"/>
                      <a:pt x="45425" y="6698"/>
                      <a:pt x="45878" y="6857"/>
                    </a:cubicBezTo>
                    <a:cubicBezTo>
                      <a:pt x="47899" y="7604"/>
                      <a:pt x="49552" y="9722"/>
                      <a:pt x="49343" y="11277"/>
                    </a:cubicBezTo>
                    <a:cubicBezTo>
                      <a:pt x="49209" y="12306"/>
                      <a:pt x="48303" y="12967"/>
                      <a:pt x="46772" y="13114"/>
                    </a:cubicBezTo>
                    <a:lnTo>
                      <a:pt x="46503" y="13150"/>
                    </a:lnTo>
                    <a:cubicBezTo>
                      <a:pt x="45046" y="13285"/>
                      <a:pt x="42609" y="13518"/>
                      <a:pt x="42095" y="15024"/>
                    </a:cubicBezTo>
                    <a:cubicBezTo>
                      <a:pt x="41850" y="15734"/>
                      <a:pt x="42083" y="16456"/>
                      <a:pt x="42328" y="17215"/>
                    </a:cubicBezTo>
                    <a:cubicBezTo>
                      <a:pt x="42670" y="18293"/>
                      <a:pt x="43025" y="19407"/>
                      <a:pt x="42058" y="20558"/>
                    </a:cubicBezTo>
                    <a:lnTo>
                      <a:pt x="42058" y="20558"/>
                    </a:lnTo>
                    <a:cubicBezTo>
                      <a:pt x="41838" y="20827"/>
                      <a:pt x="41544" y="21060"/>
                      <a:pt x="41262" y="21268"/>
                    </a:cubicBezTo>
                    <a:cubicBezTo>
                      <a:pt x="40956" y="21513"/>
                      <a:pt x="40638" y="21758"/>
                      <a:pt x="40405" y="22064"/>
                    </a:cubicBezTo>
                    <a:cubicBezTo>
                      <a:pt x="39977" y="22640"/>
                      <a:pt x="39854" y="23374"/>
                      <a:pt x="39720" y="24097"/>
                    </a:cubicBezTo>
                    <a:cubicBezTo>
                      <a:pt x="39585" y="24819"/>
                      <a:pt x="39462" y="25590"/>
                      <a:pt x="38985" y="26190"/>
                    </a:cubicBezTo>
                    <a:cubicBezTo>
                      <a:pt x="38165" y="27243"/>
                      <a:pt x="36659" y="27378"/>
                      <a:pt x="35324" y="27427"/>
                    </a:cubicBezTo>
                    <a:cubicBezTo>
                      <a:pt x="33794" y="27476"/>
                      <a:pt x="31896" y="27537"/>
                      <a:pt x="30402" y="26643"/>
                    </a:cubicBezTo>
                    <a:cubicBezTo>
                      <a:pt x="30169" y="26509"/>
                      <a:pt x="29961" y="26362"/>
                      <a:pt x="29741" y="26203"/>
                    </a:cubicBezTo>
                    <a:cubicBezTo>
                      <a:pt x="29447" y="25994"/>
                      <a:pt x="29141" y="25774"/>
                      <a:pt x="28810" y="25603"/>
                    </a:cubicBezTo>
                    <a:cubicBezTo>
                      <a:pt x="26986" y="24745"/>
                      <a:pt x="24880" y="25872"/>
                      <a:pt x="23778" y="26631"/>
                    </a:cubicBezTo>
                    <a:cubicBezTo>
                      <a:pt x="23423" y="26876"/>
                      <a:pt x="23080" y="27121"/>
                      <a:pt x="22749" y="27378"/>
                    </a:cubicBezTo>
                    <a:cubicBezTo>
                      <a:pt x="21635" y="28211"/>
                      <a:pt x="20472" y="29068"/>
                      <a:pt x="19101" y="29374"/>
                    </a:cubicBezTo>
                    <a:cubicBezTo>
                      <a:pt x="17668" y="29692"/>
                      <a:pt x="16138" y="29386"/>
                      <a:pt x="14656" y="29080"/>
                    </a:cubicBezTo>
                    <a:cubicBezTo>
                      <a:pt x="12771" y="28700"/>
                      <a:pt x="10995" y="28333"/>
                      <a:pt x="9404" y="29190"/>
                    </a:cubicBezTo>
                    <a:cubicBezTo>
                      <a:pt x="8791" y="29508"/>
                      <a:pt x="8265" y="29998"/>
                      <a:pt x="7751" y="30476"/>
                    </a:cubicBezTo>
                    <a:cubicBezTo>
                      <a:pt x="7065" y="31112"/>
                      <a:pt x="6343" y="31786"/>
                      <a:pt x="5412" y="32031"/>
                    </a:cubicBezTo>
                    <a:cubicBezTo>
                      <a:pt x="5130" y="32129"/>
                      <a:pt x="4861" y="32153"/>
                      <a:pt x="4579" y="321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3"/>
              <p:cNvSpPr/>
              <p:nvPr/>
            </p:nvSpPr>
            <p:spPr>
              <a:xfrm>
                <a:off x="1115700" y="1572038"/>
                <a:ext cx="1019650" cy="629350"/>
              </a:xfrm>
              <a:custGeom>
                <a:avLst/>
                <a:gdLst/>
                <a:ahLst/>
                <a:cxnLst/>
                <a:rect l="l" t="t" r="r" b="b"/>
                <a:pathLst>
                  <a:path w="40786" h="25174" fill="none" extrusionOk="0">
                    <a:moveTo>
                      <a:pt x="576" y="25149"/>
                    </a:moveTo>
                    <a:cubicBezTo>
                      <a:pt x="392" y="25149"/>
                      <a:pt x="184" y="25088"/>
                      <a:pt x="37" y="24807"/>
                    </a:cubicBezTo>
                    <a:cubicBezTo>
                      <a:pt x="1" y="24696"/>
                      <a:pt x="37" y="24599"/>
                      <a:pt x="99" y="24488"/>
                    </a:cubicBezTo>
                    <a:cubicBezTo>
                      <a:pt x="135" y="24439"/>
                      <a:pt x="148" y="24378"/>
                      <a:pt x="160" y="24329"/>
                    </a:cubicBezTo>
                    <a:cubicBezTo>
                      <a:pt x="282" y="23876"/>
                      <a:pt x="368" y="23435"/>
                      <a:pt x="441" y="23031"/>
                    </a:cubicBezTo>
                    <a:cubicBezTo>
                      <a:pt x="527" y="22578"/>
                      <a:pt x="637" y="21942"/>
                      <a:pt x="760" y="21746"/>
                    </a:cubicBezTo>
                    <a:cubicBezTo>
                      <a:pt x="992" y="21391"/>
                      <a:pt x="2229" y="20987"/>
                      <a:pt x="3062" y="20705"/>
                    </a:cubicBezTo>
                    <a:cubicBezTo>
                      <a:pt x="3331" y="20619"/>
                      <a:pt x="3649" y="20509"/>
                      <a:pt x="3955" y="20399"/>
                    </a:cubicBezTo>
                    <a:cubicBezTo>
                      <a:pt x="7837" y="19040"/>
                      <a:pt x="10077" y="16089"/>
                      <a:pt x="9698" y="12906"/>
                    </a:cubicBezTo>
                    <a:cubicBezTo>
                      <a:pt x="9600" y="12097"/>
                      <a:pt x="9367" y="11449"/>
                      <a:pt x="9184" y="10971"/>
                    </a:cubicBezTo>
                    <a:cubicBezTo>
                      <a:pt x="9184" y="10959"/>
                      <a:pt x="9159" y="10934"/>
                      <a:pt x="9147" y="10922"/>
                    </a:cubicBezTo>
                    <a:cubicBezTo>
                      <a:pt x="9122" y="10885"/>
                      <a:pt x="9098" y="10836"/>
                      <a:pt x="9098" y="10787"/>
                    </a:cubicBezTo>
                    <a:cubicBezTo>
                      <a:pt x="9122" y="10591"/>
                      <a:pt x="9306" y="10396"/>
                      <a:pt x="9490" y="10187"/>
                    </a:cubicBezTo>
                    <a:cubicBezTo>
                      <a:pt x="9563" y="10114"/>
                      <a:pt x="9624" y="10040"/>
                      <a:pt x="9686" y="9967"/>
                    </a:cubicBezTo>
                    <a:cubicBezTo>
                      <a:pt x="10494" y="8841"/>
                      <a:pt x="11608" y="7310"/>
                      <a:pt x="11632" y="5192"/>
                    </a:cubicBezTo>
                    <a:cubicBezTo>
                      <a:pt x="11632" y="4665"/>
                      <a:pt x="11547" y="4225"/>
                      <a:pt x="11510" y="3906"/>
                    </a:cubicBezTo>
                    <a:lnTo>
                      <a:pt x="11510" y="3882"/>
                    </a:lnTo>
                    <a:cubicBezTo>
                      <a:pt x="11510" y="3869"/>
                      <a:pt x="11485" y="3845"/>
                      <a:pt x="11510" y="3821"/>
                    </a:cubicBezTo>
                    <a:cubicBezTo>
                      <a:pt x="11571" y="3637"/>
                      <a:pt x="11877" y="3478"/>
                      <a:pt x="12465" y="3306"/>
                    </a:cubicBezTo>
                    <a:cubicBezTo>
                      <a:pt x="13383" y="3049"/>
                      <a:pt x="14461" y="3012"/>
                      <a:pt x="15391" y="3012"/>
                    </a:cubicBezTo>
                    <a:cubicBezTo>
                      <a:pt x="15771" y="3012"/>
                      <a:pt x="16163" y="3012"/>
                      <a:pt x="16542" y="3025"/>
                    </a:cubicBezTo>
                    <a:lnTo>
                      <a:pt x="16567" y="3025"/>
                    </a:lnTo>
                    <a:cubicBezTo>
                      <a:pt x="16983" y="3025"/>
                      <a:pt x="17412" y="3049"/>
                      <a:pt x="17852" y="3049"/>
                    </a:cubicBezTo>
                    <a:cubicBezTo>
                      <a:pt x="18881" y="3049"/>
                      <a:pt x="20228" y="3012"/>
                      <a:pt x="21623" y="2743"/>
                    </a:cubicBezTo>
                    <a:cubicBezTo>
                      <a:pt x="23289" y="2400"/>
                      <a:pt x="24807" y="1776"/>
                      <a:pt x="26129" y="1225"/>
                    </a:cubicBezTo>
                    <a:cubicBezTo>
                      <a:pt x="26790" y="943"/>
                      <a:pt x="27415" y="686"/>
                      <a:pt x="28027" y="478"/>
                    </a:cubicBezTo>
                    <a:cubicBezTo>
                      <a:pt x="28921" y="172"/>
                      <a:pt x="29753" y="0"/>
                      <a:pt x="30402" y="0"/>
                    </a:cubicBezTo>
                    <a:cubicBezTo>
                      <a:pt x="30868" y="0"/>
                      <a:pt x="31247" y="74"/>
                      <a:pt x="31541" y="233"/>
                    </a:cubicBezTo>
                    <a:cubicBezTo>
                      <a:pt x="32043" y="490"/>
                      <a:pt x="32606" y="1115"/>
                      <a:pt x="33206" y="1788"/>
                    </a:cubicBezTo>
                    <a:cubicBezTo>
                      <a:pt x="33953" y="2621"/>
                      <a:pt x="34810" y="3563"/>
                      <a:pt x="35973" y="4347"/>
                    </a:cubicBezTo>
                    <a:cubicBezTo>
                      <a:pt x="37296" y="5216"/>
                      <a:pt x="38667" y="5657"/>
                      <a:pt x="39879" y="6024"/>
                    </a:cubicBezTo>
                    <a:cubicBezTo>
                      <a:pt x="39965" y="6061"/>
                      <a:pt x="40112" y="6073"/>
                      <a:pt x="40247" y="6073"/>
                    </a:cubicBezTo>
                    <a:cubicBezTo>
                      <a:pt x="40455" y="6086"/>
                      <a:pt x="40638" y="6110"/>
                      <a:pt x="40736" y="6196"/>
                    </a:cubicBezTo>
                    <a:cubicBezTo>
                      <a:pt x="40773" y="6233"/>
                      <a:pt x="40785" y="6269"/>
                      <a:pt x="40785" y="6331"/>
                    </a:cubicBezTo>
                    <a:cubicBezTo>
                      <a:pt x="40700" y="7335"/>
                      <a:pt x="39659" y="7665"/>
                      <a:pt x="38459" y="8045"/>
                    </a:cubicBezTo>
                    <a:cubicBezTo>
                      <a:pt x="37186" y="8449"/>
                      <a:pt x="35741" y="8902"/>
                      <a:pt x="35275" y="10285"/>
                    </a:cubicBezTo>
                    <a:cubicBezTo>
                      <a:pt x="34663" y="12061"/>
                      <a:pt x="35153" y="13603"/>
                      <a:pt x="35471" y="14632"/>
                    </a:cubicBezTo>
                    <a:lnTo>
                      <a:pt x="35520" y="14718"/>
                    </a:lnTo>
                    <a:cubicBezTo>
                      <a:pt x="35557" y="14803"/>
                      <a:pt x="35594" y="14877"/>
                      <a:pt x="35582" y="14963"/>
                    </a:cubicBezTo>
                    <a:cubicBezTo>
                      <a:pt x="35582" y="14987"/>
                      <a:pt x="35557" y="14987"/>
                      <a:pt x="35557" y="14999"/>
                    </a:cubicBezTo>
                    <a:cubicBezTo>
                      <a:pt x="35178" y="15305"/>
                      <a:pt x="34602" y="15746"/>
                      <a:pt x="34088" y="16420"/>
                    </a:cubicBezTo>
                    <a:cubicBezTo>
                      <a:pt x="33170" y="17632"/>
                      <a:pt x="32949" y="18930"/>
                      <a:pt x="32778" y="19885"/>
                    </a:cubicBezTo>
                    <a:cubicBezTo>
                      <a:pt x="32778" y="19921"/>
                      <a:pt x="32765" y="19970"/>
                      <a:pt x="32765" y="20019"/>
                    </a:cubicBezTo>
                    <a:cubicBezTo>
                      <a:pt x="32765" y="20129"/>
                      <a:pt x="32765" y="20252"/>
                      <a:pt x="32680" y="20325"/>
                    </a:cubicBezTo>
                    <a:cubicBezTo>
                      <a:pt x="32582" y="20436"/>
                      <a:pt x="32361" y="20436"/>
                      <a:pt x="32055" y="20411"/>
                    </a:cubicBezTo>
                    <a:cubicBezTo>
                      <a:pt x="31921" y="20411"/>
                      <a:pt x="31761" y="20399"/>
                      <a:pt x="31615" y="20411"/>
                    </a:cubicBezTo>
                    <a:cubicBezTo>
                      <a:pt x="31272" y="20436"/>
                      <a:pt x="30929" y="20436"/>
                      <a:pt x="30574" y="20436"/>
                    </a:cubicBezTo>
                    <a:cubicBezTo>
                      <a:pt x="29925" y="20436"/>
                      <a:pt x="29031" y="20399"/>
                      <a:pt x="28541" y="20105"/>
                    </a:cubicBezTo>
                    <a:cubicBezTo>
                      <a:pt x="28443" y="20044"/>
                      <a:pt x="28296" y="19946"/>
                      <a:pt x="28137" y="19836"/>
                    </a:cubicBezTo>
                    <a:cubicBezTo>
                      <a:pt x="27758" y="19554"/>
                      <a:pt x="27280" y="19223"/>
                      <a:pt x="26680" y="18930"/>
                    </a:cubicBezTo>
                    <a:cubicBezTo>
                      <a:pt x="25799" y="18501"/>
                      <a:pt x="24819" y="18293"/>
                      <a:pt x="23791" y="18293"/>
                    </a:cubicBezTo>
                    <a:cubicBezTo>
                      <a:pt x="21562" y="18293"/>
                      <a:pt x="19554" y="19334"/>
                      <a:pt x="18269" y="20215"/>
                    </a:cubicBezTo>
                    <a:cubicBezTo>
                      <a:pt x="17865" y="20497"/>
                      <a:pt x="17485" y="20766"/>
                      <a:pt x="17130" y="21023"/>
                    </a:cubicBezTo>
                    <a:cubicBezTo>
                      <a:pt x="16261" y="21672"/>
                      <a:pt x="15440" y="22284"/>
                      <a:pt x="14767" y="22431"/>
                    </a:cubicBezTo>
                    <a:cubicBezTo>
                      <a:pt x="14595" y="22468"/>
                      <a:pt x="14412" y="22493"/>
                      <a:pt x="14179" y="22493"/>
                    </a:cubicBezTo>
                    <a:cubicBezTo>
                      <a:pt x="13493" y="22493"/>
                      <a:pt x="12636" y="22333"/>
                      <a:pt x="11743" y="22150"/>
                    </a:cubicBezTo>
                    <a:cubicBezTo>
                      <a:pt x="10641" y="21917"/>
                      <a:pt x="9392" y="21672"/>
                      <a:pt x="8069" y="21672"/>
                    </a:cubicBezTo>
                    <a:cubicBezTo>
                      <a:pt x="6637" y="21672"/>
                      <a:pt x="5376" y="21978"/>
                      <a:pt x="4213" y="22591"/>
                    </a:cubicBezTo>
                    <a:cubicBezTo>
                      <a:pt x="3209" y="23129"/>
                      <a:pt x="2462" y="23827"/>
                      <a:pt x="1849" y="24390"/>
                    </a:cubicBezTo>
                    <a:cubicBezTo>
                      <a:pt x="1764" y="24452"/>
                      <a:pt x="1690" y="24537"/>
                      <a:pt x="1617" y="24623"/>
                    </a:cubicBezTo>
                    <a:cubicBezTo>
                      <a:pt x="1372" y="24868"/>
                      <a:pt x="1127" y="25113"/>
                      <a:pt x="956" y="25162"/>
                    </a:cubicBezTo>
                    <a:lnTo>
                      <a:pt x="956" y="25125"/>
                    </a:lnTo>
                    <a:lnTo>
                      <a:pt x="956" y="25162"/>
                    </a:lnTo>
                    <a:cubicBezTo>
                      <a:pt x="943" y="25162"/>
                      <a:pt x="943" y="25162"/>
                      <a:pt x="931" y="25174"/>
                    </a:cubicBezTo>
                    <a:cubicBezTo>
                      <a:pt x="809" y="25113"/>
                      <a:pt x="698" y="25149"/>
                      <a:pt x="576" y="2514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3"/>
              <p:cNvSpPr/>
              <p:nvPr/>
            </p:nvSpPr>
            <p:spPr>
              <a:xfrm>
                <a:off x="1395775" y="1654988"/>
                <a:ext cx="560500" cy="394900"/>
              </a:xfrm>
              <a:custGeom>
                <a:avLst/>
                <a:gdLst/>
                <a:ahLst/>
                <a:cxnLst/>
                <a:rect l="l" t="t" r="r" b="b"/>
                <a:pathLst>
                  <a:path w="22420" h="15796" fill="none" extrusionOk="0">
                    <a:moveTo>
                      <a:pt x="2548" y="15783"/>
                    </a:moveTo>
                    <a:cubicBezTo>
                      <a:pt x="2290" y="15783"/>
                      <a:pt x="1972" y="15685"/>
                      <a:pt x="1654" y="15612"/>
                    </a:cubicBezTo>
                    <a:cubicBezTo>
                      <a:pt x="1482" y="15563"/>
                      <a:pt x="1311" y="15526"/>
                      <a:pt x="1164" y="15489"/>
                    </a:cubicBezTo>
                    <a:cubicBezTo>
                      <a:pt x="1103" y="15477"/>
                      <a:pt x="1005" y="15477"/>
                      <a:pt x="919" y="15489"/>
                    </a:cubicBezTo>
                    <a:cubicBezTo>
                      <a:pt x="735" y="15501"/>
                      <a:pt x="527" y="15501"/>
                      <a:pt x="454" y="15342"/>
                    </a:cubicBezTo>
                    <a:cubicBezTo>
                      <a:pt x="1" y="14265"/>
                      <a:pt x="503" y="13212"/>
                      <a:pt x="1042" y="12110"/>
                    </a:cubicBezTo>
                    <a:cubicBezTo>
                      <a:pt x="1482" y="11179"/>
                      <a:pt x="1960" y="10224"/>
                      <a:pt x="1837" y="9220"/>
                    </a:cubicBezTo>
                    <a:cubicBezTo>
                      <a:pt x="1813" y="9049"/>
                      <a:pt x="1776" y="8890"/>
                      <a:pt x="1727" y="8743"/>
                    </a:cubicBezTo>
                    <a:cubicBezTo>
                      <a:pt x="1654" y="8498"/>
                      <a:pt x="1593" y="8265"/>
                      <a:pt x="1629" y="8057"/>
                    </a:cubicBezTo>
                    <a:cubicBezTo>
                      <a:pt x="1666" y="7898"/>
                      <a:pt x="1690" y="7726"/>
                      <a:pt x="1727" y="7555"/>
                    </a:cubicBezTo>
                    <a:cubicBezTo>
                      <a:pt x="1960" y="6220"/>
                      <a:pt x="2266" y="4384"/>
                      <a:pt x="3711" y="3074"/>
                    </a:cubicBezTo>
                    <a:cubicBezTo>
                      <a:pt x="3821" y="2988"/>
                      <a:pt x="3956" y="3013"/>
                      <a:pt x="4066" y="3049"/>
                    </a:cubicBezTo>
                    <a:cubicBezTo>
                      <a:pt x="4115" y="3062"/>
                      <a:pt x="4139" y="3062"/>
                      <a:pt x="4176" y="3062"/>
                    </a:cubicBezTo>
                    <a:cubicBezTo>
                      <a:pt x="4543" y="3062"/>
                      <a:pt x="4923" y="3062"/>
                      <a:pt x="5266" y="3074"/>
                    </a:cubicBezTo>
                    <a:lnTo>
                      <a:pt x="5290" y="3074"/>
                    </a:lnTo>
                    <a:cubicBezTo>
                      <a:pt x="5768" y="3098"/>
                      <a:pt x="6184" y="3098"/>
                      <a:pt x="6637" y="3098"/>
                    </a:cubicBezTo>
                    <a:cubicBezTo>
                      <a:pt x="7812" y="3098"/>
                      <a:pt x="9380" y="3049"/>
                      <a:pt x="11057" y="2706"/>
                    </a:cubicBezTo>
                    <a:cubicBezTo>
                      <a:pt x="13065" y="2315"/>
                      <a:pt x="14816" y="1580"/>
                      <a:pt x="16224" y="992"/>
                    </a:cubicBezTo>
                    <a:cubicBezTo>
                      <a:pt x="16836" y="735"/>
                      <a:pt x="17412" y="490"/>
                      <a:pt x="17938" y="307"/>
                    </a:cubicBezTo>
                    <a:cubicBezTo>
                      <a:pt x="18036" y="270"/>
                      <a:pt x="18134" y="233"/>
                      <a:pt x="18220" y="196"/>
                    </a:cubicBezTo>
                    <a:cubicBezTo>
                      <a:pt x="18514" y="86"/>
                      <a:pt x="18746" y="1"/>
                      <a:pt x="18893" y="62"/>
                    </a:cubicBezTo>
                    <a:cubicBezTo>
                      <a:pt x="19077" y="123"/>
                      <a:pt x="19224" y="319"/>
                      <a:pt x="19346" y="490"/>
                    </a:cubicBezTo>
                    <a:cubicBezTo>
                      <a:pt x="19408" y="564"/>
                      <a:pt x="19444" y="637"/>
                      <a:pt x="19493" y="698"/>
                    </a:cubicBezTo>
                    <a:cubicBezTo>
                      <a:pt x="19738" y="980"/>
                      <a:pt x="20154" y="1213"/>
                      <a:pt x="20583" y="1458"/>
                    </a:cubicBezTo>
                    <a:cubicBezTo>
                      <a:pt x="21403" y="1911"/>
                      <a:pt x="22322" y="2437"/>
                      <a:pt x="22383" y="3478"/>
                    </a:cubicBezTo>
                    <a:cubicBezTo>
                      <a:pt x="22420" y="3968"/>
                      <a:pt x="22052" y="4335"/>
                      <a:pt x="21660" y="4727"/>
                    </a:cubicBezTo>
                    <a:cubicBezTo>
                      <a:pt x="21342" y="5070"/>
                      <a:pt x="21011" y="5400"/>
                      <a:pt x="20852" y="5841"/>
                    </a:cubicBezTo>
                    <a:cubicBezTo>
                      <a:pt x="20509" y="6869"/>
                      <a:pt x="20571" y="7861"/>
                      <a:pt x="20632" y="8743"/>
                    </a:cubicBezTo>
                    <a:cubicBezTo>
                      <a:pt x="20669" y="9392"/>
                      <a:pt x="20705" y="10028"/>
                      <a:pt x="20571" y="10555"/>
                    </a:cubicBezTo>
                    <a:cubicBezTo>
                      <a:pt x="20534" y="10702"/>
                      <a:pt x="20424" y="10787"/>
                      <a:pt x="20326" y="10898"/>
                    </a:cubicBezTo>
                    <a:cubicBezTo>
                      <a:pt x="20265" y="10959"/>
                      <a:pt x="20203" y="11008"/>
                      <a:pt x="20154" y="11069"/>
                    </a:cubicBezTo>
                    <a:cubicBezTo>
                      <a:pt x="19873" y="11436"/>
                      <a:pt x="19738" y="11914"/>
                      <a:pt x="19603" y="12355"/>
                    </a:cubicBezTo>
                    <a:cubicBezTo>
                      <a:pt x="19420" y="12942"/>
                      <a:pt x="19248" y="13518"/>
                      <a:pt x="18759" y="13689"/>
                    </a:cubicBezTo>
                    <a:cubicBezTo>
                      <a:pt x="18440" y="13775"/>
                      <a:pt x="18134" y="13518"/>
                      <a:pt x="17767" y="13187"/>
                    </a:cubicBezTo>
                    <a:cubicBezTo>
                      <a:pt x="17497" y="12979"/>
                      <a:pt x="17216" y="12722"/>
                      <a:pt x="16885" y="12563"/>
                    </a:cubicBezTo>
                    <a:cubicBezTo>
                      <a:pt x="15538" y="11926"/>
                      <a:pt x="14069" y="11608"/>
                      <a:pt x="12563" y="11608"/>
                    </a:cubicBezTo>
                    <a:cubicBezTo>
                      <a:pt x="9465" y="11608"/>
                      <a:pt x="6821" y="12967"/>
                      <a:pt x="5131" y="14106"/>
                    </a:cubicBezTo>
                    <a:cubicBezTo>
                      <a:pt x="4690" y="14412"/>
                      <a:pt x="4262" y="14718"/>
                      <a:pt x="3894" y="14999"/>
                    </a:cubicBezTo>
                    <a:cubicBezTo>
                      <a:pt x="3784" y="15073"/>
                      <a:pt x="3686" y="15171"/>
                      <a:pt x="3576" y="15256"/>
                    </a:cubicBezTo>
                    <a:cubicBezTo>
                      <a:pt x="3294" y="15489"/>
                      <a:pt x="3013" y="15734"/>
                      <a:pt x="2768" y="15795"/>
                    </a:cubicBezTo>
                    <a:lnTo>
                      <a:pt x="2768" y="15795"/>
                    </a:lnTo>
                    <a:cubicBezTo>
                      <a:pt x="2695" y="15783"/>
                      <a:pt x="2633" y="15783"/>
                      <a:pt x="2548" y="1578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3"/>
              <p:cNvSpPr/>
              <p:nvPr/>
            </p:nvSpPr>
            <p:spPr>
              <a:xfrm>
                <a:off x="1520375" y="1749563"/>
                <a:ext cx="329375" cy="164400"/>
              </a:xfrm>
              <a:custGeom>
                <a:avLst/>
                <a:gdLst/>
                <a:ahLst/>
                <a:cxnLst/>
                <a:rect l="l" t="t" r="r" b="b"/>
                <a:pathLst>
                  <a:path w="13175" h="6576" fill="none" extrusionOk="0">
                    <a:moveTo>
                      <a:pt x="1212" y="6576"/>
                    </a:moveTo>
                    <a:cubicBezTo>
                      <a:pt x="857" y="6576"/>
                      <a:pt x="539" y="6490"/>
                      <a:pt x="233" y="6294"/>
                    </a:cubicBezTo>
                    <a:lnTo>
                      <a:pt x="233" y="6294"/>
                    </a:lnTo>
                    <a:cubicBezTo>
                      <a:pt x="0" y="6135"/>
                      <a:pt x="61" y="5841"/>
                      <a:pt x="135" y="5535"/>
                    </a:cubicBezTo>
                    <a:cubicBezTo>
                      <a:pt x="184" y="5352"/>
                      <a:pt x="221" y="5168"/>
                      <a:pt x="196" y="5021"/>
                    </a:cubicBezTo>
                    <a:cubicBezTo>
                      <a:pt x="184" y="4886"/>
                      <a:pt x="147" y="4764"/>
                      <a:pt x="123" y="4654"/>
                    </a:cubicBezTo>
                    <a:cubicBezTo>
                      <a:pt x="98" y="4531"/>
                      <a:pt x="61" y="4409"/>
                      <a:pt x="61" y="4286"/>
                    </a:cubicBezTo>
                    <a:cubicBezTo>
                      <a:pt x="37" y="3748"/>
                      <a:pt x="0" y="2952"/>
                      <a:pt x="441" y="2646"/>
                    </a:cubicBezTo>
                    <a:cubicBezTo>
                      <a:pt x="674" y="2499"/>
                      <a:pt x="955" y="2535"/>
                      <a:pt x="1225" y="2597"/>
                    </a:cubicBezTo>
                    <a:cubicBezTo>
                      <a:pt x="1359" y="2633"/>
                      <a:pt x="1506" y="2658"/>
                      <a:pt x="1641" y="2658"/>
                    </a:cubicBezTo>
                    <a:cubicBezTo>
                      <a:pt x="2975" y="2658"/>
                      <a:pt x="4751" y="2621"/>
                      <a:pt x="6722" y="2217"/>
                    </a:cubicBezTo>
                    <a:cubicBezTo>
                      <a:pt x="9061" y="1764"/>
                      <a:pt x="11056" y="919"/>
                      <a:pt x="12526" y="307"/>
                    </a:cubicBezTo>
                    <a:cubicBezTo>
                      <a:pt x="12562" y="295"/>
                      <a:pt x="12624" y="246"/>
                      <a:pt x="12685" y="197"/>
                    </a:cubicBezTo>
                    <a:cubicBezTo>
                      <a:pt x="12807" y="111"/>
                      <a:pt x="12954" y="1"/>
                      <a:pt x="13040" y="111"/>
                    </a:cubicBezTo>
                    <a:cubicBezTo>
                      <a:pt x="13175" y="258"/>
                      <a:pt x="13028" y="442"/>
                      <a:pt x="12893" y="613"/>
                    </a:cubicBezTo>
                    <a:cubicBezTo>
                      <a:pt x="12807" y="723"/>
                      <a:pt x="12722" y="821"/>
                      <a:pt x="12685" y="931"/>
                    </a:cubicBezTo>
                    <a:cubicBezTo>
                      <a:pt x="12367" y="1850"/>
                      <a:pt x="12379" y="2744"/>
                      <a:pt x="12416" y="3515"/>
                    </a:cubicBezTo>
                    <a:cubicBezTo>
                      <a:pt x="12428" y="4152"/>
                      <a:pt x="12440" y="4703"/>
                      <a:pt x="12281" y="5156"/>
                    </a:cubicBezTo>
                    <a:cubicBezTo>
                      <a:pt x="12097" y="5682"/>
                      <a:pt x="11118" y="5352"/>
                      <a:pt x="9979" y="4972"/>
                    </a:cubicBezTo>
                    <a:cubicBezTo>
                      <a:pt x="9171" y="4703"/>
                      <a:pt x="8253" y="4409"/>
                      <a:pt x="7567" y="4409"/>
                    </a:cubicBezTo>
                    <a:cubicBezTo>
                      <a:pt x="6294" y="4409"/>
                      <a:pt x="5020" y="5045"/>
                      <a:pt x="3906" y="5609"/>
                    </a:cubicBezTo>
                    <a:cubicBezTo>
                      <a:pt x="2914" y="6123"/>
                      <a:pt x="2008" y="6576"/>
                      <a:pt x="1212" y="657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3"/>
              <p:cNvSpPr/>
              <p:nvPr/>
            </p:nvSpPr>
            <p:spPr>
              <a:xfrm>
                <a:off x="965100" y="1428788"/>
                <a:ext cx="1354200" cy="913425"/>
              </a:xfrm>
              <a:custGeom>
                <a:avLst/>
                <a:gdLst/>
                <a:ahLst/>
                <a:cxnLst/>
                <a:rect l="l" t="t" r="r" b="b"/>
                <a:pathLst>
                  <a:path w="54168" h="36537" fill="none" extrusionOk="0">
                    <a:moveTo>
                      <a:pt x="52613" y="9416"/>
                    </a:moveTo>
                    <a:cubicBezTo>
                      <a:pt x="51670" y="8228"/>
                      <a:pt x="50409" y="7285"/>
                      <a:pt x="49025" y="6783"/>
                    </a:cubicBezTo>
                    <a:cubicBezTo>
                      <a:pt x="48536" y="6600"/>
                      <a:pt x="48046" y="6441"/>
                      <a:pt x="47568" y="6294"/>
                    </a:cubicBezTo>
                    <a:cubicBezTo>
                      <a:pt x="46638" y="6000"/>
                      <a:pt x="45769" y="5730"/>
                      <a:pt x="45120" y="5302"/>
                    </a:cubicBezTo>
                    <a:cubicBezTo>
                      <a:pt x="44556" y="4910"/>
                      <a:pt x="44005" y="4322"/>
                      <a:pt x="43430" y="3673"/>
                    </a:cubicBezTo>
                    <a:cubicBezTo>
                      <a:pt x="42548" y="2706"/>
                      <a:pt x="41569" y="1629"/>
                      <a:pt x="40161" y="894"/>
                    </a:cubicBezTo>
                    <a:cubicBezTo>
                      <a:pt x="39047" y="306"/>
                      <a:pt x="37773" y="0"/>
                      <a:pt x="36390" y="0"/>
                    </a:cubicBezTo>
                    <a:cubicBezTo>
                      <a:pt x="35067" y="0"/>
                      <a:pt x="33647" y="282"/>
                      <a:pt x="32129" y="796"/>
                    </a:cubicBezTo>
                    <a:cubicBezTo>
                      <a:pt x="31370" y="1078"/>
                      <a:pt x="30635" y="1384"/>
                      <a:pt x="29913" y="1665"/>
                    </a:cubicBezTo>
                    <a:cubicBezTo>
                      <a:pt x="28713" y="2167"/>
                      <a:pt x="27598" y="2633"/>
                      <a:pt x="26497" y="2853"/>
                    </a:cubicBezTo>
                    <a:cubicBezTo>
                      <a:pt x="25590" y="3037"/>
                      <a:pt x="24586" y="3049"/>
                      <a:pt x="23815" y="3049"/>
                    </a:cubicBezTo>
                    <a:cubicBezTo>
                      <a:pt x="23423" y="3049"/>
                      <a:pt x="23019" y="3049"/>
                      <a:pt x="22640" y="3037"/>
                    </a:cubicBezTo>
                    <a:cubicBezTo>
                      <a:pt x="22248" y="3037"/>
                      <a:pt x="21819" y="3012"/>
                      <a:pt x="21391" y="3012"/>
                    </a:cubicBezTo>
                    <a:cubicBezTo>
                      <a:pt x="20056" y="3012"/>
                      <a:pt x="18477" y="3073"/>
                      <a:pt x="16885" y="3539"/>
                    </a:cubicBezTo>
                    <a:cubicBezTo>
                      <a:pt x="15612" y="3894"/>
                      <a:pt x="14436" y="4567"/>
                      <a:pt x="13555" y="5424"/>
                    </a:cubicBezTo>
                    <a:cubicBezTo>
                      <a:pt x="12367" y="6551"/>
                      <a:pt x="11730" y="8008"/>
                      <a:pt x="11779" y="9489"/>
                    </a:cubicBezTo>
                    <a:cubicBezTo>
                      <a:pt x="11792" y="9893"/>
                      <a:pt x="11840" y="10224"/>
                      <a:pt x="11877" y="10506"/>
                    </a:cubicBezTo>
                    <a:cubicBezTo>
                      <a:pt x="11902" y="10640"/>
                      <a:pt x="11926" y="10824"/>
                      <a:pt x="11926" y="10897"/>
                    </a:cubicBezTo>
                    <a:cubicBezTo>
                      <a:pt x="11926" y="11179"/>
                      <a:pt x="11424" y="11877"/>
                      <a:pt x="11081" y="12342"/>
                    </a:cubicBezTo>
                    <a:cubicBezTo>
                      <a:pt x="10285" y="13420"/>
                      <a:pt x="9208" y="14913"/>
                      <a:pt x="9367" y="16897"/>
                    </a:cubicBezTo>
                    <a:cubicBezTo>
                      <a:pt x="9428" y="17644"/>
                      <a:pt x="9673" y="18293"/>
                      <a:pt x="9857" y="18746"/>
                    </a:cubicBezTo>
                    <a:cubicBezTo>
                      <a:pt x="9943" y="18954"/>
                      <a:pt x="10041" y="19223"/>
                      <a:pt x="10065" y="19333"/>
                    </a:cubicBezTo>
                    <a:cubicBezTo>
                      <a:pt x="10090" y="19542"/>
                      <a:pt x="9453" y="20301"/>
                      <a:pt x="8082" y="20790"/>
                    </a:cubicBezTo>
                    <a:cubicBezTo>
                      <a:pt x="7824" y="20876"/>
                      <a:pt x="7567" y="20974"/>
                      <a:pt x="7286" y="21060"/>
                    </a:cubicBezTo>
                    <a:cubicBezTo>
                      <a:pt x="5498" y="21660"/>
                      <a:pt x="3270" y="22394"/>
                      <a:pt x="1947" y="24488"/>
                    </a:cubicBezTo>
                    <a:cubicBezTo>
                      <a:pt x="1262" y="25602"/>
                      <a:pt x="1029" y="26802"/>
                      <a:pt x="858" y="27770"/>
                    </a:cubicBezTo>
                    <a:cubicBezTo>
                      <a:pt x="796" y="28100"/>
                      <a:pt x="735" y="28406"/>
                      <a:pt x="674" y="28688"/>
                    </a:cubicBezTo>
                    <a:cubicBezTo>
                      <a:pt x="649" y="28810"/>
                      <a:pt x="613" y="28945"/>
                      <a:pt x="576" y="29067"/>
                    </a:cubicBezTo>
                    <a:cubicBezTo>
                      <a:pt x="331" y="29924"/>
                      <a:pt x="1" y="31088"/>
                      <a:pt x="392" y="32386"/>
                    </a:cubicBezTo>
                    <a:cubicBezTo>
                      <a:pt x="796" y="33794"/>
                      <a:pt x="1898" y="34908"/>
                      <a:pt x="3674" y="35728"/>
                    </a:cubicBezTo>
                    <a:cubicBezTo>
                      <a:pt x="4886" y="36279"/>
                      <a:pt x="5963" y="36536"/>
                      <a:pt x="6980" y="36536"/>
                    </a:cubicBezTo>
                    <a:cubicBezTo>
                      <a:pt x="7469" y="36536"/>
                      <a:pt x="7947" y="36475"/>
                      <a:pt x="8412" y="36353"/>
                    </a:cubicBezTo>
                    <a:cubicBezTo>
                      <a:pt x="9894" y="35948"/>
                      <a:pt x="10898" y="35006"/>
                      <a:pt x="11730" y="34259"/>
                    </a:cubicBezTo>
                    <a:cubicBezTo>
                      <a:pt x="12159" y="33855"/>
                      <a:pt x="12551" y="33487"/>
                      <a:pt x="12893" y="33304"/>
                    </a:cubicBezTo>
                    <a:cubicBezTo>
                      <a:pt x="13212" y="33132"/>
                      <a:pt x="13579" y="33059"/>
                      <a:pt x="14069" y="33059"/>
                    </a:cubicBezTo>
                    <a:cubicBezTo>
                      <a:pt x="14791" y="33059"/>
                      <a:pt x="15673" y="33243"/>
                      <a:pt x="16616" y="33426"/>
                    </a:cubicBezTo>
                    <a:cubicBezTo>
                      <a:pt x="17693" y="33647"/>
                      <a:pt x="18917" y="33904"/>
                      <a:pt x="20191" y="33904"/>
                    </a:cubicBezTo>
                    <a:cubicBezTo>
                      <a:pt x="20852" y="33904"/>
                      <a:pt x="21452" y="33843"/>
                      <a:pt x="22027" y="33708"/>
                    </a:cubicBezTo>
                    <a:cubicBezTo>
                      <a:pt x="23864" y="33292"/>
                      <a:pt x="25284" y="32239"/>
                      <a:pt x="26545" y="31320"/>
                    </a:cubicBezTo>
                    <a:cubicBezTo>
                      <a:pt x="26864" y="31088"/>
                      <a:pt x="27182" y="30843"/>
                      <a:pt x="27513" y="30622"/>
                    </a:cubicBezTo>
                    <a:cubicBezTo>
                      <a:pt x="28370" y="30047"/>
                      <a:pt x="29227" y="29692"/>
                      <a:pt x="29815" y="29692"/>
                    </a:cubicBezTo>
                    <a:cubicBezTo>
                      <a:pt x="29986" y="29692"/>
                      <a:pt x="30121" y="29729"/>
                      <a:pt x="30268" y="29790"/>
                    </a:cubicBezTo>
                    <a:cubicBezTo>
                      <a:pt x="30402" y="29851"/>
                      <a:pt x="30635" y="30010"/>
                      <a:pt x="30843" y="30169"/>
                    </a:cubicBezTo>
                    <a:cubicBezTo>
                      <a:pt x="31088" y="30341"/>
                      <a:pt x="31345" y="30537"/>
                      <a:pt x="31676" y="30720"/>
                    </a:cubicBezTo>
                    <a:cubicBezTo>
                      <a:pt x="33353" y="31712"/>
                      <a:pt x="35190" y="31835"/>
                      <a:pt x="36598" y="31835"/>
                    </a:cubicBezTo>
                    <a:lnTo>
                      <a:pt x="36598" y="31835"/>
                    </a:lnTo>
                    <a:cubicBezTo>
                      <a:pt x="37039" y="31835"/>
                      <a:pt x="37455" y="31822"/>
                      <a:pt x="37834" y="31810"/>
                    </a:cubicBezTo>
                    <a:cubicBezTo>
                      <a:pt x="39096" y="31761"/>
                      <a:pt x="41679" y="31688"/>
                      <a:pt x="43246" y="29692"/>
                    </a:cubicBezTo>
                    <a:cubicBezTo>
                      <a:pt x="44054" y="28651"/>
                      <a:pt x="44263" y="27463"/>
                      <a:pt x="44422" y="26582"/>
                    </a:cubicBezTo>
                    <a:cubicBezTo>
                      <a:pt x="44483" y="26251"/>
                      <a:pt x="44569" y="25700"/>
                      <a:pt x="44679" y="25541"/>
                    </a:cubicBezTo>
                    <a:cubicBezTo>
                      <a:pt x="44740" y="25468"/>
                      <a:pt x="44973" y="25284"/>
                      <a:pt x="45120" y="25162"/>
                    </a:cubicBezTo>
                    <a:cubicBezTo>
                      <a:pt x="45462" y="24904"/>
                      <a:pt x="45891" y="24562"/>
                      <a:pt x="46271" y="24109"/>
                    </a:cubicBezTo>
                    <a:cubicBezTo>
                      <a:pt x="48046" y="21990"/>
                      <a:pt x="47348" y="19774"/>
                      <a:pt x="46956" y="18599"/>
                    </a:cubicBezTo>
                    <a:cubicBezTo>
                      <a:pt x="46895" y="18403"/>
                      <a:pt x="46809" y="18134"/>
                      <a:pt x="46760" y="17938"/>
                    </a:cubicBezTo>
                    <a:cubicBezTo>
                      <a:pt x="47324" y="17681"/>
                      <a:pt x="48695" y="17546"/>
                      <a:pt x="49160" y="17497"/>
                    </a:cubicBezTo>
                    <a:lnTo>
                      <a:pt x="49442" y="17460"/>
                    </a:lnTo>
                    <a:cubicBezTo>
                      <a:pt x="52062" y="17203"/>
                      <a:pt x="53788" y="15770"/>
                      <a:pt x="54045" y="13640"/>
                    </a:cubicBezTo>
                    <a:cubicBezTo>
                      <a:pt x="54168" y="12281"/>
                      <a:pt x="53678" y="10775"/>
                      <a:pt x="52613" y="941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dashDot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0" name="Google Shape;910;p33"/>
            <p:cNvGrpSpPr/>
            <p:nvPr/>
          </p:nvGrpSpPr>
          <p:grpSpPr>
            <a:xfrm>
              <a:off x="-3230997" y="-668750"/>
              <a:ext cx="4020585" cy="3545433"/>
              <a:chOff x="-2417677" y="2452996"/>
              <a:chExt cx="5416388" cy="4776280"/>
            </a:xfrm>
          </p:grpSpPr>
          <p:grpSp>
            <p:nvGrpSpPr>
              <p:cNvPr id="911" name="Google Shape;911;p33"/>
              <p:cNvGrpSpPr/>
              <p:nvPr/>
            </p:nvGrpSpPr>
            <p:grpSpPr>
              <a:xfrm>
                <a:off x="415116" y="4353695"/>
                <a:ext cx="451070" cy="303924"/>
                <a:chOff x="5850477" y="3901125"/>
                <a:chExt cx="127450" cy="85874"/>
              </a:xfrm>
            </p:grpSpPr>
            <p:sp>
              <p:nvSpPr>
                <p:cNvPr id="912" name="Google Shape;912;p33"/>
                <p:cNvSpPr/>
                <p:nvPr/>
              </p:nvSpPr>
              <p:spPr>
                <a:xfrm>
                  <a:off x="5892700" y="3901125"/>
                  <a:ext cx="34000" cy="2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" h="1005" extrusionOk="0">
                      <a:moveTo>
                        <a:pt x="0" y="0"/>
                      </a:moveTo>
                      <a:lnTo>
                        <a:pt x="0" y="1004"/>
                      </a:lnTo>
                      <a:lnTo>
                        <a:pt x="1359" y="1004"/>
                      </a:lnTo>
                      <a:lnTo>
                        <a:pt x="135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3" name="Google Shape;913;p33"/>
                <p:cNvSpPr/>
                <p:nvPr/>
              </p:nvSpPr>
              <p:spPr>
                <a:xfrm>
                  <a:off x="5935028" y="3936639"/>
                  <a:ext cx="28800" cy="2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845" extrusionOk="0">
                      <a:moveTo>
                        <a:pt x="0" y="0"/>
                      </a:moveTo>
                      <a:lnTo>
                        <a:pt x="0" y="845"/>
                      </a:lnTo>
                      <a:lnTo>
                        <a:pt x="1151" y="845"/>
                      </a:ln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4" name="Google Shape;914;p33"/>
                <p:cNvSpPr/>
                <p:nvPr/>
              </p:nvSpPr>
              <p:spPr>
                <a:xfrm>
                  <a:off x="5850477" y="3936641"/>
                  <a:ext cx="14400" cy="1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" h="405" extrusionOk="0">
                      <a:moveTo>
                        <a:pt x="1" y="1"/>
                      </a:moveTo>
                      <a:lnTo>
                        <a:pt x="1" y="405"/>
                      </a:lnTo>
                      <a:lnTo>
                        <a:pt x="576" y="405"/>
                      </a:lnTo>
                      <a:lnTo>
                        <a:pt x="57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5" name="Google Shape;915;p33"/>
                <p:cNvSpPr/>
                <p:nvPr/>
              </p:nvSpPr>
              <p:spPr>
                <a:xfrm>
                  <a:off x="5963827" y="3976574"/>
                  <a:ext cx="14100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7" extrusionOk="0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6" name="Google Shape;916;p33"/>
                <p:cNvSpPr/>
                <p:nvPr/>
              </p:nvSpPr>
              <p:spPr>
                <a:xfrm>
                  <a:off x="5898840" y="3951591"/>
                  <a:ext cx="14100" cy="1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8" extrusionOk="0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7" name="Google Shape;917;p33"/>
                <p:cNvSpPr/>
                <p:nvPr/>
              </p:nvSpPr>
              <p:spPr>
                <a:xfrm>
                  <a:off x="5958542" y="3908476"/>
                  <a:ext cx="14100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7" extrusionOk="0">
                      <a:moveTo>
                        <a:pt x="1" y="1"/>
                      </a:moveTo>
                      <a:lnTo>
                        <a:pt x="1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18" name="Google Shape;918;p33"/>
              <p:cNvSpPr/>
              <p:nvPr/>
            </p:nvSpPr>
            <p:spPr>
              <a:xfrm>
                <a:off x="1177375" y="4353700"/>
                <a:ext cx="186803" cy="186803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4176" extrusionOk="0">
                    <a:moveTo>
                      <a:pt x="1776" y="1"/>
                    </a:moveTo>
                    <a:lnTo>
                      <a:pt x="1776" y="1776"/>
                    </a:lnTo>
                    <a:lnTo>
                      <a:pt x="0" y="1776"/>
                    </a:lnTo>
                    <a:lnTo>
                      <a:pt x="0" y="2400"/>
                    </a:lnTo>
                    <a:lnTo>
                      <a:pt x="1776" y="2400"/>
                    </a:lnTo>
                    <a:lnTo>
                      <a:pt x="1776" y="4176"/>
                    </a:lnTo>
                    <a:lnTo>
                      <a:pt x="2400" y="4176"/>
                    </a:lnTo>
                    <a:lnTo>
                      <a:pt x="2400" y="2400"/>
                    </a:lnTo>
                    <a:lnTo>
                      <a:pt x="4175" y="2400"/>
                    </a:lnTo>
                    <a:lnTo>
                      <a:pt x="4175" y="1776"/>
                    </a:lnTo>
                    <a:lnTo>
                      <a:pt x="2400" y="1776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19" name="Google Shape;919;p33"/>
              <p:cNvGrpSpPr/>
              <p:nvPr/>
            </p:nvGrpSpPr>
            <p:grpSpPr>
              <a:xfrm>
                <a:off x="-2417677" y="2452996"/>
                <a:ext cx="5416388" cy="4776280"/>
                <a:chOff x="3141775" y="2797950"/>
                <a:chExt cx="2059150" cy="1815800"/>
              </a:xfrm>
            </p:grpSpPr>
            <p:sp>
              <p:nvSpPr>
                <p:cNvPr id="920" name="Google Shape;920;p33"/>
                <p:cNvSpPr/>
                <p:nvPr/>
              </p:nvSpPr>
              <p:spPr>
                <a:xfrm>
                  <a:off x="3202075" y="2853350"/>
                  <a:ext cx="1939775" cy="170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91" h="68151" fill="none" extrusionOk="0">
                      <a:moveTo>
                        <a:pt x="67857" y="68150"/>
                      </a:moveTo>
                      <a:cubicBezTo>
                        <a:pt x="66400" y="68150"/>
                        <a:pt x="64967" y="67575"/>
                        <a:pt x="63559" y="66987"/>
                      </a:cubicBezTo>
                      <a:cubicBezTo>
                        <a:pt x="63032" y="66779"/>
                        <a:pt x="62518" y="66558"/>
                        <a:pt x="61992" y="66375"/>
                      </a:cubicBezTo>
                      <a:cubicBezTo>
                        <a:pt x="57694" y="64881"/>
                        <a:pt x="52833" y="65481"/>
                        <a:pt x="48548" y="65995"/>
                      </a:cubicBezTo>
                      <a:cubicBezTo>
                        <a:pt x="46417" y="66252"/>
                        <a:pt x="43993" y="66558"/>
                        <a:pt x="41728" y="66056"/>
                      </a:cubicBezTo>
                      <a:cubicBezTo>
                        <a:pt x="39818" y="65640"/>
                        <a:pt x="38091" y="64697"/>
                        <a:pt x="36402" y="63779"/>
                      </a:cubicBezTo>
                      <a:lnTo>
                        <a:pt x="25003" y="57547"/>
                      </a:lnTo>
                      <a:cubicBezTo>
                        <a:pt x="23999" y="56996"/>
                        <a:pt x="23533" y="56420"/>
                        <a:pt x="23607" y="55784"/>
                      </a:cubicBezTo>
                      <a:cubicBezTo>
                        <a:pt x="23644" y="55502"/>
                        <a:pt x="23791" y="55257"/>
                        <a:pt x="23950" y="55025"/>
                      </a:cubicBezTo>
                      <a:cubicBezTo>
                        <a:pt x="24060" y="54853"/>
                        <a:pt x="24158" y="54682"/>
                        <a:pt x="24219" y="54498"/>
                      </a:cubicBezTo>
                      <a:cubicBezTo>
                        <a:pt x="24403" y="53972"/>
                        <a:pt x="24244" y="53421"/>
                        <a:pt x="24035" y="52833"/>
                      </a:cubicBezTo>
                      <a:cubicBezTo>
                        <a:pt x="23888" y="52355"/>
                        <a:pt x="23717" y="51853"/>
                        <a:pt x="23778" y="51364"/>
                      </a:cubicBezTo>
                      <a:cubicBezTo>
                        <a:pt x="23950" y="49833"/>
                        <a:pt x="25725" y="49429"/>
                        <a:pt x="27280" y="49086"/>
                      </a:cubicBezTo>
                      <a:cubicBezTo>
                        <a:pt x="27623" y="49001"/>
                        <a:pt x="27929" y="48939"/>
                        <a:pt x="28235" y="48854"/>
                      </a:cubicBezTo>
                      <a:cubicBezTo>
                        <a:pt x="29839" y="48425"/>
                        <a:pt x="31247" y="47225"/>
                        <a:pt x="32080" y="45572"/>
                      </a:cubicBezTo>
                      <a:cubicBezTo>
                        <a:pt x="32900" y="43932"/>
                        <a:pt x="33022" y="42095"/>
                        <a:pt x="32410" y="40540"/>
                      </a:cubicBezTo>
                      <a:cubicBezTo>
                        <a:pt x="32031" y="39560"/>
                        <a:pt x="31370" y="38667"/>
                        <a:pt x="30757" y="37773"/>
                      </a:cubicBezTo>
                      <a:cubicBezTo>
                        <a:pt x="29778" y="36389"/>
                        <a:pt x="28774" y="34981"/>
                        <a:pt x="28798" y="33292"/>
                      </a:cubicBezTo>
                      <a:cubicBezTo>
                        <a:pt x="28798" y="32863"/>
                        <a:pt x="28896" y="32520"/>
                        <a:pt x="29055" y="32263"/>
                      </a:cubicBezTo>
                      <a:cubicBezTo>
                        <a:pt x="29288" y="31945"/>
                        <a:pt x="29643" y="31761"/>
                        <a:pt x="29998" y="31590"/>
                      </a:cubicBezTo>
                      <a:cubicBezTo>
                        <a:pt x="30096" y="31541"/>
                        <a:pt x="30194" y="31479"/>
                        <a:pt x="30280" y="31430"/>
                      </a:cubicBezTo>
                      <a:cubicBezTo>
                        <a:pt x="32447" y="30231"/>
                        <a:pt x="32839" y="27231"/>
                        <a:pt x="32508" y="24819"/>
                      </a:cubicBezTo>
                      <a:cubicBezTo>
                        <a:pt x="32349" y="23815"/>
                        <a:pt x="32092" y="22529"/>
                        <a:pt x="31259" y="21562"/>
                      </a:cubicBezTo>
                      <a:cubicBezTo>
                        <a:pt x="30561" y="20741"/>
                        <a:pt x="29264" y="20154"/>
                        <a:pt x="28137" y="20644"/>
                      </a:cubicBezTo>
                      <a:cubicBezTo>
                        <a:pt x="27696" y="20839"/>
                        <a:pt x="27329" y="21195"/>
                        <a:pt x="26974" y="21537"/>
                      </a:cubicBezTo>
                      <a:cubicBezTo>
                        <a:pt x="26533" y="21966"/>
                        <a:pt x="26080" y="22394"/>
                        <a:pt x="25468" y="22541"/>
                      </a:cubicBezTo>
                      <a:cubicBezTo>
                        <a:pt x="24709" y="22725"/>
                        <a:pt x="23950" y="22419"/>
                        <a:pt x="23203" y="22113"/>
                      </a:cubicBezTo>
                      <a:cubicBezTo>
                        <a:pt x="22382" y="21782"/>
                        <a:pt x="21611" y="21476"/>
                        <a:pt x="20852" y="21782"/>
                      </a:cubicBezTo>
                      <a:cubicBezTo>
                        <a:pt x="20289" y="22027"/>
                        <a:pt x="19970" y="22541"/>
                        <a:pt x="19615" y="23117"/>
                      </a:cubicBezTo>
                      <a:cubicBezTo>
                        <a:pt x="19383" y="23472"/>
                        <a:pt x="19162" y="23839"/>
                        <a:pt x="18856" y="24133"/>
                      </a:cubicBezTo>
                      <a:cubicBezTo>
                        <a:pt x="17693" y="25272"/>
                        <a:pt x="15734" y="24966"/>
                        <a:pt x="14399" y="24096"/>
                      </a:cubicBezTo>
                      <a:cubicBezTo>
                        <a:pt x="13591" y="23558"/>
                        <a:pt x="12893" y="22835"/>
                        <a:pt x="12244" y="22137"/>
                      </a:cubicBezTo>
                      <a:cubicBezTo>
                        <a:pt x="11828" y="21709"/>
                        <a:pt x="11400" y="21243"/>
                        <a:pt x="10934" y="20852"/>
                      </a:cubicBezTo>
                      <a:cubicBezTo>
                        <a:pt x="10530" y="20484"/>
                        <a:pt x="9881" y="19995"/>
                        <a:pt x="9159" y="19958"/>
                      </a:cubicBezTo>
                      <a:cubicBezTo>
                        <a:pt x="8694" y="19946"/>
                        <a:pt x="8216" y="20129"/>
                        <a:pt x="7788" y="20301"/>
                      </a:cubicBezTo>
                      <a:cubicBezTo>
                        <a:pt x="7286" y="20497"/>
                        <a:pt x="6759" y="20815"/>
                        <a:pt x="6257" y="21133"/>
                      </a:cubicBezTo>
                      <a:cubicBezTo>
                        <a:pt x="5241" y="21782"/>
                        <a:pt x="4188" y="22443"/>
                        <a:pt x="3086" y="22137"/>
                      </a:cubicBezTo>
                      <a:cubicBezTo>
                        <a:pt x="1629" y="21733"/>
                        <a:pt x="1115" y="19884"/>
                        <a:pt x="686" y="18378"/>
                      </a:cubicBezTo>
                      <a:cubicBezTo>
                        <a:pt x="637" y="18195"/>
                        <a:pt x="576" y="18011"/>
                        <a:pt x="527" y="17852"/>
                      </a:cubicBezTo>
                      <a:cubicBezTo>
                        <a:pt x="0" y="16052"/>
                        <a:pt x="368" y="14215"/>
                        <a:pt x="1482" y="13162"/>
                      </a:cubicBezTo>
                      <a:cubicBezTo>
                        <a:pt x="2143" y="12538"/>
                        <a:pt x="3000" y="12220"/>
                        <a:pt x="3833" y="11889"/>
                      </a:cubicBezTo>
                      <a:cubicBezTo>
                        <a:pt x="4200" y="11754"/>
                        <a:pt x="4567" y="11620"/>
                        <a:pt x="4923" y="11448"/>
                      </a:cubicBezTo>
                      <a:cubicBezTo>
                        <a:pt x="6098" y="10897"/>
                        <a:pt x="7175" y="9795"/>
                        <a:pt x="6943" y="8583"/>
                      </a:cubicBezTo>
                      <a:cubicBezTo>
                        <a:pt x="6918" y="8436"/>
                        <a:pt x="6857" y="8265"/>
                        <a:pt x="6808" y="8118"/>
                      </a:cubicBezTo>
                      <a:cubicBezTo>
                        <a:pt x="6698" y="7787"/>
                        <a:pt x="6588" y="7457"/>
                        <a:pt x="6673" y="7114"/>
                      </a:cubicBezTo>
                      <a:cubicBezTo>
                        <a:pt x="6857" y="6281"/>
                        <a:pt x="7726" y="6245"/>
                        <a:pt x="8645" y="6232"/>
                      </a:cubicBezTo>
                      <a:cubicBezTo>
                        <a:pt x="9245" y="6220"/>
                        <a:pt x="9857" y="6196"/>
                        <a:pt x="10322" y="5951"/>
                      </a:cubicBezTo>
                      <a:cubicBezTo>
                        <a:pt x="11228" y="5498"/>
                        <a:pt x="11302" y="4420"/>
                        <a:pt x="11387" y="3294"/>
                      </a:cubicBezTo>
                      <a:cubicBezTo>
                        <a:pt x="11449" y="2278"/>
                        <a:pt x="11522" y="1237"/>
                        <a:pt x="12208" y="563"/>
                      </a:cubicBezTo>
                      <a:cubicBezTo>
                        <a:pt x="12636" y="159"/>
                        <a:pt x="13224" y="0"/>
                        <a:pt x="13873" y="110"/>
                      </a:cubicBezTo>
                      <a:cubicBezTo>
                        <a:pt x="14852" y="294"/>
                        <a:pt x="15856" y="1078"/>
                        <a:pt x="16297" y="2020"/>
                      </a:cubicBezTo>
                      <a:cubicBezTo>
                        <a:pt x="16665" y="2792"/>
                        <a:pt x="16836" y="3649"/>
                        <a:pt x="16995" y="4457"/>
                      </a:cubicBezTo>
                      <a:cubicBezTo>
                        <a:pt x="17154" y="5241"/>
                        <a:pt x="17326" y="6049"/>
                        <a:pt x="17656" y="6771"/>
                      </a:cubicBezTo>
                      <a:cubicBezTo>
                        <a:pt x="18697" y="9061"/>
                        <a:pt x="21550" y="10457"/>
                        <a:pt x="24133" y="9955"/>
                      </a:cubicBezTo>
                      <a:cubicBezTo>
                        <a:pt x="26607" y="9477"/>
                        <a:pt x="28749" y="7408"/>
                        <a:pt x="29472" y="4812"/>
                      </a:cubicBezTo>
                      <a:cubicBezTo>
                        <a:pt x="29508" y="4702"/>
                        <a:pt x="29533" y="4579"/>
                        <a:pt x="29570" y="4469"/>
                      </a:cubicBezTo>
                      <a:cubicBezTo>
                        <a:pt x="29729" y="3796"/>
                        <a:pt x="29913" y="3098"/>
                        <a:pt x="30463" y="2669"/>
                      </a:cubicBezTo>
                      <a:cubicBezTo>
                        <a:pt x="31406" y="1910"/>
                        <a:pt x="32827" y="2437"/>
                        <a:pt x="33720" y="3318"/>
                      </a:cubicBezTo>
                      <a:cubicBezTo>
                        <a:pt x="34002" y="3600"/>
                        <a:pt x="34259" y="3894"/>
                        <a:pt x="34504" y="4175"/>
                      </a:cubicBezTo>
                      <a:cubicBezTo>
                        <a:pt x="35030" y="4775"/>
                        <a:pt x="35557" y="5400"/>
                        <a:pt x="36267" y="5755"/>
                      </a:cubicBezTo>
                      <a:cubicBezTo>
                        <a:pt x="36745" y="5988"/>
                        <a:pt x="37283" y="6098"/>
                        <a:pt x="37785" y="6196"/>
                      </a:cubicBezTo>
                      <a:cubicBezTo>
                        <a:pt x="38447" y="6318"/>
                        <a:pt x="39108" y="6465"/>
                        <a:pt x="39671" y="6857"/>
                      </a:cubicBezTo>
                      <a:cubicBezTo>
                        <a:pt x="41030" y="7824"/>
                        <a:pt x="40993" y="9857"/>
                        <a:pt x="40553" y="11314"/>
                      </a:cubicBezTo>
                      <a:cubicBezTo>
                        <a:pt x="40418" y="11754"/>
                        <a:pt x="40246" y="12195"/>
                        <a:pt x="40087" y="12624"/>
                      </a:cubicBezTo>
                      <a:cubicBezTo>
                        <a:pt x="39695" y="13689"/>
                        <a:pt x="39291" y="14766"/>
                        <a:pt x="39340" y="15893"/>
                      </a:cubicBezTo>
                      <a:cubicBezTo>
                        <a:pt x="39389" y="17154"/>
                        <a:pt x="40014" y="18354"/>
                        <a:pt x="40614" y="19517"/>
                      </a:cubicBezTo>
                      <a:cubicBezTo>
                        <a:pt x="41336" y="20913"/>
                        <a:pt x="42083" y="22345"/>
                        <a:pt x="41801" y="23876"/>
                      </a:cubicBezTo>
                      <a:cubicBezTo>
                        <a:pt x="41765" y="24170"/>
                        <a:pt x="41667" y="24464"/>
                        <a:pt x="41581" y="24733"/>
                      </a:cubicBezTo>
                      <a:cubicBezTo>
                        <a:pt x="41483" y="25039"/>
                        <a:pt x="41373" y="25357"/>
                        <a:pt x="41336" y="25688"/>
                      </a:cubicBezTo>
                      <a:cubicBezTo>
                        <a:pt x="41214" y="26521"/>
                        <a:pt x="41422" y="27463"/>
                        <a:pt x="42010" y="28590"/>
                      </a:cubicBezTo>
                      <a:cubicBezTo>
                        <a:pt x="43087" y="30720"/>
                        <a:pt x="44752" y="32030"/>
                        <a:pt x="46430" y="32116"/>
                      </a:cubicBezTo>
                      <a:cubicBezTo>
                        <a:pt x="47972" y="32177"/>
                        <a:pt x="48340" y="30867"/>
                        <a:pt x="48768" y="29373"/>
                      </a:cubicBezTo>
                      <a:cubicBezTo>
                        <a:pt x="48878" y="28994"/>
                        <a:pt x="48989" y="28590"/>
                        <a:pt x="49123" y="28210"/>
                      </a:cubicBezTo>
                      <a:cubicBezTo>
                        <a:pt x="49809" y="26264"/>
                        <a:pt x="50703" y="24917"/>
                        <a:pt x="51719" y="23374"/>
                      </a:cubicBezTo>
                      <a:cubicBezTo>
                        <a:pt x="52013" y="22933"/>
                        <a:pt x="52319" y="22468"/>
                        <a:pt x="52625" y="21978"/>
                      </a:cubicBezTo>
                      <a:cubicBezTo>
                        <a:pt x="53286" y="20937"/>
                        <a:pt x="54890" y="21354"/>
                        <a:pt x="56200" y="21684"/>
                      </a:cubicBezTo>
                      <a:cubicBezTo>
                        <a:pt x="56360" y="21733"/>
                        <a:pt x="56519" y="21770"/>
                        <a:pt x="56653" y="21807"/>
                      </a:cubicBezTo>
                      <a:cubicBezTo>
                        <a:pt x="57841" y="22101"/>
                        <a:pt x="59212" y="23056"/>
                        <a:pt x="59372" y="24488"/>
                      </a:cubicBezTo>
                      <a:cubicBezTo>
                        <a:pt x="59420" y="24917"/>
                        <a:pt x="59359" y="25345"/>
                        <a:pt x="59298" y="25774"/>
                      </a:cubicBezTo>
                      <a:cubicBezTo>
                        <a:pt x="59286" y="25933"/>
                        <a:pt x="59261" y="26080"/>
                        <a:pt x="59237" y="26251"/>
                      </a:cubicBezTo>
                      <a:cubicBezTo>
                        <a:pt x="58992" y="28541"/>
                        <a:pt x="59959" y="30794"/>
                        <a:pt x="60816" y="32765"/>
                      </a:cubicBezTo>
                      <a:cubicBezTo>
                        <a:pt x="61024" y="33279"/>
                        <a:pt x="61294" y="33855"/>
                        <a:pt x="61735" y="34234"/>
                      </a:cubicBezTo>
                      <a:cubicBezTo>
                        <a:pt x="62151" y="34589"/>
                        <a:pt x="62714" y="34761"/>
                        <a:pt x="63216" y="34883"/>
                      </a:cubicBezTo>
                      <a:cubicBezTo>
                        <a:pt x="64024" y="35079"/>
                        <a:pt x="64930" y="35116"/>
                        <a:pt x="65800" y="35153"/>
                      </a:cubicBezTo>
                      <a:cubicBezTo>
                        <a:pt x="67306" y="35214"/>
                        <a:pt x="68861" y="35275"/>
                        <a:pt x="69999" y="36157"/>
                      </a:cubicBezTo>
                      <a:cubicBezTo>
                        <a:pt x="71946" y="37638"/>
                        <a:pt x="73256" y="40099"/>
                        <a:pt x="74419" y="42291"/>
                      </a:cubicBezTo>
                      <a:cubicBezTo>
                        <a:pt x="74579" y="42560"/>
                        <a:pt x="74713" y="42842"/>
                        <a:pt x="74872" y="43111"/>
                      </a:cubicBezTo>
                      <a:cubicBezTo>
                        <a:pt x="75815" y="44862"/>
                        <a:pt x="76795" y="46662"/>
                        <a:pt x="77162" y="48670"/>
                      </a:cubicBezTo>
                      <a:cubicBezTo>
                        <a:pt x="77591" y="51045"/>
                        <a:pt x="77101" y="53457"/>
                        <a:pt x="76611" y="55331"/>
                      </a:cubicBezTo>
                      <a:cubicBezTo>
                        <a:pt x="75889" y="58086"/>
                        <a:pt x="74897" y="60767"/>
                        <a:pt x="73648" y="63301"/>
                      </a:cubicBezTo>
                      <a:cubicBezTo>
                        <a:pt x="72730" y="65175"/>
                        <a:pt x="71383" y="67391"/>
                        <a:pt x="69118" y="67991"/>
                      </a:cubicBezTo>
                      <a:cubicBezTo>
                        <a:pt x="68701" y="68113"/>
                        <a:pt x="68285" y="68150"/>
                        <a:pt x="67857" y="6815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1" name="Google Shape;921;p33"/>
                <p:cNvSpPr/>
                <p:nvPr/>
              </p:nvSpPr>
              <p:spPr>
                <a:xfrm>
                  <a:off x="3291150" y="3022000"/>
                  <a:ext cx="1763775" cy="145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51" h="58013" fill="none" extrusionOk="0">
                      <a:moveTo>
                        <a:pt x="64294" y="58013"/>
                      </a:moveTo>
                      <a:lnTo>
                        <a:pt x="64294" y="58013"/>
                      </a:lnTo>
                      <a:cubicBezTo>
                        <a:pt x="63510" y="58013"/>
                        <a:pt x="62371" y="57547"/>
                        <a:pt x="61269" y="57094"/>
                      </a:cubicBezTo>
                      <a:cubicBezTo>
                        <a:pt x="60718" y="56862"/>
                        <a:pt x="60143" y="56629"/>
                        <a:pt x="59555" y="56433"/>
                      </a:cubicBezTo>
                      <a:cubicBezTo>
                        <a:pt x="57339" y="55649"/>
                        <a:pt x="54890" y="55282"/>
                        <a:pt x="52086" y="55282"/>
                      </a:cubicBezTo>
                      <a:cubicBezTo>
                        <a:pt x="49478" y="55282"/>
                        <a:pt x="46858" y="55600"/>
                        <a:pt x="44569" y="55894"/>
                      </a:cubicBezTo>
                      <a:cubicBezTo>
                        <a:pt x="43405" y="56041"/>
                        <a:pt x="42071" y="56200"/>
                        <a:pt x="40883" y="56200"/>
                      </a:cubicBezTo>
                      <a:cubicBezTo>
                        <a:pt x="40124" y="56200"/>
                        <a:pt x="39475" y="56139"/>
                        <a:pt x="38887" y="56017"/>
                      </a:cubicBezTo>
                      <a:cubicBezTo>
                        <a:pt x="37455" y="55711"/>
                        <a:pt x="35998" y="54915"/>
                        <a:pt x="34467" y="54070"/>
                      </a:cubicBezTo>
                      <a:cubicBezTo>
                        <a:pt x="33684" y="53654"/>
                        <a:pt x="32508" y="53188"/>
                        <a:pt x="31272" y="52711"/>
                      </a:cubicBezTo>
                      <a:cubicBezTo>
                        <a:pt x="28419" y="51621"/>
                        <a:pt x="24905" y="50262"/>
                        <a:pt x="24023" y="48364"/>
                      </a:cubicBezTo>
                      <a:cubicBezTo>
                        <a:pt x="23619" y="47446"/>
                        <a:pt x="23570" y="46405"/>
                        <a:pt x="23950" y="45793"/>
                      </a:cubicBezTo>
                      <a:cubicBezTo>
                        <a:pt x="24023" y="45671"/>
                        <a:pt x="24182" y="45671"/>
                        <a:pt x="24317" y="45671"/>
                      </a:cubicBezTo>
                      <a:cubicBezTo>
                        <a:pt x="24378" y="45671"/>
                        <a:pt x="24439" y="45671"/>
                        <a:pt x="24476" y="45658"/>
                      </a:cubicBezTo>
                      <a:lnTo>
                        <a:pt x="24488" y="45658"/>
                      </a:lnTo>
                      <a:cubicBezTo>
                        <a:pt x="24819" y="45585"/>
                        <a:pt x="25186" y="45499"/>
                        <a:pt x="25541" y="45401"/>
                      </a:cubicBezTo>
                      <a:cubicBezTo>
                        <a:pt x="28088" y="44703"/>
                        <a:pt x="30268" y="42891"/>
                        <a:pt x="31541" y="40357"/>
                      </a:cubicBezTo>
                      <a:cubicBezTo>
                        <a:pt x="32814" y="37847"/>
                        <a:pt x="32986" y="35006"/>
                        <a:pt x="32006" y="32545"/>
                      </a:cubicBezTo>
                      <a:cubicBezTo>
                        <a:pt x="31467" y="31174"/>
                        <a:pt x="30659" y="30047"/>
                        <a:pt x="29949" y="29056"/>
                      </a:cubicBezTo>
                      <a:cubicBezTo>
                        <a:pt x="29827" y="28872"/>
                        <a:pt x="29655" y="28700"/>
                        <a:pt x="29496" y="28517"/>
                      </a:cubicBezTo>
                      <a:cubicBezTo>
                        <a:pt x="29104" y="28113"/>
                        <a:pt x="28762" y="27745"/>
                        <a:pt x="28860" y="27354"/>
                      </a:cubicBezTo>
                      <a:cubicBezTo>
                        <a:pt x="29166" y="26178"/>
                        <a:pt x="29778" y="25137"/>
                        <a:pt x="30439" y="24011"/>
                      </a:cubicBezTo>
                      <a:cubicBezTo>
                        <a:pt x="31541" y="22162"/>
                        <a:pt x="32680" y="20252"/>
                        <a:pt x="32288" y="17571"/>
                      </a:cubicBezTo>
                      <a:cubicBezTo>
                        <a:pt x="32092" y="16224"/>
                        <a:pt x="31676" y="14240"/>
                        <a:pt x="30292" y="12600"/>
                      </a:cubicBezTo>
                      <a:cubicBezTo>
                        <a:pt x="29068" y="11155"/>
                        <a:pt x="27256" y="10298"/>
                        <a:pt x="25456" y="10298"/>
                      </a:cubicBezTo>
                      <a:cubicBezTo>
                        <a:pt x="24660" y="10298"/>
                        <a:pt x="23888" y="10469"/>
                        <a:pt x="23166" y="10788"/>
                      </a:cubicBezTo>
                      <a:cubicBezTo>
                        <a:pt x="22713" y="11008"/>
                        <a:pt x="22358" y="11339"/>
                        <a:pt x="22040" y="11632"/>
                      </a:cubicBezTo>
                      <a:cubicBezTo>
                        <a:pt x="21697" y="11951"/>
                        <a:pt x="21427" y="12220"/>
                        <a:pt x="21072" y="12294"/>
                      </a:cubicBezTo>
                      <a:cubicBezTo>
                        <a:pt x="21023" y="12306"/>
                        <a:pt x="20987" y="12281"/>
                        <a:pt x="20938" y="12245"/>
                      </a:cubicBezTo>
                      <a:cubicBezTo>
                        <a:pt x="20925" y="12232"/>
                        <a:pt x="20901" y="12232"/>
                        <a:pt x="20889" y="12220"/>
                      </a:cubicBezTo>
                      <a:cubicBezTo>
                        <a:pt x="20154" y="11914"/>
                        <a:pt x="19150" y="11498"/>
                        <a:pt x="17938" y="11498"/>
                      </a:cubicBezTo>
                      <a:cubicBezTo>
                        <a:pt x="17228" y="11498"/>
                        <a:pt x="16554" y="11632"/>
                        <a:pt x="15930" y="11914"/>
                      </a:cubicBezTo>
                      <a:cubicBezTo>
                        <a:pt x="14387" y="12563"/>
                        <a:pt x="13604" y="13824"/>
                        <a:pt x="13150" y="14559"/>
                      </a:cubicBezTo>
                      <a:cubicBezTo>
                        <a:pt x="13150" y="14571"/>
                        <a:pt x="13126" y="14571"/>
                        <a:pt x="13126" y="14583"/>
                      </a:cubicBezTo>
                      <a:cubicBezTo>
                        <a:pt x="13114" y="14620"/>
                        <a:pt x="13102" y="14644"/>
                        <a:pt x="13065" y="14669"/>
                      </a:cubicBezTo>
                      <a:cubicBezTo>
                        <a:pt x="12967" y="14706"/>
                        <a:pt x="12857" y="14620"/>
                        <a:pt x="12746" y="14546"/>
                      </a:cubicBezTo>
                      <a:cubicBezTo>
                        <a:pt x="12722" y="14522"/>
                        <a:pt x="12697" y="14497"/>
                        <a:pt x="12673" y="14485"/>
                      </a:cubicBezTo>
                      <a:cubicBezTo>
                        <a:pt x="12183" y="14155"/>
                        <a:pt x="11657" y="13604"/>
                        <a:pt x="11106" y="13028"/>
                      </a:cubicBezTo>
                      <a:cubicBezTo>
                        <a:pt x="10665" y="12563"/>
                        <a:pt x="10163" y="12036"/>
                        <a:pt x="9600" y="11522"/>
                      </a:cubicBezTo>
                      <a:cubicBezTo>
                        <a:pt x="9134" y="11118"/>
                        <a:pt x="7714" y="9882"/>
                        <a:pt x="5694" y="9796"/>
                      </a:cubicBezTo>
                      <a:lnTo>
                        <a:pt x="5510" y="9796"/>
                      </a:lnTo>
                      <a:cubicBezTo>
                        <a:pt x="4408" y="9796"/>
                        <a:pt x="3539" y="10139"/>
                        <a:pt x="2951" y="10371"/>
                      </a:cubicBezTo>
                      <a:cubicBezTo>
                        <a:pt x="2143" y="10690"/>
                        <a:pt x="1470" y="11118"/>
                        <a:pt x="858" y="11485"/>
                      </a:cubicBezTo>
                      <a:lnTo>
                        <a:pt x="809" y="11522"/>
                      </a:lnTo>
                      <a:cubicBezTo>
                        <a:pt x="760" y="11571"/>
                        <a:pt x="723" y="11620"/>
                        <a:pt x="662" y="11608"/>
                      </a:cubicBezTo>
                      <a:cubicBezTo>
                        <a:pt x="429" y="11510"/>
                        <a:pt x="417" y="11216"/>
                        <a:pt x="392" y="10971"/>
                      </a:cubicBezTo>
                      <a:cubicBezTo>
                        <a:pt x="392" y="10873"/>
                        <a:pt x="380" y="10763"/>
                        <a:pt x="368" y="10690"/>
                      </a:cubicBezTo>
                      <a:cubicBezTo>
                        <a:pt x="307" y="10494"/>
                        <a:pt x="258" y="10286"/>
                        <a:pt x="196" y="10102"/>
                      </a:cubicBezTo>
                      <a:cubicBezTo>
                        <a:pt x="0" y="9453"/>
                        <a:pt x="135" y="8939"/>
                        <a:pt x="233" y="8853"/>
                      </a:cubicBezTo>
                      <a:cubicBezTo>
                        <a:pt x="368" y="8694"/>
                        <a:pt x="882" y="8510"/>
                        <a:pt x="1335" y="8327"/>
                      </a:cubicBezTo>
                      <a:lnTo>
                        <a:pt x="1457" y="8290"/>
                      </a:lnTo>
                      <a:cubicBezTo>
                        <a:pt x="1849" y="8131"/>
                        <a:pt x="2315" y="7959"/>
                        <a:pt x="2780" y="7739"/>
                      </a:cubicBezTo>
                      <a:cubicBezTo>
                        <a:pt x="4212" y="7065"/>
                        <a:pt x="4849" y="5853"/>
                        <a:pt x="5474" y="4678"/>
                      </a:cubicBezTo>
                      <a:cubicBezTo>
                        <a:pt x="5865" y="3955"/>
                        <a:pt x="6233" y="3258"/>
                        <a:pt x="6759" y="2694"/>
                      </a:cubicBezTo>
                      <a:cubicBezTo>
                        <a:pt x="6967" y="2486"/>
                        <a:pt x="7273" y="2437"/>
                        <a:pt x="7579" y="2376"/>
                      </a:cubicBezTo>
                      <a:cubicBezTo>
                        <a:pt x="7800" y="2327"/>
                        <a:pt x="8045" y="2302"/>
                        <a:pt x="8265" y="2192"/>
                      </a:cubicBezTo>
                      <a:cubicBezTo>
                        <a:pt x="8755" y="1947"/>
                        <a:pt x="9061" y="1445"/>
                        <a:pt x="9318" y="1005"/>
                      </a:cubicBezTo>
                      <a:cubicBezTo>
                        <a:pt x="9636" y="466"/>
                        <a:pt x="9918" y="1"/>
                        <a:pt x="10432" y="50"/>
                      </a:cubicBezTo>
                      <a:cubicBezTo>
                        <a:pt x="10738" y="86"/>
                        <a:pt x="10787" y="429"/>
                        <a:pt x="10824" y="796"/>
                      </a:cubicBezTo>
                      <a:cubicBezTo>
                        <a:pt x="10849" y="1017"/>
                        <a:pt x="10861" y="1225"/>
                        <a:pt x="10947" y="1396"/>
                      </a:cubicBezTo>
                      <a:cubicBezTo>
                        <a:pt x="12367" y="4568"/>
                        <a:pt x="15783" y="6686"/>
                        <a:pt x="19419" y="6686"/>
                      </a:cubicBezTo>
                      <a:cubicBezTo>
                        <a:pt x="20007" y="6686"/>
                        <a:pt x="20583" y="6625"/>
                        <a:pt x="21146" y="6527"/>
                      </a:cubicBezTo>
                      <a:cubicBezTo>
                        <a:pt x="22774" y="6196"/>
                        <a:pt x="23815" y="4776"/>
                        <a:pt x="24819" y="3380"/>
                      </a:cubicBezTo>
                      <a:cubicBezTo>
                        <a:pt x="25884" y="1947"/>
                        <a:pt x="26962" y="441"/>
                        <a:pt x="28725" y="135"/>
                      </a:cubicBezTo>
                      <a:cubicBezTo>
                        <a:pt x="29227" y="50"/>
                        <a:pt x="29582" y="490"/>
                        <a:pt x="30010" y="992"/>
                      </a:cubicBezTo>
                      <a:cubicBezTo>
                        <a:pt x="30329" y="1384"/>
                        <a:pt x="30684" y="1813"/>
                        <a:pt x="31125" y="2033"/>
                      </a:cubicBezTo>
                      <a:cubicBezTo>
                        <a:pt x="32006" y="2462"/>
                        <a:pt x="32827" y="2633"/>
                        <a:pt x="33488" y="2756"/>
                      </a:cubicBezTo>
                      <a:lnTo>
                        <a:pt x="33573" y="2756"/>
                      </a:lnTo>
                      <a:cubicBezTo>
                        <a:pt x="33659" y="2756"/>
                        <a:pt x="33745" y="2756"/>
                        <a:pt x="33794" y="2817"/>
                      </a:cubicBezTo>
                      <a:cubicBezTo>
                        <a:pt x="33880" y="2939"/>
                        <a:pt x="33818" y="3135"/>
                        <a:pt x="33745" y="3355"/>
                      </a:cubicBezTo>
                      <a:cubicBezTo>
                        <a:pt x="33720" y="3417"/>
                        <a:pt x="33696" y="3490"/>
                        <a:pt x="33684" y="3551"/>
                      </a:cubicBezTo>
                      <a:cubicBezTo>
                        <a:pt x="33573" y="3894"/>
                        <a:pt x="33439" y="4262"/>
                        <a:pt x="33304" y="4653"/>
                      </a:cubicBezTo>
                      <a:lnTo>
                        <a:pt x="33304" y="4666"/>
                      </a:lnTo>
                      <a:cubicBezTo>
                        <a:pt x="32839" y="5914"/>
                        <a:pt x="32276" y="7445"/>
                        <a:pt x="32337" y="9245"/>
                      </a:cubicBezTo>
                      <a:cubicBezTo>
                        <a:pt x="32410" y="11265"/>
                        <a:pt x="33292" y="12955"/>
                        <a:pt x="33990" y="14314"/>
                      </a:cubicBezTo>
                      <a:cubicBezTo>
                        <a:pt x="34406" y="15110"/>
                        <a:pt x="34920" y="16114"/>
                        <a:pt x="34847" y="16518"/>
                      </a:cubicBezTo>
                      <a:cubicBezTo>
                        <a:pt x="34835" y="16591"/>
                        <a:pt x="34773" y="16787"/>
                        <a:pt x="34724" y="16959"/>
                      </a:cubicBezTo>
                      <a:cubicBezTo>
                        <a:pt x="34602" y="17363"/>
                        <a:pt x="34455" y="17852"/>
                        <a:pt x="34357" y="18440"/>
                      </a:cubicBezTo>
                      <a:cubicBezTo>
                        <a:pt x="34124" y="20007"/>
                        <a:pt x="34467" y="21611"/>
                        <a:pt x="35386" y="23387"/>
                      </a:cubicBezTo>
                      <a:cubicBezTo>
                        <a:pt x="37063" y="26668"/>
                        <a:pt x="39708" y="28627"/>
                        <a:pt x="42683" y="28749"/>
                      </a:cubicBezTo>
                      <a:lnTo>
                        <a:pt x="42940" y="28749"/>
                      </a:lnTo>
                      <a:cubicBezTo>
                        <a:pt x="46956" y="28749"/>
                        <a:pt x="47997" y="25089"/>
                        <a:pt x="48438" y="23521"/>
                      </a:cubicBezTo>
                      <a:cubicBezTo>
                        <a:pt x="48548" y="23178"/>
                        <a:pt x="48634" y="22848"/>
                        <a:pt x="48732" y="22566"/>
                      </a:cubicBezTo>
                      <a:cubicBezTo>
                        <a:pt x="49282" y="21011"/>
                        <a:pt x="49980" y="19946"/>
                        <a:pt x="50960" y="18477"/>
                      </a:cubicBezTo>
                      <a:cubicBezTo>
                        <a:pt x="50997" y="18428"/>
                        <a:pt x="51009" y="18379"/>
                        <a:pt x="51021" y="18342"/>
                      </a:cubicBezTo>
                      <a:cubicBezTo>
                        <a:pt x="51070" y="18232"/>
                        <a:pt x="51119" y="18122"/>
                        <a:pt x="51229" y="18073"/>
                      </a:cubicBezTo>
                      <a:cubicBezTo>
                        <a:pt x="51364" y="18011"/>
                        <a:pt x="51499" y="18097"/>
                        <a:pt x="51621" y="18134"/>
                      </a:cubicBezTo>
                      <a:cubicBezTo>
                        <a:pt x="51670" y="18171"/>
                        <a:pt x="51731" y="18183"/>
                        <a:pt x="51756" y="18195"/>
                      </a:cubicBezTo>
                      <a:lnTo>
                        <a:pt x="51780" y="18195"/>
                      </a:lnTo>
                      <a:cubicBezTo>
                        <a:pt x="51939" y="18244"/>
                        <a:pt x="52111" y="18293"/>
                        <a:pt x="52282" y="18318"/>
                      </a:cubicBezTo>
                      <a:lnTo>
                        <a:pt x="52294" y="18318"/>
                      </a:lnTo>
                      <a:cubicBezTo>
                        <a:pt x="52307" y="18318"/>
                        <a:pt x="52343" y="18318"/>
                        <a:pt x="52368" y="18354"/>
                      </a:cubicBezTo>
                      <a:cubicBezTo>
                        <a:pt x="52380" y="18379"/>
                        <a:pt x="52368" y="18428"/>
                        <a:pt x="52368" y="18465"/>
                      </a:cubicBezTo>
                      <a:cubicBezTo>
                        <a:pt x="52368" y="18477"/>
                        <a:pt x="52368" y="18477"/>
                        <a:pt x="52356" y="18489"/>
                      </a:cubicBezTo>
                      <a:cubicBezTo>
                        <a:pt x="52343" y="18648"/>
                        <a:pt x="52307" y="18856"/>
                        <a:pt x="52282" y="19089"/>
                      </a:cubicBezTo>
                      <a:cubicBezTo>
                        <a:pt x="51927" y="22285"/>
                        <a:pt x="53201" y="25199"/>
                        <a:pt x="54119" y="27317"/>
                      </a:cubicBezTo>
                      <a:cubicBezTo>
                        <a:pt x="54413" y="27990"/>
                        <a:pt x="54890" y="29129"/>
                        <a:pt x="55955" y="30011"/>
                      </a:cubicBezTo>
                      <a:cubicBezTo>
                        <a:pt x="56886" y="30806"/>
                        <a:pt x="57927" y="31149"/>
                        <a:pt x="58821" y="31357"/>
                      </a:cubicBezTo>
                      <a:cubicBezTo>
                        <a:pt x="59959" y="31639"/>
                        <a:pt x="61086" y="31688"/>
                        <a:pt x="62090" y="31725"/>
                      </a:cubicBezTo>
                      <a:cubicBezTo>
                        <a:pt x="62824" y="31761"/>
                        <a:pt x="64061" y="31810"/>
                        <a:pt x="64355" y="32019"/>
                      </a:cubicBezTo>
                      <a:cubicBezTo>
                        <a:pt x="65714" y="33059"/>
                        <a:pt x="66853" y="35190"/>
                        <a:pt x="67844" y="37051"/>
                      </a:cubicBezTo>
                      <a:cubicBezTo>
                        <a:pt x="68004" y="37345"/>
                        <a:pt x="68150" y="37626"/>
                        <a:pt x="68310" y="37896"/>
                      </a:cubicBezTo>
                      <a:cubicBezTo>
                        <a:pt x="69130" y="39414"/>
                        <a:pt x="69975" y="40969"/>
                        <a:pt x="70244" y="42438"/>
                      </a:cubicBezTo>
                      <a:cubicBezTo>
                        <a:pt x="70550" y="44152"/>
                        <a:pt x="70146" y="46111"/>
                        <a:pt x="69754" y="47630"/>
                      </a:cubicBezTo>
                      <a:cubicBezTo>
                        <a:pt x="69105" y="50152"/>
                        <a:pt x="68187" y="52625"/>
                        <a:pt x="67036" y="54964"/>
                      </a:cubicBezTo>
                      <a:cubicBezTo>
                        <a:pt x="65959" y="57131"/>
                        <a:pt x="65151" y="57743"/>
                        <a:pt x="64661" y="57866"/>
                      </a:cubicBezTo>
                      <a:cubicBezTo>
                        <a:pt x="64575" y="58000"/>
                        <a:pt x="64428" y="58013"/>
                        <a:pt x="64294" y="5801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2" name="Google Shape;922;p33"/>
                <p:cNvSpPr/>
                <p:nvPr/>
              </p:nvSpPr>
              <p:spPr>
                <a:xfrm>
                  <a:off x="3494700" y="3128825"/>
                  <a:ext cx="1476050" cy="12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42" h="50104" fill="none" extrusionOk="0">
                      <a:moveTo>
                        <a:pt x="55454" y="50103"/>
                      </a:moveTo>
                      <a:lnTo>
                        <a:pt x="55417" y="50091"/>
                      </a:lnTo>
                      <a:cubicBezTo>
                        <a:pt x="55062" y="49956"/>
                        <a:pt x="54682" y="49797"/>
                        <a:pt x="54413" y="49699"/>
                      </a:cubicBezTo>
                      <a:lnTo>
                        <a:pt x="54388" y="49699"/>
                      </a:lnTo>
                      <a:cubicBezTo>
                        <a:pt x="53825" y="49466"/>
                        <a:pt x="53201" y="49209"/>
                        <a:pt x="52515" y="48977"/>
                      </a:cubicBezTo>
                      <a:cubicBezTo>
                        <a:pt x="49944" y="48071"/>
                        <a:pt x="47140" y="47642"/>
                        <a:pt x="43944" y="47642"/>
                      </a:cubicBezTo>
                      <a:cubicBezTo>
                        <a:pt x="41128" y="47642"/>
                        <a:pt x="38410" y="47985"/>
                        <a:pt x="36010" y="48266"/>
                      </a:cubicBezTo>
                      <a:cubicBezTo>
                        <a:pt x="34945" y="48413"/>
                        <a:pt x="33733" y="48548"/>
                        <a:pt x="32741" y="48548"/>
                      </a:cubicBezTo>
                      <a:cubicBezTo>
                        <a:pt x="32227" y="48548"/>
                        <a:pt x="31823" y="48511"/>
                        <a:pt x="31468" y="48438"/>
                      </a:cubicBezTo>
                      <a:cubicBezTo>
                        <a:pt x="30500" y="48230"/>
                        <a:pt x="29252" y="47556"/>
                        <a:pt x="27929" y="46834"/>
                      </a:cubicBezTo>
                      <a:cubicBezTo>
                        <a:pt x="26950" y="46295"/>
                        <a:pt x="25676" y="45805"/>
                        <a:pt x="24329" y="45291"/>
                      </a:cubicBezTo>
                      <a:cubicBezTo>
                        <a:pt x="23044" y="44801"/>
                        <a:pt x="21734" y="44287"/>
                        <a:pt x="20632" y="43724"/>
                      </a:cubicBezTo>
                      <a:cubicBezTo>
                        <a:pt x="20620" y="43712"/>
                        <a:pt x="20583" y="43712"/>
                        <a:pt x="20558" y="43712"/>
                      </a:cubicBezTo>
                      <a:cubicBezTo>
                        <a:pt x="20497" y="43699"/>
                        <a:pt x="20411" y="43675"/>
                        <a:pt x="20411" y="43602"/>
                      </a:cubicBezTo>
                      <a:cubicBezTo>
                        <a:pt x="20436" y="42034"/>
                        <a:pt x="21856" y="41189"/>
                        <a:pt x="23350" y="40283"/>
                      </a:cubicBezTo>
                      <a:cubicBezTo>
                        <a:pt x="24562" y="39549"/>
                        <a:pt x="25823" y="38802"/>
                        <a:pt x="26411" y="37614"/>
                      </a:cubicBezTo>
                      <a:cubicBezTo>
                        <a:pt x="28113" y="34247"/>
                        <a:pt x="28333" y="30390"/>
                        <a:pt x="27011" y="27048"/>
                      </a:cubicBezTo>
                      <a:cubicBezTo>
                        <a:pt x="26325" y="25297"/>
                        <a:pt x="25358" y="23938"/>
                        <a:pt x="24574" y="22848"/>
                      </a:cubicBezTo>
                      <a:cubicBezTo>
                        <a:pt x="24574" y="22836"/>
                        <a:pt x="24562" y="22836"/>
                        <a:pt x="24562" y="22824"/>
                      </a:cubicBezTo>
                      <a:cubicBezTo>
                        <a:pt x="24550" y="22799"/>
                        <a:pt x="24513" y="22775"/>
                        <a:pt x="24513" y="22738"/>
                      </a:cubicBezTo>
                      <a:cubicBezTo>
                        <a:pt x="24501" y="22542"/>
                        <a:pt x="24562" y="22236"/>
                        <a:pt x="24721" y="22064"/>
                      </a:cubicBezTo>
                      <a:cubicBezTo>
                        <a:pt x="24795" y="21991"/>
                        <a:pt x="24868" y="21942"/>
                        <a:pt x="24966" y="21942"/>
                      </a:cubicBezTo>
                      <a:lnTo>
                        <a:pt x="25040" y="21942"/>
                      </a:lnTo>
                      <a:cubicBezTo>
                        <a:pt x="27256" y="21942"/>
                        <a:pt x="28701" y="23521"/>
                        <a:pt x="30084" y="25052"/>
                      </a:cubicBezTo>
                      <a:cubicBezTo>
                        <a:pt x="31394" y="26472"/>
                        <a:pt x="32631" y="27844"/>
                        <a:pt x="34431" y="27917"/>
                      </a:cubicBezTo>
                      <a:cubicBezTo>
                        <a:pt x="34578" y="27917"/>
                        <a:pt x="34712" y="27929"/>
                        <a:pt x="34847" y="27929"/>
                      </a:cubicBezTo>
                      <a:cubicBezTo>
                        <a:pt x="36500" y="27929"/>
                        <a:pt x="37529" y="26754"/>
                        <a:pt x="38508" y="25615"/>
                      </a:cubicBezTo>
                      <a:cubicBezTo>
                        <a:pt x="39500" y="24476"/>
                        <a:pt x="40541" y="23289"/>
                        <a:pt x="42230" y="23289"/>
                      </a:cubicBezTo>
                      <a:lnTo>
                        <a:pt x="42414" y="23289"/>
                      </a:lnTo>
                      <a:cubicBezTo>
                        <a:pt x="42732" y="23313"/>
                        <a:pt x="42793" y="23693"/>
                        <a:pt x="42842" y="24048"/>
                      </a:cubicBezTo>
                      <a:cubicBezTo>
                        <a:pt x="42867" y="24207"/>
                        <a:pt x="42879" y="24366"/>
                        <a:pt x="42928" y="24489"/>
                      </a:cubicBezTo>
                      <a:cubicBezTo>
                        <a:pt x="43283" y="25309"/>
                        <a:pt x="44030" y="27011"/>
                        <a:pt x="45671" y="28407"/>
                      </a:cubicBezTo>
                      <a:cubicBezTo>
                        <a:pt x="47152" y="29656"/>
                        <a:pt x="48720" y="30170"/>
                        <a:pt x="49907" y="30452"/>
                      </a:cubicBezTo>
                      <a:cubicBezTo>
                        <a:pt x="51376" y="30819"/>
                        <a:pt x="52760" y="30868"/>
                        <a:pt x="53862" y="30917"/>
                      </a:cubicBezTo>
                      <a:cubicBezTo>
                        <a:pt x="54009" y="30917"/>
                        <a:pt x="54327" y="30929"/>
                        <a:pt x="54621" y="30941"/>
                      </a:cubicBezTo>
                      <a:lnTo>
                        <a:pt x="54633" y="30941"/>
                      </a:lnTo>
                      <a:lnTo>
                        <a:pt x="54658" y="30966"/>
                      </a:lnTo>
                      <a:cubicBezTo>
                        <a:pt x="55356" y="31798"/>
                        <a:pt x="56188" y="33353"/>
                        <a:pt x="56776" y="34468"/>
                      </a:cubicBezTo>
                      <a:cubicBezTo>
                        <a:pt x="56935" y="34761"/>
                        <a:pt x="57082" y="35043"/>
                        <a:pt x="57241" y="35325"/>
                      </a:cubicBezTo>
                      <a:cubicBezTo>
                        <a:pt x="57927" y="36610"/>
                        <a:pt x="58649" y="37920"/>
                        <a:pt x="58833" y="38863"/>
                      </a:cubicBezTo>
                      <a:cubicBezTo>
                        <a:pt x="59041" y="40051"/>
                        <a:pt x="58576" y="41912"/>
                        <a:pt x="58392" y="42598"/>
                      </a:cubicBezTo>
                      <a:cubicBezTo>
                        <a:pt x="57792" y="44887"/>
                        <a:pt x="56947" y="47140"/>
                        <a:pt x="55894" y="49270"/>
                      </a:cubicBezTo>
                      <a:cubicBezTo>
                        <a:pt x="55735" y="49577"/>
                        <a:pt x="55588" y="49846"/>
                        <a:pt x="55454" y="50079"/>
                      </a:cubicBezTo>
                      <a:close/>
                      <a:moveTo>
                        <a:pt x="4739" y="5645"/>
                      </a:moveTo>
                      <a:lnTo>
                        <a:pt x="4666" y="5645"/>
                      </a:lnTo>
                      <a:cubicBezTo>
                        <a:pt x="4396" y="5633"/>
                        <a:pt x="4225" y="5388"/>
                        <a:pt x="4041" y="5143"/>
                      </a:cubicBezTo>
                      <a:cubicBezTo>
                        <a:pt x="3943" y="5009"/>
                        <a:pt x="3845" y="4874"/>
                        <a:pt x="3723" y="4776"/>
                      </a:cubicBezTo>
                      <a:cubicBezTo>
                        <a:pt x="3233" y="4347"/>
                        <a:pt x="2584" y="4115"/>
                        <a:pt x="1960" y="3907"/>
                      </a:cubicBezTo>
                      <a:cubicBezTo>
                        <a:pt x="1127" y="3613"/>
                        <a:pt x="356" y="3343"/>
                        <a:pt x="62" y="2621"/>
                      </a:cubicBezTo>
                      <a:cubicBezTo>
                        <a:pt x="1" y="2462"/>
                        <a:pt x="123" y="2327"/>
                        <a:pt x="233" y="2217"/>
                      </a:cubicBezTo>
                      <a:cubicBezTo>
                        <a:pt x="270" y="2156"/>
                        <a:pt x="331" y="2119"/>
                        <a:pt x="356" y="2058"/>
                      </a:cubicBezTo>
                      <a:cubicBezTo>
                        <a:pt x="393" y="1972"/>
                        <a:pt x="429" y="1886"/>
                        <a:pt x="454" y="1813"/>
                      </a:cubicBezTo>
                      <a:cubicBezTo>
                        <a:pt x="539" y="1629"/>
                        <a:pt x="601" y="1458"/>
                        <a:pt x="735" y="1360"/>
                      </a:cubicBezTo>
                      <a:cubicBezTo>
                        <a:pt x="980" y="1176"/>
                        <a:pt x="1188" y="1103"/>
                        <a:pt x="1360" y="1152"/>
                      </a:cubicBezTo>
                      <a:cubicBezTo>
                        <a:pt x="3111" y="1592"/>
                        <a:pt x="6049" y="2645"/>
                        <a:pt x="6086" y="4751"/>
                      </a:cubicBezTo>
                      <a:cubicBezTo>
                        <a:pt x="6086" y="4935"/>
                        <a:pt x="6013" y="5094"/>
                        <a:pt x="5866" y="5241"/>
                      </a:cubicBezTo>
                      <a:cubicBezTo>
                        <a:pt x="5584" y="5511"/>
                        <a:pt x="5094" y="5645"/>
                        <a:pt x="4739" y="5645"/>
                      </a:cubicBezTo>
                      <a:close/>
                      <a:moveTo>
                        <a:pt x="20020" y="3625"/>
                      </a:moveTo>
                      <a:cubicBezTo>
                        <a:pt x="19762" y="3625"/>
                        <a:pt x="19481" y="3588"/>
                        <a:pt x="19224" y="3490"/>
                      </a:cubicBezTo>
                      <a:cubicBezTo>
                        <a:pt x="18758" y="3343"/>
                        <a:pt x="18428" y="3062"/>
                        <a:pt x="18281" y="2731"/>
                      </a:cubicBezTo>
                      <a:cubicBezTo>
                        <a:pt x="18097" y="2278"/>
                        <a:pt x="18550" y="1948"/>
                        <a:pt x="18954" y="1629"/>
                      </a:cubicBezTo>
                      <a:cubicBezTo>
                        <a:pt x="19163" y="1470"/>
                        <a:pt x="19358" y="1323"/>
                        <a:pt x="19481" y="1164"/>
                      </a:cubicBezTo>
                      <a:cubicBezTo>
                        <a:pt x="19554" y="1054"/>
                        <a:pt x="19616" y="919"/>
                        <a:pt x="19689" y="772"/>
                      </a:cubicBezTo>
                      <a:cubicBezTo>
                        <a:pt x="19848" y="429"/>
                        <a:pt x="20020" y="62"/>
                        <a:pt x="20350" y="38"/>
                      </a:cubicBezTo>
                      <a:cubicBezTo>
                        <a:pt x="20779" y="1"/>
                        <a:pt x="21330" y="368"/>
                        <a:pt x="21526" y="833"/>
                      </a:cubicBezTo>
                      <a:cubicBezTo>
                        <a:pt x="21856" y="1580"/>
                        <a:pt x="21771" y="2927"/>
                        <a:pt x="20962" y="3405"/>
                      </a:cubicBezTo>
                      <a:lnTo>
                        <a:pt x="20950" y="3368"/>
                      </a:lnTo>
                      <a:lnTo>
                        <a:pt x="20962" y="3405"/>
                      </a:lnTo>
                      <a:cubicBezTo>
                        <a:pt x="20693" y="3552"/>
                        <a:pt x="20350" y="3625"/>
                        <a:pt x="20020" y="36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3" name="Google Shape;923;p33"/>
                <p:cNvSpPr/>
                <p:nvPr/>
              </p:nvSpPr>
              <p:spPr>
                <a:xfrm>
                  <a:off x="4150375" y="3826750"/>
                  <a:ext cx="732825" cy="44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938" fill="none" extrusionOk="0">
                      <a:moveTo>
                        <a:pt x="27488" y="17925"/>
                      </a:moveTo>
                      <a:cubicBezTo>
                        <a:pt x="27464" y="17925"/>
                        <a:pt x="27451" y="17913"/>
                        <a:pt x="27427" y="17888"/>
                      </a:cubicBezTo>
                      <a:cubicBezTo>
                        <a:pt x="27415" y="17888"/>
                        <a:pt x="27415" y="17876"/>
                        <a:pt x="27402" y="17876"/>
                      </a:cubicBezTo>
                      <a:lnTo>
                        <a:pt x="27402" y="17876"/>
                      </a:lnTo>
                      <a:cubicBezTo>
                        <a:pt x="24464" y="16848"/>
                        <a:pt x="21293" y="16346"/>
                        <a:pt x="17705" y="16346"/>
                      </a:cubicBezTo>
                      <a:cubicBezTo>
                        <a:pt x="14693" y="16346"/>
                        <a:pt x="11865" y="16701"/>
                        <a:pt x="9367" y="17007"/>
                      </a:cubicBezTo>
                      <a:cubicBezTo>
                        <a:pt x="8387" y="17129"/>
                        <a:pt x="7285" y="17264"/>
                        <a:pt x="6502" y="17264"/>
                      </a:cubicBezTo>
                      <a:cubicBezTo>
                        <a:pt x="6135" y="17264"/>
                        <a:pt x="5975" y="17239"/>
                        <a:pt x="5951" y="17239"/>
                      </a:cubicBezTo>
                      <a:cubicBezTo>
                        <a:pt x="5461" y="17129"/>
                        <a:pt x="4224" y="16456"/>
                        <a:pt x="3318" y="15966"/>
                      </a:cubicBezTo>
                      <a:cubicBezTo>
                        <a:pt x="2988" y="15782"/>
                        <a:pt x="2486" y="15709"/>
                        <a:pt x="2008" y="15623"/>
                      </a:cubicBezTo>
                      <a:cubicBezTo>
                        <a:pt x="1102" y="15489"/>
                        <a:pt x="184" y="15342"/>
                        <a:pt x="98" y="14509"/>
                      </a:cubicBezTo>
                      <a:cubicBezTo>
                        <a:pt x="0" y="13725"/>
                        <a:pt x="735" y="13260"/>
                        <a:pt x="1519" y="12746"/>
                      </a:cubicBezTo>
                      <a:cubicBezTo>
                        <a:pt x="2180" y="12317"/>
                        <a:pt x="2865" y="11877"/>
                        <a:pt x="3196" y="11203"/>
                      </a:cubicBezTo>
                      <a:cubicBezTo>
                        <a:pt x="3796" y="10028"/>
                        <a:pt x="3747" y="8546"/>
                        <a:pt x="3686" y="7114"/>
                      </a:cubicBezTo>
                      <a:cubicBezTo>
                        <a:pt x="3625" y="5240"/>
                        <a:pt x="3576" y="3441"/>
                        <a:pt x="4984" y="2522"/>
                      </a:cubicBezTo>
                      <a:cubicBezTo>
                        <a:pt x="5473" y="2204"/>
                        <a:pt x="6024" y="2510"/>
                        <a:pt x="6612" y="2828"/>
                      </a:cubicBezTo>
                      <a:cubicBezTo>
                        <a:pt x="7077" y="3073"/>
                        <a:pt x="7530" y="3343"/>
                        <a:pt x="8045" y="3355"/>
                      </a:cubicBezTo>
                      <a:cubicBezTo>
                        <a:pt x="8228" y="3367"/>
                        <a:pt x="8424" y="3367"/>
                        <a:pt x="8608" y="3367"/>
                      </a:cubicBezTo>
                      <a:cubicBezTo>
                        <a:pt x="10285" y="3367"/>
                        <a:pt x="11412" y="2314"/>
                        <a:pt x="12391" y="1396"/>
                      </a:cubicBezTo>
                      <a:cubicBezTo>
                        <a:pt x="13187" y="649"/>
                        <a:pt x="13873" y="0"/>
                        <a:pt x="14693" y="61"/>
                      </a:cubicBezTo>
                      <a:cubicBezTo>
                        <a:pt x="15342" y="110"/>
                        <a:pt x="15709" y="771"/>
                        <a:pt x="16138" y="1506"/>
                      </a:cubicBezTo>
                      <a:cubicBezTo>
                        <a:pt x="16456" y="2057"/>
                        <a:pt x="16775" y="2632"/>
                        <a:pt x="17264" y="3049"/>
                      </a:cubicBezTo>
                      <a:cubicBezTo>
                        <a:pt x="19309" y="4775"/>
                        <a:pt x="21452" y="5449"/>
                        <a:pt x="22884" y="5804"/>
                      </a:cubicBezTo>
                      <a:cubicBezTo>
                        <a:pt x="23472" y="5938"/>
                        <a:pt x="24060" y="5951"/>
                        <a:pt x="24635" y="5975"/>
                      </a:cubicBezTo>
                      <a:cubicBezTo>
                        <a:pt x="25370" y="5987"/>
                        <a:pt x="26056" y="6000"/>
                        <a:pt x="26570" y="6318"/>
                      </a:cubicBezTo>
                      <a:cubicBezTo>
                        <a:pt x="27023" y="6599"/>
                        <a:pt x="27206" y="7138"/>
                        <a:pt x="27366" y="7628"/>
                      </a:cubicBezTo>
                      <a:cubicBezTo>
                        <a:pt x="27427" y="7824"/>
                        <a:pt x="27513" y="8008"/>
                        <a:pt x="27574" y="8142"/>
                      </a:cubicBezTo>
                      <a:cubicBezTo>
                        <a:pt x="27733" y="8448"/>
                        <a:pt x="27892" y="8742"/>
                        <a:pt x="28039" y="9024"/>
                      </a:cubicBezTo>
                      <a:cubicBezTo>
                        <a:pt x="28100" y="9134"/>
                        <a:pt x="28161" y="9244"/>
                        <a:pt x="28223" y="9367"/>
                      </a:cubicBezTo>
                      <a:cubicBezTo>
                        <a:pt x="28639" y="10114"/>
                        <a:pt x="29202" y="11142"/>
                        <a:pt x="29263" y="11571"/>
                      </a:cubicBezTo>
                      <a:cubicBezTo>
                        <a:pt x="29288" y="11693"/>
                        <a:pt x="29312" y="12195"/>
                        <a:pt x="28884" y="13860"/>
                      </a:cubicBezTo>
                      <a:cubicBezTo>
                        <a:pt x="28774" y="14264"/>
                        <a:pt x="28737" y="14754"/>
                        <a:pt x="28688" y="15207"/>
                      </a:cubicBezTo>
                      <a:cubicBezTo>
                        <a:pt x="28566" y="16346"/>
                        <a:pt x="28455" y="17521"/>
                        <a:pt x="27525" y="17937"/>
                      </a:cubicBezTo>
                      <a:cubicBezTo>
                        <a:pt x="27513" y="17925"/>
                        <a:pt x="27513" y="17925"/>
                        <a:pt x="27488" y="179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4" name="Google Shape;924;p33"/>
                <p:cNvSpPr/>
                <p:nvPr/>
              </p:nvSpPr>
              <p:spPr>
                <a:xfrm>
                  <a:off x="4294225" y="3936625"/>
                  <a:ext cx="503275" cy="24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31" h="9870" fill="none" extrusionOk="0">
                      <a:moveTo>
                        <a:pt x="18098" y="9869"/>
                      </a:moveTo>
                      <a:cubicBezTo>
                        <a:pt x="17204" y="9869"/>
                        <a:pt x="16249" y="9563"/>
                        <a:pt x="15232" y="9257"/>
                      </a:cubicBezTo>
                      <a:cubicBezTo>
                        <a:pt x="14155" y="8914"/>
                        <a:pt x="13053" y="8584"/>
                        <a:pt x="11976" y="8584"/>
                      </a:cubicBezTo>
                      <a:cubicBezTo>
                        <a:pt x="8743" y="8584"/>
                        <a:pt x="5817" y="8951"/>
                        <a:pt x="3233" y="9257"/>
                      </a:cubicBezTo>
                      <a:cubicBezTo>
                        <a:pt x="3001" y="9294"/>
                        <a:pt x="2756" y="9330"/>
                        <a:pt x="2511" y="9367"/>
                      </a:cubicBezTo>
                      <a:cubicBezTo>
                        <a:pt x="1936" y="9477"/>
                        <a:pt x="1323" y="9563"/>
                        <a:pt x="907" y="9490"/>
                      </a:cubicBezTo>
                      <a:cubicBezTo>
                        <a:pt x="883" y="9490"/>
                        <a:pt x="834" y="9477"/>
                        <a:pt x="797" y="9477"/>
                      </a:cubicBezTo>
                      <a:cubicBezTo>
                        <a:pt x="527" y="9428"/>
                        <a:pt x="111" y="9355"/>
                        <a:pt x="50" y="9049"/>
                      </a:cubicBezTo>
                      <a:cubicBezTo>
                        <a:pt x="1" y="8865"/>
                        <a:pt x="136" y="8718"/>
                        <a:pt x="283" y="8571"/>
                      </a:cubicBezTo>
                      <a:cubicBezTo>
                        <a:pt x="356" y="8498"/>
                        <a:pt x="430" y="8400"/>
                        <a:pt x="478" y="8314"/>
                      </a:cubicBezTo>
                      <a:cubicBezTo>
                        <a:pt x="1458" y="6355"/>
                        <a:pt x="1397" y="4274"/>
                        <a:pt x="1336" y="2584"/>
                      </a:cubicBezTo>
                      <a:cubicBezTo>
                        <a:pt x="1336" y="2560"/>
                        <a:pt x="1323" y="2511"/>
                        <a:pt x="1299" y="2474"/>
                      </a:cubicBezTo>
                      <a:cubicBezTo>
                        <a:pt x="1274" y="2388"/>
                        <a:pt x="1238" y="2278"/>
                        <a:pt x="1336" y="2217"/>
                      </a:cubicBezTo>
                      <a:cubicBezTo>
                        <a:pt x="1470" y="2107"/>
                        <a:pt x="1654" y="2168"/>
                        <a:pt x="1838" y="2229"/>
                      </a:cubicBezTo>
                      <a:cubicBezTo>
                        <a:pt x="1948" y="2266"/>
                        <a:pt x="2058" y="2315"/>
                        <a:pt x="2156" y="2315"/>
                      </a:cubicBezTo>
                      <a:cubicBezTo>
                        <a:pt x="2401" y="2327"/>
                        <a:pt x="2646" y="2327"/>
                        <a:pt x="2878" y="2327"/>
                      </a:cubicBezTo>
                      <a:cubicBezTo>
                        <a:pt x="4213" y="2327"/>
                        <a:pt x="5217" y="1617"/>
                        <a:pt x="6111" y="1005"/>
                      </a:cubicBezTo>
                      <a:cubicBezTo>
                        <a:pt x="6894" y="478"/>
                        <a:pt x="7568" y="1"/>
                        <a:pt x="8278" y="74"/>
                      </a:cubicBezTo>
                      <a:cubicBezTo>
                        <a:pt x="8572" y="111"/>
                        <a:pt x="8755" y="380"/>
                        <a:pt x="8927" y="674"/>
                      </a:cubicBezTo>
                      <a:cubicBezTo>
                        <a:pt x="9049" y="858"/>
                        <a:pt x="9172" y="1054"/>
                        <a:pt x="9319" y="1188"/>
                      </a:cubicBezTo>
                      <a:cubicBezTo>
                        <a:pt x="11914" y="3380"/>
                        <a:pt x="14559" y="4225"/>
                        <a:pt x="16322" y="4653"/>
                      </a:cubicBezTo>
                      <a:cubicBezTo>
                        <a:pt x="16702" y="4739"/>
                        <a:pt x="17081" y="4739"/>
                        <a:pt x="17461" y="4727"/>
                      </a:cubicBezTo>
                      <a:cubicBezTo>
                        <a:pt x="17926" y="4715"/>
                        <a:pt x="18355" y="4715"/>
                        <a:pt x="18673" y="4910"/>
                      </a:cubicBezTo>
                      <a:cubicBezTo>
                        <a:pt x="18747" y="4959"/>
                        <a:pt x="18783" y="5045"/>
                        <a:pt x="18808" y="5143"/>
                      </a:cubicBezTo>
                      <a:cubicBezTo>
                        <a:pt x="18832" y="5192"/>
                        <a:pt x="18844" y="5229"/>
                        <a:pt x="18869" y="5278"/>
                      </a:cubicBezTo>
                      <a:cubicBezTo>
                        <a:pt x="19040" y="5584"/>
                        <a:pt x="19200" y="5890"/>
                        <a:pt x="19359" y="6184"/>
                      </a:cubicBezTo>
                      <a:cubicBezTo>
                        <a:pt x="19432" y="6294"/>
                        <a:pt x="19481" y="6392"/>
                        <a:pt x="19555" y="6514"/>
                      </a:cubicBezTo>
                      <a:cubicBezTo>
                        <a:pt x="19591" y="6600"/>
                        <a:pt x="19653" y="6686"/>
                        <a:pt x="19714" y="6784"/>
                      </a:cubicBezTo>
                      <a:cubicBezTo>
                        <a:pt x="19885" y="7004"/>
                        <a:pt x="20081" y="7310"/>
                        <a:pt x="20118" y="7592"/>
                      </a:cubicBezTo>
                      <a:cubicBezTo>
                        <a:pt x="20130" y="7739"/>
                        <a:pt x="20081" y="7947"/>
                        <a:pt x="20008" y="8167"/>
                      </a:cubicBezTo>
                      <a:cubicBezTo>
                        <a:pt x="19971" y="8277"/>
                        <a:pt x="19934" y="8400"/>
                        <a:pt x="19897" y="8535"/>
                      </a:cubicBezTo>
                      <a:cubicBezTo>
                        <a:pt x="19873" y="8633"/>
                        <a:pt x="19873" y="8731"/>
                        <a:pt x="19873" y="8841"/>
                      </a:cubicBezTo>
                      <a:cubicBezTo>
                        <a:pt x="19873" y="9037"/>
                        <a:pt x="19873" y="9245"/>
                        <a:pt x="19714" y="9343"/>
                      </a:cubicBezTo>
                      <a:cubicBezTo>
                        <a:pt x="19212" y="9747"/>
                        <a:pt x="18661" y="9869"/>
                        <a:pt x="18098" y="98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5" name="Google Shape;925;p33"/>
                <p:cNvSpPr/>
                <p:nvPr/>
              </p:nvSpPr>
              <p:spPr>
                <a:xfrm>
                  <a:off x="4404425" y="4038250"/>
                  <a:ext cx="119400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6" h="2438" fill="none" extrusionOk="0">
                      <a:moveTo>
                        <a:pt x="1752" y="2437"/>
                      </a:moveTo>
                      <a:cubicBezTo>
                        <a:pt x="968" y="2437"/>
                        <a:pt x="246" y="2290"/>
                        <a:pt x="74" y="1984"/>
                      </a:cubicBezTo>
                      <a:cubicBezTo>
                        <a:pt x="1" y="1837"/>
                        <a:pt x="38" y="1690"/>
                        <a:pt x="172" y="1519"/>
                      </a:cubicBezTo>
                      <a:lnTo>
                        <a:pt x="172" y="1519"/>
                      </a:lnTo>
                      <a:cubicBezTo>
                        <a:pt x="1042" y="454"/>
                        <a:pt x="2278" y="1"/>
                        <a:pt x="3135" y="50"/>
                      </a:cubicBezTo>
                      <a:cubicBezTo>
                        <a:pt x="3625" y="62"/>
                        <a:pt x="4335" y="343"/>
                        <a:pt x="4629" y="735"/>
                      </a:cubicBezTo>
                      <a:cubicBezTo>
                        <a:pt x="4751" y="894"/>
                        <a:pt x="4776" y="1066"/>
                        <a:pt x="4739" y="1225"/>
                      </a:cubicBezTo>
                      <a:cubicBezTo>
                        <a:pt x="4580" y="1813"/>
                        <a:pt x="3747" y="2253"/>
                        <a:pt x="2523" y="2413"/>
                      </a:cubicBezTo>
                      <a:cubicBezTo>
                        <a:pt x="2266" y="2425"/>
                        <a:pt x="2009" y="2437"/>
                        <a:pt x="1752" y="243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6" name="Google Shape;926;p33"/>
                <p:cNvSpPr/>
                <p:nvPr/>
              </p:nvSpPr>
              <p:spPr>
                <a:xfrm>
                  <a:off x="4278025" y="3400650"/>
                  <a:ext cx="161025" cy="19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1" h="7727" fill="none" extrusionOk="0">
                      <a:moveTo>
                        <a:pt x="2535" y="7726"/>
                      </a:moveTo>
                      <a:cubicBezTo>
                        <a:pt x="2228" y="7726"/>
                        <a:pt x="1959" y="7592"/>
                        <a:pt x="1726" y="7347"/>
                      </a:cubicBezTo>
                      <a:lnTo>
                        <a:pt x="1714" y="7322"/>
                      </a:lnTo>
                      <a:cubicBezTo>
                        <a:pt x="1286" y="6833"/>
                        <a:pt x="465" y="5914"/>
                        <a:pt x="282" y="5510"/>
                      </a:cubicBezTo>
                      <a:cubicBezTo>
                        <a:pt x="0" y="4861"/>
                        <a:pt x="184" y="4127"/>
                        <a:pt x="331" y="3490"/>
                      </a:cubicBezTo>
                      <a:cubicBezTo>
                        <a:pt x="380" y="3282"/>
                        <a:pt x="429" y="3098"/>
                        <a:pt x="453" y="2914"/>
                      </a:cubicBezTo>
                      <a:lnTo>
                        <a:pt x="453" y="2914"/>
                      </a:lnTo>
                      <a:cubicBezTo>
                        <a:pt x="576" y="2229"/>
                        <a:pt x="490" y="1604"/>
                        <a:pt x="404" y="1102"/>
                      </a:cubicBezTo>
                      <a:cubicBezTo>
                        <a:pt x="343" y="625"/>
                        <a:pt x="282" y="270"/>
                        <a:pt x="465" y="135"/>
                      </a:cubicBezTo>
                      <a:cubicBezTo>
                        <a:pt x="649" y="0"/>
                        <a:pt x="1065" y="74"/>
                        <a:pt x="1861" y="404"/>
                      </a:cubicBezTo>
                      <a:cubicBezTo>
                        <a:pt x="2963" y="870"/>
                        <a:pt x="3685" y="882"/>
                        <a:pt x="4261" y="882"/>
                      </a:cubicBezTo>
                      <a:cubicBezTo>
                        <a:pt x="4714" y="882"/>
                        <a:pt x="5081" y="894"/>
                        <a:pt x="5449" y="1115"/>
                      </a:cubicBezTo>
                      <a:cubicBezTo>
                        <a:pt x="6440" y="1690"/>
                        <a:pt x="6159" y="3331"/>
                        <a:pt x="5791" y="4078"/>
                      </a:cubicBezTo>
                      <a:cubicBezTo>
                        <a:pt x="5632" y="4408"/>
                        <a:pt x="5449" y="4592"/>
                        <a:pt x="5265" y="4788"/>
                      </a:cubicBezTo>
                      <a:cubicBezTo>
                        <a:pt x="4959" y="5082"/>
                        <a:pt x="4616" y="5412"/>
                        <a:pt x="4236" y="6380"/>
                      </a:cubicBezTo>
                      <a:cubicBezTo>
                        <a:pt x="4016" y="6930"/>
                        <a:pt x="3379" y="7592"/>
                        <a:pt x="2718" y="7714"/>
                      </a:cubicBezTo>
                      <a:cubicBezTo>
                        <a:pt x="2669" y="7726"/>
                        <a:pt x="2596" y="7726"/>
                        <a:pt x="2535" y="7726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7" name="Google Shape;927;p33"/>
                <p:cNvSpPr/>
                <p:nvPr/>
              </p:nvSpPr>
              <p:spPr>
                <a:xfrm>
                  <a:off x="4693700" y="3373700"/>
                  <a:ext cx="139900" cy="24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6" h="9723" fill="none" extrusionOk="0">
                      <a:moveTo>
                        <a:pt x="4825" y="9723"/>
                      </a:moveTo>
                      <a:lnTo>
                        <a:pt x="4800" y="9723"/>
                      </a:lnTo>
                      <a:cubicBezTo>
                        <a:pt x="4604" y="9710"/>
                        <a:pt x="4494" y="9551"/>
                        <a:pt x="4371" y="9417"/>
                      </a:cubicBezTo>
                      <a:lnTo>
                        <a:pt x="4347" y="9404"/>
                      </a:lnTo>
                      <a:cubicBezTo>
                        <a:pt x="4004" y="8988"/>
                        <a:pt x="3527" y="8670"/>
                        <a:pt x="3025" y="8510"/>
                      </a:cubicBezTo>
                      <a:lnTo>
                        <a:pt x="2841" y="8462"/>
                      </a:lnTo>
                      <a:cubicBezTo>
                        <a:pt x="2670" y="8425"/>
                        <a:pt x="2510" y="8376"/>
                        <a:pt x="2363" y="8302"/>
                      </a:cubicBezTo>
                      <a:cubicBezTo>
                        <a:pt x="2229" y="8217"/>
                        <a:pt x="2106" y="8119"/>
                        <a:pt x="1959" y="7960"/>
                      </a:cubicBezTo>
                      <a:cubicBezTo>
                        <a:pt x="1653" y="7629"/>
                        <a:pt x="1457" y="7213"/>
                        <a:pt x="1249" y="6809"/>
                      </a:cubicBezTo>
                      <a:cubicBezTo>
                        <a:pt x="1127" y="6588"/>
                        <a:pt x="1004" y="6343"/>
                        <a:pt x="955" y="6062"/>
                      </a:cubicBezTo>
                      <a:cubicBezTo>
                        <a:pt x="906" y="5805"/>
                        <a:pt x="919" y="5523"/>
                        <a:pt x="943" y="5266"/>
                      </a:cubicBezTo>
                      <a:cubicBezTo>
                        <a:pt x="943" y="5217"/>
                        <a:pt x="943" y="5180"/>
                        <a:pt x="955" y="5131"/>
                      </a:cubicBezTo>
                      <a:cubicBezTo>
                        <a:pt x="1029" y="4054"/>
                        <a:pt x="882" y="3123"/>
                        <a:pt x="515" y="2364"/>
                      </a:cubicBezTo>
                      <a:cubicBezTo>
                        <a:pt x="466" y="2278"/>
                        <a:pt x="429" y="2193"/>
                        <a:pt x="392" y="2119"/>
                      </a:cubicBezTo>
                      <a:cubicBezTo>
                        <a:pt x="282" y="1911"/>
                        <a:pt x="184" y="1715"/>
                        <a:pt x="111" y="1507"/>
                      </a:cubicBezTo>
                      <a:cubicBezTo>
                        <a:pt x="0" y="1152"/>
                        <a:pt x="49" y="809"/>
                        <a:pt x="221" y="589"/>
                      </a:cubicBezTo>
                      <a:cubicBezTo>
                        <a:pt x="466" y="246"/>
                        <a:pt x="906" y="197"/>
                        <a:pt x="1323" y="160"/>
                      </a:cubicBezTo>
                      <a:cubicBezTo>
                        <a:pt x="1433" y="136"/>
                        <a:pt x="1519" y="136"/>
                        <a:pt x="1629" y="123"/>
                      </a:cubicBezTo>
                      <a:lnTo>
                        <a:pt x="1898" y="74"/>
                      </a:lnTo>
                      <a:cubicBezTo>
                        <a:pt x="2070" y="50"/>
                        <a:pt x="2253" y="1"/>
                        <a:pt x="2437" y="1"/>
                      </a:cubicBezTo>
                      <a:lnTo>
                        <a:pt x="2437" y="1"/>
                      </a:lnTo>
                      <a:cubicBezTo>
                        <a:pt x="2792" y="1"/>
                        <a:pt x="3147" y="136"/>
                        <a:pt x="3453" y="258"/>
                      </a:cubicBezTo>
                      <a:lnTo>
                        <a:pt x="4298" y="601"/>
                      </a:lnTo>
                      <a:cubicBezTo>
                        <a:pt x="4347" y="613"/>
                        <a:pt x="4408" y="625"/>
                        <a:pt x="4469" y="662"/>
                      </a:cubicBezTo>
                      <a:cubicBezTo>
                        <a:pt x="4629" y="711"/>
                        <a:pt x="4812" y="772"/>
                        <a:pt x="4910" y="870"/>
                      </a:cubicBezTo>
                      <a:cubicBezTo>
                        <a:pt x="5155" y="1140"/>
                        <a:pt x="5131" y="1642"/>
                        <a:pt x="5118" y="2058"/>
                      </a:cubicBezTo>
                      <a:cubicBezTo>
                        <a:pt x="5118" y="2156"/>
                        <a:pt x="5106" y="2254"/>
                        <a:pt x="5106" y="2340"/>
                      </a:cubicBezTo>
                      <a:cubicBezTo>
                        <a:pt x="5106" y="2768"/>
                        <a:pt x="5167" y="3197"/>
                        <a:pt x="5241" y="3625"/>
                      </a:cubicBezTo>
                      <a:cubicBezTo>
                        <a:pt x="5302" y="4017"/>
                        <a:pt x="5363" y="4409"/>
                        <a:pt x="5375" y="4813"/>
                      </a:cubicBezTo>
                      <a:cubicBezTo>
                        <a:pt x="5375" y="5082"/>
                        <a:pt x="5363" y="5364"/>
                        <a:pt x="5351" y="5633"/>
                      </a:cubicBezTo>
                      <a:cubicBezTo>
                        <a:pt x="5327" y="5952"/>
                        <a:pt x="5302" y="6307"/>
                        <a:pt x="5327" y="6625"/>
                      </a:cubicBezTo>
                      <a:cubicBezTo>
                        <a:pt x="5351" y="6894"/>
                        <a:pt x="5388" y="7139"/>
                        <a:pt x="5437" y="7396"/>
                      </a:cubicBezTo>
                      <a:cubicBezTo>
                        <a:pt x="5473" y="7604"/>
                        <a:pt x="5510" y="7837"/>
                        <a:pt x="5535" y="8057"/>
                      </a:cubicBezTo>
                      <a:cubicBezTo>
                        <a:pt x="5596" y="8633"/>
                        <a:pt x="5498" y="9110"/>
                        <a:pt x="5253" y="9466"/>
                      </a:cubicBezTo>
                      <a:cubicBezTo>
                        <a:pt x="5180" y="9551"/>
                        <a:pt x="5020" y="9723"/>
                        <a:pt x="4825" y="972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8" name="Google Shape;928;p33"/>
                <p:cNvSpPr/>
                <p:nvPr/>
              </p:nvSpPr>
              <p:spPr>
                <a:xfrm>
                  <a:off x="3141775" y="2797950"/>
                  <a:ext cx="2059150" cy="181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66" h="72632" fill="none" extrusionOk="0">
                      <a:moveTo>
                        <a:pt x="81851" y="50470"/>
                      </a:moveTo>
                      <a:cubicBezTo>
                        <a:pt x="81423" y="48119"/>
                        <a:pt x="80309" y="46050"/>
                        <a:pt x="79317" y="44225"/>
                      </a:cubicBezTo>
                      <a:cubicBezTo>
                        <a:pt x="79182" y="43980"/>
                        <a:pt x="79035" y="43723"/>
                        <a:pt x="78901" y="43466"/>
                      </a:cubicBezTo>
                      <a:lnTo>
                        <a:pt x="78876" y="43417"/>
                      </a:lnTo>
                      <a:cubicBezTo>
                        <a:pt x="77603" y="41030"/>
                        <a:pt x="76146" y="38336"/>
                        <a:pt x="73819" y="36548"/>
                      </a:cubicBezTo>
                      <a:cubicBezTo>
                        <a:pt x="72105" y="35226"/>
                        <a:pt x="70011" y="35152"/>
                        <a:pt x="68310" y="35079"/>
                      </a:cubicBezTo>
                      <a:cubicBezTo>
                        <a:pt x="67930" y="35067"/>
                        <a:pt x="67550" y="35042"/>
                        <a:pt x="67183" y="35018"/>
                      </a:cubicBezTo>
                      <a:cubicBezTo>
                        <a:pt x="67979" y="34920"/>
                        <a:pt x="68689" y="34479"/>
                        <a:pt x="69203" y="33757"/>
                      </a:cubicBezTo>
                      <a:cubicBezTo>
                        <a:pt x="69742" y="32961"/>
                        <a:pt x="69975" y="31969"/>
                        <a:pt x="69877" y="30843"/>
                      </a:cubicBezTo>
                      <a:cubicBezTo>
                        <a:pt x="69840" y="30536"/>
                        <a:pt x="69791" y="30243"/>
                        <a:pt x="69754" y="29998"/>
                      </a:cubicBezTo>
                      <a:cubicBezTo>
                        <a:pt x="69718" y="29802"/>
                        <a:pt x="69693" y="29618"/>
                        <a:pt x="69669" y="29471"/>
                      </a:cubicBezTo>
                      <a:cubicBezTo>
                        <a:pt x="69656" y="29288"/>
                        <a:pt x="69669" y="29043"/>
                        <a:pt x="69693" y="28786"/>
                      </a:cubicBezTo>
                      <a:cubicBezTo>
                        <a:pt x="69705" y="28492"/>
                        <a:pt x="69730" y="28124"/>
                        <a:pt x="69718" y="27745"/>
                      </a:cubicBezTo>
                      <a:cubicBezTo>
                        <a:pt x="69705" y="27194"/>
                        <a:pt x="69632" y="26704"/>
                        <a:pt x="69546" y="26263"/>
                      </a:cubicBezTo>
                      <a:cubicBezTo>
                        <a:pt x="69485" y="25908"/>
                        <a:pt x="69448" y="25590"/>
                        <a:pt x="69448" y="25345"/>
                      </a:cubicBezTo>
                      <a:cubicBezTo>
                        <a:pt x="69448" y="25296"/>
                        <a:pt x="69448" y="25247"/>
                        <a:pt x="69460" y="25186"/>
                      </a:cubicBezTo>
                      <a:cubicBezTo>
                        <a:pt x="69485" y="24574"/>
                        <a:pt x="69571" y="23313"/>
                        <a:pt x="68665" y="22333"/>
                      </a:cubicBezTo>
                      <a:cubicBezTo>
                        <a:pt x="68163" y="21782"/>
                        <a:pt x="67526" y="21574"/>
                        <a:pt x="67220" y="21488"/>
                      </a:cubicBezTo>
                      <a:lnTo>
                        <a:pt x="67195" y="21476"/>
                      </a:lnTo>
                      <a:lnTo>
                        <a:pt x="66363" y="21145"/>
                      </a:lnTo>
                      <a:cubicBezTo>
                        <a:pt x="65934" y="20986"/>
                        <a:pt x="65298" y="20717"/>
                        <a:pt x="64502" y="20717"/>
                      </a:cubicBezTo>
                      <a:lnTo>
                        <a:pt x="64477" y="20717"/>
                      </a:lnTo>
                      <a:cubicBezTo>
                        <a:pt x="64073" y="20717"/>
                        <a:pt x="63730" y="20803"/>
                        <a:pt x="63485" y="20839"/>
                      </a:cubicBezTo>
                      <a:cubicBezTo>
                        <a:pt x="63436" y="20864"/>
                        <a:pt x="63400" y="20864"/>
                        <a:pt x="63339" y="20876"/>
                      </a:cubicBezTo>
                      <a:cubicBezTo>
                        <a:pt x="63277" y="20888"/>
                        <a:pt x="63192" y="20888"/>
                        <a:pt x="63130" y="20900"/>
                      </a:cubicBezTo>
                      <a:cubicBezTo>
                        <a:pt x="62555" y="20962"/>
                        <a:pt x="61367" y="21109"/>
                        <a:pt x="60522" y="22125"/>
                      </a:cubicBezTo>
                      <a:cubicBezTo>
                        <a:pt x="60229" y="22027"/>
                        <a:pt x="59922" y="21917"/>
                        <a:pt x="59604" y="21843"/>
                      </a:cubicBezTo>
                      <a:cubicBezTo>
                        <a:pt x="59482" y="21807"/>
                        <a:pt x="59335" y="21782"/>
                        <a:pt x="59188" y="21733"/>
                      </a:cubicBezTo>
                      <a:lnTo>
                        <a:pt x="59176" y="21733"/>
                      </a:lnTo>
                      <a:cubicBezTo>
                        <a:pt x="58404" y="21537"/>
                        <a:pt x="57461" y="21305"/>
                        <a:pt x="56506" y="21305"/>
                      </a:cubicBezTo>
                      <a:cubicBezTo>
                        <a:pt x="54511" y="21305"/>
                        <a:pt x="53519" y="22394"/>
                        <a:pt x="53115" y="23031"/>
                      </a:cubicBezTo>
                      <a:cubicBezTo>
                        <a:pt x="52956" y="23264"/>
                        <a:pt x="52821" y="23496"/>
                        <a:pt x="52686" y="23704"/>
                      </a:cubicBezTo>
                      <a:cubicBezTo>
                        <a:pt x="52503" y="23533"/>
                        <a:pt x="52294" y="23398"/>
                        <a:pt x="52074" y="23264"/>
                      </a:cubicBezTo>
                      <a:cubicBezTo>
                        <a:pt x="51180" y="22737"/>
                        <a:pt x="50372" y="22725"/>
                        <a:pt x="49772" y="22725"/>
                      </a:cubicBezTo>
                      <a:cubicBezTo>
                        <a:pt x="49307" y="22725"/>
                        <a:pt x="48915" y="22713"/>
                        <a:pt x="48229" y="22419"/>
                      </a:cubicBezTo>
                      <a:cubicBezTo>
                        <a:pt x="47360" y="22051"/>
                        <a:pt x="46760" y="21904"/>
                        <a:pt x="46197" y="21904"/>
                      </a:cubicBezTo>
                      <a:cubicBezTo>
                        <a:pt x="46013" y="21904"/>
                        <a:pt x="45830" y="21917"/>
                        <a:pt x="45658" y="21941"/>
                      </a:cubicBezTo>
                      <a:cubicBezTo>
                        <a:pt x="45462" y="21513"/>
                        <a:pt x="45266" y="21121"/>
                        <a:pt x="45058" y="20741"/>
                      </a:cubicBezTo>
                      <a:cubicBezTo>
                        <a:pt x="44556" y="19762"/>
                        <a:pt x="44079" y="18819"/>
                        <a:pt x="44054" y="18072"/>
                      </a:cubicBezTo>
                      <a:cubicBezTo>
                        <a:pt x="44018" y="17411"/>
                        <a:pt x="44324" y="16591"/>
                        <a:pt x="44666" y="15697"/>
                      </a:cubicBezTo>
                      <a:cubicBezTo>
                        <a:pt x="44838" y="15256"/>
                        <a:pt x="45022" y="14754"/>
                        <a:pt x="45168" y="14252"/>
                      </a:cubicBezTo>
                      <a:cubicBezTo>
                        <a:pt x="45830" y="12060"/>
                        <a:pt x="45756" y="8926"/>
                        <a:pt x="43405" y="7248"/>
                      </a:cubicBezTo>
                      <a:cubicBezTo>
                        <a:pt x="42463" y="6575"/>
                        <a:pt x="41410" y="6367"/>
                        <a:pt x="40638" y="6208"/>
                      </a:cubicBezTo>
                      <a:cubicBezTo>
                        <a:pt x="40271" y="6134"/>
                        <a:pt x="39891" y="6061"/>
                        <a:pt x="39695" y="5963"/>
                      </a:cubicBezTo>
                      <a:cubicBezTo>
                        <a:pt x="39402" y="5828"/>
                        <a:pt x="39034" y="5387"/>
                        <a:pt x="38667" y="4959"/>
                      </a:cubicBezTo>
                      <a:cubicBezTo>
                        <a:pt x="38410" y="4653"/>
                        <a:pt x="38104" y="4285"/>
                        <a:pt x="37749" y="3943"/>
                      </a:cubicBezTo>
                      <a:cubicBezTo>
                        <a:pt x="36659" y="2877"/>
                        <a:pt x="35263" y="2265"/>
                        <a:pt x="33941" y="2265"/>
                      </a:cubicBezTo>
                      <a:cubicBezTo>
                        <a:pt x="32998" y="2265"/>
                        <a:pt x="32141" y="2559"/>
                        <a:pt x="31443" y="3122"/>
                      </a:cubicBezTo>
                      <a:cubicBezTo>
                        <a:pt x="30292" y="4041"/>
                        <a:pt x="29974" y="5314"/>
                        <a:pt x="29753" y="6147"/>
                      </a:cubicBezTo>
                      <a:cubicBezTo>
                        <a:pt x="29729" y="6257"/>
                        <a:pt x="29717" y="6355"/>
                        <a:pt x="29680" y="6453"/>
                      </a:cubicBezTo>
                      <a:cubicBezTo>
                        <a:pt x="29202" y="8204"/>
                        <a:pt x="27733" y="9636"/>
                        <a:pt x="26117" y="9942"/>
                      </a:cubicBezTo>
                      <a:cubicBezTo>
                        <a:pt x="25896" y="9991"/>
                        <a:pt x="25688" y="10003"/>
                        <a:pt x="25468" y="10003"/>
                      </a:cubicBezTo>
                      <a:cubicBezTo>
                        <a:pt x="24060" y="10003"/>
                        <a:pt x="22676" y="9195"/>
                        <a:pt x="22162" y="8057"/>
                      </a:cubicBezTo>
                      <a:cubicBezTo>
                        <a:pt x="21942" y="7567"/>
                        <a:pt x="21819" y="6918"/>
                        <a:pt x="21672" y="6220"/>
                      </a:cubicBezTo>
                      <a:cubicBezTo>
                        <a:pt x="21489" y="5326"/>
                        <a:pt x="21280" y="4285"/>
                        <a:pt x="20791" y="3257"/>
                      </a:cubicBezTo>
                      <a:cubicBezTo>
                        <a:pt x="20019" y="1629"/>
                        <a:pt x="18415" y="392"/>
                        <a:pt x="16701" y="74"/>
                      </a:cubicBezTo>
                      <a:cubicBezTo>
                        <a:pt x="16432" y="25"/>
                        <a:pt x="16150" y="0"/>
                        <a:pt x="15881" y="0"/>
                      </a:cubicBezTo>
                      <a:cubicBezTo>
                        <a:pt x="14803" y="0"/>
                        <a:pt x="13812" y="392"/>
                        <a:pt x="13040" y="1126"/>
                      </a:cubicBezTo>
                      <a:cubicBezTo>
                        <a:pt x="11718" y="2412"/>
                        <a:pt x="11595" y="4114"/>
                        <a:pt x="11510" y="5351"/>
                      </a:cubicBezTo>
                      <a:cubicBezTo>
                        <a:pt x="11497" y="5583"/>
                        <a:pt x="11485" y="5889"/>
                        <a:pt x="11449" y="6122"/>
                      </a:cubicBezTo>
                      <a:cubicBezTo>
                        <a:pt x="11302" y="6134"/>
                        <a:pt x="11142" y="6134"/>
                        <a:pt x="11008" y="6134"/>
                      </a:cubicBezTo>
                      <a:cubicBezTo>
                        <a:pt x="10432" y="6147"/>
                        <a:pt x="9771" y="6171"/>
                        <a:pt x="9110" y="6379"/>
                      </a:cubicBezTo>
                      <a:cubicBezTo>
                        <a:pt x="7947" y="6759"/>
                        <a:pt x="7126" y="7653"/>
                        <a:pt x="6857" y="8816"/>
                      </a:cubicBezTo>
                      <a:cubicBezTo>
                        <a:pt x="6649" y="9771"/>
                        <a:pt x="6906" y="10554"/>
                        <a:pt x="7077" y="11032"/>
                      </a:cubicBezTo>
                      <a:cubicBezTo>
                        <a:pt x="7077" y="11044"/>
                        <a:pt x="7077" y="11044"/>
                        <a:pt x="7090" y="11069"/>
                      </a:cubicBezTo>
                      <a:cubicBezTo>
                        <a:pt x="6979" y="11203"/>
                        <a:pt x="6735" y="11399"/>
                        <a:pt x="6404" y="11571"/>
                      </a:cubicBezTo>
                      <a:cubicBezTo>
                        <a:pt x="6122" y="11693"/>
                        <a:pt x="5792" y="11828"/>
                        <a:pt x="5473" y="11950"/>
                      </a:cubicBezTo>
                      <a:cubicBezTo>
                        <a:pt x="4518" y="12317"/>
                        <a:pt x="3343" y="12758"/>
                        <a:pt x="2363" y="13701"/>
                      </a:cubicBezTo>
                      <a:cubicBezTo>
                        <a:pt x="637" y="15329"/>
                        <a:pt x="0" y="18084"/>
                        <a:pt x="784" y="20705"/>
                      </a:cubicBezTo>
                      <a:cubicBezTo>
                        <a:pt x="833" y="20876"/>
                        <a:pt x="882" y="21047"/>
                        <a:pt x="943" y="21219"/>
                      </a:cubicBezTo>
                      <a:cubicBezTo>
                        <a:pt x="1433" y="22933"/>
                        <a:pt x="2241" y="25810"/>
                        <a:pt x="4935" y="26545"/>
                      </a:cubicBezTo>
                      <a:cubicBezTo>
                        <a:pt x="5314" y="26655"/>
                        <a:pt x="5718" y="26704"/>
                        <a:pt x="6110" y="26704"/>
                      </a:cubicBezTo>
                      <a:cubicBezTo>
                        <a:pt x="7653" y="26704"/>
                        <a:pt x="8914" y="25921"/>
                        <a:pt x="9918" y="25284"/>
                      </a:cubicBezTo>
                      <a:cubicBezTo>
                        <a:pt x="10334" y="25014"/>
                        <a:pt x="10763" y="24757"/>
                        <a:pt x="11069" y="24635"/>
                      </a:cubicBezTo>
                      <a:cubicBezTo>
                        <a:pt x="11191" y="24586"/>
                        <a:pt x="11363" y="24512"/>
                        <a:pt x="11485" y="24488"/>
                      </a:cubicBezTo>
                      <a:cubicBezTo>
                        <a:pt x="11559" y="24525"/>
                        <a:pt x="11681" y="24610"/>
                        <a:pt x="11865" y="24770"/>
                      </a:cubicBezTo>
                      <a:cubicBezTo>
                        <a:pt x="12244" y="25112"/>
                        <a:pt x="12612" y="25492"/>
                        <a:pt x="13016" y="25921"/>
                      </a:cubicBezTo>
                      <a:cubicBezTo>
                        <a:pt x="13738" y="26667"/>
                        <a:pt x="14546" y="27524"/>
                        <a:pt x="15575" y="28198"/>
                      </a:cubicBezTo>
                      <a:cubicBezTo>
                        <a:pt x="16701" y="28957"/>
                        <a:pt x="18036" y="29361"/>
                        <a:pt x="19321" y="29361"/>
                      </a:cubicBezTo>
                      <a:cubicBezTo>
                        <a:pt x="20717" y="29361"/>
                        <a:pt x="21954" y="28896"/>
                        <a:pt x="22884" y="27990"/>
                      </a:cubicBezTo>
                      <a:cubicBezTo>
                        <a:pt x="23386" y="27500"/>
                        <a:pt x="23729" y="26961"/>
                        <a:pt x="23999" y="26520"/>
                      </a:cubicBezTo>
                      <a:cubicBezTo>
                        <a:pt x="24060" y="26423"/>
                        <a:pt x="24121" y="26325"/>
                        <a:pt x="24207" y="26214"/>
                      </a:cubicBezTo>
                      <a:cubicBezTo>
                        <a:pt x="24390" y="26276"/>
                        <a:pt x="24599" y="26361"/>
                        <a:pt x="24770" y="26423"/>
                      </a:cubicBezTo>
                      <a:cubicBezTo>
                        <a:pt x="25492" y="26716"/>
                        <a:pt x="26374" y="27084"/>
                        <a:pt x="27415" y="27084"/>
                      </a:cubicBezTo>
                      <a:cubicBezTo>
                        <a:pt x="27770" y="27084"/>
                        <a:pt x="28100" y="27035"/>
                        <a:pt x="28443" y="26961"/>
                      </a:cubicBezTo>
                      <a:cubicBezTo>
                        <a:pt x="29631" y="26667"/>
                        <a:pt x="30414" y="25921"/>
                        <a:pt x="30978" y="25382"/>
                      </a:cubicBezTo>
                      <a:cubicBezTo>
                        <a:pt x="31137" y="25235"/>
                        <a:pt x="31369" y="25014"/>
                        <a:pt x="31467" y="24941"/>
                      </a:cubicBezTo>
                      <a:cubicBezTo>
                        <a:pt x="31578" y="24953"/>
                        <a:pt x="31798" y="25063"/>
                        <a:pt x="31933" y="25235"/>
                      </a:cubicBezTo>
                      <a:cubicBezTo>
                        <a:pt x="32373" y="25749"/>
                        <a:pt x="32545" y="26692"/>
                        <a:pt x="32655" y="27329"/>
                      </a:cubicBezTo>
                      <a:cubicBezTo>
                        <a:pt x="32900" y="28982"/>
                        <a:pt x="32667" y="31014"/>
                        <a:pt x="31590" y="31614"/>
                      </a:cubicBezTo>
                      <a:cubicBezTo>
                        <a:pt x="31516" y="31663"/>
                        <a:pt x="31455" y="31687"/>
                        <a:pt x="31382" y="31724"/>
                      </a:cubicBezTo>
                      <a:cubicBezTo>
                        <a:pt x="30916" y="31957"/>
                        <a:pt x="30157" y="32336"/>
                        <a:pt x="29594" y="33144"/>
                      </a:cubicBezTo>
                      <a:cubicBezTo>
                        <a:pt x="29166" y="33769"/>
                        <a:pt x="28933" y="34553"/>
                        <a:pt x="28921" y="35446"/>
                      </a:cubicBezTo>
                      <a:cubicBezTo>
                        <a:pt x="28884" y="37871"/>
                        <a:pt x="30231" y="39768"/>
                        <a:pt x="31308" y="41287"/>
                      </a:cubicBezTo>
                      <a:cubicBezTo>
                        <a:pt x="31871" y="42083"/>
                        <a:pt x="32410" y="42854"/>
                        <a:pt x="32692" y="43564"/>
                      </a:cubicBezTo>
                      <a:cubicBezTo>
                        <a:pt x="33059" y="44519"/>
                        <a:pt x="32973" y="45670"/>
                        <a:pt x="32435" y="46735"/>
                      </a:cubicBezTo>
                      <a:cubicBezTo>
                        <a:pt x="31896" y="47813"/>
                        <a:pt x="31027" y="48560"/>
                        <a:pt x="30047" y="48841"/>
                      </a:cubicBezTo>
                      <a:cubicBezTo>
                        <a:pt x="29790" y="48902"/>
                        <a:pt x="29496" y="48976"/>
                        <a:pt x="29190" y="49037"/>
                      </a:cubicBezTo>
                      <a:cubicBezTo>
                        <a:pt x="27464" y="49417"/>
                        <a:pt x="24268" y="50139"/>
                        <a:pt x="23901" y="53286"/>
                      </a:cubicBezTo>
                      <a:cubicBezTo>
                        <a:pt x="23790" y="54278"/>
                        <a:pt x="24048" y="55122"/>
                        <a:pt x="24243" y="55735"/>
                      </a:cubicBezTo>
                      <a:cubicBezTo>
                        <a:pt x="24280" y="55845"/>
                        <a:pt x="24329" y="55967"/>
                        <a:pt x="24354" y="56053"/>
                      </a:cubicBezTo>
                      <a:cubicBezTo>
                        <a:pt x="24146" y="56408"/>
                        <a:pt x="23815" y="56947"/>
                        <a:pt x="23729" y="57694"/>
                      </a:cubicBezTo>
                      <a:cubicBezTo>
                        <a:pt x="23570" y="58832"/>
                        <a:pt x="23913" y="60461"/>
                        <a:pt x="26300" y="61771"/>
                      </a:cubicBezTo>
                      <a:lnTo>
                        <a:pt x="37700" y="67991"/>
                      </a:lnTo>
                      <a:cubicBezTo>
                        <a:pt x="39426" y="68946"/>
                        <a:pt x="41410" y="70011"/>
                        <a:pt x="43638" y="70501"/>
                      </a:cubicBezTo>
                      <a:cubicBezTo>
                        <a:pt x="44630" y="70721"/>
                        <a:pt x="45670" y="70831"/>
                        <a:pt x="46858" y="70831"/>
                      </a:cubicBezTo>
                      <a:cubicBezTo>
                        <a:pt x="48401" y="70831"/>
                        <a:pt x="49895" y="70648"/>
                        <a:pt x="51229" y="70476"/>
                      </a:cubicBezTo>
                      <a:cubicBezTo>
                        <a:pt x="53445" y="70195"/>
                        <a:pt x="55759" y="69913"/>
                        <a:pt x="58025" y="69913"/>
                      </a:cubicBezTo>
                      <a:cubicBezTo>
                        <a:pt x="60216" y="69913"/>
                        <a:pt x="62053" y="70182"/>
                        <a:pt x="63645" y="70733"/>
                      </a:cubicBezTo>
                      <a:cubicBezTo>
                        <a:pt x="64098" y="70905"/>
                        <a:pt x="64612" y="71101"/>
                        <a:pt x="65102" y="71297"/>
                      </a:cubicBezTo>
                      <a:cubicBezTo>
                        <a:pt x="66632" y="71933"/>
                        <a:pt x="68371" y="72631"/>
                        <a:pt x="70269" y="72631"/>
                      </a:cubicBezTo>
                      <a:cubicBezTo>
                        <a:pt x="70918" y="72631"/>
                        <a:pt x="71530" y="72558"/>
                        <a:pt x="72117" y="72386"/>
                      </a:cubicBezTo>
                      <a:cubicBezTo>
                        <a:pt x="73648" y="71982"/>
                        <a:pt x="75938" y="70917"/>
                        <a:pt x="78117" y="66497"/>
                      </a:cubicBezTo>
                      <a:cubicBezTo>
                        <a:pt x="79452" y="63803"/>
                        <a:pt x="80505" y="60975"/>
                        <a:pt x="81264" y="58085"/>
                      </a:cubicBezTo>
                      <a:cubicBezTo>
                        <a:pt x="81815" y="56028"/>
                        <a:pt x="82366" y="53274"/>
                        <a:pt x="81851" y="504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dashDot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929" name="Google Shape;929;p33"/>
            <p:cNvSpPr/>
            <p:nvPr/>
          </p:nvSpPr>
          <p:spPr>
            <a:xfrm rot="10620205">
              <a:off x="7646401" y="-577621"/>
              <a:ext cx="3514722" cy="1088935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34"/>
          <p:cNvGrpSpPr/>
          <p:nvPr/>
        </p:nvGrpSpPr>
        <p:grpSpPr>
          <a:xfrm>
            <a:off x="-1614447" y="-668745"/>
            <a:ext cx="12693753" cy="6889485"/>
            <a:chOff x="-1614447" y="-668745"/>
            <a:chExt cx="12693753" cy="6889485"/>
          </a:xfrm>
        </p:grpSpPr>
        <p:grpSp>
          <p:nvGrpSpPr>
            <p:cNvPr id="932" name="Google Shape;932;p34"/>
            <p:cNvGrpSpPr/>
            <p:nvPr/>
          </p:nvGrpSpPr>
          <p:grpSpPr>
            <a:xfrm>
              <a:off x="-1614447" y="4335248"/>
              <a:ext cx="2795340" cy="1885492"/>
              <a:chOff x="965100" y="1428788"/>
              <a:chExt cx="1354200" cy="913425"/>
            </a:xfrm>
          </p:grpSpPr>
          <p:sp>
            <p:nvSpPr>
              <p:cNvPr id="933" name="Google Shape;933;p34"/>
              <p:cNvSpPr/>
              <p:nvPr/>
            </p:nvSpPr>
            <p:spPr>
              <a:xfrm>
                <a:off x="1024800" y="1480513"/>
                <a:ext cx="1238800" cy="803850"/>
              </a:xfrm>
              <a:custGeom>
                <a:avLst/>
                <a:gdLst/>
                <a:ahLst/>
                <a:cxnLst/>
                <a:rect l="l" t="t" r="r" b="b"/>
                <a:pathLst>
                  <a:path w="49552" h="32154" fill="none" extrusionOk="0">
                    <a:moveTo>
                      <a:pt x="4579" y="32153"/>
                    </a:moveTo>
                    <a:cubicBezTo>
                      <a:pt x="3894" y="32153"/>
                      <a:pt x="3122" y="31957"/>
                      <a:pt x="2229" y="31541"/>
                    </a:cubicBezTo>
                    <a:cubicBezTo>
                      <a:pt x="1078" y="31027"/>
                      <a:pt x="416" y="30414"/>
                      <a:pt x="208" y="29668"/>
                    </a:cubicBezTo>
                    <a:cubicBezTo>
                      <a:pt x="0" y="28970"/>
                      <a:pt x="208" y="28284"/>
                      <a:pt x="392" y="27598"/>
                    </a:cubicBezTo>
                    <a:cubicBezTo>
                      <a:pt x="429" y="27439"/>
                      <a:pt x="465" y="27304"/>
                      <a:pt x="514" y="27170"/>
                    </a:cubicBezTo>
                    <a:cubicBezTo>
                      <a:pt x="600" y="26815"/>
                      <a:pt x="661" y="26447"/>
                      <a:pt x="735" y="26092"/>
                    </a:cubicBezTo>
                    <a:cubicBezTo>
                      <a:pt x="894" y="25260"/>
                      <a:pt x="1065" y="24366"/>
                      <a:pt x="1518" y="23631"/>
                    </a:cubicBezTo>
                    <a:cubicBezTo>
                      <a:pt x="2388" y="22235"/>
                      <a:pt x="4041" y="21685"/>
                      <a:pt x="5632" y="21170"/>
                    </a:cubicBezTo>
                    <a:cubicBezTo>
                      <a:pt x="5914" y="21072"/>
                      <a:pt x="6208" y="20987"/>
                      <a:pt x="6477" y="20876"/>
                    </a:cubicBezTo>
                    <a:cubicBezTo>
                      <a:pt x="8240" y="20252"/>
                      <a:pt x="10199" y="18868"/>
                      <a:pt x="9967" y="16995"/>
                    </a:cubicBezTo>
                    <a:cubicBezTo>
                      <a:pt x="9918" y="16603"/>
                      <a:pt x="9783" y="16224"/>
                      <a:pt x="9648" y="15856"/>
                    </a:cubicBezTo>
                    <a:cubicBezTo>
                      <a:pt x="9489" y="15465"/>
                      <a:pt x="9342" y="15048"/>
                      <a:pt x="9306" y="14620"/>
                    </a:cubicBezTo>
                    <a:cubicBezTo>
                      <a:pt x="9220" y="13481"/>
                      <a:pt x="9906" y="12538"/>
                      <a:pt x="10579" y="11620"/>
                    </a:cubicBezTo>
                    <a:cubicBezTo>
                      <a:pt x="11203" y="10763"/>
                      <a:pt x="11865" y="9857"/>
                      <a:pt x="11865" y="8828"/>
                    </a:cubicBezTo>
                    <a:cubicBezTo>
                      <a:pt x="11865" y="8571"/>
                      <a:pt x="11816" y="8326"/>
                      <a:pt x="11791" y="8069"/>
                    </a:cubicBezTo>
                    <a:cubicBezTo>
                      <a:pt x="11754" y="7837"/>
                      <a:pt x="11718" y="7592"/>
                      <a:pt x="11718" y="7359"/>
                    </a:cubicBezTo>
                    <a:cubicBezTo>
                      <a:pt x="11669" y="5510"/>
                      <a:pt x="13469" y="4163"/>
                      <a:pt x="15170" y="3674"/>
                    </a:cubicBezTo>
                    <a:cubicBezTo>
                      <a:pt x="16823" y="3196"/>
                      <a:pt x="18574" y="3233"/>
                      <a:pt x="20252" y="3257"/>
                    </a:cubicBezTo>
                    <a:cubicBezTo>
                      <a:pt x="21696" y="3294"/>
                      <a:pt x="23178" y="3306"/>
                      <a:pt x="24586" y="3025"/>
                    </a:cubicBezTo>
                    <a:cubicBezTo>
                      <a:pt x="25921" y="2768"/>
                      <a:pt x="27206" y="2229"/>
                      <a:pt x="28443" y="1715"/>
                    </a:cubicBezTo>
                    <a:cubicBezTo>
                      <a:pt x="29116" y="1421"/>
                      <a:pt x="29814" y="1127"/>
                      <a:pt x="30537" y="882"/>
                    </a:cubicBezTo>
                    <a:cubicBezTo>
                      <a:pt x="33047" y="13"/>
                      <a:pt x="35128" y="0"/>
                      <a:pt x="36757" y="845"/>
                    </a:cubicBezTo>
                    <a:cubicBezTo>
                      <a:pt x="37797" y="1372"/>
                      <a:pt x="38605" y="2278"/>
                      <a:pt x="39365" y="3135"/>
                    </a:cubicBezTo>
                    <a:cubicBezTo>
                      <a:pt x="40013" y="3857"/>
                      <a:pt x="40687" y="4604"/>
                      <a:pt x="41495" y="5143"/>
                    </a:cubicBezTo>
                    <a:cubicBezTo>
                      <a:pt x="42413" y="5755"/>
                      <a:pt x="43491" y="6098"/>
                      <a:pt x="44531" y="6416"/>
                    </a:cubicBezTo>
                    <a:cubicBezTo>
                      <a:pt x="44972" y="6551"/>
                      <a:pt x="45425" y="6698"/>
                      <a:pt x="45878" y="6857"/>
                    </a:cubicBezTo>
                    <a:cubicBezTo>
                      <a:pt x="47899" y="7604"/>
                      <a:pt x="49552" y="9722"/>
                      <a:pt x="49343" y="11277"/>
                    </a:cubicBezTo>
                    <a:cubicBezTo>
                      <a:pt x="49209" y="12306"/>
                      <a:pt x="48303" y="12967"/>
                      <a:pt x="46772" y="13114"/>
                    </a:cubicBezTo>
                    <a:lnTo>
                      <a:pt x="46503" y="13150"/>
                    </a:lnTo>
                    <a:cubicBezTo>
                      <a:pt x="45046" y="13285"/>
                      <a:pt x="42609" y="13518"/>
                      <a:pt x="42095" y="15024"/>
                    </a:cubicBezTo>
                    <a:cubicBezTo>
                      <a:pt x="41850" y="15734"/>
                      <a:pt x="42083" y="16456"/>
                      <a:pt x="42328" y="17215"/>
                    </a:cubicBezTo>
                    <a:cubicBezTo>
                      <a:pt x="42670" y="18293"/>
                      <a:pt x="43025" y="19407"/>
                      <a:pt x="42058" y="20558"/>
                    </a:cubicBezTo>
                    <a:lnTo>
                      <a:pt x="42058" y="20558"/>
                    </a:lnTo>
                    <a:cubicBezTo>
                      <a:pt x="41838" y="20827"/>
                      <a:pt x="41544" y="21060"/>
                      <a:pt x="41262" y="21268"/>
                    </a:cubicBezTo>
                    <a:cubicBezTo>
                      <a:pt x="40956" y="21513"/>
                      <a:pt x="40638" y="21758"/>
                      <a:pt x="40405" y="22064"/>
                    </a:cubicBezTo>
                    <a:cubicBezTo>
                      <a:pt x="39977" y="22640"/>
                      <a:pt x="39854" y="23374"/>
                      <a:pt x="39720" y="24097"/>
                    </a:cubicBezTo>
                    <a:cubicBezTo>
                      <a:pt x="39585" y="24819"/>
                      <a:pt x="39462" y="25590"/>
                      <a:pt x="38985" y="26190"/>
                    </a:cubicBezTo>
                    <a:cubicBezTo>
                      <a:pt x="38165" y="27243"/>
                      <a:pt x="36659" y="27378"/>
                      <a:pt x="35324" y="27427"/>
                    </a:cubicBezTo>
                    <a:cubicBezTo>
                      <a:pt x="33794" y="27476"/>
                      <a:pt x="31896" y="27537"/>
                      <a:pt x="30402" y="26643"/>
                    </a:cubicBezTo>
                    <a:cubicBezTo>
                      <a:pt x="30169" y="26509"/>
                      <a:pt x="29961" y="26362"/>
                      <a:pt x="29741" y="26203"/>
                    </a:cubicBezTo>
                    <a:cubicBezTo>
                      <a:pt x="29447" y="25994"/>
                      <a:pt x="29141" y="25774"/>
                      <a:pt x="28810" y="25603"/>
                    </a:cubicBezTo>
                    <a:cubicBezTo>
                      <a:pt x="26986" y="24745"/>
                      <a:pt x="24880" y="25872"/>
                      <a:pt x="23778" y="26631"/>
                    </a:cubicBezTo>
                    <a:cubicBezTo>
                      <a:pt x="23423" y="26876"/>
                      <a:pt x="23080" y="27121"/>
                      <a:pt x="22749" y="27378"/>
                    </a:cubicBezTo>
                    <a:cubicBezTo>
                      <a:pt x="21635" y="28211"/>
                      <a:pt x="20472" y="29068"/>
                      <a:pt x="19101" y="29374"/>
                    </a:cubicBezTo>
                    <a:cubicBezTo>
                      <a:pt x="17668" y="29692"/>
                      <a:pt x="16138" y="29386"/>
                      <a:pt x="14656" y="29080"/>
                    </a:cubicBezTo>
                    <a:cubicBezTo>
                      <a:pt x="12771" y="28700"/>
                      <a:pt x="10995" y="28333"/>
                      <a:pt x="9404" y="29190"/>
                    </a:cubicBezTo>
                    <a:cubicBezTo>
                      <a:pt x="8791" y="29508"/>
                      <a:pt x="8265" y="29998"/>
                      <a:pt x="7751" y="30476"/>
                    </a:cubicBezTo>
                    <a:cubicBezTo>
                      <a:pt x="7065" y="31112"/>
                      <a:pt x="6343" y="31786"/>
                      <a:pt x="5412" y="32031"/>
                    </a:cubicBezTo>
                    <a:cubicBezTo>
                      <a:pt x="5130" y="32129"/>
                      <a:pt x="4861" y="32153"/>
                      <a:pt x="4579" y="321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4"/>
              <p:cNvSpPr/>
              <p:nvPr/>
            </p:nvSpPr>
            <p:spPr>
              <a:xfrm>
                <a:off x="1115700" y="1572038"/>
                <a:ext cx="1019650" cy="629350"/>
              </a:xfrm>
              <a:custGeom>
                <a:avLst/>
                <a:gdLst/>
                <a:ahLst/>
                <a:cxnLst/>
                <a:rect l="l" t="t" r="r" b="b"/>
                <a:pathLst>
                  <a:path w="40786" h="25174" fill="none" extrusionOk="0">
                    <a:moveTo>
                      <a:pt x="576" y="25149"/>
                    </a:moveTo>
                    <a:cubicBezTo>
                      <a:pt x="392" y="25149"/>
                      <a:pt x="184" y="25088"/>
                      <a:pt x="37" y="24807"/>
                    </a:cubicBezTo>
                    <a:cubicBezTo>
                      <a:pt x="1" y="24696"/>
                      <a:pt x="37" y="24599"/>
                      <a:pt x="99" y="24488"/>
                    </a:cubicBezTo>
                    <a:cubicBezTo>
                      <a:pt x="135" y="24439"/>
                      <a:pt x="148" y="24378"/>
                      <a:pt x="160" y="24329"/>
                    </a:cubicBezTo>
                    <a:cubicBezTo>
                      <a:pt x="282" y="23876"/>
                      <a:pt x="368" y="23435"/>
                      <a:pt x="441" y="23031"/>
                    </a:cubicBezTo>
                    <a:cubicBezTo>
                      <a:pt x="527" y="22578"/>
                      <a:pt x="637" y="21942"/>
                      <a:pt x="760" y="21746"/>
                    </a:cubicBezTo>
                    <a:cubicBezTo>
                      <a:pt x="992" y="21391"/>
                      <a:pt x="2229" y="20987"/>
                      <a:pt x="3062" y="20705"/>
                    </a:cubicBezTo>
                    <a:cubicBezTo>
                      <a:pt x="3331" y="20619"/>
                      <a:pt x="3649" y="20509"/>
                      <a:pt x="3955" y="20399"/>
                    </a:cubicBezTo>
                    <a:cubicBezTo>
                      <a:pt x="7837" y="19040"/>
                      <a:pt x="10077" y="16089"/>
                      <a:pt x="9698" y="12906"/>
                    </a:cubicBezTo>
                    <a:cubicBezTo>
                      <a:pt x="9600" y="12097"/>
                      <a:pt x="9367" y="11449"/>
                      <a:pt x="9184" y="10971"/>
                    </a:cubicBezTo>
                    <a:cubicBezTo>
                      <a:pt x="9184" y="10959"/>
                      <a:pt x="9159" y="10934"/>
                      <a:pt x="9147" y="10922"/>
                    </a:cubicBezTo>
                    <a:cubicBezTo>
                      <a:pt x="9122" y="10885"/>
                      <a:pt x="9098" y="10836"/>
                      <a:pt x="9098" y="10787"/>
                    </a:cubicBezTo>
                    <a:cubicBezTo>
                      <a:pt x="9122" y="10591"/>
                      <a:pt x="9306" y="10396"/>
                      <a:pt x="9490" y="10187"/>
                    </a:cubicBezTo>
                    <a:cubicBezTo>
                      <a:pt x="9563" y="10114"/>
                      <a:pt x="9624" y="10040"/>
                      <a:pt x="9686" y="9967"/>
                    </a:cubicBezTo>
                    <a:cubicBezTo>
                      <a:pt x="10494" y="8841"/>
                      <a:pt x="11608" y="7310"/>
                      <a:pt x="11632" y="5192"/>
                    </a:cubicBezTo>
                    <a:cubicBezTo>
                      <a:pt x="11632" y="4665"/>
                      <a:pt x="11547" y="4225"/>
                      <a:pt x="11510" y="3906"/>
                    </a:cubicBezTo>
                    <a:lnTo>
                      <a:pt x="11510" y="3882"/>
                    </a:lnTo>
                    <a:cubicBezTo>
                      <a:pt x="11510" y="3869"/>
                      <a:pt x="11485" y="3845"/>
                      <a:pt x="11510" y="3821"/>
                    </a:cubicBezTo>
                    <a:cubicBezTo>
                      <a:pt x="11571" y="3637"/>
                      <a:pt x="11877" y="3478"/>
                      <a:pt x="12465" y="3306"/>
                    </a:cubicBezTo>
                    <a:cubicBezTo>
                      <a:pt x="13383" y="3049"/>
                      <a:pt x="14461" y="3012"/>
                      <a:pt x="15391" y="3012"/>
                    </a:cubicBezTo>
                    <a:cubicBezTo>
                      <a:pt x="15771" y="3012"/>
                      <a:pt x="16163" y="3012"/>
                      <a:pt x="16542" y="3025"/>
                    </a:cubicBezTo>
                    <a:lnTo>
                      <a:pt x="16567" y="3025"/>
                    </a:lnTo>
                    <a:cubicBezTo>
                      <a:pt x="16983" y="3025"/>
                      <a:pt x="17412" y="3049"/>
                      <a:pt x="17852" y="3049"/>
                    </a:cubicBezTo>
                    <a:cubicBezTo>
                      <a:pt x="18881" y="3049"/>
                      <a:pt x="20228" y="3012"/>
                      <a:pt x="21623" y="2743"/>
                    </a:cubicBezTo>
                    <a:cubicBezTo>
                      <a:pt x="23289" y="2400"/>
                      <a:pt x="24807" y="1776"/>
                      <a:pt x="26129" y="1225"/>
                    </a:cubicBezTo>
                    <a:cubicBezTo>
                      <a:pt x="26790" y="943"/>
                      <a:pt x="27415" y="686"/>
                      <a:pt x="28027" y="478"/>
                    </a:cubicBezTo>
                    <a:cubicBezTo>
                      <a:pt x="28921" y="172"/>
                      <a:pt x="29753" y="0"/>
                      <a:pt x="30402" y="0"/>
                    </a:cubicBezTo>
                    <a:cubicBezTo>
                      <a:pt x="30868" y="0"/>
                      <a:pt x="31247" y="74"/>
                      <a:pt x="31541" y="233"/>
                    </a:cubicBezTo>
                    <a:cubicBezTo>
                      <a:pt x="32043" y="490"/>
                      <a:pt x="32606" y="1115"/>
                      <a:pt x="33206" y="1788"/>
                    </a:cubicBezTo>
                    <a:cubicBezTo>
                      <a:pt x="33953" y="2621"/>
                      <a:pt x="34810" y="3563"/>
                      <a:pt x="35973" y="4347"/>
                    </a:cubicBezTo>
                    <a:cubicBezTo>
                      <a:pt x="37296" y="5216"/>
                      <a:pt x="38667" y="5657"/>
                      <a:pt x="39879" y="6024"/>
                    </a:cubicBezTo>
                    <a:cubicBezTo>
                      <a:pt x="39965" y="6061"/>
                      <a:pt x="40112" y="6073"/>
                      <a:pt x="40247" y="6073"/>
                    </a:cubicBezTo>
                    <a:cubicBezTo>
                      <a:pt x="40455" y="6086"/>
                      <a:pt x="40638" y="6110"/>
                      <a:pt x="40736" y="6196"/>
                    </a:cubicBezTo>
                    <a:cubicBezTo>
                      <a:pt x="40773" y="6233"/>
                      <a:pt x="40785" y="6269"/>
                      <a:pt x="40785" y="6331"/>
                    </a:cubicBezTo>
                    <a:cubicBezTo>
                      <a:pt x="40700" y="7335"/>
                      <a:pt x="39659" y="7665"/>
                      <a:pt x="38459" y="8045"/>
                    </a:cubicBezTo>
                    <a:cubicBezTo>
                      <a:pt x="37186" y="8449"/>
                      <a:pt x="35741" y="8902"/>
                      <a:pt x="35275" y="10285"/>
                    </a:cubicBezTo>
                    <a:cubicBezTo>
                      <a:pt x="34663" y="12061"/>
                      <a:pt x="35153" y="13603"/>
                      <a:pt x="35471" y="14632"/>
                    </a:cubicBezTo>
                    <a:lnTo>
                      <a:pt x="35520" y="14718"/>
                    </a:lnTo>
                    <a:cubicBezTo>
                      <a:pt x="35557" y="14803"/>
                      <a:pt x="35594" y="14877"/>
                      <a:pt x="35582" y="14963"/>
                    </a:cubicBezTo>
                    <a:cubicBezTo>
                      <a:pt x="35582" y="14987"/>
                      <a:pt x="35557" y="14987"/>
                      <a:pt x="35557" y="14999"/>
                    </a:cubicBezTo>
                    <a:cubicBezTo>
                      <a:pt x="35178" y="15305"/>
                      <a:pt x="34602" y="15746"/>
                      <a:pt x="34088" y="16420"/>
                    </a:cubicBezTo>
                    <a:cubicBezTo>
                      <a:pt x="33170" y="17632"/>
                      <a:pt x="32949" y="18930"/>
                      <a:pt x="32778" y="19885"/>
                    </a:cubicBezTo>
                    <a:cubicBezTo>
                      <a:pt x="32778" y="19921"/>
                      <a:pt x="32765" y="19970"/>
                      <a:pt x="32765" y="20019"/>
                    </a:cubicBezTo>
                    <a:cubicBezTo>
                      <a:pt x="32765" y="20129"/>
                      <a:pt x="32765" y="20252"/>
                      <a:pt x="32680" y="20325"/>
                    </a:cubicBezTo>
                    <a:cubicBezTo>
                      <a:pt x="32582" y="20436"/>
                      <a:pt x="32361" y="20436"/>
                      <a:pt x="32055" y="20411"/>
                    </a:cubicBezTo>
                    <a:cubicBezTo>
                      <a:pt x="31921" y="20411"/>
                      <a:pt x="31761" y="20399"/>
                      <a:pt x="31615" y="20411"/>
                    </a:cubicBezTo>
                    <a:cubicBezTo>
                      <a:pt x="31272" y="20436"/>
                      <a:pt x="30929" y="20436"/>
                      <a:pt x="30574" y="20436"/>
                    </a:cubicBezTo>
                    <a:cubicBezTo>
                      <a:pt x="29925" y="20436"/>
                      <a:pt x="29031" y="20399"/>
                      <a:pt x="28541" y="20105"/>
                    </a:cubicBezTo>
                    <a:cubicBezTo>
                      <a:pt x="28443" y="20044"/>
                      <a:pt x="28296" y="19946"/>
                      <a:pt x="28137" y="19836"/>
                    </a:cubicBezTo>
                    <a:cubicBezTo>
                      <a:pt x="27758" y="19554"/>
                      <a:pt x="27280" y="19223"/>
                      <a:pt x="26680" y="18930"/>
                    </a:cubicBezTo>
                    <a:cubicBezTo>
                      <a:pt x="25799" y="18501"/>
                      <a:pt x="24819" y="18293"/>
                      <a:pt x="23791" y="18293"/>
                    </a:cubicBezTo>
                    <a:cubicBezTo>
                      <a:pt x="21562" y="18293"/>
                      <a:pt x="19554" y="19334"/>
                      <a:pt x="18269" y="20215"/>
                    </a:cubicBezTo>
                    <a:cubicBezTo>
                      <a:pt x="17865" y="20497"/>
                      <a:pt x="17485" y="20766"/>
                      <a:pt x="17130" y="21023"/>
                    </a:cubicBezTo>
                    <a:cubicBezTo>
                      <a:pt x="16261" y="21672"/>
                      <a:pt x="15440" y="22284"/>
                      <a:pt x="14767" y="22431"/>
                    </a:cubicBezTo>
                    <a:cubicBezTo>
                      <a:pt x="14595" y="22468"/>
                      <a:pt x="14412" y="22493"/>
                      <a:pt x="14179" y="22493"/>
                    </a:cubicBezTo>
                    <a:cubicBezTo>
                      <a:pt x="13493" y="22493"/>
                      <a:pt x="12636" y="22333"/>
                      <a:pt x="11743" y="22150"/>
                    </a:cubicBezTo>
                    <a:cubicBezTo>
                      <a:pt x="10641" y="21917"/>
                      <a:pt x="9392" y="21672"/>
                      <a:pt x="8069" y="21672"/>
                    </a:cubicBezTo>
                    <a:cubicBezTo>
                      <a:pt x="6637" y="21672"/>
                      <a:pt x="5376" y="21978"/>
                      <a:pt x="4213" y="22591"/>
                    </a:cubicBezTo>
                    <a:cubicBezTo>
                      <a:pt x="3209" y="23129"/>
                      <a:pt x="2462" y="23827"/>
                      <a:pt x="1849" y="24390"/>
                    </a:cubicBezTo>
                    <a:cubicBezTo>
                      <a:pt x="1764" y="24452"/>
                      <a:pt x="1690" y="24537"/>
                      <a:pt x="1617" y="24623"/>
                    </a:cubicBezTo>
                    <a:cubicBezTo>
                      <a:pt x="1372" y="24868"/>
                      <a:pt x="1127" y="25113"/>
                      <a:pt x="956" y="25162"/>
                    </a:cubicBezTo>
                    <a:lnTo>
                      <a:pt x="956" y="25125"/>
                    </a:lnTo>
                    <a:lnTo>
                      <a:pt x="956" y="25162"/>
                    </a:lnTo>
                    <a:cubicBezTo>
                      <a:pt x="943" y="25162"/>
                      <a:pt x="943" y="25162"/>
                      <a:pt x="931" y="25174"/>
                    </a:cubicBezTo>
                    <a:cubicBezTo>
                      <a:pt x="809" y="25113"/>
                      <a:pt x="698" y="25149"/>
                      <a:pt x="576" y="2514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4"/>
              <p:cNvSpPr/>
              <p:nvPr/>
            </p:nvSpPr>
            <p:spPr>
              <a:xfrm>
                <a:off x="1395775" y="1654988"/>
                <a:ext cx="560500" cy="394900"/>
              </a:xfrm>
              <a:custGeom>
                <a:avLst/>
                <a:gdLst/>
                <a:ahLst/>
                <a:cxnLst/>
                <a:rect l="l" t="t" r="r" b="b"/>
                <a:pathLst>
                  <a:path w="22420" h="15796" fill="none" extrusionOk="0">
                    <a:moveTo>
                      <a:pt x="2548" y="15783"/>
                    </a:moveTo>
                    <a:cubicBezTo>
                      <a:pt x="2290" y="15783"/>
                      <a:pt x="1972" y="15685"/>
                      <a:pt x="1654" y="15612"/>
                    </a:cubicBezTo>
                    <a:cubicBezTo>
                      <a:pt x="1482" y="15563"/>
                      <a:pt x="1311" y="15526"/>
                      <a:pt x="1164" y="15489"/>
                    </a:cubicBezTo>
                    <a:cubicBezTo>
                      <a:pt x="1103" y="15477"/>
                      <a:pt x="1005" y="15477"/>
                      <a:pt x="919" y="15489"/>
                    </a:cubicBezTo>
                    <a:cubicBezTo>
                      <a:pt x="735" y="15501"/>
                      <a:pt x="527" y="15501"/>
                      <a:pt x="454" y="15342"/>
                    </a:cubicBezTo>
                    <a:cubicBezTo>
                      <a:pt x="1" y="14265"/>
                      <a:pt x="503" y="13212"/>
                      <a:pt x="1042" y="12110"/>
                    </a:cubicBezTo>
                    <a:cubicBezTo>
                      <a:pt x="1482" y="11179"/>
                      <a:pt x="1960" y="10224"/>
                      <a:pt x="1837" y="9220"/>
                    </a:cubicBezTo>
                    <a:cubicBezTo>
                      <a:pt x="1813" y="9049"/>
                      <a:pt x="1776" y="8890"/>
                      <a:pt x="1727" y="8743"/>
                    </a:cubicBezTo>
                    <a:cubicBezTo>
                      <a:pt x="1654" y="8498"/>
                      <a:pt x="1593" y="8265"/>
                      <a:pt x="1629" y="8057"/>
                    </a:cubicBezTo>
                    <a:cubicBezTo>
                      <a:pt x="1666" y="7898"/>
                      <a:pt x="1690" y="7726"/>
                      <a:pt x="1727" y="7555"/>
                    </a:cubicBezTo>
                    <a:cubicBezTo>
                      <a:pt x="1960" y="6220"/>
                      <a:pt x="2266" y="4384"/>
                      <a:pt x="3711" y="3074"/>
                    </a:cubicBezTo>
                    <a:cubicBezTo>
                      <a:pt x="3821" y="2988"/>
                      <a:pt x="3956" y="3013"/>
                      <a:pt x="4066" y="3049"/>
                    </a:cubicBezTo>
                    <a:cubicBezTo>
                      <a:pt x="4115" y="3062"/>
                      <a:pt x="4139" y="3062"/>
                      <a:pt x="4176" y="3062"/>
                    </a:cubicBezTo>
                    <a:cubicBezTo>
                      <a:pt x="4543" y="3062"/>
                      <a:pt x="4923" y="3062"/>
                      <a:pt x="5266" y="3074"/>
                    </a:cubicBezTo>
                    <a:lnTo>
                      <a:pt x="5290" y="3074"/>
                    </a:lnTo>
                    <a:cubicBezTo>
                      <a:pt x="5768" y="3098"/>
                      <a:pt x="6184" y="3098"/>
                      <a:pt x="6637" y="3098"/>
                    </a:cubicBezTo>
                    <a:cubicBezTo>
                      <a:pt x="7812" y="3098"/>
                      <a:pt x="9380" y="3049"/>
                      <a:pt x="11057" y="2706"/>
                    </a:cubicBezTo>
                    <a:cubicBezTo>
                      <a:pt x="13065" y="2315"/>
                      <a:pt x="14816" y="1580"/>
                      <a:pt x="16224" y="992"/>
                    </a:cubicBezTo>
                    <a:cubicBezTo>
                      <a:pt x="16836" y="735"/>
                      <a:pt x="17412" y="490"/>
                      <a:pt x="17938" y="307"/>
                    </a:cubicBezTo>
                    <a:cubicBezTo>
                      <a:pt x="18036" y="270"/>
                      <a:pt x="18134" y="233"/>
                      <a:pt x="18220" y="196"/>
                    </a:cubicBezTo>
                    <a:cubicBezTo>
                      <a:pt x="18514" y="86"/>
                      <a:pt x="18746" y="1"/>
                      <a:pt x="18893" y="62"/>
                    </a:cubicBezTo>
                    <a:cubicBezTo>
                      <a:pt x="19077" y="123"/>
                      <a:pt x="19224" y="319"/>
                      <a:pt x="19346" y="490"/>
                    </a:cubicBezTo>
                    <a:cubicBezTo>
                      <a:pt x="19408" y="564"/>
                      <a:pt x="19444" y="637"/>
                      <a:pt x="19493" y="698"/>
                    </a:cubicBezTo>
                    <a:cubicBezTo>
                      <a:pt x="19738" y="980"/>
                      <a:pt x="20154" y="1213"/>
                      <a:pt x="20583" y="1458"/>
                    </a:cubicBezTo>
                    <a:cubicBezTo>
                      <a:pt x="21403" y="1911"/>
                      <a:pt x="22322" y="2437"/>
                      <a:pt x="22383" y="3478"/>
                    </a:cubicBezTo>
                    <a:cubicBezTo>
                      <a:pt x="22420" y="3968"/>
                      <a:pt x="22052" y="4335"/>
                      <a:pt x="21660" y="4727"/>
                    </a:cubicBezTo>
                    <a:cubicBezTo>
                      <a:pt x="21342" y="5070"/>
                      <a:pt x="21011" y="5400"/>
                      <a:pt x="20852" y="5841"/>
                    </a:cubicBezTo>
                    <a:cubicBezTo>
                      <a:pt x="20509" y="6869"/>
                      <a:pt x="20571" y="7861"/>
                      <a:pt x="20632" y="8743"/>
                    </a:cubicBezTo>
                    <a:cubicBezTo>
                      <a:pt x="20669" y="9392"/>
                      <a:pt x="20705" y="10028"/>
                      <a:pt x="20571" y="10555"/>
                    </a:cubicBezTo>
                    <a:cubicBezTo>
                      <a:pt x="20534" y="10702"/>
                      <a:pt x="20424" y="10787"/>
                      <a:pt x="20326" y="10898"/>
                    </a:cubicBezTo>
                    <a:cubicBezTo>
                      <a:pt x="20265" y="10959"/>
                      <a:pt x="20203" y="11008"/>
                      <a:pt x="20154" y="11069"/>
                    </a:cubicBezTo>
                    <a:cubicBezTo>
                      <a:pt x="19873" y="11436"/>
                      <a:pt x="19738" y="11914"/>
                      <a:pt x="19603" y="12355"/>
                    </a:cubicBezTo>
                    <a:cubicBezTo>
                      <a:pt x="19420" y="12942"/>
                      <a:pt x="19248" y="13518"/>
                      <a:pt x="18759" y="13689"/>
                    </a:cubicBezTo>
                    <a:cubicBezTo>
                      <a:pt x="18440" y="13775"/>
                      <a:pt x="18134" y="13518"/>
                      <a:pt x="17767" y="13187"/>
                    </a:cubicBezTo>
                    <a:cubicBezTo>
                      <a:pt x="17497" y="12979"/>
                      <a:pt x="17216" y="12722"/>
                      <a:pt x="16885" y="12563"/>
                    </a:cubicBezTo>
                    <a:cubicBezTo>
                      <a:pt x="15538" y="11926"/>
                      <a:pt x="14069" y="11608"/>
                      <a:pt x="12563" y="11608"/>
                    </a:cubicBezTo>
                    <a:cubicBezTo>
                      <a:pt x="9465" y="11608"/>
                      <a:pt x="6821" y="12967"/>
                      <a:pt x="5131" y="14106"/>
                    </a:cubicBezTo>
                    <a:cubicBezTo>
                      <a:pt x="4690" y="14412"/>
                      <a:pt x="4262" y="14718"/>
                      <a:pt x="3894" y="14999"/>
                    </a:cubicBezTo>
                    <a:cubicBezTo>
                      <a:pt x="3784" y="15073"/>
                      <a:pt x="3686" y="15171"/>
                      <a:pt x="3576" y="15256"/>
                    </a:cubicBezTo>
                    <a:cubicBezTo>
                      <a:pt x="3294" y="15489"/>
                      <a:pt x="3013" y="15734"/>
                      <a:pt x="2768" y="15795"/>
                    </a:cubicBezTo>
                    <a:lnTo>
                      <a:pt x="2768" y="15795"/>
                    </a:lnTo>
                    <a:cubicBezTo>
                      <a:pt x="2695" y="15783"/>
                      <a:pt x="2633" y="15783"/>
                      <a:pt x="2548" y="1578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34"/>
              <p:cNvSpPr/>
              <p:nvPr/>
            </p:nvSpPr>
            <p:spPr>
              <a:xfrm>
                <a:off x="1520375" y="1749563"/>
                <a:ext cx="329375" cy="164400"/>
              </a:xfrm>
              <a:custGeom>
                <a:avLst/>
                <a:gdLst/>
                <a:ahLst/>
                <a:cxnLst/>
                <a:rect l="l" t="t" r="r" b="b"/>
                <a:pathLst>
                  <a:path w="13175" h="6576" fill="none" extrusionOk="0">
                    <a:moveTo>
                      <a:pt x="1212" y="6576"/>
                    </a:moveTo>
                    <a:cubicBezTo>
                      <a:pt x="857" y="6576"/>
                      <a:pt x="539" y="6490"/>
                      <a:pt x="233" y="6294"/>
                    </a:cubicBezTo>
                    <a:lnTo>
                      <a:pt x="233" y="6294"/>
                    </a:lnTo>
                    <a:cubicBezTo>
                      <a:pt x="0" y="6135"/>
                      <a:pt x="61" y="5841"/>
                      <a:pt x="135" y="5535"/>
                    </a:cubicBezTo>
                    <a:cubicBezTo>
                      <a:pt x="184" y="5352"/>
                      <a:pt x="221" y="5168"/>
                      <a:pt x="196" y="5021"/>
                    </a:cubicBezTo>
                    <a:cubicBezTo>
                      <a:pt x="184" y="4886"/>
                      <a:pt x="147" y="4764"/>
                      <a:pt x="123" y="4654"/>
                    </a:cubicBezTo>
                    <a:cubicBezTo>
                      <a:pt x="98" y="4531"/>
                      <a:pt x="61" y="4409"/>
                      <a:pt x="61" y="4286"/>
                    </a:cubicBezTo>
                    <a:cubicBezTo>
                      <a:pt x="37" y="3748"/>
                      <a:pt x="0" y="2952"/>
                      <a:pt x="441" y="2646"/>
                    </a:cubicBezTo>
                    <a:cubicBezTo>
                      <a:pt x="674" y="2499"/>
                      <a:pt x="955" y="2535"/>
                      <a:pt x="1225" y="2597"/>
                    </a:cubicBezTo>
                    <a:cubicBezTo>
                      <a:pt x="1359" y="2633"/>
                      <a:pt x="1506" y="2658"/>
                      <a:pt x="1641" y="2658"/>
                    </a:cubicBezTo>
                    <a:cubicBezTo>
                      <a:pt x="2975" y="2658"/>
                      <a:pt x="4751" y="2621"/>
                      <a:pt x="6722" y="2217"/>
                    </a:cubicBezTo>
                    <a:cubicBezTo>
                      <a:pt x="9061" y="1764"/>
                      <a:pt x="11056" y="919"/>
                      <a:pt x="12526" y="307"/>
                    </a:cubicBezTo>
                    <a:cubicBezTo>
                      <a:pt x="12562" y="295"/>
                      <a:pt x="12624" y="246"/>
                      <a:pt x="12685" y="197"/>
                    </a:cubicBezTo>
                    <a:cubicBezTo>
                      <a:pt x="12807" y="111"/>
                      <a:pt x="12954" y="1"/>
                      <a:pt x="13040" y="111"/>
                    </a:cubicBezTo>
                    <a:cubicBezTo>
                      <a:pt x="13175" y="258"/>
                      <a:pt x="13028" y="442"/>
                      <a:pt x="12893" y="613"/>
                    </a:cubicBezTo>
                    <a:cubicBezTo>
                      <a:pt x="12807" y="723"/>
                      <a:pt x="12722" y="821"/>
                      <a:pt x="12685" y="931"/>
                    </a:cubicBezTo>
                    <a:cubicBezTo>
                      <a:pt x="12367" y="1850"/>
                      <a:pt x="12379" y="2744"/>
                      <a:pt x="12416" y="3515"/>
                    </a:cubicBezTo>
                    <a:cubicBezTo>
                      <a:pt x="12428" y="4152"/>
                      <a:pt x="12440" y="4703"/>
                      <a:pt x="12281" y="5156"/>
                    </a:cubicBezTo>
                    <a:cubicBezTo>
                      <a:pt x="12097" y="5682"/>
                      <a:pt x="11118" y="5352"/>
                      <a:pt x="9979" y="4972"/>
                    </a:cubicBezTo>
                    <a:cubicBezTo>
                      <a:pt x="9171" y="4703"/>
                      <a:pt x="8253" y="4409"/>
                      <a:pt x="7567" y="4409"/>
                    </a:cubicBezTo>
                    <a:cubicBezTo>
                      <a:pt x="6294" y="4409"/>
                      <a:pt x="5020" y="5045"/>
                      <a:pt x="3906" y="5609"/>
                    </a:cubicBezTo>
                    <a:cubicBezTo>
                      <a:pt x="2914" y="6123"/>
                      <a:pt x="2008" y="6576"/>
                      <a:pt x="1212" y="657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4"/>
              <p:cNvSpPr/>
              <p:nvPr/>
            </p:nvSpPr>
            <p:spPr>
              <a:xfrm>
                <a:off x="965100" y="1428788"/>
                <a:ext cx="1354200" cy="913425"/>
              </a:xfrm>
              <a:custGeom>
                <a:avLst/>
                <a:gdLst/>
                <a:ahLst/>
                <a:cxnLst/>
                <a:rect l="l" t="t" r="r" b="b"/>
                <a:pathLst>
                  <a:path w="54168" h="36537" fill="none" extrusionOk="0">
                    <a:moveTo>
                      <a:pt x="52613" y="9416"/>
                    </a:moveTo>
                    <a:cubicBezTo>
                      <a:pt x="51670" y="8228"/>
                      <a:pt x="50409" y="7285"/>
                      <a:pt x="49025" y="6783"/>
                    </a:cubicBezTo>
                    <a:cubicBezTo>
                      <a:pt x="48536" y="6600"/>
                      <a:pt x="48046" y="6441"/>
                      <a:pt x="47568" y="6294"/>
                    </a:cubicBezTo>
                    <a:cubicBezTo>
                      <a:pt x="46638" y="6000"/>
                      <a:pt x="45769" y="5730"/>
                      <a:pt x="45120" y="5302"/>
                    </a:cubicBezTo>
                    <a:cubicBezTo>
                      <a:pt x="44556" y="4910"/>
                      <a:pt x="44005" y="4322"/>
                      <a:pt x="43430" y="3673"/>
                    </a:cubicBezTo>
                    <a:cubicBezTo>
                      <a:pt x="42548" y="2706"/>
                      <a:pt x="41569" y="1629"/>
                      <a:pt x="40161" y="894"/>
                    </a:cubicBezTo>
                    <a:cubicBezTo>
                      <a:pt x="39047" y="306"/>
                      <a:pt x="37773" y="0"/>
                      <a:pt x="36390" y="0"/>
                    </a:cubicBezTo>
                    <a:cubicBezTo>
                      <a:pt x="35067" y="0"/>
                      <a:pt x="33647" y="282"/>
                      <a:pt x="32129" y="796"/>
                    </a:cubicBezTo>
                    <a:cubicBezTo>
                      <a:pt x="31370" y="1078"/>
                      <a:pt x="30635" y="1384"/>
                      <a:pt x="29913" y="1665"/>
                    </a:cubicBezTo>
                    <a:cubicBezTo>
                      <a:pt x="28713" y="2167"/>
                      <a:pt x="27598" y="2633"/>
                      <a:pt x="26497" y="2853"/>
                    </a:cubicBezTo>
                    <a:cubicBezTo>
                      <a:pt x="25590" y="3037"/>
                      <a:pt x="24586" y="3049"/>
                      <a:pt x="23815" y="3049"/>
                    </a:cubicBezTo>
                    <a:cubicBezTo>
                      <a:pt x="23423" y="3049"/>
                      <a:pt x="23019" y="3049"/>
                      <a:pt x="22640" y="3037"/>
                    </a:cubicBezTo>
                    <a:cubicBezTo>
                      <a:pt x="22248" y="3037"/>
                      <a:pt x="21819" y="3012"/>
                      <a:pt x="21391" y="3012"/>
                    </a:cubicBezTo>
                    <a:cubicBezTo>
                      <a:pt x="20056" y="3012"/>
                      <a:pt x="18477" y="3073"/>
                      <a:pt x="16885" y="3539"/>
                    </a:cubicBezTo>
                    <a:cubicBezTo>
                      <a:pt x="15612" y="3894"/>
                      <a:pt x="14436" y="4567"/>
                      <a:pt x="13555" y="5424"/>
                    </a:cubicBezTo>
                    <a:cubicBezTo>
                      <a:pt x="12367" y="6551"/>
                      <a:pt x="11730" y="8008"/>
                      <a:pt x="11779" y="9489"/>
                    </a:cubicBezTo>
                    <a:cubicBezTo>
                      <a:pt x="11792" y="9893"/>
                      <a:pt x="11840" y="10224"/>
                      <a:pt x="11877" y="10506"/>
                    </a:cubicBezTo>
                    <a:cubicBezTo>
                      <a:pt x="11902" y="10640"/>
                      <a:pt x="11926" y="10824"/>
                      <a:pt x="11926" y="10897"/>
                    </a:cubicBezTo>
                    <a:cubicBezTo>
                      <a:pt x="11926" y="11179"/>
                      <a:pt x="11424" y="11877"/>
                      <a:pt x="11081" y="12342"/>
                    </a:cubicBezTo>
                    <a:cubicBezTo>
                      <a:pt x="10285" y="13420"/>
                      <a:pt x="9208" y="14913"/>
                      <a:pt x="9367" y="16897"/>
                    </a:cubicBezTo>
                    <a:cubicBezTo>
                      <a:pt x="9428" y="17644"/>
                      <a:pt x="9673" y="18293"/>
                      <a:pt x="9857" y="18746"/>
                    </a:cubicBezTo>
                    <a:cubicBezTo>
                      <a:pt x="9943" y="18954"/>
                      <a:pt x="10041" y="19223"/>
                      <a:pt x="10065" y="19333"/>
                    </a:cubicBezTo>
                    <a:cubicBezTo>
                      <a:pt x="10090" y="19542"/>
                      <a:pt x="9453" y="20301"/>
                      <a:pt x="8082" y="20790"/>
                    </a:cubicBezTo>
                    <a:cubicBezTo>
                      <a:pt x="7824" y="20876"/>
                      <a:pt x="7567" y="20974"/>
                      <a:pt x="7286" y="21060"/>
                    </a:cubicBezTo>
                    <a:cubicBezTo>
                      <a:pt x="5498" y="21660"/>
                      <a:pt x="3270" y="22394"/>
                      <a:pt x="1947" y="24488"/>
                    </a:cubicBezTo>
                    <a:cubicBezTo>
                      <a:pt x="1262" y="25602"/>
                      <a:pt x="1029" y="26802"/>
                      <a:pt x="858" y="27770"/>
                    </a:cubicBezTo>
                    <a:cubicBezTo>
                      <a:pt x="796" y="28100"/>
                      <a:pt x="735" y="28406"/>
                      <a:pt x="674" y="28688"/>
                    </a:cubicBezTo>
                    <a:cubicBezTo>
                      <a:pt x="649" y="28810"/>
                      <a:pt x="613" y="28945"/>
                      <a:pt x="576" y="29067"/>
                    </a:cubicBezTo>
                    <a:cubicBezTo>
                      <a:pt x="331" y="29924"/>
                      <a:pt x="1" y="31088"/>
                      <a:pt x="392" y="32386"/>
                    </a:cubicBezTo>
                    <a:cubicBezTo>
                      <a:pt x="796" y="33794"/>
                      <a:pt x="1898" y="34908"/>
                      <a:pt x="3674" y="35728"/>
                    </a:cubicBezTo>
                    <a:cubicBezTo>
                      <a:pt x="4886" y="36279"/>
                      <a:pt x="5963" y="36536"/>
                      <a:pt x="6980" y="36536"/>
                    </a:cubicBezTo>
                    <a:cubicBezTo>
                      <a:pt x="7469" y="36536"/>
                      <a:pt x="7947" y="36475"/>
                      <a:pt x="8412" y="36353"/>
                    </a:cubicBezTo>
                    <a:cubicBezTo>
                      <a:pt x="9894" y="35948"/>
                      <a:pt x="10898" y="35006"/>
                      <a:pt x="11730" y="34259"/>
                    </a:cubicBezTo>
                    <a:cubicBezTo>
                      <a:pt x="12159" y="33855"/>
                      <a:pt x="12551" y="33487"/>
                      <a:pt x="12893" y="33304"/>
                    </a:cubicBezTo>
                    <a:cubicBezTo>
                      <a:pt x="13212" y="33132"/>
                      <a:pt x="13579" y="33059"/>
                      <a:pt x="14069" y="33059"/>
                    </a:cubicBezTo>
                    <a:cubicBezTo>
                      <a:pt x="14791" y="33059"/>
                      <a:pt x="15673" y="33243"/>
                      <a:pt x="16616" y="33426"/>
                    </a:cubicBezTo>
                    <a:cubicBezTo>
                      <a:pt x="17693" y="33647"/>
                      <a:pt x="18917" y="33904"/>
                      <a:pt x="20191" y="33904"/>
                    </a:cubicBezTo>
                    <a:cubicBezTo>
                      <a:pt x="20852" y="33904"/>
                      <a:pt x="21452" y="33843"/>
                      <a:pt x="22027" y="33708"/>
                    </a:cubicBezTo>
                    <a:cubicBezTo>
                      <a:pt x="23864" y="33292"/>
                      <a:pt x="25284" y="32239"/>
                      <a:pt x="26545" y="31320"/>
                    </a:cubicBezTo>
                    <a:cubicBezTo>
                      <a:pt x="26864" y="31088"/>
                      <a:pt x="27182" y="30843"/>
                      <a:pt x="27513" y="30622"/>
                    </a:cubicBezTo>
                    <a:cubicBezTo>
                      <a:pt x="28370" y="30047"/>
                      <a:pt x="29227" y="29692"/>
                      <a:pt x="29815" y="29692"/>
                    </a:cubicBezTo>
                    <a:cubicBezTo>
                      <a:pt x="29986" y="29692"/>
                      <a:pt x="30121" y="29729"/>
                      <a:pt x="30268" y="29790"/>
                    </a:cubicBezTo>
                    <a:cubicBezTo>
                      <a:pt x="30402" y="29851"/>
                      <a:pt x="30635" y="30010"/>
                      <a:pt x="30843" y="30169"/>
                    </a:cubicBezTo>
                    <a:cubicBezTo>
                      <a:pt x="31088" y="30341"/>
                      <a:pt x="31345" y="30537"/>
                      <a:pt x="31676" y="30720"/>
                    </a:cubicBezTo>
                    <a:cubicBezTo>
                      <a:pt x="33353" y="31712"/>
                      <a:pt x="35190" y="31835"/>
                      <a:pt x="36598" y="31835"/>
                    </a:cubicBezTo>
                    <a:lnTo>
                      <a:pt x="36598" y="31835"/>
                    </a:lnTo>
                    <a:cubicBezTo>
                      <a:pt x="37039" y="31835"/>
                      <a:pt x="37455" y="31822"/>
                      <a:pt x="37834" y="31810"/>
                    </a:cubicBezTo>
                    <a:cubicBezTo>
                      <a:pt x="39096" y="31761"/>
                      <a:pt x="41679" y="31688"/>
                      <a:pt x="43246" y="29692"/>
                    </a:cubicBezTo>
                    <a:cubicBezTo>
                      <a:pt x="44054" y="28651"/>
                      <a:pt x="44263" y="27463"/>
                      <a:pt x="44422" y="26582"/>
                    </a:cubicBezTo>
                    <a:cubicBezTo>
                      <a:pt x="44483" y="26251"/>
                      <a:pt x="44569" y="25700"/>
                      <a:pt x="44679" y="25541"/>
                    </a:cubicBezTo>
                    <a:cubicBezTo>
                      <a:pt x="44740" y="25468"/>
                      <a:pt x="44973" y="25284"/>
                      <a:pt x="45120" y="25162"/>
                    </a:cubicBezTo>
                    <a:cubicBezTo>
                      <a:pt x="45462" y="24904"/>
                      <a:pt x="45891" y="24562"/>
                      <a:pt x="46271" y="24109"/>
                    </a:cubicBezTo>
                    <a:cubicBezTo>
                      <a:pt x="48046" y="21990"/>
                      <a:pt x="47348" y="19774"/>
                      <a:pt x="46956" y="18599"/>
                    </a:cubicBezTo>
                    <a:cubicBezTo>
                      <a:pt x="46895" y="18403"/>
                      <a:pt x="46809" y="18134"/>
                      <a:pt x="46760" y="17938"/>
                    </a:cubicBezTo>
                    <a:cubicBezTo>
                      <a:pt x="47324" y="17681"/>
                      <a:pt x="48695" y="17546"/>
                      <a:pt x="49160" y="17497"/>
                    </a:cubicBezTo>
                    <a:lnTo>
                      <a:pt x="49442" y="17460"/>
                    </a:lnTo>
                    <a:cubicBezTo>
                      <a:pt x="52062" y="17203"/>
                      <a:pt x="53788" y="15770"/>
                      <a:pt x="54045" y="13640"/>
                    </a:cubicBezTo>
                    <a:cubicBezTo>
                      <a:pt x="54168" y="12281"/>
                      <a:pt x="53678" y="10775"/>
                      <a:pt x="52613" y="941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dashDot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38" name="Google Shape;938;p34"/>
            <p:cNvSpPr/>
            <p:nvPr/>
          </p:nvSpPr>
          <p:spPr>
            <a:xfrm rot="10620205">
              <a:off x="-1539537" y="-577621"/>
              <a:ext cx="3514722" cy="1088935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 rot="240955">
              <a:off x="7530858" y="4027551"/>
              <a:ext cx="3514632" cy="1088907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-2823343" y="-465836"/>
            <a:ext cx="14575842" cy="6924864"/>
            <a:chOff x="-2823343" y="-465836"/>
            <a:chExt cx="14575842" cy="6924864"/>
          </a:xfrm>
        </p:grpSpPr>
        <p:grpSp>
          <p:nvGrpSpPr>
            <p:cNvPr id="50" name="Google Shape;50;p5"/>
            <p:cNvGrpSpPr/>
            <p:nvPr/>
          </p:nvGrpSpPr>
          <p:grpSpPr>
            <a:xfrm rot="90">
              <a:off x="8430753" y="4513263"/>
              <a:ext cx="484870" cy="326689"/>
              <a:chOff x="5850477" y="3901125"/>
              <a:chExt cx="127450" cy="85874"/>
            </a:xfrm>
          </p:grpSpPr>
          <p:sp>
            <p:nvSpPr>
              <p:cNvPr id="51" name="Google Shape;51;p5"/>
              <p:cNvSpPr/>
              <p:nvPr/>
            </p:nvSpPr>
            <p:spPr>
              <a:xfrm>
                <a:off x="5892700" y="3901125"/>
                <a:ext cx="34000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1005" extrusionOk="0">
                    <a:moveTo>
                      <a:pt x="0" y="0"/>
                    </a:moveTo>
                    <a:lnTo>
                      <a:pt x="0" y="1004"/>
                    </a:lnTo>
                    <a:lnTo>
                      <a:pt x="1359" y="1004"/>
                    </a:lnTo>
                    <a:lnTo>
                      <a:pt x="135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5"/>
              <p:cNvSpPr/>
              <p:nvPr/>
            </p:nvSpPr>
            <p:spPr>
              <a:xfrm>
                <a:off x="5935028" y="3936639"/>
                <a:ext cx="288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845" extrusionOk="0">
                    <a:moveTo>
                      <a:pt x="0" y="0"/>
                    </a:moveTo>
                    <a:lnTo>
                      <a:pt x="0" y="845"/>
                    </a:lnTo>
                    <a:lnTo>
                      <a:pt x="1151" y="845"/>
                    </a:lnTo>
                    <a:lnTo>
                      <a:pt x="11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5"/>
              <p:cNvSpPr/>
              <p:nvPr/>
            </p:nvSpPr>
            <p:spPr>
              <a:xfrm>
                <a:off x="5850477" y="3936641"/>
                <a:ext cx="14400" cy="10125"/>
              </a:xfrm>
              <a:custGeom>
                <a:avLst/>
                <a:gdLst/>
                <a:ahLst/>
                <a:cxnLst/>
                <a:rect l="l" t="t" r="r" b="b"/>
                <a:pathLst>
                  <a:path w="576" h="405" extrusionOk="0">
                    <a:moveTo>
                      <a:pt x="1" y="1"/>
                    </a:moveTo>
                    <a:lnTo>
                      <a:pt x="1" y="405"/>
                    </a:lnTo>
                    <a:lnTo>
                      <a:pt x="576" y="405"/>
                    </a:lnTo>
                    <a:lnTo>
                      <a:pt x="57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5"/>
              <p:cNvSpPr/>
              <p:nvPr/>
            </p:nvSpPr>
            <p:spPr>
              <a:xfrm>
                <a:off x="5963827" y="3976574"/>
                <a:ext cx="1410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17" extrusionOk="0">
                    <a:moveTo>
                      <a:pt x="0" y="1"/>
                    </a:moveTo>
                    <a:lnTo>
                      <a:pt x="0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5898840" y="3951591"/>
                <a:ext cx="1410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18" extrusionOk="0">
                    <a:moveTo>
                      <a:pt x="0" y="1"/>
                    </a:moveTo>
                    <a:lnTo>
                      <a:pt x="0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5958542" y="3908476"/>
                <a:ext cx="1410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17" extrusionOk="0">
                    <a:moveTo>
                      <a:pt x="1" y="1"/>
                    </a:moveTo>
                    <a:lnTo>
                      <a:pt x="1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" name="Google Shape;57;p5"/>
            <p:cNvSpPr/>
            <p:nvPr/>
          </p:nvSpPr>
          <p:spPr>
            <a:xfrm rot="503819">
              <a:off x="-2732407" y="-89933"/>
              <a:ext cx="5268076" cy="1632161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 rot="-9878429">
              <a:off x="8010562" y="13897"/>
              <a:ext cx="3589865" cy="1632149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" name="Google Shape;59;p5"/>
            <p:cNvGrpSpPr/>
            <p:nvPr/>
          </p:nvGrpSpPr>
          <p:grpSpPr>
            <a:xfrm>
              <a:off x="6674940" y="2469163"/>
              <a:ext cx="3451998" cy="3989866"/>
              <a:chOff x="-2471448" y="2469163"/>
              <a:chExt cx="3451998" cy="3989866"/>
            </a:xfrm>
          </p:grpSpPr>
          <p:sp>
            <p:nvSpPr>
              <p:cNvPr id="60" name="Google Shape;60;p5"/>
              <p:cNvSpPr/>
              <p:nvPr/>
            </p:nvSpPr>
            <p:spPr>
              <a:xfrm rot="5400000">
                <a:off x="-2578567" y="2868017"/>
                <a:ext cx="3701977" cy="3202080"/>
              </a:xfrm>
              <a:custGeom>
                <a:avLst/>
                <a:gdLst/>
                <a:ahLst/>
                <a:cxnLst/>
                <a:rect l="l" t="t" r="r" b="b"/>
                <a:pathLst>
                  <a:path w="59666" h="51609" fill="none" extrusionOk="0">
                    <a:moveTo>
                      <a:pt x="38275" y="51609"/>
                    </a:moveTo>
                    <a:cubicBezTo>
                      <a:pt x="37026" y="51609"/>
                      <a:pt x="35863" y="50935"/>
                      <a:pt x="35312" y="50568"/>
                    </a:cubicBezTo>
                    <a:cubicBezTo>
                      <a:pt x="34455" y="49993"/>
                      <a:pt x="33977" y="49393"/>
                      <a:pt x="33855" y="48756"/>
                    </a:cubicBezTo>
                    <a:cubicBezTo>
                      <a:pt x="33769" y="48278"/>
                      <a:pt x="33855" y="47789"/>
                      <a:pt x="33965" y="47372"/>
                    </a:cubicBezTo>
                    <a:cubicBezTo>
                      <a:pt x="34602" y="44728"/>
                      <a:pt x="35949" y="42279"/>
                      <a:pt x="37834" y="40320"/>
                    </a:cubicBezTo>
                    <a:lnTo>
                      <a:pt x="37932" y="40222"/>
                    </a:lnTo>
                    <a:cubicBezTo>
                      <a:pt x="38324" y="39818"/>
                      <a:pt x="38740" y="39389"/>
                      <a:pt x="38850" y="38851"/>
                    </a:cubicBezTo>
                    <a:cubicBezTo>
                      <a:pt x="39010" y="38055"/>
                      <a:pt x="38495" y="37320"/>
                      <a:pt x="38006" y="36610"/>
                    </a:cubicBezTo>
                    <a:cubicBezTo>
                      <a:pt x="37957" y="36549"/>
                      <a:pt x="37908" y="36475"/>
                      <a:pt x="37871" y="36414"/>
                    </a:cubicBezTo>
                    <a:cubicBezTo>
                      <a:pt x="36108" y="33843"/>
                      <a:pt x="35545" y="30512"/>
                      <a:pt x="36365" y="27488"/>
                    </a:cubicBezTo>
                    <a:cubicBezTo>
                      <a:pt x="36402" y="27390"/>
                      <a:pt x="36426" y="27292"/>
                      <a:pt x="36463" y="27182"/>
                    </a:cubicBezTo>
                    <a:cubicBezTo>
                      <a:pt x="36659" y="26509"/>
                      <a:pt x="36855" y="25823"/>
                      <a:pt x="36659" y="25162"/>
                    </a:cubicBezTo>
                    <a:cubicBezTo>
                      <a:pt x="36353" y="24146"/>
                      <a:pt x="35177" y="23656"/>
                      <a:pt x="34259" y="23423"/>
                    </a:cubicBezTo>
                    <a:cubicBezTo>
                      <a:pt x="34088" y="23374"/>
                      <a:pt x="33904" y="23350"/>
                      <a:pt x="33732" y="23301"/>
                    </a:cubicBezTo>
                    <a:cubicBezTo>
                      <a:pt x="32863" y="23105"/>
                      <a:pt x="31957" y="22884"/>
                      <a:pt x="31296" y="22272"/>
                    </a:cubicBezTo>
                    <a:cubicBezTo>
                      <a:pt x="30561" y="21599"/>
                      <a:pt x="30292" y="20570"/>
                      <a:pt x="30010" y="19579"/>
                    </a:cubicBezTo>
                    <a:cubicBezTo>
                      <a:pt x="29704" y="18452"/>
                      <a:pt x="29423" y="17362"/>
                      <a:pt x="28480" y="16799"/>
                    </a:cubicBezTo>
                    <a:cubicBezTo>
                      <a:pt x="27292" y="16077"/>
                      <a:pt x="25774" y="16689"/>
                      <a:pt x="24978" y="17118"/>
                    </a:cubicBezTo>
                    <a:cubicBezTo>
                      <a:pt x="24684" y="17264"/>
                      <a:pt x="24403" y="17448"/>
                      <a:pt x="24109" y="17620"/>
                    </a:cubicBezTo>
                    <a:cubicBezTo>
                      <a:pt x="23325" y="18097"/>
                      <a:pt x="22517" y="18575"/>
                      <a:pt x="21599" y="18734"/>
                    </a:cubicBezTo>
                    <a:cubicBezTo>
                      <a:pt x="21158" y="18819"/>
                      <a:pt x="20668" y="18832"/>
                      <a:pt x="20203" y="18832"/>
                    </a:cubicBezTo>
                    <a:cubicBezTo>
                      <a:pt x="19285" y="18844"/>
                      <a:pt x="18428" y="18844"/>
                      <a:pt x="17766" y="19383"/>
                    </a:cubicBezTo>
                    <a:cubicBezTo>
                      <a:pt x="17485" y="19628"/>
                      <a:pt x="17252" y="19946"/>
                      <a:pt x="17056" y="20264"/>
                    </a:cubicBezTo>
                    <a:cubicBezTo>
                      <a:pt x="16958" y="20423"/>
                      <a:pt x="16848" y="20570"/>
                      <a:pt x="16750" y="20717"/>
                    </a:cubicBezTo>
                    <a:cubicBezTo>
                      <a:pt x="15403" y="22493"/>
                      <a:pt x="12954" y="22872"/>
                      <a:pt x="11118" y="22444"/>
                    </a:cubicBezTo>
                    <a:cubicBezTo>
                      <a:pt x="9073" y="21978"/>
                      <a:pt x="7334" y="20656"/>
                      <a:pt x="5792" y="19493"/>
                    </a:cubicBezTo>
                    <a:lnTo>
                      <a:pt x="1788" y="16469"/>
                    </a:lnTo>
                    <a:cubicBezTo>
                      <a:pt x="906" y="15795"/>
                      <a:pt x="0" y="14975"/>
                      <a:pt x="98" y="13922"/>
                    </a:cubicBezTo>
                    <a:cubicBezTo>
                      <a:pt x="123" y="13457"/>
                      <a:pt x="355" y="13040"/>
                      <a:pt x="747" y="12722"/>
                    </a:cubicBezTo>
                    <a:cubicBezTo>
                      <a:pt x="1323" y="12269"/>
                      <a:pt x="2192" y="12024"/>
                      <a:pt x="2988" y="12097"/>
                    </a:cubicBezTo>
                    <a:cubicBezTo>
                      <a:pt x="3649" y="12171"/>
                      <a:pt x="4273" y="12391"/>
                      <a:pt x="4898" y="12587"/>
                    </a:cubicBezTo>
                    <a:cubicBezTo>
                      <a:pt x="5449" y="12771"/>
                      <a:pt x="6000" y="12955"/>
                      <a:pt x="6588" y="13040"/>
                    </a:cubicBezTo>
                    <a:cubicBezTo>
                      <a:pt x="6783" y="13077"/>
                      <a:pt x="7016" y="13089"/>
                      <a:pt x="7224" y="13028"/>
                    </a:cubicBezTo>
                    <a:cubicBezTo>
                      <a:pt x="7469" y="12942"/>
                      <a:pt x="7653" y="12710"/>
                      <a:pt x="7824" y="12489"/>
                    </a:cubicBezTo>
                    <a:cubicBezTo>
                      <a:pt x="8192" y="11987"/>
                      <a:pt x="8547" y="11449"/>
                      <a:pt x="8877" y="10922"/>
                    </a:cubicBezTo>
                    <a:cubicBezTo>
                      <a:pt x="9551" y="9881"/>
                      <a:pt x="10236" y="8792"/>
                      <a:pt x="11179" y="7947"/>
                    </a:cubicBezTo>
                    <a:cubicBezTo>
                      <a:pt x="12771" y="6526"/>
                      <a:pt x="14877" y="5939"/>
                      <a:pt x="16909" y="5376"/>
                    </a:cubicBezTo>
                    <a:cubicBezTo>
                      <a:pt x="18709" y="4886"/>
                      <a:pt x="20570" y="4372"/>
                      <a:pt x="22076" y="3294"/>
                    </a:cubicBezTo>
                    <a:cubicBezTo>
                      <a:pt x="22358" y="3086"/>
                      <a:pt x="22652" y="2853"/>
                      <a:pt x="22946" y="2608"/>
                    </a:cubicBezTo>
                    <a:cubicBezTo>
                      <a:pt x="23460" y="2180"/>
                      <a:pt x="24011" y="1715"/>
                      <a:pt x="24647" y="1433"/>
                    </a:cubicBezTo>
                    <a:cubicBezTo>
                      <a:pt x="25651" y="943"/>
                      <a:pt x="26851" y="894"/>
                      <a:pt x="27892" y="833"/>
                    </a:cubicBezTo>
                    <a:cubicBezTo>
                      <a:pt x="35985" y="429"/>
                      <a:pt x="45168" y="0"/>
                      <a:pt x="53372" y="2927"/>
                    </a:cubicBezTo>
                    <a:cubicBezTo>
                      <a:pt x="53947" y="3147"/>
                      <a:pt x="54559" y="3392"/>
                      <a:pt x="55025" y="3833"/>
                    </a:cubicBezTo>
                    <a:cubicBezTo>
                      <a:pt x="55478" y="4286"/>
                      <a:pt x="55723" y="4898"/>
                      <a:pt x="55955" y="5547"/>
                    </a:cubicBezTo>
                    <a:cubicBezTo>
                      <a:pt x="58037" y="11412"/>
                      <a:pt x="59237" y="17999"/>
                      <a:pt x="59518" y="25150"/>
                    </a:cubicBezTo>
                    <a:cubicBezTo>
                      <a:pt x="59665" y="28492"/>
                      <a:pt x="59580" y="31467"/>
                      <a:pt x="59273" y="34259"/>
                    </a:cubicBezTo>
                    <a:cubicBezTo>
                      <a:pt x="59078" y="36108"/>
                      <a:pt x="58771" y="37981"/>
                      <a:pt x="58465" y="39781"/>
                    </a:cubicBezTo>
                    <a:cubicBezTo>
                      <a:pt x="58355" y="40442"/>
                      <a:pt x="58257" y="41116"/>
                      <a:pt x="58147" y="41777"/>
                    </a:cubicBezTo>
                    <a:cubicBezTo>
                      <a:pt x="57927" y="43087"/>
                      <a:pt x="57718" y="44434"/>
                      <a:pt x="57486" y="45768"/>
                    </a:cubicBezTo>
                    <a:cubicBezTo>
                      <a:pt x="57351" y="46552"/>
                      <a:pt x="57167" y="46981"/>
                      <a:pt x="56874" y="47127"/>
                    </a:cubicBezTo>
                    <a:cubicBezTo>
                      <a:pt x="56568" y="47311"/>
                      <a:pt x="56188" y="47164"/>
                      <a:pt x="55698" y="46981"/>
                    </a:cubicBezTo>
                    <a:cubicBezTo>
                      <a:pt x="55270" y="46809"/>
                      <a:pt x="54792" y="46625"/>
                      <a:pt x="54217" y="46589"/>
                    </a:cubicBezTo>
                    <a:lnTo>
                      <a:pt x="54217" y="46589"/>
                    </a:lnTo>
                    <a:cubicBezTo>
                      <a:pt x="52894" y="46515"/>
                      <a:pt x="51621" y="46895"/>
                      <a:pt x="50384" y="47262"/>
                    </a:cubicBezTo>
                    <a:lnTo>
                      <a:pt x="43650" y="49282"/>
                    </a:lnTo>
                    <a:cubicBezTo>
                      <a:pt x="42744" y="49564"/>
                      <a:pt x="41801" y="49833"/>
                      <a:pt x="41005" y="50372"/>
                    </a:cubicBezTo>
                    <a:cubicBezTo>
                      <a:pt x="40846" y="50482"/>
                      <a:pt x="40699" y="50592"/>
                      <a:pt x="40540" y="50715"/>
                    </a:cubicBezTo>
                    <a:cubicBezTo>
                      <a:pt x="40283" y="50911"/>
                      <a:pt x="40014" y="51119"/>
                      <a:pt x="39708" y="51278"/>
                    </a:cubicBezTo>
                    <a:cubicBezTo>
                      <a:pt x="39193" y="51523"/>
                      <a:pt x="38740" y="51609"/>
                      <a:pt x="38275" y="5160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5"/>
              <p:cNvSpPr/>
              <p:nvPr/>
            </p:nvSpPr>
            <p:spPr>
              <a:xfrm rot="5400000">
                <a:off x="-2258753" y="3220459"/>
                <a:ext cx="3025128" cy="2745553"/>
              </a:xfrm>
              <a:custGeom>
                <a:avLst/>
                <a:gdLst/>
                <a:ahLst/>
                <a:cxnLst/>
                <a:rect l="l" t="t" r="r" b="b"/>
                <a:pathLst>
                  <a:path w="48757" h="44251" fill="none" extrusionOk="0">
                    <a:moveTo>
                      <a:pt x="30574" y="44238"/>
                    </a:moveTo>
                    <a:cubicBezTo>
                      <a:pt x="30354" y="44238"/>
                      <a:pt x="30023" y="44165"/>
                      <a:pt x="29901" y="43859"/>
                    </a:cubicBezTo>
                    <a:cubicBezTo>
                      <a:pt x="29264" y="42230"/>
                      <a:pt x="30905" y="40589"/>
                      <a:pt x="32227" y="39292"/>
                    </a:cubicBezTo>
                    <a:lnTo>
                      <a:pt x="32839" y="38679"/>
                    </a:lnTo>
                    <a:lnTo>
                      <a:pt x="32925" y="38606"/>
                    </a:lnTo>
                    <a:cubicBezTo>
                      <a:pt x="33488" y="38018"/>
                      <a:pt x="34419" y="37063"/>
                      <a:pt x="34725" y="35545"/>
                    </a:cubicBezTo>
                    <a:cubicBezTo>
                      <a:pt x="35190" y="33329"/>
                      <a:pt x="33990" y="31615"/>
                      <a:pt x="33354" y="30696"/>
                    </a:cubicBezTo>
                    <a:lnTo>
                      <a:pt x="33231" y="30513"/>
                    </a:lnTo>
                    <a:cubicBezTo>
                      <a:pt x="32031" y="28774"/>
                      <a:pt x="31652" y="26435"/>
                      <a:pt x="32203" y="24403"/>
                    </a:cubicBezTo>
                    <a:cubicBezTo>
                      <a:pt x="32215" y="24329"/>
                      <a:pt x="32252" y="24244"/>
                      <a:pt x="32264" y="24158"/>
                    </a:cubicBezTo>
                    <a:lnTo>
                      <a:pt x="32264" y="24146"/>
                    </a:lnTo>
                    <a:cubicBezTo>
                      <a:pt x="32533" y="23203"/>
                      <a:pt x="32937" y="21795"/>
                      <a:pt x="32447" y="20191"/>
                    </a:cubicBezTo>
                    <a:cubicBezTo>
                      <a:pt x="32092" y="19040"/>
                      <a:pt x="31003" y="16995"/>
                      <a:pt x="27623" y="16138"/>
                    </a:cubicBezTo>
                    <a:cubicBezTo>
                      <a:pt x="27427" y="16089"/>
                      <a:pt x="27244" y="16040"/>
                      <a:pt x="27048" y="16004"/>
                    </a:cubicBezTo>
                    <a:cubicBezTo>
                      <a:pt x="26962" y="15979"/>
                      <a:pt x="26876" y="15967"/>
                      <a:pt x="26778" y="15955"/>
                    </a:cubicBezTo>
                    <a:cubicBezTo>
                      <a:pt x="26534" y="15918"/>
                      <a:pt x="26289" y="15881"/>
                      <a:pt x="26166" y="15771"/>
                    </a:cubicBezTo>
                    <a:cubicBezTo>
                      <a:pt x="26032" y="15636"/>
                      <a:pt x="25970" y="15330"/>
                      <a:pt x="25909" y="15036"/>
                    </a:cubicBezTo>
                    <a:cubicBezTo>
                      <a:pt x="25897" y="14914"/>
                      <a:pt x="25860" y="14804"/>
                      <a:pt x="25836" y="14718"/>
                    </a:cubicBezTo>
                    <a:cubicBezTo>
                      <a:pt x="25456" y="13310"/>
                      <a:pt x="24868" y="11192"/>
                      <a:pt x="22787" y="9906"/>
                    </a:cubicBezTo>
                    <a:cubicBezTo>
                      <a:pt x="21881" y="9355"/>
                      <a:pt x="20877" y="9086"/>
                      <a:pt x="19763" y="9086"/>
                    </a:cubicBezTo>
                    <a:cubicBezTo>
                      <a:pt x="18195" y="9086"/>
                      <a:pt x="16800" y="9649"/>
                      <a:pt x="15918" y="10139"/>
                    </a:cubicBezTo>
                    <a:cubicBezTo>
                      <a:pt x="15551" y="10335"/>
                      <a:pt x="15232" y="10518"/>
                      <a:pt x="14902" y="10714"/>
                    </a:cubicBezTo>
                    <a:cubicBezTo>
                      <a:pt x="14400" y="11020"/>
                      <a:pt x="13837" y="11363"/>
                      <a:pt x="13543" y="11412"/>
                    </a:cubicBezTo>
                    <a:cubicBezTo>
                      <a:pt x="13371" y="11437"/>
                      <a:pt x="13028" y="11437"/>
                      <a:pt x="12722" y="11437"/>
                    </a:cubicBezTo>
                    <a:cubicBezTo>
                      <a:pt x="11535" y="11449"/>
                      <a:pt x="9759" y="11461"/>
                      <a:pt x="8168" y="12759"/>
                    </a:cubicBezTo>
                    <a:cubicBezTo>
                      <a:pt x="7470" y="13322"/>
                      <a:pt x="7041" y="13983"/>
                      <a:pt x="6760" y="14412"/>
                    </a:cubicBezTo>
                    <a:cubicBezTo>
                      <a:pt x="6686" y="14510"/>
                      <a:pt x="6625" y="14620"/>
                      <a:pt x="6576" y="14681"/>
                    </a:cubicBezTo>
                    <a:cubicBezTo>
                      <a:pt x="6331" y="15000"/>
                      <a:pt x="5743" y="15220"/>
                      <a:pt x="5082" y="15220"/>
                    </a:cubicBezTo>
                    <a:cubicBezTo>
                      <a:pt x="4850" y="15220"/>
                      <a:pt x="4641" y="15183"/>
                      <a:pt x="4421" y="15147"/>
                    </a:cubicBezTo>
                    <a:cubicBezTo>
                      <a:pt x="3111" y="14840"/>
                      <a:pt x="1727" y="13800"/>
                      <a:pt x="393" y="12796"/>
                    </a:cubicBezTo>
                    <a:cubicBezTo>
                      <a:pt x="368" y="12783"/>
                      <a:pt x="319" y="12759"/>
                      <a:pt x="270" y="12734"/>
                    </a:cubicBezTo>
                    <a:cubicBezTo>
                      <a:pt x="148" y="12673"/>
                      <a:pt x="1" y="12600"/>
                      <a:pt x="25" y="12490"/>
                    </a:cubicBezTo>
                    <a:cubicBezTo>
                      <a:pt x="87" y="12281"/>
                      <a:pt x="331" y="12281"/>
                      <a:pt x="564" y="12281"/>
                    </a:cubicBezTo>
                    <a:cubicBezTo>
                      <a:pt x="699" y="12281"/>
                      <a:pt x="846" y="12281"/>
                      <a:pt x="944" y="12245"/>
                    </a:cubicBezTo>
                    <a:cubicBezTo>
                      <a:pt x="2168" y="11792"/>
                      <a:pt x="2841" y="10886"/>
                      <a:pt x="3111" y="10531"/>
                    </a:cubicBezTo>
                    <a:cubicBezTo>
                      <a:pt x="3552" y="9943"/>
                      <a:pt x="3919" y="9343"/>
                      <a:pt x="4286" y="8780"/>
                    </a:cubicBezTo>
                    <a:cubicBezTo>
                      <a:pt x="4850" y="7886"/>
                      <a:pt x="5388" y="7029"/>
                      <a:pt x="5988" y="6515"/>
                    </a:cubicBezTo>
                    <a:cubicBezTo>
                      <a:pt x="6980" y="5621"/>
                      <a:pt x="8559" y="5192"/>
                      <a:pt x="10359" y="4690"/>
                    </a:cubicBezTo>
                    <a:cubicBezTo>
                      <a:pt x="12355" y="4139"/>
                      <a:pt x="14596" y="3527"/>
                      <a:pt x="16591" y="2107"/>
                    </a:cubicBezTo>
                    <a:cubicBezTo>
                      <a:pt x="16983" y="1825"/>
                      <a:pt x="17338" y="1531"/>
                      <a:pt x="17644" y="1274"/>
                    </a:cubicBezTo>
                    <a:cubicBezTo>
                      <a:pt x="18012" y="968"/>
                      <a:pt x="18391" y="662"/>
                      <a:pt x="18636" y="539"/>
                    </a:cubicBezTo>
                    <a:cubicBezTo>
                      <a:pt x="19040" y="356"/>
                      <a:pt x="19861" y="307"/>
                      <a:pt x="20583" y="282"/>
                    </a:cubicBezTo>
                    <a:cubicBezTo>
                      <a:pt x="23154" y="160"/>
                      <a:pt x="26350" y="1"/>
                      <a:pt x="29386" y="1"/>
                    </a:cubicBezTo>
                    <a:cubicBezTo>
                      <a:pt x="35802" y="1"/>
                      <a:pt x="40541" y="674"/>
                      <a:pt x="44753" y="2192"/>
                    </a:cubicBezTo>
                    <a:cubicBezTo>
                      <a:pt x="44900" y="2241"/>
                      <a:pt x="45010" y="2290"/>
                      <a:pt x="45108" y="2327"/>
                    </a:cubicBezTo>
                    <a:lnTo>
                      <a:pt x="45120" y="2327"/>
                    </a:lnTo>
                    <a:lnTo>
                      <a:pt x="45120" y="2352"/>
                    </a:lnTo>
                    <a:cubicBezTo>
                      <a:pt x="45181" y="2486"/>
                      <a:pt x="45242" y="2682"/>
                      <a:pt x="45267" y="2756"/>
                    </a:cubicBezTo>
                    <a:cubicBezTo>
                      <a:pt x="47226" y="8302"/>
                      <a:pt x="48365" y="14559"/>
                      <a:pt x="48634" y="21366"/>
                    </a:cubicBezTo>
                    <a:cubicBezTo>
                      <a:pt x="48756" y="24538"/>
                      <a:pt x="48683" y="27354"/>
                      <a:pt x="48414" y="29974"/>
                    </a:cubicBezTo>
                    <a:cubicBezTo>
                      <a:pt x="48230" y="31713"/>
                      <a:pt x="47936" y="33463"/>
                      <a:pt x="47630" y="35300"/>
                    </a:cubicBezTo>
                    <a:cubicBezTo>
                      <a:pt x="47520" y="35973"/>
                      <a:pt x="47410" y="36635"/>
                      <a:pt x="47312" y="37308"/>
                    </a:cubicBezTo>
                    <a:cubicBezTo>
                      <a:pt x="47201" y="37945"/>
                      <a:pt x="47091" y="38594"/>
                      <a:pt x="46981" y="39243"/>
                    </a:cubicBezTo>
                    <a:lnTo>
                      <a:pt x="46981" y="39279"/>
                    </a:lnTo>
                    <a:lnTo>
                      <a:pt x="46920" y="39279"/>
                    </a:lnTo>
                    <a:cubicBezTo>
                      <a:pt x="46761" y="39267"/>
                      <a:pt x="46577" y="39267"/>
                      <a:pt x="46393" y="39267"/>
                    </a:cubicBezTo>
                    <a:cubicBezTo>
                      <a:pt x="44691" y="39267"/>
                      <a:pt x="43161" y="39720"/>
                      <a:pt x="41924" y="40087"/>
                    </a:cubicBezTo>
                    <a:lnTo>
                      <a:pt x="35190" y="42108"/>
                    </a:lnTo>
                    <a:cubicBezTo>
                      <a:pt x="34149" y="42414"/>
                      <a:pt x="32864" y="42818"/>
                      <a:pt x="31639" y="43626"/>
                    </a:cubicBezTo>
                    <a:cubicBezTo>
                      <a:pt x="31394" y="43773"/>
                      <a:pt x="31186" y="43932"/>
                      <a:pt x="31027" y="44067"/>
                    </a:cubicBezTo>
                    <a:cubicBezTo>
                      <a:pt x="31003" y="44079"/>
                      <a:pt x="30978" y="44103"/>
                      <a:pt x="30966" y="44128"/>
                    </a:cubicBezTo>
                    <a:cubicBezTo>
                      <a:pt x="30917" y="44177"/>
                      <a:pt x="30856" y="44238"/>
                      <a:pt x="30795" y="44250"/>
                    </a:cubicBezTo>
                    <a:lnTo>
                      <a:pt x="30795" y="44250"/>
                    </a:lnTo>
                    <a:cubicBezTo>
                      <a:pt x="30721" y="44238"/>
                      <a:pt x="30660" y="44238"/>
                      <a:pt x="30574" y="4423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 rot="5400000">
                <a:off x="-1729661" y="3724537"/>
                <a:ext cx="2172009" cy="2177283"/>
              </a:xfrm>
              <a:custGeom>
                <a:avLst/>
                <a:gdLst/>
                <a:ahLst/>
                <a:cxnLst/>
                <a:rect l="l" t="t" r="r" b="b"/>
                <a:pathLst>
                  <a:path w="35007" h="35092" fill="none" extrusionOk="0">
                    <a:moveTo>
                      <a:pt x="27598" y="35091"/>
                    </a:moveTo>
                    <a:cubicBezTo>
                      <a:pt x="27403" y="35091"/>
                      <a:pt x="27243" y="35030"/>
                      <a:pt x="27121" y="34908"/>
                    </a:cubicBezTo>
                    <a:cubicBezTo>
                      <a:pt x="26888" y="34650"/>
                      <a:pt x="27084" y="34320"/>
                      <a:pt x="27305" y="33965"/>
                    </a:cubicBezTo>
                    <a:cubicBezTo>
                      <a:pt x="27427" y="33744"/>
                      <a:pt x="27562" y="33524"/>
                      <a:pt x="27611" y="33304"/>
                    </a:cubicBezTo>
                    <a:cubicBezTo>
                      <a:pt x="28358" y="29679"/>
                      <a:pt x="26496" y="26998"/>
                      <a:pt x="25713" y="25847"/>
                    </a:cubicBezTo>
                    <a:lnTo>
                      <a:pt x="25590" y="25663"/>
                    </a:lnTo>
                    <a:cubicBezTo>
                      <a:pt x="24966" y="24770"/>
                      <a:pt x="24746" y="23435"/>
                      <a:pt x="25039" y="22358"/>
                    </a:cubicBezTo>
                    <a:cubicBezTo>
                      <a:pt x="25052" y="22296"/>
                      <a:pt x="25076" y="22260"/>
                      <a:pt x="25088" y="22198"/>
                    </a:cubicBezTo>
                    <a:lnTo>
                      <a:pt x="25101" y="22137"/>
                    </a:lnTo>
                    <a:cubicBezTo>
                      <a:pt x="25444" y="20986"/>
                      <a:pt x="26056" y="18843"/>
                      <a:pt x="25272" y="16272"/>
                    </a:cubicBezTo>
                    <a:cubicBezTo>
                      <a:pt x="25039" y="15489"/>
                      <a:pt x="24109" y="14766"/>
                      <a:pt x="22701" y="13689"/>
                    </a:cubicBezTo>
                    <a:cubicBezTo>
                      <a:pt x="21538" y="12783"/>
                      <a:pt x="20081" y="11644"/>
                      <a:pt x="18440" y="10040"/>
                    </a:cubicBezTo>
                    <a:cubicBezTo>
                      <a:pt x="17950" y="9550"/>
                      <a:pt x="17620" y="8840"/>
                      <a:pt x="17240" y="8032"/>
                    </a:cubicBezTo>
                    <a:cubicBezTo>
                      <a:pt x="16591" y="6673"/>
                      <a:pt x="15856" y="5143"/>
                      <a:pt x="14130" y="4090"/>
                    </a:cubicBezTo>
                    <a:cubicBezTo>
                      <a:pt x="12685" y="3208"/>
                      <a:pt x="11081" y="2767"/>
                      <a:pt x="9355" y="2767"/>
                    </a:cubicBezTo>
                    <a:cubicBezTo>
                      <a:pt x="7200" y="2767"/>
                      <a:pt x="5829" y="3502"/>
                      <a:pt x="4653" y="4151"/>
                    </a:cubicBezTo>
                    <a:lnTo>
                      <a:pt x="4506" y="4236"/>
                    </a:lnTo>
                    <a:cubicBezTo>
                      <a:pt x="4286" y="4359"/>
                      <a:pt x="3919" y="4469"/>
                      <a:pt x="3588" y="4592"/>
                    </a:cubicBezTo>
                    <a:cubicBezTo>
                      <a:pt x="3245" y="4702"/>
                      <a:pt x="2939" y="4800"/>
                      <a:pt x="2768" y="4898"/>
                    </a:cubicBezTo>
                    <a:cubicBezTo>
                      <a:pt x="2584" y="5008"/>
                      <a:pt x="968" y="5926"/>
                      <a:pt x="294" y="5632"/>
                    </a:cubicBezTo>
                    <a:cubicBezTo>
                      <a:pt x="135" y="5571"/>
                      <a:pt x="49" y="5449"/>
                      <a:pt x="13" y="5277"/>
                    </a:cubicBezTo>
                    <a:cubicBezTo>
                      <a:pt x="1" y="5228"/>
                      <a:pt x="13" y="5191"/>
                      <a:pt x="49" y="5155"/>
                    </a:cubicBezTo>
                    <a:cubicBezTo>
                      <a:pt x="123" y="5069"/>
                      <a:pt x="307" y="5069"/>
                      <a:pt x="527" y="5045"/>
                    </a:cubicBezTo>
                    <a:cubicBezTo>
                      <a:pt x="649" y="5045"/>
                      <a:pt x="772" y="5045"/>
                      <a:pt x="845" y="5020"/>
                    </a:cubicBezTo>
                    <a:cubicBezTo>
                      <a:pt x="2988" y="4420"/>
                      <a:pt x="5645" y="3698"/>
                      <a:pt x="8143" y="1910"/>
                    </a:cubicBezTo>
                    <a:cubicBezTo>
                      <a:pt x="8633" y="1555"/>
                      <a:pt x="9049" y="1224"/>
                      <a:pt x="9379" y="943"/>
                    </a:cubicBezTo>
                    <a:cubicBezTo>
                      <a:pt x="9404" y="931"/>
                      <a:pt x="9428" y="918"/>
                      <a:pt x="9441" y="882"/>
                    </a:cubicBezTo>
                    <a:cubicBezTo>
                      <a:pt x="9490" y="845"/>
                      <a:pt x="9551" y="784"/>
                      <a:pt x="9612" y="747"/>
                    </a:cubicBezTo>
                    <a:cubicBezTo>
                      <a:pt x="9771" y="686"/>
                      <a:pt x="9967" y="686"/>
                      <a:pt x="10139" y="710"/>
                    </a:cubicBezTo>
                    <a:lnTo>
                      <a:pt x="10334" y="710"/>
                    </a:lnTo>
                    <a:lnTo>
                      <a:pt x="10383" y="710"/>
                    </a:lnTo>
                    <a:cubicBezTo>
                      <a:pt x="12906" y="576"/>
                      <a:pt x="16040" y="429"/>
                      <a:pt x="18966" y="429"/>
                    </a:cubicBezTo>
                    <a:cubicBezTo>
                      <a:pt x="20191" y="429"/>
                      <a:pt x="21403" y="380"/>
                      <a:pt x="22566" y="318"/>
                    </a:cubicBezTo>
                    <a:cubicBezTo>
                      <a:pt x="26558" y="147"/>
                      <a:pt x="29998" y="0"/>
                      <a:pt x="32068" y="2033"/>
                    </a:cubicBezTo>
                    <a:cubicBezTo>
                      <a:pt x="34957" y="4885"/>
                      <a:pt x="34896" y="9746"/>
                      <a:pt x="34847" y="14448"/>
                    </a:cubicBezTo>
                    <a:cubicBezTo>
                      <a:pt x="34835" y="15795"/>
                      <a:pt x="34822" y="17203"/>
                      <a:pt x="34884" y="18537"/>
                    </a:cubicBezTo>
                    <a:cubicBezTo>
                      <a:pt x="35006" y="21537"/>
                      <a:pt x="34933" y="24194"/>
                      <a:pt x="34663" y="26643"/>
                    </a:cubicBezTo>
                    <a:cubicBezTo>
                      <a:pt x="34480" y="28296"/>
                      <a:pt x="34210" y="29985"/>
                      <a:pt x="33916" y="31761"/>
                    </a:cubicBezTo>
                    <a:lnTo>
                      <a:pt x="33916" y="31773"/>
                    </a:lnTo>
                    <a:cubicBezTo>
                      <a:pt x="33892" y="31908"/>
                      <a:pt x="33904" y="32079"/>
                      <a:pt x="33904" y="32238"/>
                    </a:cubicBezTo>
                    <a:cubicBezTo>
                      <a:pt x="33904" y="32557"/>
                      <a:pt x="33916" y="32875"/>
                      <a:pt x="33708" y="33108"/>
                    </a:cubicBezTo>
                    <a:cubicBezTo>
                      <a:pt x="33120" y="33683"/>
                      <a:pt x="32300" y="33732"/>
                      <a:pt x="31578" y="33769"/>
                    </a:cubicBezTo>
                    <a:cubicBezTo>
                      <a:pt x="31210" y="33781"/>
                      <a:pt x="30855" y="33793"/>
                      <a:pt x="30562" y="33891"/>
                    </a:cubicBezTo>
                    <a:cubicBezTo>
                      <a:pt x="30317" y="33965"/>
                      <a:pt x="29949" y="34148"/>
                      <a:pt x="29570" y="34344"/>
                    </a:cubicBezTo>
                    <a:cubicBezTo>
                      <a:pt x="28847" y="34712"/>
                      <a:pt x="28100" y="35091"/>
                      <a:pt x="27598" y="3509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 rot="5400000">
                <a:off x="-980217" y="4486872"/>
                <a:ext cx="822779" cy="1579418"/>
              </a:xfrm>
              <a:custGeom>
                <a:avLst/>
                <a:gdLst/>
                <a:ahLst/>
                <a:cxnLst/>
                <a:rect l="l" t="t" r="r" b="b"/>
                <a:pathLst>
                  <a:path w="13261" h="25456" fill="none" extrusionOk="0">
                    <a:moveTo>
                      <a:pt x="12452" y="25455"/>
                    </a:moveTo>
                    <a:cubicBezTo>
                      <a:pt x="10358" y="25455"/>
                      <a:pt x="10248" y="22872"/>
                      <a:pt x="10175" y="21158"/>
                    </a:cubicBezTo>
                    <a:cubicBezTo>
                      <a:pt x="10163" y="20851"/>
                      <a:pt x="10138" y="20545"/>
                      <a:pt x="10126" y="20288"/>
                    </a:cubicBezTo>
                    <a:cubicBezTo>
                      <a:pt x="10126" y="20276"/>
                      <a:pt x="10040" y="17864"/>
                      <a:pt x="10260" y="17533"/>
                    </a:cubicBezTo>
                    <a:cubicBezTo>
                      <a:pt x="10567" y="17105"/>
                      <a:pt x="11179" y="15134"/>
                      <a:pt x="10138" y="11681"/>
                    </a:cubicBezTo>
                    <a:cubicBezTo>
                      <a:pt x="9587" y="9881"/>
                      <a:pt x="8203" y="8791"/>
                      <a:pt x="6428" y="7408"/>
                    </a:cubicBezTo>
                    <a:cubicBezTo>
                      <a:pt x="6195" y="7236"/>
                      <a:pt x="5963" y="7053"/>
                      <a:pt x="5706" y="6869"/>
                    </a:cubicBezTo>
                    <a:cubicBezTo>
                      <a:pt x="4714" y="6134"/>
                      <a:pt x="3575" y="5289"/>
                      <a:pt x="2486" y="4053"/>
                    </a:cubicBezTo>
                    <a:cubicBezTo>
                      <a:pt x="2363" y="3918"/>
                      <a:pt x="2179" y="3526"/>
                      <a:pt x="2020" y="3183"/>
                    </a:cubicBezTo>
                    <a:cubicBezTo>
                      <a:pt x="1984" y="3122"/>
                      <a:pt x="1959" y="3049"/>
                      <a:pt x="1922" y="2988"/>
                    </a:cubicBezTo>
                    <a:cubicBezTo>
                      <a:pt x="1800" y="2730"/>
                      <a:pt x="1531" y="2461"/>
                      <a:pt x="1237" y="2167"/>
                    </a:cubicBezTo>
                    <a:cubicBezTo>
                      <a:pt x="649" y="1604"/>
                      <a:pt x="0" y="967"/>
                      <a:pt x="380" y="208"/>
                    </a:cubicBezTo>
                    <a:cubicBezTo>
                      <a:pt x="404" y="159"/>
                      <a:pt x="490" y="171"/>
                      <a:pt x="551" y="184"/>
                    </a:cubicBezTo>
                    <a:cubicBezTo>
                      <a:pt x="575" y="184"/>
                      <a:pt x="588" y="196"/>
                      <a:pt x="624" y="196"/>
                    </a:cubicBezTo>
                    <a:cubicBezTo>
                      <a:pt x="1922" y="196"/>
                      <a:pt x="3159" y="135"/>
                      <a:pt x="4359" y="98"/>
                    </a:cubicBezTo>
                    <a:cubicBezTo>
                      <a:pt x="5412" y="49"/>
                      <a:pt x="6404" y="0"/>
                      <a:pt x="7322" y="0"/>
                    </a:cubicBezTo>
                    <a:cubicBezTo>
                      <a:pt x="9501" y="0"/>
                      <a:pt x="10787" y="257"/>
                      <a:pt x="11350" y="845"/>
                    </a:cubicBezTo>
                    <a:cubicBezTo>
                      <a:pt x="13224" y="2681"/>
                      <a:pt x="13175" y="6648"/>
                      <a:pt x="13126" y="10824"/>
                    </a:cubicBezTo>
                    <a:cubicBezTo>
                      <a:pt x="13113" y="12219"/>
                      <a:pt x="13101" y="13664"/>
                      <a:pt x="13162" y="15085"/>
                    </a:cubicBezTo>
                    <a:cubicBezTo>
                      <a:pt x="13260" y="17925"/>
                      <a:pt x="13199" y="20423"/>
                      <a:pt x="12954" y="22700"/>
                    </a:cubicBezTo>
                    <a:cubicBezTo>
                      <a:pt x="12930" y="22970"/>
                      <a:pt x="12979" y="23337"/>
                      <a:pt x="13015" y="23717"/>
                    </a:cubicBezTo>
                    <a:cubicBezTo>
                      <a:pt x="13101" y="24353"/>
                      <a:pt x="13175" y="24990"/>
                      <a:pt x="12930" y="25284"/>
                    </a:cubicBezTo>
                    <a:cubicBezTo>
                      <a:pt x="12832" y="25394"/>
                      <a:pt x="12709" y="25431"/>
                      <a:pt x="12562" y="25455"/>
                    </a:cubicBezTo>
                    <a:lnTo>
                      <a:pt x="12562" y="25418"/>
                    </a:lnTo>
                    <a:lnTo>
                      <a:pt x="12562" y="2545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 rot="5400000">
                <a:off x="-143785" y="5301953"/>
                <a:ext cx="177821" cy="135320"/>
              </a:xfrm>
              <a:custGeom>
                <a:avLst/>
                <a:gdLst/>
                <a:ahLst/>
                <a:cxnLst/>
                <a:rect l="l" t="t" r="r" b="b"/>
                <a:pathLst>
                  <a:path w="2866" h="2181" fill="none" extrusionOk="0">
                    <a:moveTo>
                      <a:pt x="184" y="1"/>
                    </a:moveTo>
                    <a:cubicBezTo>
                      <a:pt x="123" y="1"/>
                      <a:pt x="98" y="13"/>
                      <a:pt x="74" y="62"/>
                    </a:cubicBezTo>
                    <a:cubicBezTo>
                      <a:pt x="0" y="307"/>
                      <a:pt x="307" y="429"/>
                      <a:pt x="625" y="564"/>
                    </a:cubicBezTo>
                    <a:cubicBezTo>
                      <a:pt x="784" y="625"/>
                      <a:pt x="955" y="699"/>
                      <a:pt x="1053" y="784"/>
                    </a:cubicBezTo>
                    <a:cubicBezTo>
                      <a:pt x="1347" y="993"/>
                      <a:pt x="1592" y="1176"/>
                      <a:pt x="1825" y="1360"/>
                    </a:cubicBezTo>
                    <a:cubicBezTo>
                      <a:pt x="2155" y="1617"/>
                      <a:pt x="2523" y="1899"/>
                      <a:pt x="2866" y="2180"/>
                    </a:cubicBezTo>
                    <a:cubicBezTo>
                      <a:pt x="2866" y="2131"/>
                      <a:pt x="2841" y="2082"/>
                      <a:pt x="2841" y="2033"/>
                    </a:cubicBezTo>
                    <a:cubicBezTo>
                      <a:pt x="2719" y="1017"/>
                      <a:pt x="2535" y="478"/>
                      <a:pt x="2400" y="197"/>
                    </a:cubicBezTo>
                    <a:cubicBezTo>
                      <a:pt x="2094" y="148"/>
                      <a:pt x="1543" y="87"/>
                      <a:pt x="613" y="87"/>
                    </a:cubicBezTo>
                    <a:cubicBezTo>
                      <a:pt x="551" y="87"/>
                      <a:pt x="478" y="74"/>
                      <a:pt x="392" y="38"/>
                    </a:cubicBezTo>
                    <a:cubicBezTo>
                      <a:pt x="307" y="13"/>
                      <a:pt x="233" y="1"/>
                      <a:pt x="184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5"/>
              <p:cNvSpPr/>
              <p:nvPr/>
            </p:nvSpPr>
            <p:spPr>
              <a:xfrm rot="5400000">
                <a:off x="-2740382" y="2738097"/>
                <a:ext cx="3989866" cy="3451998"/>
              </a:xfrm>
              <a:custGeom>
                <a:avLst/>
                <a:gdLst/>
                <a:ahLst/>
                <a:cxnLst/>
                <a:rect l="l" t="t" r="r" b="b"/>
                <a:pathLst>
                  <a:path w="64306" h="55637" fill="none" extrusionOk="0">
                    <a:moveTo>
                      <a:pt x="64171" y="26827"/>
                    </a:moveTo>
                    <a:cubicBezTo>
                      <a:pt x="63877" y="19456"/>
                      <a:pt x="62628" y="12624"/>
                      <a:pt x="60486" y="6551"/>
                    </a:cubicBezTo>
                    <a:cubicBezTo>
                      <a:pt x="60192" y="5730"/>
                      <a:pt x="59812" y="4763"/>
                      <a:pt x="59016" y="3967"/>
                    </a:cubicBezTo>
                    <a:cubicBezTo>
                      <a:pt x="58159" y="3110"/>
                      <a:pt x="57082" y="2730"/>
                      <a:pt x="56519" y="2522"/>
                    </a:cubicBezTo>
                    <a:cubicBezTo>
                      <a:pt x="51719" y="808"/>
                      <a:pt x="46209" y="0"/>
                      <a:pt x="39169" y="0"/>
                    </a:cubicBezTo>
                    <a:cubicBezTo>
                      <a:pt x="36071" y="0"/>
                      <a:pt x="33071" y="135"/>
                      <a:pt x="30170" y="294"/>
                    </a:cubicBezTo>
                    <a:cubicBezTo>
                      <a:pt x="28970" y="355"/>
                      <a:pt x="27488" y="416"/>
                      <a:pt x="26043" y="1102"/>
                    </a:cubicBezTo>
                    <a:cubicBezTo>
                      <a:pt x="25162" y="1531"/>
                      <a:pt x="24476" y="2094"/>
                      <a:pt x="23876" y="2584"/>
                    </a:cubicBezTo>
                    <a:cubicBezTo>
                      <a:pt x="23619" y="2804"/>
                      <a:pt x="23374" y="3000"/>
                      <a:pt x="23142" y="3171"/>
                    </a:cubicBezTo>
                    <a:cubicBezTo>
                      <a:pt x="21966" y="4016"/>
                      <a:pt x="20387" y="4445"/>
                      <a:pt x="18697" y="4898"/>
                    </a:cubicBezTo>
                    <a:cubicBezTo>
                      <a:pt x="16518" y="5498"/>
                      <a:pt x="14020" y="6183"/>
                      <a:pt x="12024" y="7959"/>
                    </a:cubicBezTo>
                    <a:cubicBezTo>
                      <a:pt x="10849" y="9012"/>
                      <a:pt x="10041" y="10285"/>
                      <a:pt x="9318" y="11399"/>
                    </a:cubicBezTo>
                    <a:cubicBezTo>
                      <a:pt x="9122" y="11730"/>
                      <a:pt x="8902" y="12048"/>
                      <a:pt x="8706" y="12354"/>
                    </a:cubicBezTo>
                    <a:cubicBezTo>
                      <a:pt x="8498" y="12293"/>
                      <a:pt x="8265" y="12220"/>
                      <a:pt x="8033" y="12134"/>
                    </a:cubicBezTo>
                    <a:cubicBezTo>
                      <a:pt x="7335" y="11913"/>
                      <a:pt x="6551" y="11632"/>
                      <a:pt x="5645" y="11546"/>
                    </a:cubicBezTo>
                    <a:cubicBezTo>
                      <a:pt x="5461" y="11522"/>
                      <a:pt x="5265" y="11509"/>
                      <a:pt x="5070" y="11509"/>
                    </a:cubicBezTo>
                    <a:cubicBezTo>
                      <a:pt x="3808" y="11509"/>
                      <a:pt x="2584" y="11938"/>
                      <a:pt x="1678" y="12673"/>
                    </a:cubicBezTo>
                    <a:cubicBezTo>
                      <a:pt x="809" y="13395"/>
                      <a:pt x="294" y="14374"/>
                      <a:pt x="196" y="15440"/>
                    </a:cubicBezTo>
                    <a:cubicBezTo>
                      <a:pt x="0" y="17888"/>
                      <a:pt x="2033" y="19443"/>
                      <a:pt x="2792" y="20019"/>
                    </a:cubicBezTo>
                    <a:lnTo>
                      <a:pt x="6796" y="23031"/>
                    </a:lnTo>
                    <a:cubicBezTo>
                      <a:pt x="8437" y="24280"/>
                      <a:pt x="10481" y="25823"/>
                      <a:pt x="12991" y="26386"/>
                    </a:cubicBezTo>
                    <a:cubicBezTo>
                      <a:pt x="13616" y="26520"/>
                      <a:pt x="14265" y="26606"/>
                      <a:pt x="14926" y="26606"/>
                    </a:cubicBezTo>
                    <a:cubicBezTo>
                      <a:pt x="17411" y="26606"/>
                      <a:pt x="19615" y="25578"/>
                      <a:pt x="20962" y="23802"/>
                    </a:cubicBezTo>
                    <a:cubicBezTo>
                      <a:pt x="21121" y="23606"/>
                      <a:pt x="21244" y="23423"/>
                      <a:pt x="21354" y="23251"/>
                    </a:cubicBezTo>
                    <a:cubicBezTo>
                      <a:pt x="21427" y="23141"/>
                      <a:pt x="21538" y="22970"/>
                      <a:pt x="21599" y="22896"/>
                    </a:cubicBezTo>
                    <a:cubicBezTo>
                      <a:pt x="21795" y="22847"/>
                      <a:pt x="22285" y="22835"/>
                      <a:pt x="22615" y="22835"/>
                    </a:cubicBezTo>
                    <a:cubicBezTo>
                      <a:pt x="23154" y="22835"/>
                      <a:pt x="23754" y="22823"/>
                      <a:pt x="24391" y="22713"/>
                    </a:cubicBezTo>
                    <a:cubicBezTo>
                      <a:pt x="25725" y="22468"/>
                      <a:pt x="26803" y="21831"/>
                      <a:pt x="27684" y="21305"/>
                    </a:cubicBezTo>
                    <a:cubicBezTo>
                      <a:pt x="27941" y="21158"/>
                      <a:pt x="28211" y="20986"/>
                      <a:pt x="28456" y="20864"/>
                    </a:cubicBezTo>
                    <a:cubicBezTo>
                      <a:pt x="28970" y="20582"/>
                      <a:pt x="29386" y="20484"/>
                      <a:pt x="29594" y="20484"/>
                    </a:cubicBezTo>
                    <a:lnTo>
                      <a:pt x="29680" y="20484"/>
                    </a:lnTo>
                    <a:cubicBezTo>
                      <a:pt x="29839" y="20631"/>
                      <a:pt x="30059" y="21427"/>
                      <a:pt x="30182" y="21904"/>
                    </a:cubicBezTo>
                    <a:cubicBezTo>
                      <a:pt x="30500" y="23080"/>
                      <a:pt x="30904" y="24561"/>
                      <a:pt x="32129" y="25688"/>
                    </a:cubicBezTo>
                    <a:cubicBezTo>
                      <a:pt x="33231" y="26692"/>
                      <a:pt x="34541" y="26998"/>
                      <a:pt x="35594" y="27243"/>
                    </a:cubicBezTo>
                    <a:cubicBezTo>
                      <a:pt x="35753" y="27280"/>
                      <a:pt x="35924" y="27316"/>
                      <a:pt x="36071" y="27353"/>
                    </a:cubicBezTo>
                    <a:cubicBezTo>
                      <a:pt x="36439" y="27439"/>
                      <a:pt x="36671" y="27549"/>
                      <a:pt x="36806" y="27622"/>
                    </a:cubicBezTo>
                    <a:cubicBezTo>
                      <a:pt x="36781" y="27806"/>
                      <a:pt x="36696" y="28075"/>
                      <a:pt x="36634" y="28259"/>
                    </a:cubicBezTo>
                    <a:cubicBezTo>
                      <a:pt x="36610" y="28357"/>
                      <a:pt x="36573" y="28467"/>
                      <a:pt x="36549" y="28590"/>
                    </a:cubicBezTo>
                    <a:cubicBezTo>
                      <a:pt x="35533" y="32251"/>
                      <a:pt x="36230" y="36291"/>
                      <a:pt x="38373" y="39426"/>
                    </a:cubicBezTo>
                    <a:cubicBezTo>
                      <a:pt x="38410" y="39499"/>
                      <a:pt x="38459" y="39560"/>
                      <a:pt x="38520" y="39646"/>
                    </a:cubicBezTo>
                    <a:cubicBezTo>
                      <a:pt x="38630" y="39793"/>
                      <a:pt x="38765" y="39989"/>
                      <a:pt x="38875" y="40160"/>
                    </a:cubicBezTo>
                    <a:cubicBezTo>
                      <a:pt x="38814" y="40234"/>
                      <a:pt x="38740" y="40295"/>
                      <a:pt x="38679" y="40356"/>
                    </a:cubicBezTo>
                    <a:lnTo>
                      <a:pt x="38581" y="40454"/>
                    </a:lnTo>
                    <a:cubicBezTo>
                      <a:pt x="36414" y="42719"/>
                      <a:pt x="34859" y="45523"/>
                      <a:pt x="34124" y="48560"/>
                    </a:cubicBezTo>
                    <a:cubicBezTo>
                      <a:pt x="33965" y="49233"/>
                      <a:pt x="33818" y="50029"/>
                      <a:pt x="34002" y="50923"/>
                    </a:cubicBezTo>
                    <a:cubicBezTo>
                      <a:pt x="34247" y="52172"/>
                      <a:pt x="35067" y="53274"/>
                      <a:pt x="36426" y="54192"/>
                    </a:cubicBezTo>
                    <a:cubicBezTo>
                      <a:pt x="37222" y="54731"/>
                      <a:pt x="38826" y="55637"/>
                      <a:pt x="40675" y="55637"/>
                    </a:cubicBezTo>
                    <a:lnTo>
                      <a:pt x="40675" y="55637"/>
                    </a:lnTo>
                    <a:cubicBezTo>
                      <a:pt x="41532" y="55637"/>
                      <a:pt x="42352" y="55453"/>
                      <a:pt x="43087" y="55061"/>
                    </a:cubicBezTo>
                    <a:cubicBezTo>
                      <a:pt x="43577" y="54816"/>
                      <a:pt x="43969" y="54510"/>
                      <a:pt x="44275" y="54290"/>
                    </a:cubicBezTo>
                    <a:lnTo>
                      <a:pt x="44287" y="54265"/>
                    </a:lnTo>
                    <a:cubicBezTo>
                      <a:pt x="44409" y="54180"/>
                      <a:pt x="44532" y="54082"/>
                      <a:pt x="44630" y="54020"/>
                    </a:cubicBezTo>
                    <a:cubicBezTo>
                      <a:pt x="45132" y="53690"/>
                      <a:pt x="45879" y="53457"/>
                      <a:pt x="46650" y="53225"/>
                    </a:cubicBezTo>
                    <a:lnTo>
                      <a:pt x="53384" y="51204"/>
                    </a:lnTo>
                    <a:cubicBezTo>
                      <a:pt x="54388" y="50898"/>
                      <a:pt x="55356" y="50617"/>
                      <a:pt x="56213" y="50617"/>
                    </a:cubicBezTo>
                    <a:lnTo>
                      <a:pt x="56433" y="50617"/>
                    </a:lnTo>
                    <a:cubicBezTo>
                      <a:pt x="56641" y="50629"/>
                      <a:pt x="56898" y="50739"/>
                      <a:pt x="57204" y="50837"/>
                    </a:cubicBezTo>
                    <a:cubicBezTo>
                      <a:pt x="57670" y="51021"/>
                      <a:pt x="58221" y="51241"/>
                      <a:pt x="58906" y="51241"/>
                    </a:cubicBezTo>
                    <a:lnTo>
                      <a:pt x="58906" y="51241"/>
                    </a:lnTo>
                    <a:cubicBezTo>
                      <a:pt x="59433" y="51241"/>
                      <a:pt x="59923" y="51119"/>
                      <a:pt x="60363" y="50861"/>
                    </a:cubicBezTo>
                    <a:cubicBezTo>
                      <a:pt x="61575" y="50164"/>
                      <a:pt x="61918" y="48915"/>
                      <a:pt x="62102" y="47874"/>
                    </a:cubicBezTo>
                    <a:cubicBezTo>
                      <a:pt x="62335" y="46527"/>
                      <a:pt x="62567" y="45180"/>
                      <a:pt x="62775" y="43858"/>
                    </a:cubicBezTo>
                    <a:cubicBezTo>
                      <a:pt x="62886" y="43209"/>
                      <a:pt x="62996" y="42536"/>
                      <a:pt x="63106" y="41874"/>
                    </a:cubicBezTo>
                    <a:cubicBezTo>
                      <a:pt x="63412" y="40038"/>
                      <a:pt x="63718" y="38140"/>
                      <a:pt x="63926" y="36230"/>
                    </a:cubicBezTo>
                    <a:cubicBezTo>
                      <a:pt x="64232" y="33365"/>
                      <a:pt x="64306" y="30279"/>
                      <a:pt x="64171" y="2682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dashDot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" name="Google Shape;66;p5"/>
            <p:cNvGrpSpPr/>
            <p:nvPr/>
          </p:nvGrpSpPr>
          <p:grpSpPr>
            <a:xfrm>
              <a:off x="-2338325" y="2574912"/>
              <a:ext cx="3661651" cy="3205669"/>
              <a:chOff x="1057550" y="3474725"/>
              <a:chExt cx="1831100" cy="1603075"/>
            </a:xfrm>
          </p:grpSpPr>
          <p:sp>
            <p:nvSpPr>
              <p:cNvPr id="67" name="Google Shape;67;p5"/>
              <p:cNvSpPr/>
              <p:nvPr/>
            </p:nvSpPr>
            <p:spPr>
              <a:xfrm>
                <a:off x="1057550" y="3474725"/>
                <a:ext cx="1831100" cy="1603075"/>
              </a:xfrm>
              <a:custGeom>
                <a:avLst/>
                <a:gdLst/>
                <a:ahLst/>
                <a:cxnLst/>
                <a:rect l="l" t="t" r="r" b="b"/>
                <a:pathLst>
                  <a:path w="73244" h="64123" fill="none" extrusionOk="0">
                    <a:moveTo>
                      <a:pt x="38152" y="64122"/>
                    </a:moveTo>
                    <a:cubicBezTo>
                      <a:pt x="36940" y="64122"/>
                      <a:pt x="35655" y="63987"/>
                      <a:pt x="34320" y="63816"/>
                    </a:cubicBezTo>
                    <a:lnTo>
                      <a:pt x="16285" y="61526"/>
                    </a:lnTo>
                    <a:cubicBezTo>
                      <a:pt x="13371" y="61159"/>
                      <a:pt x="10040" y="60730"/>
                      <a:pt x="7322" y="59114"/>
                    </a:cubicBezTo>
                    <a:cubicBezTo>
                      <a:pt x="1065" y="55368"/>
                      <a:pt x="208" y="46944"/>
                      <a:pt x="123" y="43479"/>
                    </a:cubicBezTo>
                    <a:cubicBezTo>
                      <a:pt x="0" y="38336"/>
                      <a:pt x="906" y="33071"/>
                      <a:pt x="2731" y="28260"/>
                    </a:cubicBezTo>
                    <a:cubicBezTo>
                      <a:pt x="3233" y="26937"/>
                      <a:pt x="3722" y="25884"/>
                      <a:pt x="4518" y="25039"/>
                    </a:cubicBezTo>
                    <a:cubicBezTo>
                      <a:pt x="5694" y="23803"/>
                      <a:pt x="7371" y="23215"/>
                      <a:pt x="9097" y="22701"/>
                    </a:cubicBezTo>
                    <a:lnTo>
                      <a:pt x="9244" y="22652"/>
                    </a:lnTo>
                    <a:cubicBezTo>
                      <a:pt x="10836" y="22174"/>
                      <a:pt x="12513" y="21672"/>
                      <a:pt x="13750" y="20570"/>
                    </a:cubicBezTo>
                    <a:cubicBezTo>
                      <a:pt x="14975" y="19481"/>
                      <a:pt x="15721" y="17485"/>
                      <a:pt x="14852" y="16016"/>
                    </a:cubicBezTo>
                    <a:cubicBezTo>
                      <a:pt x="14619" y="15624"/>
                      <a:pt x="14301" y="15305"/>
                      <a:pt x="13995" y="14999"/>
                    </a:cubicBezTo>
                    <a:cubicBezTo>
                      <a:pt x="13836" y="14852"/>
                      <a:pt x="13677" y="14681"/>
                      <a:pt x="13517" y="14510"/>
                    </a:cubicBezTo>
                    <a:cubicBezTo>
                      <a:pt x="11252" y="11938"/>
                      <a:pt x="11742" y="8094"/>
                      <a:pt x="12599" y="4323"/>
                    </a:cubicBezTo>
                    <a:cubicBezTo>
                      <a:pt x="12771" y="3588"/>
                      <a:pt x="13003" y="2559"/>
                      <a:pt x="13701" y="1959"/>
                    </a:cubicBezTo>
                    <a:cubicBezTo>
                      <a:pt x="14840" y="992"/>
                      <a:pt x="16578" y="1470"/>
                      <a:pt x="17815" y="2253"/>
                    </a:cubicBezTo>
                    <a:cubicBezTo>
                      <a:pt x="18097" y="2425"/>
                      <a:pt x="18366" y="2608"/>
                      <a:pt x="18648" y="2792"/>
                    </a:cubicBezTo>
                    <a:cubicBezTo>
                      <a:pt x="19578" y="3417"/>
                      <a:pt x="20533" y="4078"/>
                      <a:pt x="21647" y="4163"/>
                    </a:cubicBezTo>
                    <a:cubicBezTo>
                      <a:pt x="21954" y="4200"/>
                      <a:pt x="22284" y="4163"/>
                      <a:pt x="22590" y="4151"/>
                    </a:cubicBezTo>
                    <a:cubicBezTo>
                      <a:pt x="23080" y="4114"/>
                      <a:pt x="23607" y="4090"/>
                      <a:pt x="24084" y="4225"/>
                    </a:cubicBezTo>
                    <a:cubicBezTo>
                      <a:pt x="24598" y="4384"/>
                      <a:pt x="25027" y="4727"/>
                      <a:pt x="25443" y="5069"/>
                    </a:cubicBezTo>
                    <a:cubicBezTo>
                      <a:pt x="25676" y="5253"/>
                      <a:pt x="25896" y="5437"/>
                      <a:pt x="26141" y="5584"/>
                    </a:cubicBezTo>
                    <a:cubicBezTo>
                      <a:pt x="28039" y="6796"/>
                      <a:pt x="30549" y="6061"/>
                      <a:pt x="32263" y="5400"/>
                    </a:cubicBezTo>
                    <a:cubicBezTo>
                      <a:pt x="34491" y="4543"/>
                      <a:pt x="36659" y="3490"/>
                      <a:pt x="38691" y="2253"/>
                    </a:cubicBezTo>
                    <a:lnTo>
                      <a:pt x="38973" y="2082"/>
                    </a:lnTo>
                    <a:cubicBezTo>
                      <a:pt x="40038" y="1421"/>
                      <a:pt x="41140" y="747"/>
                      <a:pt x="42401" y="649"/>
                    </a:cubicBezTo>
                    <a:cubicBezTo>
                      <a:pt x="43099" y="588"/>
                      <a:pt x="43797" y="711"/>
                      <a:pt x="44483" y="833"/>
                    </a:cubicBezTo>
                    <a:cubicBezTo>
                      <a:pt x="44923" y="907"/>
                      <a:pt x="45389" y="992"/>
                      <a:pt x="45829" y="1017"/>
                    </a:cubicBezTo>
                    <a:lnTo>
                      <a:pt x="45829" y="1017"/>
                    </a:lnTo>
                    <a:cubicBezTo>
                      <a:pt x="46307" y="1041"/>
                      <a:pt x="46870" y="809"/>
                      <a:pt x="47421" y="600"/>
                    </a:cubicBezTo>
                    <a:cubicBezTo>
                      <a:pt x="48156" y="307"/>
                      <a:pt x="48915" y="0"/>
                      <a:pt x="49503" y="319"/>
                    </a:cubicBezTo>
                    <a:cubicBezTo>
                      <a:pt x="51033" y="1139"/>
                      <a:pt x="50127" y="3404"/>
                      <a:pt x="49637" y="4629"/>
                    </a:cubicBezTo>
                    <a:lnTo>
                      <a:pt x="49552" y="4849"/>
                    </a:lnTo>
                    <a:cubicBezTo>
                      <a:pt x="48829" y="6686"/>
                      <a:pt x="48462" y="8694"/>
                      <a:pt x="48486" y="10665"/>
                    </a:cubicBezTo>
                    <a:cubicBezTo>
                      <a:pt x="48511" y="11179"/>
                      <a:pt x="48548" y="11693"/>
                      <a:pt x="48854" y="12061"/>
                    </a:cubicBezTo>
                    <a:cubicBezTo>
                      <a:pt x="49184" y="12428"/>
                      <a:pt x="49698" y="12551"/>
                      <a:pt x="50200" y="12624"/>
                    </a:cubicBezTo>
                    <a:cubicBezTo>
                      <a:pt x="50666" y="12710"/>
                      <a:pt x="51143" y="12746"/>
                      <a:pt x="51584" y="12795"/>
                    </a:cubicBezTo>
                    <a:cubicBezTo>
                      <a:pt x="53188" y="12979"/>
                      <a:pt x="54853" y="13163"/>
                      <a:pt x="56176" y="14093"/>
                    </a:cubicBezTo>
                    <a:cubicBezTo>
                      <a:pt x="57045" y="14705"/>
                      <a:pt x="57694" y="15611"/>
                      <a:pt x="58318" y="16469"/>
                    </a:cubicBezTo>
                    <a:cubicBezTo>
                      <a:pt x="59139" y="17620"/>
                      <a:pt x="59934" y="18709"/>
                      <a:pt x="61196" y="19199"/>
                    </a:cubicBezTo>
                    <a:cubicBezTo>
                      <a:pt x="61771" y="19419"/>
                      <a:pt x="62469" y="19530"/>
                      <a:pt x="63118" y="19628"/>
                    </a:cubicBezTo>
                    <a:cubicBezTo>
                      <a:pt x="64452" y="19823"/>
                      <a:pt x="65714" y="20007"/>
                      <a:pt x="66228" y="21158"/>
                    </a:cubicBezTo>
                    <a:cubicBezTo>
                      <a:pt x="66460" y="21660"/>
                      <a:pt x="66460" y="22235"/>
                      <a:pt x="66448" y="22750"/>
                    </a:cubicBezTo>
                    <a:cubicBezTo>
                      <a:pt x="66424" y="23558"/>
                      <a:pt x="66265" y="24427"/>
                      <a:pt x="66105" y="25272"/>
                    </a:cubicBezTo>
                    <a:cubicBezTo>
                      <a:pt x="65787" y="26937"/>
                      <a:pt x="65444" y="28664"/>
                      <a:pt x="66363" y="29937"/>
                    </a:cubicBezTo>
                    <a:cubicBezTo>
                      <a:pt x="66938" y="30721"/>
                      <a:pt x="67881" y="30990"/>
                      <a:pt x="68897" y="31296"/>
                    </a:cubicBezTo>
                    <a:cubicBezTo>
                      <a:pt x="69766" y="31565"/>
                      <a:pt x="70685" y="31822"/>
                      <a:pt x="71309" y="32459"/>
                    </a:cubicBezTo>
                    <a:cubicBezTo>
                      <a:pt x="72607" y="33782"/>
                      <a:pt x="73244" y="36071"/>
                      <a:pt x="72044" y="37626"/>
                    </a:cubicBezTo>
                    <a:cubicBezTo>
                      <a:pt x="71591" y="38214"/>
                      <a:pt x="70930" y="38606"/>
                      <a:pt x="70305" y="38985"/>
                    </a:cubicBezTo>
                    <a:lnTo>
                      <a:pt x="70256" y="39010"/>
                    </a:lnTo>
                    <a:cubicBezTo>
                      <a:pt x="67342" y="40761"/>
                      <a:pt x="64085" y="42964"/>
                      <a:pt x="61979" y="46136"/>
                    </a:cubicBezTo>
                    <a:cubicBezTo>
                      <a:pt x="61257" y="47213"/>
                      <a:pt x="60657" y="48425"/>
                      <a:pt x="60081" y="49601"/>
                    </a:cubicBezTo>
                    <a:cubicBezTo>
                      <a:pt x="59053" y="51682"/>
                      <a:pt x="58000" y="53825"/>
                      <a:pt x="56188" y="55331"/>
                    </a:cubicBezTo>
                    <a:cubicBezTo>
                      <a:pt x="54731" y="56543"/>
                      <a:pt x="52919" y="57192"/>
                      <a:pt x="51155" y="57841"/>
                    </a:cubicBezTo>
                    <a:cubicBezTo>
                      <a:pt x="49613" y="58404"/>
                      <a:pt x="48021" y="58992"/>
                      <a:pt x="46674" y="59922"/>
                    </a:cubicBezTo>
                    <a:cubicBezTo>
                      <a:pt x="46086" y="60339"/>
                      <a:pt x="45548" y="60804"/>
                      <a:pt x="45021" y="61269"/>
                    </a:cubicBezTo>
                    <a:cubicBezTo>
                      <a:pt x="44287" y="61906"/>
                      <a:pt x="43515" y="62579"/>
                      <a:pt x="42646" y="63069"/>
                    </a:cubicBezTo>
                    <a:cubicBezTo>
                      <a:pt x="41287" y="63865"/>
                      <a:pt x="39769" y="64122"/>
                      <a:pt x="38152" y="6412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dashDot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5"/>
              <p:cNvSpPr/>
              <p:nvPr/>
            </p:nvSpPr>
            <p:spPr>
              <a:xfrm>
                <a:off x="1142950" y="3575725"/>
                <a:ext cx="1648975" cy="1416975"/>
              </a:xfrm>
              <a:custGeom>
                <a:avLst/>
                <a:gdLst/>
                <a:ahLst/>
                <a:cxnLst/>
                <a:rect l="l" t="t" r="r" b="b"/>
                <a:pathLst>
                  <a:path w="65959" h="56679" fill="none" extrusionOk="0">
                    <a:moveTo>
                      <a:pt x="34700" y="56678"/>
                    </a:moveTo>
                    <a:lnTo>
                      <a:pt x="34700" y="56678"/>
                    </a:lnTo>
                    <a:cubicBezTo>
                      <a:pt x="33647" y="56678"/>
                      <a:pt x="32496" y="56531"/>
                      <a:pt x="31333" y="56397"/>
                    </a:cubicBezTo>
                    <a:lnTo>
                      <a:pt x="13297" y="54107"/>
                    </a:lnTo>
                    <a:cubicBezTo>
                      <a:pt x="10579" y="53752"/>
                      <a:pt x="7763" y="53397"/>
                      <a:pt x="5645" y="52148"/>
                    </a:cubicBezTo>
                    <a:cubicBezTo>
                      <a:pt x="845" y="49283"/>
                      <a:pt x="172" y="42255"/>
                      <a:pt x="110" y="39365"/>
                    </a:cubicBezTo>
                    <a:cubicBezTo>
                      <a:pt x="0" y="34651"/>
                      <a:pt x="833" y="29827"/>
                      <a:pt x="2486" y="25407"/>
                    </a:cubicBezTo>
                    <a:cubicBezTo>
                      <a:pt x="2792" y="24599"/>
                      <a:pt x="3122" y="23791"/>
                      <a:pt x="3551" y="23326"/>
                    </a:cubicBezTo>
                    <a:cubicBezTo>
                      <a:pt x="4163" y="22689"/>
                      <a:pt x="5424" y="22273"/>
                      <a:pt x="6649" y="21905"/>
                    </a:cubicBezTo>
                    <a:lnTo>
                      <a:pt x="6796" y="21856"/>
                    </a:lnTo>
                    <a:cubicBezTo>
                      <a:pt x="8571" y="21318"/>
                      <a:pt x="10763" y="20669"/>
                      <a:pt x="12563" y="19077"/>
                    </a:cubicBezTo>
                    <a:cubicBezTo>
                      <a:pt x="14864" y="17032"/>
                      <a:pt x="16199" y="13347"/>
                      <a:pt x="14326" y="10225"/>
                    </a:cubicBezTo>
                    <a:cubicBezTo>
                      <a:pt x="13885" y="9490"/>
                      <a:pt x="13346" y="8951"/>
                      <a:pt x="12967" y="8559"/>
                    </a:cubicBezTo>
                    <a:lnTo>
                      <a:pt x="12636" y="8217"/>
                    </a:lnTo>
                    <a:cubicBezTo>
                      <a:pt x="11754" y="7225"/>
                      <a:pt x="10750" y="4605"/>
                      <a:pt x="11142" y="2768"/>
                    </a:cubicBezTo>
                    <a:cubicBezTo>
                      <a:pt x="11326" y="1936"/>
                      <a:pt x="11791" y="1348"/>
                      <a:pt x="12489" y="1042"/>
                    </a:cubicBezTo>
                    <a:cubicBezTo>
                      <a:pt x="12526" y="1029"/>
                      <a:pt x="12550" y="1054"/>
                      <a:pt x="12587" y="1078"/>
                    </a:cubicBezTo>
                    <a:lnTo>
                      <a:pt x="12599" y="1091"/>
                    </a:lnTo>
                    <a:cubicBezTo>
                      <a:pt x="12820" y="1225"/>
                      <a:pt x="13065" y="1385"/>
                      <a:pt x="13309" y="1544"/>
                    </a:cubicBezTo>
                    <a:cubicBezTo>
                      <a:pt x="14424" y="2303"/>
                      <a:pt x="15942" y="3344"/>
                      <a:pt x="17925" y="3490"/>
                    </a:cubicBezTo>
                    <a:cubicBezTo>
                      <a:pt x="18121" y="3503"/>
                      <a:pt x="18305" y="3527"/>
                      <a:pt x="18525" y="3527"/>
                    </a:cubicBezTo>
                    <a:cubicBezTo>
                      <a:pt x="18844" y="3527"/>
                      <a:pt x="19125" y="3503"/>
                      <a:pt x="19370" y="3490"/>
                    </a:cubicBezTo>
                    <a:cubicBezTo>
                      <a:pt x="19395" y="3490"/>
                      <a:pt x="19431" y="3490"/>
                      <a:pt x="19456" y="3478"/>
                    </a:cubicBezTo>
                    <a:cubicBezTo>
                      <a:pt x="19517" y="3466"/>
                      <a:pt x="19578" y="3466"/>
                      <a:pt x="19640" y="3478"/>
                    </a:cubicBezTo>
                    <a:cubicBezTo>
                      <a:pt x="19713" y="3490"/>
                      <a:pt x="19762" y="3552"/>
                      <a:pt x="19811" y="3601"/>
                    </a:cubicBezTo>
                    <a:lnTo>
                      <a:pt x="19872" y="3662"/>
                    </a:lnTo>
                    <a:cubicBezTo>
                      <a:pt x="20142" y="3870"/>
                      <a:pt x="20484" y="4152"/>
                      <a:pt x="20901" y="4409"/>
                    </a:cubicBezTo>
                    <a:cubicBezTo>
                      <a:pt x="22125" y="5192"/>
                      <a:pt x="23545" y="5584"/>
                      <a:pt x="25125" y="5584"/>
                    </a:cubicBezTo>
                    <a:cubicBezTo>
                      <a:pt x="26606" y="5584"/>
                      <a:pt x="28186" y="5254"/>
                      <a:pt x="30059" y="4531"/>
                    </a:cubicBezTo>
                    <a:cubicBezTo>
                      <a:pt x="32496" y="3601"/>
                      <a:pt x="34834" y="2450"/>
                      <a:pt x="37038" y="1115"/>
                    </a:cubicBezTo>
                    <a:lnTo>
                      <a:pt x="37320" y="956"/>
                    </a:lnTo>
                    <a:cubicBezTo>
                      <a:pt x="38018" y="527"/>
                      <a:pt x="38814" y="38"/>
                      <a:pt x="39267" y="1"/>
                    </a:cubicBezTo>
                    <a:lnTo>
                      <a:pt x="39352" y="1"/>
                    </a:lnTo>
                    <a:cubicBezTo>
                      <a:pt x="39634" y="1"/>
                      <a:pt x="40026" y="74"/>
                      <a:pt x="40454" y="160"/>
                    </a:cubicBezTo>
                    <a:cubicBezTo>
                      <a:pt x="40956" y="246"/>
                      <a:pt x="41544" y="356"/>
                      <a:pt x="42181" y="381"/>
                    </a:cubicBezTo>
                    <a:cubicBezTo>
                      <a:pt x="42291" y="381"/>
                      <a:pt x="42401" y="405"/>
                      <a:pt x="42511" y="405"/>
                    </a:cubicBezTo>
                    <a:lnTo>
                      <a:pt x="42536" y="405"/>
                    </a:lnTo>
                    <a:cubicBezTo>
                      <a:pt x="42573" y="381"/>
                      <a:pt x="42609" y="381"/>
                      <a:pt x="42646" y="417"/>
                    </a:cubicBezTo>
                    <a:cubicBezTo>
                      <a:pt x="43405" y="1458"/>
                      <a:pt x="42903" y="2731"/>
                      <a:pt x="42352" y="4090"/>
                    </a:cubicBezTo>
                    <a:cubicBezTo>
                      <a:pt x="41997" y="4960"/>
                      <a:pt x="41630" y="5878"/>
                      <a:pt x="41654" y="6723"/>
                    </a:cubicBezTo>
                    <a:cubicBezTo>
                      <a:pt x="41666" y="7335"/>
                      <a:pt x="41679" y="8939"/>
                      <a:pt x="42842" y="10274"/>
                    </a:cubicBezTo>
                    <a:cubicBezTo>
                      <a:pt x="44017" y="11633"/>
                      <a:pt x="45646" y="11890"/>
                      <a:pt x="46258" y="11988"/>
                    </a:cubicBezTo>
                    <a:cubicBezTo>
                      <a:pt x="46772" y="12061"/>
                      <a:pt x="47286" y="12122"/>
                      <a:pt x="47776" y="12184"/>
                    </a:cubicBezTo>
                    <a:cubicBezTo>
                      <a:pt x="49013" y="12318"/>
                      <a:pt x="50176" y="12465"/>
                      <a:pt x="50788" y="12894"/>
                    </a:cubicBezTo>
                    <a:cubicBezTo>
                      <a:pt x="51205" y="13175"/>
                      <a:pt x="51658" y="13824"/>
                      <a:pt x="52147" y="14498"/>
                    </a:cubicBezTo>
                    <a:cubicBezTo>
                      <a:pt x="53127" y="15845"/>
                      <a:pt x="54351" y="17522"/>
                      <a:pt x="56531" y="18379"/>
                    </a:cubicBezTo>
                    <a:cubicBezTo>
                      <a:pt x="57461" y="18746"/>
                      <a:pt x="58428" y="18906"/>
                      <a:pt x="59188" y="19016"/>
                    </a:cubicBezTo>
                    <a:lnTo>
                      <a:pt x="59200" y="19016"/>
                    </a:lnTo>
                    <a:lnTo>
                      <a:pt x="59322" y="19016"/>
                    </a:lnTo>
                    <a:cubicBezTo>
                      <a:pt x="59432" y="19016"/>
                      <a:pt x="59543" y="18991"/>
                      <a:pt x="59616" y="19089"/>
                    </a:cubicBezTo>
                    <a:cubicBezTo>
                      <a:pt x="59812" y="19334"/>
                      <a:pt x="59677" y="19701"/>
                      <a:pt x="59543" y="20093"/>
                    </a:cubicBezTo>
                    <a:cubicBezTo>
                      <a:pt x="59481" y="20277"/>
                      <a:pt x="59408" y="20461"/>
                      <a:pt x="59371" y="20644"/>
                    </a:cubicBezTo>
                    <a:cubicBezTo>
                      <a:pt x="58979" y="22689"/>
                      <a:pt x="58428" y="25481"/>
                      <a:pt x="60216" y="27966"/>
                    </a:cubicBezTo>
                    <a:cubicBezTo>
                      <a:pt x="61465" y="29693"/>
                      <a:pt x="63326" y="30244"/>
                      <a:pt x="64550" y="30599"/>
                    </a:cubicBezTo>
                    <a:cubicBezTo>
                      <a:pt x="64624" y="30611"/>
                      <a:pt x="64710" y="30648"/>
                      <a:pt x="64808" y="30672"/>
                    </a:cubicBezTo>
                    <a:cubicBezTo>
                      <a:pt x="65101" y="30746"/>
                      <a:pt x="65420" y="30843"/>
                      <a:pt x="65554" y="30929"/>
                    </a:cubicBezTo>
                    <a:cubicBezTo>
                      <a:pt x="65799" y="31113"/>
                      <a:pt x="65959" y="31468"/>
                      <a:pt x="65897" y="31639"/>
                    </a:cubicBezTo>
                    <a:cubicBezTo>
                      <a:pt x="65836" y="31786"/>
                      <a:pt x="65616" y="31884"/>
                      <a:pt x="65408" y="31994"/>
                    </a:cubicBezTo>
                    <a:cubicBezTo>
                      <a:pt x="65310" y="32031"/>
                      <a:pt x="65236" y="32068"/>
                      <a:pt x="65175" y="32117"/>
                    </a:cubicBezTo>
                    <a:lnTo>
                      <a:pt x="65126" y="32141"/>
                    </a:lnTo>
                    <a:cubicBezTo>
                      <a:pt x="61894" y="34076"/>
                      <a:pt x="58245" y="36549"/>
                      <a:pt x="55759" y="40284"/>
                    </a:cubicBezTo>
                    <a:cubicBezTo>
                      <a:pt x="54914" y="41557"/>
                      <a:pt x="54266" y="42867"/>
                      <a:pt x="53653" y="44140"/>
                    </a:cubicBezTo>
                    <a:cubicBezTo>
                      <a:pt x="52698" y="46050"/>
                      <a:pt x="51890" y="47728"/>
                      <a:pt x="50654" y="48744"/>
                    </a:cubicBezTo>
                    <a:cubicBezTo>
                      <a:pt x="49637" y="49577"/>
                      <a:pt x="48168" y="50115"/>
                      <a:pt x="46625" y="50679"/>
                    </a:cubicBezTo>
                    <a:cubicBezTo>
                      <a:pt x="44960" y="51291"/>
                      <a:pt x="43075" y="51977"/>
                      <a:pt x="41360" y="53176"/>
                    </a:cubicBezTo>
                    <a:cubicBezTo>
                      <a:pt x="40626" y="53691"/>
                      <a:pt x="39977" y="54254"/>
                      <a:pt x="39414" y="54768"/>
                    </a:cubicBezTo>
                    <a:cubicBezTo>
                      <a:pt x="38789" y="55319"/>
                      <a:pt x="38201" y="55833"/>
                      <a:pt x="37650" y="56140"/>
                    </a:cubicBezTo>
                    <a:cubicBezTo>
                      <a:pt x="36879" y="56495"/>
                      <a:pt x="35961" y="56678"/>
                      <a:pt x="34700" y="5667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1227425" y="3650125"/>
                <a:ext cx="1399200" cy="1258400"/>
              </a:xfrm>
              <a:custGeom>
                <a:avLst/>
                <a:gdLst/>
                <a:ahLst/>
                <a:cxnLst/>
                <a:rect l="l" t="t" r="r" b="b"/>
                <a:pathLst>
                  <a:path w="55968" h="50336" fill="none" extrusionOk="0">
                    <a:moveTo>
                      <a:pt x="31321" y="50335"/>
                    </a:moveTo>
                    <a:cubicBezTo>
                      <a:pt x="30451" y="50335"/>
                      <a:pt x="29435" y="50213"/>
                      <a:pt x="28382" y="50066"/>
                    </a:cubicBezTo>
                    <a:lnTo>
                      <a:pt x="10359" y="47776"/>
                    </a:lnTo>
                    <a:cubicBezTo>
                      <a:pt x="7959" y="47470"/>
                      <a:pt x="5510" y="47164"/>
                      <a:pt x="4004" y="46258"/>
                    </a:cubicBezTo>
                    <a:cubicBezTo>
                      <a:pt x="539" y="44189"/>
                      <a:pt x="147" y="38116"/>
                      <a:pt x="98" y="36291"/>
                    </a:cubicBezTo>
                    <a:cubicBezTo>
                      <a:pt x="1" y="32006"/>
                      <a:pt x="735" y="27623"/>
                      <a:pt x="2253" y="23607"/>
                    </a:cubicBezTo>
                    <a:cubicBezTo>
                      <a:pt x="2302" y="23472"/>
                      <a:pt x="2351" y="23349"/>
                      <a:pt x="2400" y="23239"/>
                    </a:cubicBezTo>
                    <a:cubicBezTo>
                      <a:pt x="2486" y="22970"/>
                      <a:pt x="2547" y="22798"/>
                      <a:pt x="2645" y="22701"/>
                    </a:cubicBezTo>
                    <a:cubicBezTo>
                      <a:pt x="2804" y="22541"/>
                      <a:pt x="3172" y="22443"/>
                      <a:pt x="3661" y="22309"/>
                    </a:cubicBezTo>
                    <a:cubicBezTo>
                      <a:pt x="3845" y="22260"/>
                      <a:pt x="4053" y="22199"/>
                      <a:pt x="4261" y="22137"/>
                    </a:cubicBezTo>
                    <a:lnTo>
                      <a:pt x="4408" y="22101"/>
                    </a:lnTo>
                    <a:cubicBezTo>
                      <a:pt x="6392" y="21501"/>
                      <a:pt x="9098" y="20680"/>
                      <a:pt x="11461" y="18611"/>
                    </a:cubicBezTo>
                    <a:cubicBezTo>
                      <a:pt x="14791" y="15648"/>
                      <a:pt x="16677" y="10199"/>
                      <a:pt x="13861" y="5510"/>
                    </a:cubicBezTo>
                    <a:cubicBezTo>
                      <a:pt x="13653" y="5167"/>
                      <a:pt x="13322" y="4873"/>
                      <a:pt x="13016" y="4616"/>
                    </a:cubicBezTo>
                    <a:cubicBezTo>
                      <a:pt x="12575" y="4237"/>
                      <a:pt x="12171" y="3894"/>
                      <a:pt x="12379" y="3563"/>
                    </a:cubicBezTo>
                    <a:cubicBezTo>
                      <a:pt x="12587" y="3208"/>
                      <a:pt x="13016" y="3404"/>
                      <a:pt x="13493" y="3624"/>
                    </a:cubicBezTo>
                    <a:cubicBezTo>
                      <a:pt x="13763" y="3747"/>
                      <a:pt x="14044" y="3869"/>
                      <a:pt x="14302" y="3894"/>
                    </a:cubicBezTo>
                    <a:cubicBezTo>
                      <a:pt x="14595" y="3931"/>
                      <a:pt x="14865" y="3931"/>
                      <a:pt x="15171" y="3931"/>
                    </a:cubicBezTo>
                    <a:lnTo>
                      <a:pt x="15195" y="3931"/>
                    </a:lnTo>
                    <a:cubicBezTo>
                      <a:pt x="15318" y="3980"/>
                      <a:pt x="15416" y="4053"/>
                      <a:pt x="15538" y="4139"/>
                    </a:cubicBezTo>
                    <a:cubicBezTo>
                      <a:pt x="15599" y="4188"/>
                      <a:pt x="15685" y="4249"/>
                      <a:pt x="15746" y="4298"/>
                    </a:cubicBezTo>
                    <a:cubicBezTo>
                      <a:pt x="17522" y="5424"/>
                      <a:pt x="19542" y="6000"/>
                      <a:pt x="21770" y="6000"/>
                    </a:cubicBezTo>
                    <a:cubicBezTo>
                      <a:pt x="23680" y="6000"/>
                      <a:pt x="25627" y="5596"/>
                      <a:pt x="27905" y="4726"/>
                    </a:cubicBezTo>
                    <a:cubicBezTo>
                      <a:pt x="28860" y="4359"/>
                      <a:pt x="29839" y="3526"/>
                      <a:pt x="30782" y="2731"/>
                    </a:cubicBezTo>
                    <a:cubicBezTo>
                      <a:pt x="32459" y="1323"/>
                      <a:pt x="34014" y="0"/>
                      <a:pt x="35398" y="1102"/>
                    </a:cubicBezTo>
                    <a:cubicBezTo>
                      <a:pt x="35802" y="1421"/>
                      <a:pt x="35557" y="1984"/>
                      <a:pt x="35300" y="2571"/>
                    </a:cubicBezTo>
                    <a:cubicBezTo>
                      <a:pt x="35116" y="2976"/>
                      <a:pt x="34933" y="3404"/>
                      <a:pt x="34933" y="3808"/>
                    </a:cubicBezTo>
                    <a:cubicBezTo>
                      <a:pt x="34945" y="4665"/>
                      <a:pt x="34982" y="7236"/>
                      <a:pt x="36941" y="9514"/>
                    </a:cubicBezTo>
                    <a:cubicBezTo>
                      <a:pt x="38924" y="11828"/>
                      <a:pt x="41532" y="12220"/>
                      <a:pt x="42389" y="12342"/>
                    </a:cubicBezTo>
                    <a:cubicBezTo>
                      <a:pt x="42989" y="12440"/>
                      <a:pt x="43552" y="12501"/>
                      <a:pt x="44042" y="12563"/>
                    </a:cubicBezTo>
                    <a:cubicBezTo>
                      <a:pt x="44177" y="12575"/>
                      <a:pt x="44336" y="12575"/>
                      <a:pt x="44483" y="12587"/>
                    </a:cubicBezTo>
                    <a:cubicBezTo>
                      <a:pt x="44862" y="12612"/>
                      <a:pt x="45279" y="12624"/>
                      <a:pt x="45511" y="12758"/>
                    </a:cubicBezTo>
                    <a:cubicBezTo>
                      <a:pt x="45683" y="12869"/>
                      <a:pt x="45805" y="13065"/>
                      <a:pt x="45903" y="13260"/>
                    </a:cubicBezTo>
                    <a:cubicBezTo>
                      <a:pt x="45952" y="13358"/>
                      <a:pt x="46001" y="13432"/>
                      <a:pt x="46062" y="13493"/>
                    </a:cubicBezTo>
                    <a:cubicBezTo>
                      <a:pt x="47164" y="15011"/>
                      <a:pt x="48830" y="17301"/>
                      <a:pt x="51927" y="18525"/>
                    </a:cubicBezTo>
                    <a:cubicBezTo>
                      <a:pt x="51964" y="18550"/>
                      <a:pt x="52025" y="18562"/>
                      <a:pt x="52086" y="18562"/>
                    </a:cubicBezTo>
                    <a:cubicBezTo>
                      <a:pt x="52197" y="18574"/>
                      <a:pt x="52319" y="18611"/>
                      <a:pt x="52380" y="18697"/>
                    </a:cubicBezTo>
                    <a:cubicBezTo>
                      <a:pt x="52919" y="19566"/>
                      <a:pt x="52919" y="20717"/>
                      <a:pt x="52919" y="21929"/>
                    </a:cubicBezTo>
                    <a:cubicBezTo>
                      <a:pt x="52919" y="23521"/>
                      <a:pt x="52919" y="25308"/>
                      <a:pt x="54094" y="26937"/>
                    </a:cubicBezTo>
                    <a:cubicBezTo>
                      <a:pt x="54327" y="27255"/>
                      <a:pt x="54682" y="27488"/>
                      <a:pt x="55013" y="27733"/>
                    </a:cubicBezTo>
                    <a:cubicBezTo>
                      <a:pt x="55503" y="28063"/>
                      <a:pt x="55968" y="28369"/>
                      <a:pt x="55968" y="28871"/>
                    </a:cubicBezTo>
                    <a:cubicBezTo>
                      <a:pt x="55943" y="30561"/>
                      <a:pt x="54401" y="31590"/>
                      <a:pt x="52748" y="32667"/>
                    </a:cubicBezTo>
                    <a:cubicBezTo>
                      <a:pt x="51560" y="33463"/>
                      <a:pt x="50299" y="34283"/>
                      <a:pt x="49552" y="35410"/>
                    </a:cubicBezTo>
                    <a:cubicBezTo>
                      <a:pt x="48585" y="36867"/>
                      <a:pt x="47850" y="38348"/>
                      <a:pt x="47213" y="39646"/>
                    </a:cubicBezTo>
                    <a:cubicBezTo>
                      <a:pt x="46479" y="41164"/>
                      <a:pt x="45769" y="42572"/>
                      <a:pt x="45083" y="43136"/>
                    </a:cubicBezTo>
                    <a:cubicBezTo>
                      <a:pt x="44532" y="43601"/>
                      <a:pt x="43271" y="44054"/>
                      <a:pt x="42046" y="44507"/>
                    </a:cubicBezTo>
                    <a:cubicBezTo>
                      <a:pt x="40271" y="45144"/>
                      <a:pt x="38067" y="45952"/>
                      <a:pt x="36010" y="47409"/>
                    </a:cubicBezTo>
                    <a:cubicBezTo>
                      <a:pt x="35116" y="48033"/>
                      <a:pt x="34369" y="48694"/>
                      <a:pt x="33757" y="49233"/>
                    </a:cubicBezTo>
                    <a:cubicBezTo>
                      <a:pt x="33390" y="49564"/>
                      <a:pt x="32827" y="50054"/>
                      <a:pt x="32606" y="50176"/>
                    </a:cubicBezTo>
                    <a:cubicBezTo>
                      <a:pt x="32557" y="50200"/>
                      <a:pt x="32276" y="50335"/>
                      <a:pt x="31321" y="5033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1302725" y="3801025"/>
                <a:ext cx="1217375" cy="1025150"/>
              </a:xfrm>
              <a:custGeom>
                <a:avLst/>
                <a:gdLst/>
                <a:ahLst/>
                <a:cxnLst/>
                <a:rect l="l" t="t" r="r" b="b"/>
                <a:pathLst>
                  <a:path w="48695" h="41006" fill="none" extrusionOk="0">
                    <a:moveTo>
                      <a:pt x="27696" y="41006"/>
                    </a:moveTo>
                    <a:cubicBezTo>
                      <a:pt x="27366" y="41006"/>
                      <a:pt x="26999" y="40932"/>
                      <a:pt x="26594" y="40859"/>
                    </a:cubicBezTo>
                    <a:cubicBezTo>
                      <a:pt x="26337" y="40785"/>
                      <a:pt x="26056" y="40748"/>
                      <a:pt x="25786" y="40712"/>
                    </a:cubicBezTo>
                    <a:lnTo>
                      <a:pt x="7751" y="38422"/>
                    </a:lnTo>
                    <a:cubicBezTo>
                      <a:pt x="5902" y="38189"/>
                      <a:pt x="3600" y="37896"/>
                      <a:pt x="2706" y="37345"/>
                    </a:cubicBezTo>
                    <a:cubicBezTo>
                      <a:pt x="1482" y="36610"/>
                      <a:pt x="515" y="33610"/>
                      <a:pt x="441" y="30194"/>
                    </a:cubicBezTo>
                    <a:cubicBezTo>
                      <a:pt x="417" y="29582"/>
                      <a:pt x="392" y="28957"/>
                      <a:pt x="356" y="28296"/>
                    </a:cubicBezTo>
                    <a:cubicBezTo>
                      <a:pt x="196" y="25113"/>
                      <a:pt x="1" y="21501"/>
                      <a:pt x="2180" y="19358"/>
                    </a:cubicBezTo>
                    <a:lnTo>
                      <a:pt x="2302" y="19321"/>
                    </a:lnTo>
                    <a:lnTo>
                      <a:pt x="2351" y="19297"/>
                    </a:lnTo>
                    <a:cubicBezTo>
                      <a:pt x="4494" y="18660"/>
                      <a:pt x="7739" y="17681"/>
                      <a:pt x="10641" y="15110"/>
                    </a:cubicBezTo>
                    <a:cubicBezTo>
                      <a:pt x="12196" y="13750"/>
                      <a:pt x="12538" y="11620"/>
                      <a:pt x="12918" y="9367"/>
                    </a:cubicBezTo>
                    <a:cubicBezTo>
                      <a:pt x="13298" y="7041"/>
                      <a:pt x="13689" y="4641"/>
                      <a:pt x="15501" y="3000"/>
                    </a:cubicBezTo>
                    <a:cubicBezTo>
                      <a:pt x="16003" y="2559"/>
                      <a:pt x="16689" y="2792"/>
                      <a:pt x="17424" y="3037"/>
                    </a:cubicBezTo>
                    <a:cubicBezTo>
                      <a:pt x="17865" y="3184"/>
                      <a:pt x="18318" y="3319"/>
                      <a:pt x="18746" y="3319"/>
                    </a:cubicBezTo>
                    <a:cubicBezTo>
                      <a:pt x="21072" y="3319"/>
                      <a:pt x="23411" y="2853"/>
                      <a:pt x="26092" y="1825"/>
                    </a:cubicBezTo>
                    <a:cubicBezTo>
                      <a:pt x="26472" y="1666"/>
                      <a:pt x="26827" y="1335"/>
                      <a:pt x="27182" y="992"/>
                    </a:cubicBezTo>
                    <a:cubicBezTo>
                      <a:pt x="27696" y="490"/>
                      <a:pt x="28186" y="1"/>
                      <a:pt x="28786" y="233"/>
                    </a:cubicBezTo>
                    <a:cubicBezTo>
                      <a:pt x="29913" y="662"/>
                      <a:pt x="30182" y="1849"/>
                      <a:pt x="30439" y="3123"/>
                    </a:cubicBezTo>
                    <a:cubicBezTo>
                      <a:pt x="30623" y="4041"/>
                      <a:pt x="30819" y="4996"/>
                      <a:pt x="31382" y="5645"/>
                    </a:cubicBezTo>
                    <a:cubicBezTo>
                      <a:pt x="33255" y="7812"/>
                      <a:pt x="35765" y="9135"/>
                      <a:pt x="38875" y="9612"/>
                    </a:cubicBezTo>
                    <a:cubicBezTo>
                      <a:pt x="39120" y="9649"/>
                      <a:pt x="39365" y="9661"/>
                      <a:pt x="39585" y="9661"/>
                    </a:cubicBezTo>
                    <a:cubicBezTo>
                      <a:pt x="39989" y="9673"/>
                      <a:pt x="40369" y="9673"/>
                      <a:pt x="40651" y="9845"/>
                    </a:cubicBezTo>
                    <a:cubicBezTo>
                      <a:pt x="42059" y="10653"/>
                      <a:pt x="44667" y="12171"/>
                      <a:pt x="46528" y="15097"/>
                    </a:cubicBezTo>
                    <a:cubicBezTo>
                      <a:pt x="46626" y="15256"/>
                      <a:pt x="46601" y="15465"/>
                      <a:pt x="46564" y="15648"/>
                    </a:cubicBezTo>
                    <a:cubicBezTo>
                      <a:pt x="46552" y="15734"/>
                      <a:pt x="46540" y="15807"/>
                      <a:pt x="46540" y="15869"/>
                    </a:cubicBezTo>
                    <a:cubicBezTo>
                      <a:pt x="46540" y="17644"/>
                      <a:pt x="46552" y="20338"/>
                      <a:pt x="48352" y="22848"/>
                    </a:cubicBezTo>
                    <a:cubicBezTo>
                      <a:pt x="48389" y="22897"/>
                      <a:pt x="48450" y="22946"/>
                      <a:pt x="48499" y="22995"/>
                    </a:cubicBezTo>
                    <a:cubicBezTo>
                      <a:pt x="48585" y="23068"/>
                      <a:pt x="48695" y="23154"/>
                      <a:pt x="48683" y="23264"/>
                    </a:cubicBezTo>
                    <a:cubicBezTo>
                      <a:pt x="48646" y="23497"/>
                      <a:pt x="48389" y="23607"/>
                      <a:pt x="48181" y="23680"/>
                    </a:cubicBezTo>
                    <a:cubicBezTo>
                      <a:pt x="48070" y="23729"/>
                      <a:pt x="47972" y="23754"/>
                      <a:pt x="47899" y="23803"/>
                    </a:cubicBezTo>
                    <a:cubicBezTo>
                      <a:pt x="46552" y="24684"/>
                      <a:pt x="44887" y="25786"/>
                      <a:pt x="43748" y="27488"/>
                    </a:cubicBezTo>
                    <a:cubicBezTo>
                      <a:pt x="42671" y="29129"/>
                      <a:pt x="41850" y="30782"/>
                      <a:pt x="41202" y="32092"/>
                    </a:cubicBezTo>
                    <a:cubicBezTo>
                      <a:pt x="41091" y="32300"/>
                      <a:pt x="40993" y="32545"/>
                      <a:pt x="40871" y="32765"/>
                    </a:cubicBezTo>
                    <a:cubicBezTo>
                      <a:pt x="40553" y="33475"/>
                      <a:pt x="40234" y="34210"/>
                      <a:pt x="39916" y="34467"/>
                    </a:cubicBezTo>
                    <a:cubicBezTo>
                      <a:pt x="39634" y="34700"/>
                      <a:pt x="39010" y="34896"/>
                      <a:pt x="38459" y="35079"/>
                    </a:cubicBezTo>
                    <a:cubicBezTo>
                      <a:pt x="38263" y="35141"/>
                      <a:pt x="38055" y="35202"/>
                      <a:pt x="37908" y="35263"/>
                    </a:cubicBezTo>
                    <a:cubicBezTo>
                      <a:pt x="36047" y="35937"/>
                      <a:pt x="33512" y="36867"/>
                      <a:pt x="31076" y="38569"/>
                    </a:cubicBezTo>
                    <a:cubicBezTo>
                      <a:pt x="30035" y="39304"/>
                      <a:pt x="29178" y="40075"/>
                      <a:pt x="28541" y="40626"/>
                    </a:cubicBezTo>
                    <a:lnTo>
                      <a:pt x="28517" y="40638"/>
                    </a:lnTo>
                    <a:cubicBezTo>
                      <a:pt x="28505" y="40650"/>
                      <a:pt x="28480" y="40687"/>
                      <a:pt x="28456" y="40712"/>
                    </a:cubicBezTo>
                    <a:cubicBezTo>
                      <a:pt x="28394" y="40773"/>
                      <a:pt x="28333" y="40871"/>
                      <a:pt x="28235" y="40895"/>
                    </a:cubicBezTo>
                    <a:lnTo>
                      <a:pt x="28235" y="40895"/>
                    </a:lnTo>
                    <a:cubicBezTo>
                      <a:pt x="28052" y="40993"/>
                      <a:pt x="27880" y="41006"/>
                      <a:pt x="27696" y="4100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5"/>
              <p:cNvSpPr/>
              <p:nvPr/>
            </p:nvSpPr>
            <p:spPr>
              <a:xfrm>
                <a:off x="1384750" y="3924375"/>
                <a:ext cx="1036500" cy="814250"/>
              </a:xfrm>
              <a:custGeom>
                <a:avLst/>
                <a:gdLst/>
                <a:ahLst/>
                <a:cxnLst/>
                <a:rect l="l" t="t" r="r" b="b"/>
                <a:pathLst>
                  <a:path w="41460" h="32570" fill="none" extrusionOk="0">
                    <a:moveTo>
                      <a:pt x="23730" y="32570"/>
                    </a:moveTo>
                    <a:lnTo>
                      <a:pt x="23730" y="32570"/>
                    </a:lnTo>
                    <a:cubicBezTo>
                      <a:pt x="23534" y="32521"/>
                      <a:pt x="23240" y="32472"/>
                      <a:pt x="22934" y="32435"/>
                    </a:cubicBezTo>
                    <a:lnTo>
                      <a:pt x="4899" y="30133"/>
                    </a:lnTo>
                    <a:cubicBezTo>
                      <a:pt x="4654" y="30109"/>
                      <a:pt x="4323" y="30084"/>
                      <a:pt x="3980" y="30072"/>
                    </a:cubicBezTo>
                    <a:cubicBezTo>
                      <a:pt x="3037" y="30023"/>
                      <a:pt x="1862" y="29962"/>
                      <a:pt x="1360" y="29570"/>
                    </a:cubicBezTo>
                    <a:cubicBezTo>
                      <a:pt x="870" y="29166"/>
                      <a:pt x="601" y="27684"/>
                      <a:pt x="540" y="25187"/>
                    </a:cubicBezTo>
                    <a:cubicBezTo>
                      <a:pt x="527" y="24538"/>
                      <a:pt x="491" y="23840"/>
                      <a:pt x="442" y="23191"/>
                    </a:cubicBezTo>
                    <a:cubicBezTo>
                      <a:pt x="417" y="22738"/>
                      <a:pt x="393" y="22273"/>
                      <a:pt x="344" y="21795"/>
                    </a:cubicBezTo>
                    <a:cubicBezTo>
                      <a:pt x="172" y="19971"/>
                      <a:pt x="1" y="18085"/>
                      <a:pt x="895" y="17338"/>
                    </a:cubicBezTo>
                    <a:cubicBezTo>
                      <a:pt x="1691" y="16677"/>
                      <a:pt x="2805" y="16236"/>
                      <a:pt x="4103" y="15734"/>
                    </a:cubicBezTo>
                    <a:cubicBezTo>
                      <a:pt x="5866" y="15049"/>
                      <a:pt x="7862" y="14265"/>
                      <a:pt x="9612" y="12686"/>
                    </a:cubicBezTo>
                    <a:cubicBezTo>
                      <a:pt x="12049" y="10531"/>
                      <a:pt x="12551" y="7457"/>
                      <a:pt x="12967" y="4984"/>
                    </a:cubicBezTo>
                    <a:cubicBezTo>
                      <a:pt x="13029" y="4592"/>
                      <a:pt x="13065" y="4176"/>
                      <a:pt x="13078" y="3760"/>
                    </a:cubicBezTo>
                    <a:cubicBezTo>
                      <a:pt x="13126" y="2768"/>
                      <a:pt x="13163" y="1837"/>
                      <a:pt x="13824" y="1531"/>
                    </a:cubicBezTo>
                    <a:cubicBezTo>
                      <a:pt x="14082" y="1409"/>
                      <a:pt x="14388" y="1495"/>
                      <a:pt x="14730" y="1605"/>
                    </a:cubicBezTo>
                    <a:cubicBezTo>
                      <a:pt x="14975" y="1678"/>
                      <a:pt x="15220" y="1764"/>
                      <a:pt x="15477" y="1764"/>
                    </a:cubicBezTo>
                    <a:cubicBezTo>
                      <a:pt x="18232" y="1764"/>
                      <a:pt x="20950" y="1213"/>
                      <a:pt x="24011" y="50"/>
                    </a:cubicBezTo>
                    <a:cubicBezTo>
                      <a:pt x="24011" y="50"/>
                      <a:pt x="24036" y="50"/>
                      <a:pt x="24036" y="25"/>
                    </a:cubicBezTo>
                    <a:cubicBezTo>
                      <a:pt x="24048" y="13"/>
                      <a:pt x="24073" y="1"/>
                      <a:pt x="24109" y="13"/>
                    </a:cubicBezTo>
                    <a:cubicBezTo>
                      <a:pt x="24587" y="258"/>
                      <a:pt x="24746" y="821"/>
                      <a:pt x="24905" y="1433"/>
                    </a:cubicBezTo>
                    <a:cubicBezTo>
                      <a:pt x="25040" y="1960"/>
                      <a:pt x="25199" y="2511"/>
                      <a:pt x="25542" y="2927"/>
                    </a:cubicBezTo>
                    <a:cubicBezTo>
                      <a:pt x="27954" y="5707"/>
                      <a:pt x="31150" y="7421"/>
                      <a:pt x="35068" y="8021"/>
                    </a:cubicBezTo>
                    <a:cubicBezTo>
                      <a:pt x="35251" y="8045"/>
                      <a:pt x="35435" y="8045"/>
                      <a:pt x="35606" y="8045"/>
                    </a:cubicBezTo>
                    <a:cubicBezTo>
                      <a:pt x="35802" y="8045"/>
                      <a:pt x="35986" y="8045"/>
                      <a:pt x="36121" y="8094"/>
                    </a:cubicBezTo>
                    <a:cubicBezTo>
                      <a:pt x="36806" y="8290"/>
                      <a:pt x="39145" y="9123"/>
                      <a:pt x="39867" y="11229"/>
                    </a:cubicBezTo>
                    <a:cubicBezTo>
                      <a:pt x="39953" y="11473"/>
                      <a:pt x="40063" y="11743"/>
                      <a:pt x="40173" y="12024"/>
                    </a:cubicBezTo>
                    <a:cubicBezTo>
                      <a:pt x="40724" y="13408"/>
                      <a:pt x="41459" y="15294"/>
                      <a:pt x="40896" y="17326"/>
                    </a:cubicBezTo>
                    <a:cubicBezTo>
                      <a:pt x="40688" y="18073"/>
                      <a:pt x="40014" y="18587"/>
                      <a:pt x="39280" y="19126"/>
                    </a:cubicBezTo>
                    <a:cubicBezTo>
                      <a:pt x="38680" y="19579"/>
                      <a:pt x="38067" y="20044"/>
                      <a:pt x="37639" y="20693"/>
                    </a:cubicBezTo>
                    <a:cubicBezTo>
                      <a:pt x="36427" y="22517"/>
                      <a:pt x="35557" y="24268"/>
                      <a:pt x="34872" y="25676"/>
                    </a:cubicBezTo>
                    <a:lnTo>
                      <a:pt x="34504" y="26460"/>
                    </a:lnTo>
                    <a:lnTo>
                      <a:pt x="34504" y="26460"/>
                    </a:lnTo>
                    <a:cubicBezTo>
                      <a:pt x="34480" y="26485"/>
                      <a:pt x="34468" y="26533"/>
                      <a:pt x="34456" y="26582"/>
                    </a:cubicBezTo>
                    <a:cubicBezTo>
                      <a:pt x="34419" y="26693"/>
                      <a:pt x="34394" y="26815"/>
                      <a:pt x="34296" y="26889"/>
                    </a:cubicBezTo>
                    <a:cubicBezTo>
                      <a:pt x="34272" y="26913"/>
                      <a:pt x="34223" y="26938"/>
                      <a:pt x="34186" y="26938"/>
                    </a:cubicBezTo>
                    <a:cubicBezTo>
                      <a:pt x="34162" y="26938"/>
                      <a:pt x="34149" y="26938"/>
                      <a:pt x="34137" y="26950"/>
                    </a:cubicBezTo>
                    <a:cubicBezTo>
                      <a:pt x="33917" y="27011"/>
                      <a:pt x="33672" y="27084"/>
                      <a:pt x="33452" y="27182"/>
                    </a:cubicBezTo>
                    <a:cubicBezTo>
                      <a:pt x="31529" y="27880"/>
                      <a:pt x="28640" y="28921"/>
                      <a:pt x="25824" y="30892"/>
                    </a:cubicBezTo>
                    <a:cubicBezTo>
                      <a:pt x="25162" y="31394"/>
                      <a:pt x="24477" y="31921"/>
                      <a:pt x="23730" y="3257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>
                <a:off x="1468325" y="4007950"/>
                <a:ext cx="866300" cy="648650"/>
              </a:xfrm>
              <a:custGeom>
                <a:avLst/>
                <a:gdLst/>
                <a:ahLst/>
                <a:cxnLst/>
                <a:rect l="l" t="t" r="r" b="b"/>
                <a:pathLst>
                  <a:path w="34652" h="25946" fill="none" extrusionOk="0">
                    <a:moveTo>
                      <a:pt x="16922" y="25945"/>
                    </a:moveTo>
                    <a:cubicBezTo>
                      <a:pt x="13971" y="25945"/>
                      <a:pt x="10151" y="25125"/>
                      <a:pt x="6918" y="24415"/>
                    </a:cubicBezTo>
                    <a:cubicBezTo>
                      <a:pt x="5070" y="24023"/>
                      <a:pt x="3306" y="23644"/>
                      <a:pt x="1984" y="23472"/>
                    </a:cubicBezTo>
                    <a:lnTo>
                      <a:pt x="1984" y="23472"/>
                    </a:lnTo>
                    <a:cubicBezTo>
                      <a:pt x="1592" y="23423"/>
                      <a:pt x="1176" y="23399"/>
                      <a:pt x="796" y="23374"/>
                    </a:cubicBezTo>
                    <a:lnTo>
                      <a:pt x="760" y="23374"/>
                    </a:lnTo>
                    <a:cubicBezTo>
                      <a:pt x="735" y="23374"/>
                      <a:pt x="686" y="23399"/>
                      <a:pt x="637" y="23362"/>
                    </a:cubicBezTo>
                    <a:cubicBezTo>
                      <a:pt x="441" y="23178"/>
                      <a:pt x="478" y="22823"/>
                      <a:pt x="515" y="22419"/>
                    </a:cubicBezTo>
                    <a:cubicBezTo>
                      <a:pt x="539" y="22199"/>
                      <a:pt x="564" y="22003"/>
                      <a:pt x="552" y="21770"/>
                    </a:cubicBezTo>
                    <a:cubicBezTo>
                      <a:pt x="539" y="21048"/>
                      <a:pt x="490" y="20350"/>
                      <a:pt x="454" y="19664"/>
                    </a:cubicBezTo>
                    <a:cubicBezTo>
                      <a:pt x="429" y="19150"/>
                      <a:pt x="380" y="18636"/>
                      <a:pt x="331" y="18146"/>
                    </a:cubicBezTo>
                    <a:cubicBezTo>
                      <a:pt x="319" y="17987"/>
                      <a:pt x="270" y="17803"/>
                      <a:pt x="233" y="17607"/>
                    </a:cubicBezTo>
                    <a:cubicBezTo>
                      <a:pt x="123" y="17130"/>
                      <a:pt x="1" y="16615"/>
                      <a:pt x="209" y="16273"/>
                    </a:cubicBezTo>
                    <a:cubicBezTo>
                      <a:pt x="417" y="15954"/>
                      <a:pt x="882" y="15832"/>
                      <a:pt x="1347" y="15709"/>
                    </a:cubicBezTo>
                    <a:cubicBezTo>
                      <a:pt x="1556" y="15648"/>
                      <a:pt x="1776" y="15599"/>
                      <a:pt x="1972" y="15526"/>
                    </a:cubicBezTo>
                    <a:cubicBezTo>
                      <a:pt x="3882" y="14779"/>
                      <a:pt x="6269" y="13824"/>
                      <a:pt x="8473" y="11865"/>
                    </a:cubicBezTo>
                    <a:cubicBezTo>
                      <a:pt x="11804" y="8914"/>
                      <a:pt x="12477" y="4874"/>
                      <a:pt x="12918" y="2192"/>
                    </a:cubicBezTo>
                    <a:lnTo>
                      <a:pt x="12918" y="2057"/>
                    </a:lnTo>
                    <a:cubicBezTo>
                      <a:pt x="12918" y="1959"/>
                      <a:pt x="12893" y="1862"/>
                      <a:pt x="12979" y="1776"/>
                    </a:cubicBezTo>
                    <a:cubicBezTo>
                      <a:pt x="14461" y="417"/>
                      <a:pt x="17020" y="0"/>
                      <a:pt x="18942" y="821"/>
                    </a:cubicBezTo>
                    <a:cubicBezTo>
                      <a:pt x="19162" y="906"/>
                      <a:pt x="19248" y="1127"/>
                      <a:pt x="19371" y="1347"/>
                    </a:cubicBezTo>
                    <a:cubicBezTo>
                      <a:pt x="19456" y="1506"/>
                      <a:pt x="19505" y="1653"/>
                      <a:pt x="19615" y="1776"/>
                    </a:cubicBezTo>
                    <a:cubicBezTo>
                      <a:pt x="22554" y="5180"/>
                      <a:pt x="26448" y="7273"/>
                      <a:pt x="31174" y="8008"/>
                    </a:cubicBezTo>
                    <a:cubicBezTo>
                      <a:pt x="31357" y="8045"/>
                      <a:pt x="31529" y="8045"/>
                      <a:pt x="31676" y="8057"/>
                    </a:cubicBezTo>
                    <a:cubicBezTo>
                      <a:pt x="31823" y="8057"/>
                      <a:pt x="31945" y="8069"/>
                      <a:pt x="32043" y="8081"/>
                    </a:cubicBezTo>
                    <a:cubicBezTo>
                      <a:pt x="32741" y="8228"/>
                      <a:pt x="33206" y="8718"/>
                      <a:pt x="33304" y="9000"/>
                    </a:cubicBezTo>
                    <a:cubicBezTo>
                      <a:pt x="33414" y="9306"/>
                      <a:pt x="33537" y="9612"/>
                      <a:pt x="33659" y="9943"/>
                    </a:cubicBezTo>
                    <a:cubicBezTo>
                      <a:pt x="33733" y="10151"/>
                      <a:pt x="33843" y="10371"/>
                      <a:pt x="33929" y="10579"/>
                    </a:cubicBezTo>
                    <a:cubicBezTo>
                      <a:pt x="34284" y="11363"/>
                      <a:pt x="34651" y="12159"/>
                      <a:pt x="34320" y="12771"/>
                    </a:cubicBezTo>
                    <a:cubicBezTo>
                      <a:pt x="34271" y="12881"/>
                      <a:pt x="34137" y="12955"/>
                      <a:pt x="34014" y="13028"/>
                    </a:cubicBezTo>
                    <a:cubicBezTo>
                      <a:pt x="33965" y="13065"/>
                      <a:pt x="33916" y="13089"/>
                      <a:pt x="33867" y="13126"/>
                    </a:cubicBezTo>
                    <a:cubicBezTo>
                      <a:pt x="33157" y="13652"/>
                      <a:pt x="32178" y="14375"/>
                      <a:pt x="31455" y="15514"/>
                    </a:cubicBezTo>
                    <a:cubicBezTo>
                      <a:pt x="30868" y="16383"/>
                      <a:pt x="30476" y="17264"/>
                      <a:pt x="30084" y="18146"/>
                    </a:cubicBezTo>
                    <a:cubicBezTo>
                      <a:pt x="29594" y="19260"/>
                      <a:pt x="29166" y="20240"/>
                      <a:pt x="28456" y="20864"/>
                    </a:cubicBezTo>
                    <a:cubicBezTo>
                      <a:pt x="27635" y="21587"/>
                      <a:pt x="26448" y="22064"/>
                      <a:pt x="25052" y="22591"/>
                    </a:cubicBezTo>
                    <a:cubicBezTo>
                      <a:pt x="23631" y="23142"/>
                      <a:pt x="22003" y="23778"/>
                      <a:pt x="20497" y="24831"/>
                    </a:cubicBezTo>
                    <a:cubicBezTo>
                      <a:pt x="20350" y="24917"/>
                      <a:pt x="20252" y="25027"/>
                      <a:pt x="20130" y="25150"/>
                    </a:cubicBezTo>
                    <a:cubicBezTo>
                      <a:pt x="19897" y="25370"/>
                      <a:pt x="19664" y="25590"/>
                      <a:pt x="19346" y="25676"/>
                    </a:cubicBezTo>
                    <a:cubicBezTo>
                      <a:pt x="18697" y="25872"/>
                      <a:pt x="17865" y="25945"/>
                      <a:pt x="16922" y="2594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5"/>
              <p:cNvSpPr/>
              <p:nvPr/>
            </p:nvSpPr>
            <p:spPr>
              <a:xfrm>
                <a:off x="1559250" y="4101300"/>
                <a:ext cx="676175" cy="471425"/>
              </a:xfrm>
              <a:custGeom>
                <a:avLst/>
                <a:gdLst/>
                <a:ahLst/>
                <a:cxnLst/>
                <a:rect l="l" t="t" r="r" b="b"/>
                <a:pathLst>
                  <a:path w="27047" h="18857" fill="none" extrusionOk="0">
                    <a:moveTo>
                      <a:pt x="13885" y="18857"/>
                    </a:moveTo>
                    <a:lnTo>
                      <a:pt x="13615" y="18857"/>
                    </a:lnTo>
                    <a:lnTo>
                      <a:pt x="13272" y="18857"/>
                    </a:lnTo>
                    <a:cubicBezTo>
                      <a:pt x="10714" y="18857"/>
                      <a:pt x="7138" y="18085"/>
                      <a:pt x="3979" y="17412"/>
                    </a:cubicBezTo>
                    <a:cubicBezTo>
                      <a:pt x="3526" y="17314"/>
                      <a:pt x="3037" y="17289"/>
                      <a:pt x="2547" y="17265"/>
                    </a:cubicBezTo>
                    <a:cubicBezTo>
                      <a:pt x="1616" y="17240"/>
                      <a:pt x="735" y="17204"/>
                      <a:pt x="233" y="16628"/>
                    </a:cubicBezTo>
                    <a:cubicBezTo>
                      <a:pt x="98" y="16469"/>
                      <a:pt x="122" y="16261"/>
                      <a:pt x="159" y="16040"/>
                    </a:cubicBezTo>
                    <a:cubicBezTo>
                      <a:pt x="171" y="15955"/>
                      <a:pt x="184" y="15845"/>
                      <a:pt x="184" y="15759"/>
                    </a:cubicBezTo>
                    <a:cubicBezTo>
                      <a:pt x="184" y="15636"/>
                      <a:pt x="159" y="15514"/>
                      <a:pt x="122" y="15391"/>
                    </a:cubicBezTo>
                    <a:cubicBezTo>
                      <a:pt x="61" y="15159"/>
                      <a:pt x="0" y="14914"/>
                      <a:pt x="122" y="14718"/>
                    </a:cubicBezTo>
                    <a:cubicBezTo>
                      <a:pt x="710" y="13763"/>
                      <a:pt x="1898" y="13286"/>
                      <a:pt x="3281" y="12735"/>
                    </a:cubicBezTo>
                    <a:cubicBezTo>
                      <a:pt x="4518" y="12245"/>
                      <a:pt x="5938" y="11682"/>
                      <a:pt x="7102" y="10641"/>
                    </a:cubicBezTo>
                    <a:cubicBezTo>
                      <a:pt x="9269" y="8731"/>
                      <a:pt x="10016" y="6233"/>
                      <a:pt x="10689" y="4041"/>
                    </a:cubicBezTo>
                    <a:cubicBezTo>
                      <a:pt x="11167" y="2450"/>
                      <a:pt x="11595" y="1078"/>
                      <a:pt x="12452" y="148"/>
                    </a:cubicBezTo>
                    <a:cubicBezTo>
                      <a:pt x="12575" y="1"/>
                      <a:pt x="12795" y="25"/>
                      <a:pt x="13015" y="38"/>
                    </a:cubicBezTo>
                    <a:cubicBezTo>
                      <a:pt x="13077" y="38"/>
                      <a:pt x="13138" y="50"/>
                      <a:pt x="13199" y="50"/>
                    </a:cubicBezTo>
                    <a:lnTo>
                      <a:pt x="13224" y="50"/>
                    </a:lnTo>
                    <a:lnTo>
                      <a:pt x="13309" y="50"/>
                    </a:lnTo>
                    <a:cubicBezTo>
                      <a:pt x="13370" y="87"/>
                      <a:pt x="13395" y="123"/>
                      <a:pt x="13432" y="184"/>
                    </a:cubicBezTo>
                    <a:cubicBezTo>
                      <a:pt x="13444" y="221"/>
                      <a:pt x="13456" y="233"/>
                      <a:pt x="13468" y="270"/>
                    </a:cubicBezTo>
                    <a:cubicBezTo>
                      <a:pt x="15366" y="2474"/>
                      <a:pt x="17925" y="3417"/>
                      <a:pt x="20619" y="4409"/>
                    </a:cubicBezTo>
                    <a:cubicBezTo>
                      <a:pt x="22798" y="5229"/>
                      <a:pt x="25027" y="6049"/>
                      <a:pt x="27010" y="7617"/>
                    </a:cubicBezTo>
                    <a:cubicBezTo>
                      <a:pt x="27035" y="7629"/>
                      <a:pt x="27047" y="7653"/>
                      <a:pt x="27047" y="7690"/>
                    </a:cubicBezTo>
                    <a:cubicBezTo>
                      <a:pt x="26937" y="8168"/>
                      <a:pt x="26508" y="8535"/>
                      <a:pt x="26067" y="8914"/>
                    </a:cubicBezTo>
                    <a:cubicBezTo>
                      <a:pt x="25712" y="9221"/>
                      <a:pt x="25345" y="9527"/>
                      <a:pt x="25088" y="9918"/>
                    </a:cubicBezTo>
                    <a:cubicBezTo>
                      <a:pt x="24353" y="11020"/>
                      <a:pt x="23851" y="12159"/>
                      <a:pt x="23447" y="13065"/>
                    </a:cubicBezTo>
                    <a:lnTo>
                      <a:pt x="23386" y="13200"/>
                    </a:lnTo>
                    <a:cubicBezTo>
                      <a:pt x="23141" y="13763"/>
                      <a:pt x="22835" y="14473"/>
                      <a:pt x="22639" y="14657"/>
                    </a:cubicBezTo>
                    <a:cubicBezTo>
                      <a:pt x="22345" y="14938"/>
                      <a:pt x="21366" y="15330"/>
                      <a:pt x="20509" y="15649"/>
                    </a:cubicBezTo>
                    <a:lnTo>
                      <a:pt x="20301" y="15722"/>
                    </a:lnTo>
                    <a:cubicBezTo>
                      <a:pt x="18770" y="16322"/>
                      <a:pt x="16872" y="17057"/>
                      <a:pt x="15036" y="18342"/>
                    </a:cubicBezTo>
                    <a:cubicBezTo>
                      <a:pt x="14938" y="18404"/>
                      <a:pt x="14864" y="18477"/>
                      <a:pt x="14779" y="18550"/>
                    </a:cubicBezTo>
                    <a:cubicBezTo>
                      <a:pt x="14668" y="18648"/>
                      <a:pt x="14570" y="18734"/>
                      <a:pt x="14472" y="18783"/>
                    </a:cubicBezTo>
                    <a:cubicBezTo>
                      <a:pt x="14289" y="18844"/>
                      <a:pt x="14105" y="18857"/>
                      <a:pt x="13885" y="1885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1739825" y="4215475"/>
                <a:ext cx="374400" cy="287450"/>
              </a:xfrm>
              <a:custGeom>
                <a:avLst/>
                <a:gdLst/>
                <a:ahLst/>
                <a:cxnLst/>
                <a:rect l="l" t="t" r="r" b="b"/>
                <a:pathLst>
                  <a:path w="14976" h="11498" fill="none" extrusionOk="0">
                    <a:moveTo>
                      <a:pt x="2548" y="11498"/>
                    </a:moveTo>
                    <a:cubicBezTo>
                      <a:pt x="1862" y="11498"/>
                      <a:pt x="1213" y="11388"/>
                      <a:pt x="760" y="11094"/>
                    </a:cubicBezTo>
                    <a:cubicBezTo>
                      <a:pt x="368" y="10849"/>
                      <a:pt x="148" y="10518"/>
                      <a:pt x="87" y="10078"/>
                    </a:cubicBezTo>
                    <a:cubicBezTo>
                      <a:pt x="1" y="9563"/>
                      <a:pt x="552" y="9355"/>
                      <a:pt x="1140" y="9123"/>
                    </a:cubicBezTo>
                    <a:cubicBezTo>
                      <a:pt x="1507" y="8988"/>
                      <a:pt x="1874" y="8829"/>
                      <a:pt x="2119" y="8596"/>
                    </a:cubicBezTo>
                    <a:cubicBezTo>
                      <a:pt x="3552" y="7335"/>
                      <a:pt x="4103" y="5511"/>
                      <a:pt x="4617" y="3907"/>
                    </a:cubicBezTo>
                    <a:cubicBezTo>
                      <a:pt x="5107" y="2290"/>
                      <a:pt x="5535" y="907"/>
                      <a:pt x="6698" y="478"/>
                    </a:cubicBezTo>
                    <a:cubicBezTo>
                      <a:pt x="7996" y="1"/>
                      <a:pt x="9172" y="907"/>
                      <a:pt x="10323" y="1788"/>
                    </a:cubicBezTo>
                    <a:cubicBezTo>
                      <a:pt x="10959" y="2290"/>
                      <a:pt x="11572" y="2768"/>
                      <a:pt x="12220" y="3001"/>
                    </a:cubicBezTo>
                    <a:cubicBezTo>
                      <a:pt x="12490" y="3111"/>
                      <a:pt x="12833" y="3148"/>
                      <a:pt x="13151" y="3197"/>
                    </a:cubicBezTo>
                    <a:cubicBezTo>
                      <a:pt x="13824" y="3307"/>
                      <a:pt x="14510" y="3417"/>
                      <a:pt x="14694" y="3980"/>
                    </a:cubicBezTo>
                    <a:cubicBezTo>
                      <a:pt x="14975" y="4862"/>
                      <a:pt x="14326" y="5596"/>
                      <a:pt x="13763" y="6245"/>
                    </a:cubicBezTo>
                    <a:cubicBezTo>
                      <a:pt x="13494" y="6551"/>
                      <a:pt x="13249" y="6845"/>
                      <a:pt x="13127" y="7115"/>
                    </a:cubicBezTo>
                    <a:cubicBezTo>
                      <a:pt x="13102" y="7151"/>
                      <a:pt x="13090" y="7188"/>
                      <a:pt x="13078" y="7249"/>
                    </a:cubicBezTo>
                    <a:cubicBezTo>
                      <a:pt x="13029" y="7372"/>
                      <a:pt x="12980" y="7531"/>
                      <a:pt x="12906" y="7592"/>
                    </a:cubicBezTo>
                    <a:cubicBezTo>
                      <a:pt x="12735" y="7739"/>
                      <a:pt x="12490" y="7800"/>
                      <a:pt x="12282" y="7861"/>
                    </a:cubicBezTo>
                    <a:cubicBezTo>
                      <a:pt x="12184" y="7886"/>
                      <a:pt x="12110" y="7910"/>
                      <a:pt x="12037" y="7947"/>
                    </a:cubicBezTo>
                    <a:lnTo>
                      <a:pt x="11816" y="8021"/>
                    </a:lnTo>
                    <a:cubicBezTo>
                      <a:pt x="11192" y="8266"/>
                      <a:pt x="10506" y="8657"/>
                      <a:pt x="9784" y="9086"/>
                    </a:cubicBezTo>
                    <a:cubicBezTo>
                      <a:pt x="8682" y="9735"/>
                      <a:pt x="7445" y="10469"/>
                      <a:pt x="5976" y="10922"/>
                    </a:cubicBezTo>
                    <a:lnTo>
                      <a:pt x="5964" y="10898"/>
                    </a:lnTo>
                    <a:lnTo>
                      <a:pt x="5976" y="10922"/>
                    </a:lnTo>
                    <a:cubicBezTo>
                      <a:pt x="5547" y="11033"/>
                      <a:pt x="3968" y="11498"/>
                      <a:pt x="2548" y="1149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5" name="Google Shape;75;p5"/>
          <p:cNvSpPr txBox="1">
            <a:spLocks noGrp="1"/>
          </p:cNvSpPr>
          <p:nvPr>
            <p:ph type="body" idx="1"/>
          </p:nvPr>
        </p:nvSpPr>
        <p:spPr>
          <a:xfrm>
            <a:off x="1323325" y="2763411"/>
            <a:ext cx="2633700" cy="10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body" idx="2"/>
          </p:nvPr>
        </p:nvSpPr>
        <p:spPr>
          <a:xfrm>
            <a:off x="5187100" y="2763411"/>
            <a:ext cx="2633700" cy="10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title"/>
          </p:nvPr>
        </p:nvSpPr>
        <p:spPr>
          <a:xfrm>
            <a:off x="1323325" y="2308011"/>
            <a:ext cx="26337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title" idx="3"/>
          </p:nvPr>
        </p:nvSpPr>
        <p:spPr>
          <a:xfrm>
            <a:off x="5187100" y="2308011"/>
            <a:ext cx="2633700" cy="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 b="1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title" idx="4"/>
          </p:nvPr>
        </p:nvSpPr>
        <p:spPr>
          <a:xfrm>
            <a:off x="713250" y="3912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jdhani"/>
              <a:buNone/>
              <a:defRPr sz="3200" b="1">
                <a:solidFill>
                  <a:schemeClr val="accent6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6"/>
          <p:cNvGrpSpPr/>
          <p:nvPr/>
        </p:nvGrpSpPr>
        <p:grpSpPr>
          <a:xfrm>
            <a:off x="-4470013" y="-668750"/>
            <a:ext cx="15657196" cy="7403078"/>
            <a:chOff x="-4470013" y="-668750"/>
            <a:chExt cx="15657196" cy="7403078"/>
          </a:xfrm>
        </p:grpSpPr>
        <p:sp>
          <p:nvSpPr>
            <p:cNvPr id="82" name="Google Shape;82;p6"/>
            <p:cNvSpPr/>
            <p:nvPr/>
          </p:nvSpPr>
          <p:spPr>
            <a:xfrm rot="9794316">
              <a:off x="-4339544" y="4242932"/>
              <a:ext cx="5568199" cy="1725146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" name="Google Shape;83;p6"/>
            <p:cNvGrpSpPr/>
            <p:nvPr/>
          </p:nvGrpSpPr>
          <p:grpSpPr>
            <a:xfrm>
              <a:off x="7571490" y="4335248"/>
              <a:ext cx="2795340" cy="1885492"/>
              <a:chOff x="965100" y="1428788"/>
              <a:chExt cx="1354200" cy="913425"/>
            </a:xfrm>
          </p:grpSpPr>
          <p:sp>
            <p:nvSpPr>
              <p:cNvPr id="84" name="Google Shape;84;p6"/>
              <p:cNvSpPr/>
              <p:nvPr/>
            </p:nvSpPr>
            <p:spPr>
              <a:xfrm>
                <a:off x="1024800" y="1480513"/>
                <a:ext cx="1238800" cy="803850"/>
              </a:xfrm>
              <a:custGeom>
                <a:avLst/>
                <a:gdLst/>
                <a:ahLst/>
                <a:cxnLst/>
                <a:rect l="l" t="t" r="r" b="b"/>
                <a:pathLst>
                  <a:path w="49552" h="32154" fill="none" extrusionOk="0">
                    <a:moveTo>
                      <a:pt x="4579" y="32153"/>
                    </a:moveTo>
                    <a:cubicBezTo>
                      <a:pt x="3894" y="32153"/>
                      <a:pt x="3122" y="31957"/>
                      <a:pt x="2229" y="31541"/>
                    </a:cubicBezTo>
                    <a:cubicBezTo>
                      <a:pt x="1078" y="31027"/>
                      <a:pt x="416" y="30414"/>
                      <a:pt x="208" y="29668"/>
                    </a:cubicBezTo>
                    <a:cubicBezTo>
                      <a:pt x="0" y="28970"/>
                      <a:pt x="208" y="28284"/>
                      <a:pt x="392" y="27598"/>
                    </a:cubicBezTo>
                    <a:cubicBezTo>
                      <a:pt x="429" y="27439"/>
                      <a:pt x="465" y="27304"/>
                      <a:pt x="514" y="27170"/>
                    </a:cubicBezTo>
                    <a:cubicBezTo>
                      <a:pt x="600" y="26815"/>
                      <a:pt x="661" y="26447"/>
                      <a:pt x="735" y="26092"/>
                    </a:cubicBezTo>
                    <a:cubicBezTo>
                      <a:pt x="894" y="25260"/>
                      <a:pt x="1065" y="24366"/>
                      <a:pt x="1518" y="23631"/>
                    </a:cubicBezTo>
                    <a:cubicBezTo>
                      <a:pt x="2388" y="22235"/>
                      <a:pt x="4041" y="21685"/>
                      <a:pt x="5632" y="21170"/>
                    </a:cubicBezTo>
                    <a:cubicBezTo>
                      <a:pt x="5914" y="21072"/>
                      <a:pt x="6208" y="20987"/>
                      <a:pt x="6477" y="20876"/>
                    </a:cubicBezTo>
                    <a:cubicBezTo>
                      <a:pt x="8240" y="20252"/>
                      <a:pt x="10199" y="18868"/>
                      <a:pt x="9967" y="16995"/>
                    </a:cubicBezTo>
                    <a:cubicBezTo>
                      <a:pt x="9918" y="16603"/>
                      <a:pt x="9783" y="16224"/>
                      <a:pt x="9648" y="15856"/>
                    </a:cubicBezTo>
                    <a:cubicBezTo>
                      <a:pt x="9489" y="15465"/>
                      <a:pt x="9342" y="15048"/>
                      <a:pt x="9306" y="14620"/>
                    </a:cubicBezTo>
                    <a:cubicBezTo>
                      <a:pt x="9220" y="13481"/>
                      <a:pt x="9906" y="12538"/>
                      <a:pt x="10579" y="11620"/>
                    </a:cubicBezTo>
                    <a:cubicBezTo>
                      <a:pt x="11203" y="10763"/>
                      <a:pt x="11865" y="9857"/>
                      <a:pt x="11865" y="8828"/>
                    </a:cubicBezTo>
                    <a:cubicBezTo>
                      <a:pt x="11865" y="8571"/>
                      <a:pt x="11816" y="8326"/>
                      <a:pt x="11791" y="8069"/>
                    </a:cubicBezTo>
                    <a:cubicBezTo>
                      <a:pt x="11754" y="7837"/>
                      <a:pt x="11718" y="7592"/>
                      <a:pt x="11718" y="7359"/>
                    </a:cubicBezTo>
                    <a:cubicBezTo>
                      <a:pt x="11669" y="5510"/>
                      <a:pt x="13469" y="4163"/>
                      <a:pt x="15170" y="3674"/>
                    </a:cubicBezTo>
                    <a:cubicBezTo>
                      <a:pt x="16823" y="3196"/>
                      <a:pt x="18574" y="3233"/>
                      <a:pt x="20252" y="3257"/>
                    </a:cubicBezTo>
                    <a:cubicBezTo>
                      <a:pt x="21696" y="3294"/>
                      <a:pt x="23178" y="3306"/>
                      <a:pt x="24586" y="3025"/>
                    </a:cubicBezTo>
                    <a:cubicBezTo>
                      <a:pt x="25921" y="2768"/>
                      <a:pt x="27206" y="2229"/>
                      <a:pt x="28443" y="1715"/>
                    </a:cubicBezTo>
                    <a:cubicBezTo>
                      <a:pt x="29116" y="1421"/>
                      <a:pt x="29814" y="1127"/>
                      <a:pt x="30537" y="882"/>
                    </a:cubicBezTo>
                    <a:cubicBezTo>
                      <a:pt x="33047" y="13"/>
                      <a:pt x="35128" y="0"/>
                      <a:pt x="36757" y="845"/>
                    </a:cubicBezTo>
                    <a:cubicBezTo>
                      <a:pt x="37797" y="1372"/>
                      <a:pt x="38605" y="2278"/>
                      <a:pt x="39365" y="3135"/>
                    </a:cubicBezTo>
                    <a:cubicBezTo>
                      <a:pt x="40013" y="3857"/>
                      <a:pt x="40687" y="4604"/>
                      <a:pt x="41495" y="5143"/>
                    </a:cubicBezTo>
                    <a:cubicBezTo>
                      <a:pt x="42413" y="5755"/>
                      <a:pt x="43491" y="6098"/>
                      <a:pt x="44531" y="6416"/>
                    </a:cubicBezTo>
                    <a:cubicBezTo>
                      <a:pt x="44972" y="6551"/>
                      <a:pt x="45425" y="6698"/>
                      <a:pt x="45878" y="6857"/>
                    </a:cubicBezTo>
                    <a:cubicBezTo>
                      <a:pt x="47899" y="7604"/>
                      <a:pt x="49552" y="9722"/>
                      <a:pt x="49343" y="11277"/>
                    </a:cubicBezTo>
                    <a:cubicBezTo>
                      <a:pt x="49209" y="12306"/>
                      <a:pt x="48303" y="12967"/>
                      <a:pt x="46772" y="13114"/>
                    </a:cubicBezTo>
                    <a:lnTo>
                      <a:pt x="46503" y="13150"/>
                    </a:lnTo>
                    <a:cubicBezTo>
                      <a:pt x="45046" y="13285"/>
                      <a:pt x="42609" y="13518"/>
                      <a:pt x="42095" y="15024"/>
                    </a:cubicBezTo>
                    <a:cubicBezTo>
                      <a:pt x="41850" y="15734"/>
                      <a:pt x="42083" y="16456"/>
                      <a:pt x="42328" y="17215"/>
                    </a:cubicBezTo>
                    <a:cubicBezTo>
                      <a:pt x="42670" y="18293"/>
                      <a:pt x="43025" y="19407"/>
                      <a:pt x="42058" y="20558"/>
                    </a:cubicBezTo>
                    <a:lnTo>
                      <a:pt x="42058" y="20558"/>
                    </a:lnTo>
                    <a:cubicBezTo>
                      <a:pt x="41838" y="20827"/>
                      <a:pt x="41544" y="21060"/>
                      <a:pt x="41262" y="21268"/>
                    </a:cubicBezTo>
                    <a:cubicBezTo>
                      <a:pt x="40956" y="21513"/>
                      <a:pt x="40638" y="21758"/>
                      <a:pt x="40405" y="22064"/>
                    </a:cubicBezTo>
                    <a:cubicBezTo>
                      <a:pt x="39977" y="22640"/>
                      <a:pt x="39854" y="23374"/>
                      <a:pt x="39720" y="24097"/>
                    </a:cubicBezTo>
                    <a:cubicBezTo>
                      <a:pt x="39585" y="24819"/>
                      <a:pt x="39462" y="25590"/>
                      <a:pt x="38985" y="26190"/>
                    </a:cubicBezTo>
                    <a:cubicBezTo>
                      <a:pt x="38165" y="27243"/>
                      <a:pt x="36659" y="27378"/>
                      <a:pt x="35324" y="27427"/>
                    </a:cubicBezTo>
                    <a:cubicBezTo>
                      <a:pt x="33794" y="27476"/>
                      <a:pt x="31896" y="27537"/>
                      <a:pt x="30402" y="26643"/>
                    </a:cubicBezTo>
                    <a:cubicBezTo>
                      <a:pt x="30169" y="26509"/>
                      <a:pt x="29961" y="26362"/>
                      <a:pt x="29741" y="26203"/>
                    </a:cubicBezTo>
                    <a:cubicBezTo>
                      <a:pt x="29447" y="25994"/>
                      <a:pt x="29141" y="25774"/>
                      <a:pt x="28810" y="25603"/>
                    </a:cubicBezTo>
                    <a:cubicBezTo>
                      <a:pt x="26986" y="24745"/>
                      <a:pt x="24880" y="25872"/>
                      <a:pt x="23778" y="26631"/>
                    </a:cubicBezTo>
                    <a:cubicBezTo>
                      <a:pt x="23423" y="26876"/>
                      <a:pt x="23080" y="27121"/>
                      <a:pt x="22749" y="27378"/>
                    </a:cubicBezTo>
                    <a:cubicBezTo>
                      <a:pt x="21635" y="28211"/>
                      <a:pt x="20472" y="29068"/>
                      <a:pt x="19101" y="29374"/>
                    </a:cubicBezTo>
                    <a:cubicBezTo>
                      <a:pt x="17668" y="29692"/>
                      <a:pt x="16138" y="29386"/>
                      <a:pt x="14656" y="29080"/>
                    </a:cubicBezTo>
                    <a:cubicBezTo>
                      <a:pt x="12771" y="28700"/>
                      <a:pt x="10995" y="28333"/>
                      <a:pt x="9404" y="29190"/>
                    </a:cubicBezTo>
                    <a:cubicBezTo>
                      <a:pt x="8791" y="29508"/>
                      <a:pt x="8265" y="29998"/>
                      <a:pt x="7751" y="30476"/>
                    </a:cubicBezTo>
                    <a:cubicBezTo>
                      <a:pt x="7065" y="31112"/>
                      <a:pt x="6343" y="31786"/>
                      <a:pt x="5412" y="32031"/>
                    </a:cubicBezTo>
                    <a:cubicBezTo>
                      <a:pt x="5130" y="32129"/>
                      <a:pt x="4861" y="32153"/>
                      <a:pt x="4579" y="3215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6"/>
              <p:cNvSpPr/>
              <p:nvPr/>
            </p:nvSpPr>
            <p:spPr>
              <a:xfrm>
                <a:off x="1115700" y="1572038"/>
                <a:ext cx="1019650" cy="629350"/>
              </a:xfrm>
              <a:custGeom>
                <a:avLst/>
                <a:gdLst/>
                <a:ahLst/>
                <a:cxnLst/>
                <a:rect l="l" t="t" r="r" b="b"/>
                <a:pathLst>
                  <a:path w="40786" h="25174" fill="none" extrusionOk="0">
                    <a:moveTo>
                      <a:pt x="576" y="25149"/>
                    </a:moveTo>
                    <a:cubicBezTo>
                      <a:pt x="392" y="25149"/>
                      <a:pt x="184" y="25088"/>
                      <a:pt x="37" y="24807"/>
                    </a:cubicBezTo>
                    <a:cubicBezTo>
                      <a:pt x="1" y="24696"/>
                      <a:pt x="37" y="24599"/>
                      <a:pt x="99" y="24488"/>
                    </a:cubicBezTo>
                    <a:cubicBezTo>
                      <a:pt x="135" y="24439"/>
                      <a:pt x="148" y="24378"/>
                      <a:pt x="160" y="24329"/>
                    </a:cubicBezTo>
                    <a:cubicBezTo>
                      <a:pt x="282" y="23876"/>
                      <a:pt x="368" y="23435"/>
                      <a:pt x="441" y="23031"/>
                    </a:cubicBezTo>
                    <a:cubicBezTo>
                      <a:pt x="527" y="22578"/>
                      <a:pt x="637" y="21942"/>
                      <a:pt x="760" y="21746"/>
                    </a:cubicBezTo>
                    <a:cubicBezTo>
                      <a:pt x="992" y="21391"/>
                      <a:pt x="2229" y="20987"/>
                      <a:pt x="3062" y="20705"/>
                    </a:cubicBezTo>
                    <a:cubicBezTo>
                      <a:pt x="3331" y="20619"/>
                      <a:pt x="3649" y="20509"/>
                      <a:pt x="3955" y="20399"/>
                    </a:cubicBezTo>
                    <a:cubicBezTo>
                      <a:pt x="7837" y="19040"/>
                      <a:pt x="10077" y="16089"/>
                      <a:pt x="9698" y="12906"/>
                    </a:cubicBezTo>
                    <a:cubicBezTo>
                      <a:pt x="9600" y="12097"/>
                      <a:pt x="9367" y="11449"/>
                      <a:pt x="9184" y="10971"/>
                    </a:cubicBezTo>
                    <a:cubicBezTo>
                      <a:pt x="9184" y="10959"/>
                      <a:pt x="9159" y="10934"/>
                      <a:pt x="9147" y="10922"/>
                    </a:cubicBezTo>
                    <a:cubicBezTo>
                      <a:pt x="9122" y="10885"/>
                      <a:pt x="9098" y="10836"/>
                      <a:pt x="9098" y="10787"/>
                    </a:cubicBezTo>
                    <a:cubicBezTo>
                      <a:pt x="9122" y="10591"/>
                      <a:pt x="9306" y="10396"/>
                      <a:pt x="9490" y="10187"/>
                    </a:cubicBezTo>
                    <a:cubicBezTo>
                      <a:pt x="9563" y="10114"/>
                      <a:pt x="9624" y="10040"/>
                      <a:pt x="9686" y="9967"/>
                    </a:cubicBezTo>
                    <a:cubicBezTo>
                      <a:pt x="10494" y="8841"/>
                      <a:pt x="11608" y="7310"/>
                      <a:pt x="11632" y="5192"/>
                    </a:cubicBezTo>
                    <a:cubicBezTo>
                      <a:pt x="11632" y="4665"/>
                      <a:pt x="11547" y="4225"/>
                      <a:pt x="11510" y="3906"/>
                    </a:cubicBezTo>
                    <a:lnTo>
                      <a:pt x="11510" y="3882"/>
                    </a:lnTo>
                    <a:cubicBezTo>
                      <a:pt x="11510" y="3869"/>
                      <a:pt x="11485" y="3845"/>
                      <a:pt x="11510" y="3821"/>
                    </a:cubicBezTo>
                    <a:cubicBezTo>
                      <a:pt x="11571" y="3637"/>
                      <a:pt x="11877" y="3478"/>
                      <a:pt x="12465" y="3306"/>
                    </a:cubicBezTo>
                    <a:cubicBezTo>
                      <a:pt x="13383" y="3049"/>
                      <a:pt x="14461" y="3012"/>
                      <a:pt x="15391" y="3012"/>
                    </a:cubicBezTo>
                    <a:cubicBezTo>
                      <a:pt x="15771" y="3012"/>
                      <a:pt x="16163" y="3012"/>
                      <a:pt x="16542" y="3025"/>
                    </a:cubicBezTo>
                    <a:lnTo>
                      <a:pt x="16567" y="3025"/>
                    </a:lnTo>
                    <a:cubicBezTo>
                      <a:pt x="16983" y="3025"/>
                      <a:pt x="17412" y="3049"/>
                      <a:pt x="17852" y="3049"/>
                    </a:cubicBezTo>
                    <a:cubicBezTo>
                      <a:pt x="18881" y="3049"/>
                      <a:pt x="20228" y="3012"/>
                      <a:pt x="21623" y="2743"/>
                    </a:cubicBezTo>
                    <a:cubicBezTo>
                      <a:pt x="23289" y="2400"/>
                      <a:pt x="24807" y="1776"/>
                      <a:pt x="26129" y="1225"/>
                    </a:cubicBezTo>
                    <a:cubicBezTo>
                      <a:pt x="26790" y="943"/>
                      <a:pt x="27415" y="686"/>
                      <a:pt x="28027" y="478"/>
                    </a:cubicBezTo>
                    <a:cubicBezTo>
                      <a:pt x="28921" y="172"/>
                      <a:pt x="29753" y="0"/>
                      <a:pt x="30402" y="0"/>
                    </a:cubicBezTo>
                    <a:cubicBezTo>
                      <a:pt x="30868" y="0"/>
                      <a:pt x="31247" y="74"/>
                      <a:pt x="31541" y="233"/>
                    </a:cubicBezTo>
                    <a:cubicBezTo>
                      <a:pt x="32043" y="490"/>
                      <a:pt x="32606" y="1115"/>
                      <a:pt x="33206" y="1788"/>
                    </a:cubicBezTo>
                    <a:cubicBezTo>
                      <a:pt x="33953" y="2621"/>
                      <a:pt x="34810" y="3563"/>
                      <a:pt x="35973" y="4347"/>
                    </a:cubicBezTo>
                    <a:cubicBezTo>
                      <a:pt x="37296" y="5216"/>
                      <a:pt x="38667" y="5657"/>
                      <a:pt x="39879" y="6024"/>
                    </a:cubicBezTo>
                    <a:cubicBezTo>
                      <a:pt x="39965" y="6061"/>
                      <a:pt x="40112" y="6073"/>
                      <a:pt x="40247" y="6073"/>
                    </a:cubicBezTo>
                    <a:cubicBezTo>
                      <a:pt x="40455" y="6086"/>
                      <a:pt x="40638" y="6110"/>
                      <a:pt x="40736" y="6196"/>
                    </a:cubicBezTo>
                    <a:cubicBezTo>
                      <a:pt x="40773" y="6233"/>
                      <a:pt x="40785" y="6269"/>
                      <a:pt x="40785" y="6331"/>
                    </a:cubicBezTo>
                    <a:cubicBezTo>
                      <a:pt x="40700" y="7335"/>
                      <a:pt x="39659" y="7665"/>
                      <a:pt x="38459" y="8045"/>
                    </a:cubicBezTo>
                    <a:cubicBezTo>
                      <a:pt x="37186" y="8449"/>
                      <a:pt x="35741" y="8902"/>
                      <a:pt x="35275" y="10285"/>
                    </a:cubicBezTo>
                    <a:cubicBezTo>
                      <a:pt x="34663" y="12061"/>
                      <a:pt x="35153" y="13603"/>
                      <a:pt x="35471" y="14632"/>
                    </a:cubicBezTo>
                    <a:lnTo>
                      <a:pt x="35520" y="14718"/>
                    </a:lnTo>
                    <a:cubicBezTo>
                      <a:pt x="35557" y="14803"/>
                      <a:pt x="35594" y="14877"/>
                      <a:pt x="35582" y="14963"/>
                    </a:cubicBezTo>
                    <a:cubicBezTo>
                      <a:pt x="35582" y="14987"/>
                      <a:pt x="35557" y="14987"/>
                      <a:pt x="35557" y="14999"/>
                    </a:cubicBezTo>
                    <a:cubicBezTo>
                      <a:pt x="35178" y="15305"/>
                      <a:pt x="34602" y="15746"/>
                      <a:pt x="34088" y="16420"/>
                    </a:cubicBezTo>
                    <a:cubicBezTo>
                      <a:pt x="33170" y="17632"/>
                      <a:pt x="32949" y="18930"/>
                      <a:pt x="32778" y="19885"/>
                    </a:cubicBezTo>
                    <a:cubicBezTo>
                      <a:pt x="32778" y="19921"/>
                      <a:pt x="32765" y="19970"/>
                      <a:pt x="32765" y="20019"/>
                    </a:cubicBezTo>
                    <a:cubicBezTo>
                      <a:pt x="32765" y="20129"/>
                      <a:pt x="32765" y="20252"/>
                      <a:pt x="32680" y="20325"/>
                    </a:cubicBezTo>
                    <a:cubicBezTo>
                      <a:pt x="32582" y="20436"/>
                      <a:pt x="32361" y="20436"/>
                      <a:pt x="32055" y="20411"/>
                    </a:cubicBezTo>
                    <a:cubicBezTo>
                      <a:pt x="31921" y="20411"/>
                      <a:pt x="31761" y="20399"/>
                      <a:pt x="31615" y="20411"/>
                    </a:cubicBezTo>
                    <a:cubicBezTo>
                      <a:pt x="31272" y="20436"/>
                      <a:pt x="30929" y="20436"/>
                      <a:pt x="30574" y="20436"/>
                    </a:cubicBezTo>
                    <a:cubicBezTo>
                      <a:pt x="29925" y="20436"/>
                      <a:pt x="29031" y="20399"/>
                      <a:pt x="28541" y="20105"/>
                    </a:cubicBezTo>
                    <a:cubicBezTo>
                      <a:pt x="28443" y="20044"/>
                      <a:pt x="28296" y="19946"/>
                      <a:pt x="28137" y="19836"/>
                    </a:cubicBezTo>
                    <a:cubicBezTo>
                      <a:pt x="27758" y="19554"/>
                      <a:pt x="27280" y="19223"/>
                      <a:pt x="26680" y="18930"/>
                    </a:cubicBezTo>
                    <a:cubicBezTo>
                      <a:pt x="25799" y="18501"/>
                      <a:pt x="24819" y="18293"/>
                      <a:pt x="23791" y="18293"/>
                    </a:cubicBezTo>
                    <a:cubicBezTo>
                      <a:pt x="21562" y="18293"/>
                      <a:pt x="19554" y="19334"/>
                      <a:pt x="18269" y="20215"/>
                    </a:cubicBezTo>
                    <a:cubicBezTo>
                      <a:pt x="17865" y="20497"/>
                      <a:pt x="17485" y="20766"/>
                      <a:pt x="17130" y="21023"/>
                    </a:cubicBezTo>
                    <a:cubicBezTo>
                      <a:pt x="16261" y="21672"/>
                      <a:pt x="15440" y="22284"/>
                      <a:pt x="14767" y="22431"/>
                    </a:cubicBezTo>
                    <a:cubicBezTo>
                      <a:pt x="14595" y="22468"/>
                      <a:pt x="14412" y="22493"/>
                      <a:pt x="14179" y="22493"/>
                    </a:cubicBezTo>
                    <a:cubicBezTo>
                      <a:pt x="13493" y="22493"/>
                      <a:pt x="12636" y="22333"/>
                      <a:pt x="11743" y="22150"/>
                    </a:cubicBezTo>
                    <a:cubicBezTo>
                      <a:pt x="10641" y="21917"/>
                      <a:pt x="9392" y="21672"/>
                      <a:pt x="8069" y="21672"/>
                    </a:cubicBezTo>
                    <a:cubicBezTo>
                      <a:pt x="6637" y="21672"/>
                      <a:pt x="5376" y="21978"/>
                      <a:pt x="4213" y="22591"/>
                    </a:cubicBezTo>
                    <a:cubicBezTo>
                      <a:pt x="3209" y="23129"/>
                      <a:pt x="2462" y="23827"/>
                      <a:pt x="1849" y="24390"/>
                    </a:cubicBezTo>
                    <a:cubicBezTo>
                      <a:pt x="1764" y="24452"/>
                      <a:pt x="1690" y="24537"/>
                      <a:pt x="1617" y="24623"/>
                    </a:cubicBezTo>
                    <a:cubicBezTo>
                      <a:pt x="1372" y="24868"/>
                      <a:pt x="1127" y="25113"/>
                      <a:pt x="956" y="25162"/>
                    </a:cubicBezTo>
                    <a:lnTo>
                      <a:pt x="956" y="25125"/>
                    </a:lnTo>
                    <a:lnTo>
                      <a:pt x="956" y="25162"/>
                    </a:lnTo>
                    <a:cubicBezTo>
                      <a:pt x="943" y="25162"/>
                      <a:pt x="943" y="25162"/>
                      <a:pt x="931" y="25174"/>
                    </a:cubicBezTo>
                    <a:cubicBezTo>
                      <a:pt x="809" y="25113"/>
                      <a:pt x="698" y="25149"/>
                      <a:pt x="576" y="2514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1395775" y="1654988"/>
                <a:ext cx="560500" cy="394900"/>
              </a:xfrm>
              <a:custGeom>
                <a:avLst/>
                <a:gdLst/>
                <a:ahLst/>
                <a:cxnLst/>
                <a:rect l="l" t="t" r="r" b="b"/>
                <a:pathLst>
                  <a:path w="22420" h="15796" fill="none" extrusionOk="0">
                    <a:moveTo>
                      <a:pt x="2548" y="15783"/>
                    </a:moveTo>
                    <a:cubicBezTo>
                      <a:pt x="2290" y="15783"/>
                      <a:pt x="1972" y="15685"/>
                      <a:pt x="1654" y="15612"/>
                    </a:cubicBezTo>
                    <a:cubicBezTo>
                      <a:pt x="1482" y="15563"/>
                      <a:pt x="1311" y="15526"/>
                      <a:pt x="1164" y="15489"/>
                    </a:cubicBezTo>
                    <a:cubicBezTo>
                      <a:pt x="1103" y="15477"/>
                      <a:pt x="1005" y="15477"/>
                      <a:pt x="919" y="15489"/>
                    </a:cubicBezTo>
                    <a:cubicBezTo>
                      <a:pt x="735" y="15501"/>
                      <a:pt x="527" y="15501"/>
                      <a:pt x="454" y="15342"/>
                    </a:cubicBezTo>
                    <a:cubicBezTo>
                      <a:pt x="1" y="14265"/>
                      <a:pt x="503" y="13212"/>
                      <a:pt x="1042" y="12110"/>
                    </a:cubicBezTo>
                    <a:cubicBezTo>
                      <a:pt x="1482" y="11179"/>
                      <a:pt x="1960" y="10224"/>
                      <a:pt x="1837" y="9220"/>
                    </a:cubicBezTo>
                    <a:cubicBezTo>
                      <a:pt x="1813" y="9049"/>
                      <a:pt x="1776" y="8890"/>
                      <a:pt x="1727" y="8743"/>
                    </a:cubicBezTo>
                    <a:cubicBezTo>
                      <a:pt x="1654" y="8498"/>
                      <a:pt x="1593" y="8265"/>
                      <a:pt x="1629" y="8057"/>
                    </a:cubicBezTo>
                    <a:cubicBezTo>
                      <a:pt x="1666" y="7898"/>
                      <a:pt x="1690" y="7726"/>
                      <a:pt x="1727" y="7555"/>
                    </a:cubicBezTo>
                    <a:cubicBezTo>
                      <a:pt x="1960" y="6220"/>
                      <a:pt x="2266" y="4384"/>
                      <a:pt x="3711" y="3074"/>
                    </a:cubicBezTo>
                    <a:cubicBezTo>
                      <a:pt x="3821" y="2988"/>
                      <a:pt x="3956" y="3013"/>
                      <a:pt x="4066" y="3049"/>
                    </a:cubicBezTo>
                    <a:cubicBezTo>
                      <a:pt x="4115" y="3062"/>
                      <a:pt x="4139" y="3062"/>
                      <a:pt x="4176" y="3062"/>
                    </a:cubicBezTo>
                    <a:cubicBezTo>
                      <a:pt x="4543" y="3062"/>
                      <a:pt x="4923" y="3062"/>
                      <a:pt x="5266" y="3074"/>
                    </a:cubicBezTo>
                    <a:lnTo>
                      <a:pt x="5290" y="3074"/>
                    </a:lnTo>
                    <a:cubicBezTo>
                      <a:pt x="5768" y="3098"/>
                      <a:pt x="6184" y="3098"/>
                      <a:pt x="6637" y="3098"/>
                    </a:cubicBezTo>
                    <a:cubicBezTo>
                      <a:pt x="7812" y="3098"/>
                      <a:pt x="9380" y="3049"/>
                      <a:pt x="11057" y="2706"/>
                    </a:cubicBezTo>
                    <a:cubicBezTo>
                      <a:pt x="13065" y="2315"/>
                      <a:pt x="14816" y="1580"/>
                      <a:pt x="16224" y="992"/>
                    </a:cubicBezTo>
                    <a:cubicBezTo>
                      <a:pt x="16836" y="735"/>
                      <a:pt x="17412" y="490"/>
                      <a:pt x="17938" y="307"/>
                    </a:cubicBezTo>
                    <a:cubicBezTo>
                      <a:pt x="18036" y="270"/>
                      <a:pt x="18134" y="233"/>
                      <a:pt x="18220" y="196"/>
                    </a:cubicBezTo>
                    <a:cubicBezTo>
                      <a:pt x="18514" y="86"/>
                      <a:pt x="18746" y="1"/>
                      <a:pt x="18893" y="62"/>
                    </a:cubicBezTo>
                    <a:cubicBezTo>
                      <a:pt x="19077" y="123"/>
                      <a:pt x="19224" y="319"/>
                      <a:pt x="19346" y="490"/>
                    </a:cubicBezTo>
                    <a:cubicBezTo>
                      <a:pt x="19408" y="564"/>
                      <a:pt x="19444" y="637"/>
                      <a:pt x="19493" y="698"/>
                    </a:cubicBezTo>
                    <a:cubicBezTo>
                      <a:pt x="19738" y="980"/>
                      <a:pt x="20154" y="1213"/>
                      <a:pt x="20583" y="1458"/>
                    </a:cubicBezTo>
                    <a:cubicBezTo>
                      <a:pt x="21403" y="1911"/>
                      <a:pt x="22322" y="2437"/>
                      <a:pt x="22383" y="3478"/>
                    </a:cubicBezTo>
                    <a:cubicBezTo>
                      <a:pt x="22420" y="3968"/>
                      <a:pt x="22052" y="4335"/>
                      <a:pt x="21660" y="4727"/>
                    </a:cubicBezTo>
                    <a:cubicBezTo>
                      <a:pt x="21342" y="5070"/>
                      <a:pt x="21011" y="5400"/>
                      <a:pt x="20852" y="5841"/>
                    </a:cubicBezTo>
                    <a:cubicBezTo>
                      <a:pt x="20509" y="6869"/>
                      <a:pt x="20571" y="7861"/>
                      <a:pt x="20632" y="8743"/>
                    </a:cubicBezTo>
                    <a:cubicBezTo>
                      <a:pt x="20669" y="9392"/>
                      <a:pt x="20705" y="10028"/>
                      <a:pt x="20571" y="10555"/>
                    </a:cubicBezTo>
                    <a:cubicBezTo>
                      <a:pt x="20534" y="10702"/>
                      <a:pt x="20424" y="10787"/>
                      <a:pt x="20326" y="10898"/>
                    </a:cubicBezTo>
                    <a:cubicBezTo>
                      <a:pt x="20265" y="10959"/>
                      <a:pt x="20203" y="11008"/>
                      <a:pt x="20154" y="11069"/>
                    </a:cubicBezTo>
                    <a:cubicBezTo>
                      <a:pt x="19873" y="11436"/>
                      <a:pt x="19738" y="11914"/>
                      <a:pt x="19603" y="12355"/>
                    </a:cubicBezTo>
                    <a:cubicBezTo>
                      <a:pt x="19420" y="12942"/>
                      <a:pt x="19248" y="13518"/>
                      <a:pt x="18759" y="13689"/>
                    </a:cubicBezTo>
                    <a:cubicBezTo>
                      <a:pt x="18440" y="13775"/>
                      <a:pt x="18134" y="13518"/>
                      <a:pt x="17767" y="13187"/>
                    </a:cubicBezTo>
                    <a:cubicBezTo>
                      <a:pt x="17497" y="12979"/>
                      <a:pt x="17216" y="12722"/>
                      <a:pt x="16885" y="12563"/>
                    </a:cubicBezTo>
                    <a:cubicBezTo>
                      <a:pt x="15538" y="11926"/>
                      <a:pt x="14069" y="11608"/>
                      <a:pt x="12563" y="11608"/>
                    </a:cubicBezTo>
                    <a:cubicBezTo>
                      <a:pt x="9465" y="11608"/>
                      <a:pt x="6821" y="12967"/>
                      <a:pt x="5131" y="14106"/>
                    </a:cubicBezTo>
                    <a:cubicBezTo>
                      <a:pt x="4690" y="14412"/>
                      <a:pt x="4262" y="14718"/>
                      <a:pt x="3894" y="14999"/>
                    </a:cubicBezTo>
                    <a:cubicBezTo>
                      <a:pt x="3784" y="15073"/>
                      <a:pt x="3686" y="15171"/>
                      <a:pt x="3576" y="15256"/>
                    </a:cubicBezTo>
                    <a:cubicBezTo>
                      <a:pt x="3294" y="15489"/>
                      <a:pt x="3013" y="15734"/>
                      <a:pt x="2768" y="15795"/>
                    </a:cubicBezTo>
                    <a:lnTo>
                      <a:pt x="2768" y="15795"/>
                    </a:lnTo>
                    <a:cubicBezTo>
                      <a:pt x="2695" y="15783"/>
                      <a:pt x="2633" y="15783"/>
                      <a:pt x="2548" y="1578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6"/>
              <p:cNvSpPr/>
              <p:nvPr/>
            </p:nvSpPr>
            <p:spPr>
              <a:xfrm>
                <a:off x="1520375" y="1749563"/>
                <a:ext cx="329375" cy="164400"/>
              </a:xfrm>
              <a:custGeom>
                <a:avLst/>
                <a:gdLst/>
                <a:ahLst/>
                <a:cxnLst/>
                <a:rect l="l" t="t" r="r" b="b"/>
                <a:pathLst>
                  <a:path w="13175" h="6576" fill="none" extrusionOk="0">
                    <a:moveTo>
                      <a:pt x="1212" y="6576"/>
                    </a:moveTo>
                    <a:cubicBezTo>
                      <a:pt x="857" y="6576"/>
                      <a:pt x="539" y="6490"/>
                      <a:pt x="233" y="6294"/>
                    </a:cubicBezTo>
                    <a:lnTo>
                      <a:pt x="233" y="6294"/>
                    </a:lnTo>
                    <a:cubicBezTo>
                      <a:pt x="0" y="6135"/>
                      <a:pt x="61" y="5841"/>
                      <a:pt x="135" y="5535"/>
                    </a:cubicBezTo>
                    <a:cubicBezTo>
                      <a:pt x="184" y="5352"/>
                      <a:pt x="221" y="5168"/>
                      <a:pt x="196" y="5021"/>
                    </a:cubicBezTo>
                    <a:cubicBezTo>
                      <a:pt x="184" y="4886"/>
                      <a:pt x="147" y="4764"/>
                      <a:pt x="123" y="4654"/>
                    </a:cubicBezTo>
                    <a:cubicBezTo>
                      <a:pt x="98" y="4531"/>
                      <a:pt x="61" y="4409"/>
                      <a:pt x="61" y="4286"/>
                    </a:cubicBezTo>
                    <a:cubicBezTo>
                      <a:pt x="37" y="3748"/>
                      <a:pt x="0" y="2952"/>
                      <a:pt x="441" y="2646"/>
                    </a:cubicBezTo>
                    <a:cubicBezTo>
                      <a:pt x="674" y="2499"/>
                      <a:pt x="955" y="2535"/>
                      <a:pt x="1225" y="2597"/>
                    </a:cubicBezTo>
                    <a:cubicBezTo>
                      <a:pt x="1359" y="2633"/>
                      <a:pt x="1506" y="2658"/>
                      <a:pt x="1641" y="2658"/>
                    </a:cubicBezTo>
                    <a:cubicBezTo>
                      <a:pt x="2975" y="2658"/>
                      <a:pt x="4751" y="2621"/>
                      <a:pt x="6722" y="2217"/>
                    </a:cubicBezTo>
                    <a:cubicBezTo>
                      <a:pt x="9061" y="1764"/>
                      <a:pt x="11056" y="919"/>
                      <a:pt x="12526" y="307"/>
                    </a:cubicBezTo>
                    <a:cubicBezTo>
                      <a:pt x="12562" y="295"/>
                      <a:pt x="12624" y="246"/>
                      <a:pt x="12685" y="197"/>
                    </a:cubicBezTo>
                    <a:cubicBezTo>
                      <a:pt x="12807" y="111"/>
                      <a:pt x="12954" y="1"/>
                      <a:pt x="13040" y="111"/>
                    </a:cubicBezTo>
                    <a:cubicBezTo>
                      <a:pt x="13175" y="258"/>
                      <a:pt x="13028" y="442"/>
                      <a:pt x="12893" y="613"/>
                    </a:cubicBezTo>
                    <a:cubicBezTo>
                      <a:pt x="12807" y="723"/>
                      <a:pt x="12722" y="821"/>
                      <a:pt x="12685" y="931"/>
                    </a:cubicBezTo>
                    <a:cubicBezTo>
                      <a:pt x="12367" y="1850"/>
                      <a:pt x="12379" y="2744"/>
                      <a:pt x="12416" y="3515"/>
                    </a:cubicBezTo>
                    <a:cubicBezTo>
                      <a:pt x="12428" y="4152"/>
                      <a:pt x="12440" y="4703"/>
                      <a:pt x="12281" y="5156"/>
                    </a:cubicBezTo>
                    <a:cubicBezTo>
                      <a:pt x="12097" y="5682"/>
                      <a:pt x="11118" y="5352"/>
                      <a:pt x="9979" y="4972"/>
                    </a:cubicBezTo>
                    <a:cubicBezTo>
                      <a:pt x="9171" y="4703"/>
                      <a:pt x="8253" y="4409"/>
                      <a:pt x="7567" y="4409"/>
                    </a:cubicBezTo>
                    <a:cubicBezTo>
                      <a:pt x="6294" y="4409"/>
                      <a:pt x="5020" y="5045"/>
                      <a:pt x="3906" y="5609"/>
                    </a:cubicBezTo>
                    <a:cubicBezTo>
                      <a:pt x="2914" y="6123"/>
                      <a:pt x="2008" y="6576"/>
                      <a:pt x="1212" y="657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6"/>
              <p:cNvSpPr/>
              <p:nvPr/>
            </p:nvSpPr>
            <p:spPr>
              <a:xfrm>
                <a:off x="965100" y="1428788"/>
                <a:ext cx="1354200" cy="913425"/>
              </a:xfrm>
              <a:custGeom>
                <a:avLst/>
                <a:gdLst/>
                <a:ahLst/>
                <a:cxnLst/>
                <a:rect l="l" t="t" r="r" b="b"/>
                <a:pathLst>
                  <a:path w="54168" h="36537" fill="none" extrusionOk="0">
                    <a:moveTo>
                      <a:pt x="52613" y="9416"/>
                    </a:moveTo>
                    <a:cubicBezTo>
                      <a:pt x="51670" y="8228"/>
                      <a:pt x="50409" y="7285"/>
                      <a:pt x="49025" y="6783"/>
                    </a:cubicBezTo>
                    <a:cubicBezTo>
                      <a:pt x="48536" y="6600"/>
                      <a:pt x="48046" y="6441"/>
                      <a:pt x="47568" y="6294"/>
                    </a:cubicBezTo>
                    <a:cubicBezTo>
                      <a:pt x="46638" y="6000"/>
                      <a:pt x="45769" y="5730"/>
                      <a:pt x="45120" y="5302"/>
                    </a:cubicBezTo>
                    <a:cubicBezTo>
                      <a:pt x="44556" y="4910"/>
                      <a:pt x="44005" y="4322"/>
                      <a:pt x="43430" y="3673"/>
                    </a:cubicBezTo>
                    <a:cubicBezTo>
                      <a:pt x="42548" y="2706"/>
                      <a:pt x="41569" y="1629"/>
                      <a:pt x="40161" y="894"/>
                    </a:cubicBezTo>
                    <a:cubicBezTo>
                      <a:pt x="39047" y="306"/>
                      <a:pt x="37773" y="0"/>
                      <a:pt x="36390" y="0"/>
                    </a:cubicBezTo>
                    <a:cubicBezTo>
                      <a:pt x="35067" y="0"/>
                      <a:pt x="33647" y="282"/>
                      <a:pt x="32129" y="796"/>
                    </a:cubicBezTo>
                    <a:cubicBezTo>
                      <a:pt x="31370" y="1078"/>
                      <a:pt x="30635" y="1384"/>
                      <a:pt x="29913" y="1665"/>
                    </a:cubicBezTo>
                    <a:cubicBezTo>
                      <a:pt x="28713" y="2167"/>
                      <a:pt x="27598" y="2633"/>
                      <a:pt x="26497" y="2853"/>
                    </a:cubicBezTo>
                    <a:cubicBezTo>
                      <a:pt x="25590" y="3037"/>
                      <a:pt x="24586" y="3049"/>
                      <a:pt x="23815" y="3049"/>
                    </a:cubicBezTo>
                    <a:cubicBezTo>
                      <a:pt x="23423" y="3049"/>
                      <a:pt x="23019" y="3049"/>
                      <a:pt x="22640" y="3037"/>
                    </a:cubicBezTo>
                    <a:cubicBezTo>
                      <a:pt x="22248" y="3037"/>
                      <a:pt x="21819" y="3012"/>
                      <a:pt x="21391" y="3012"/>
                    </a:cubicBezTo>
                    <a:cubicBezTo>
                      <a:pt x="20056" y="3012"/>
                      <a:pt x="18477" y="3073"/>
                      <a:pt x="16885" y="3539"/>
                    </a:cubicBezTo>
                    <a:cubicBezTo>
                      <a:pt x="15612" y="3894"/>
                      <a:pt x="14436" y="4567"/>
                      <a:pt x="13555" y="5424"/>
                    </a:cubicBezTo>
                    <a:cubicBezTo>
                      <a:pt x="12367" y="6551"/>
                      <a:pt x="11730" y="8008"/>
                      <a:pt x="11779" y="9489"/>
                    </a:cubicBezTo>
                    <a:cubicBezTo>
                      <a:pt x="11792" y="9893"/>
                      <a:pt x="11840" y="10224"/>
                      <a:pt x="11877" y="10506"/>
                    </a:cubicBezTo>
                    <a:cubicBezTo>
                      <a:pt x="11902" y="10640"/>
                      <a:pt x="11926" y="10824"/>
                      <a:pt x="11926" y="10897"/>
                    </a:cubicBezTo>
                    <a:cubicBezTo>
                      <a:pt x="11926" y="11179"/>
                      <a:pt x="11424" y="11877"/>
                      <a:pt x="11081" y="12342"/>
                    </a:cubicBezTo>
                    <a:cubicBezTo>
                      <a:pt x="10285" y="13420"/>
                      <a:pt x="9208" y="14913"/>
                      <a:pt x="9367" y="16897"/>
                    </a:cubicBezTo>
                    <a:cubicBezTo>
                      <a:pt x="9428" y="17644"/>
                      <a:pt x="9673" y="18293"/>
                      <a:pt x="9857" y="18746"/>
                    </a:cubicBezTo>
                    <a:cubicBezTo>
                      <a:pt x="9943" y="18954"/>
                      <a:pt x="10041" y="19223"/>
                      <a:pt x="10065" y="19333"/>
                    </a:cubicBezTo>
                    <a:cubicBezTo>
                      <a:pt x="10090" y="19542"/>
                      <a:pt x="9453" y="20301"/>
                      <a:pt x="8082" y="20790"/>
                    </a:cubicBezTo>
                    <a:cubicBezTo>
                      <a:pt x="7824" y="20876"/>
                      <a:pt x="7567" y="20974"/>
                      <a:pt x="7286" y="21060"/>
                    </a:cubicBezTo>
                    <a:cubicBezTo>
                      <a:pt x="5498" y="21660"/>
                      <a:pt x="3270" y="22394"/>
                      <a:pt x="1947" y="24488"/>
                    </a:cubicBezTo>
                    <a:cubicBezTo>
                      <a:pt x="1262" y="25602"/>
                      <a:pt x="1029" y="26802"/>
                      <a:pt x="858" y="27770"/>
                    </a:cubicBezTo>
                    <a:cubicBezTo>
                      <a:pt x="796" y="28100"/>
                      <a:pt x="735" y="28406"/>
                      <a:pt x="674" y="28688"/>
                    </a:cubicBezTo>
                    <a:cubicBezTo>
                      <a:pt x="649" y="28810"/>
                      <a:pt x="613" y="28945"/>
                      <a:pt x="576" y="29067"/>
                    </a:cubicBezTo>
                    <a:cubicBezTo>
                      <a:pt x="331" y="29924"/>
                      <a:pt x="1" y="31088"/>
                      <a:pt x="392" y="32386"/>
                    </a:cubicBezTo>
                    <a:cubicBezTo>
                      <a:pt x="796" y="33794"/>
                      <a:pt x="1898" y="34908"/>
                      <a:pt x="3674" y="35728"/>
                    </a:cubicBezTo>
                    <a:cubicBezTo>
                      <a:pt x="4886" y="36279"/>
                      <a:pt x="5963" y="36536"/>
                      <a:pt x="6980" y="36536"/>
                    </a:cubicBezTo>
                    <a:cubicBezTo>
                      <a:pt x="7469" y="36536"/>
                      <a:pt x="7947" y="36475"/>
                      <a:pt x="8412" y="36353"/>
                    </a:cubicBezTo>
                    <a:cubicBezTo>
                      <a:pt x="9894" y="35948"/>
                      <a:pt x="10898" y="35006"/>
                      <a:pt x="11730" y="34259"/>
                    </a:cubicBezTo>
                    <a:cubicBezTo>
                      <a:pt x="12159" y="33855"/>
                      <a:pt x="12551" y="33487"/>
                      <a:pt x="12893" y="33304"/>
                    </a:cubicBezTo>
                    <a:cubicBezTo>
                      <a:pt x="13212" y="33132"/>
                      <a:pt x="13579" y="33059"/>
                      <a:pt x="14069" y="33059"/>
                    </a:cubicBezTo>
                    <a:cubicBezTo>
                      <a:pt x="14791" y="33059"/>
                      <a:pt x="15673" y="33243"/>
                      <a:pt x="16616" y="33426"/>
                    </a:cubicBezTo>
                    <a:cubicBezTo>
                      <a:pt x="17693" y="33647"/>
                      <a:pt x="18917" y="33904"/>
                      <a:pt x="20191" y="33904"/>
                    </a:cubicBezTo>
                    <a:cubicBezTo>
                      <a:pt x="20852" y="33904"/>
                      <a:pt x="21452" y="33843"/>
                      <a:pt x="22027" y="33708"/>
                    </a:cubicBezTo>
                    <a:cubicBezTo>
                      <a:pt x="23864" y="33292"/>
                      <a:pt x="25284" y="32239"/>
                      <a:pt x="26545" y="31320"/>
                    </a:cubicBezTo>
                    <a:cubicBezTo>
                      <a:pt x="26864" y="31088"/>
                      <a:pt x="27182" y="30843"/>
                      <a:pt x="27513" y="30622"/>
                    </a:cubicBezTo>
                    <a:cubicBezTo>
                      <a:pt x="28370" y="30047"/>
                      <a:pt x="29227" y="29692"/>
                      <a:pt x="29815" y="29692"/>
                    </a:cubicBezTo>
                    <a:cubicBezTo>
                      <a:pt x="29986" y="29692"/>
                      <a:pt x="30121" y="29729"/>
                      <a:pt x="30268" y="29790"/>
                    </a:cubicBezTo>
                    <a:cubicBezTo>
                      <a:pt x="30402" y="29851"/>
                      <a:pt x="30635" y="30010"/>
                      <a:pt x="30843" y="30169"/>
                    </a:cubicBezTo>
                    <a:cubicBezTo>
                      <a:pt x="31088" y="30341"/>
                      <a:pt x="31345" y="30537"/>
                      <a:pt x="31676" y="30720"/>
                    </a:cubicBezTo>
                    <a:cubicBezTo>
                      <a:pt x="33353" y="31712"/>
                      <a:pt x="35190" y="31835"/>
                      <a:pt x="36598" y="31835"/>
                    </a:cubicBezTo>
                    <a:lnTo>
                      <a:pt x="36598" y="31835"/>
                    </a:lnTo>
                    <a:cubicBezTo>
                      <a:pt x="37039" y="31835"/>
                      <a:pt x="37455" y="31822"/>
                      <a:pt x="37834" y="31810"/>
                    </a:cubicBezTo>
                    <a:cubicBezTo>
                      <a:pt x="39096" y="31761"/>
                      <a:pt x="41679" y="31688"/>
                      <a:pt x="43246" y="29692"/>
                    </a:cubicBezTo>
                    <a:cubicBezTo>
                      <a:pt x="44054" y="28651"/>
                      <a:pt x="44263" y="27463"/>
                      <a:pt x="44422" y="26582"/>
                    </a:cubicBezTo>
                    <a:cubicBezTo>
                      <a:pt x="44483" y="26251"/>
                      <a:pt x="44569" y="25700"/>
                      <a:pt x="44679" y="25541"/>
                    </a:cubicBezTo>
                    <a:cubicBezTo>
                      <a:pt x="44740" y="25468"/>
                      <a:pt x="44973" y="25284"/>
                      <a:pt x="45120" y="25162"/>
                    </a:cubicBezTo>
                    <a:cubicBezTo>
                      <a:pt x="45462" y="24904"/>
                      <a:pt x="45891" y="24562"/>
                      <a:pt x="46271" y="24109"/>
                    </a:cubicBezTo>
                    <a:cubicBezTo>
                      <a:pt x="48046" y="21990"/>
                      <a:pt x="47348" y="19774"/>
                      <a:pt x="46956" y="18599"/>
                    </a:cubicBezTo>
                    <a:cubicBezTo>
                      <a:pt x="46895" y="18403"/>
                      <a:pt x="46809" y="18134"/>
                      <a:pt x="46760" y="17938"/>
                    </a:cubicBezTo>
                    <a:cubicBezTo>
                      <a:pt x="47324" y="17681"/>
                      <a:pt x="48695" y="17546"/>
                      <a:pt x="49160" y="17497"/>
                    </a:cubicBezTo>
                    <a:lnTo>
                      <a:pt x="49442" y="17460"/>
                    </a:lnTo>
                    <a:cubicBezTo>
                      <a:pt x="52062" y="17203"/>
                      <a:pt x="53788" y="15770"/>
                      <a:pt x="54045" y="13640"/>
                    </a:cubicBezTo>
                    <a:cubicBezTo>
                      <a:pt x="54168" y="12281"/>
                      <a:pt x="53678" y="10775"/>
                      <a:pt x="52613" y="941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dashDot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" name="Google Shape;89;p6"/>
            <p:cNvGrpSpPr/>
            <p:nvPr/>
          </p:nvGrpSpPr>
          <p:grpSpPr>
            <a:xfrm>
              <a:off x="-3230997" y="-668750"/>
              <a:ext cx="4020585" cy="3545433"/>
              <a:chOff x="-2417677" y="2452996"/>
              <a:chExt cx="5416388" cy="4776280"/>
            </a:xfrm>
          </p:grpSpPr>
          <p:grpSp>
            <p:nvGrpSpPr>
              <p:cNvPr id="90" name="Google Shape;90;p6"/>
              <p:cNvGrpSpPr/>
              <p:nvPr/>
            </p:nvGrpSpPr>
            <p:grpSpPr>
              <a:xfrm>
                <a:off x="415116" y="4353695"/>
                <a:ext cx="451070" cy="303924"/>
                <a:chOff x="5850477" y="3901125"/>
                <a:chExt cx="127450" cy="85874"/>
              </a:xfrm>
            </p:grpSpPr>
            <p:sp>
              <p:nvSpPr>
                <p:cNvPr id="91" name="Google Shape;91;p6"/>
                <p:cNvSpPr/>
                <p:nvPr/>
              </p:nvSpPr>
              <p:spPr>
                <a:xfrm>
                  <a:off x="5892700" y="3901125"/>
                  <a:ext cx="34000" cy="2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" h="1005" extrusionOk="0">
                      <a:moveTo>
                        <a:pt x="0" y="0"/>
                      </a:moveTo>
                      <a:lnTo>
                        <a:pt x="0" y="1004"/>
                      </a:lnTo>
                      <a:lnTo>
                        <a:pt x="1359" y="1004"/>
                      </a:lnTo>
                      <a:lnTo>
                        <a:pt x="135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6"/>
                <p:cNvSpPr/>
                <p:nvPr/>
              </p:nvSpPr>
              <p:spPr>
                <a:xfrm>
                  <a:off x="5935028" y="3936639"/>
                  <a:ext cx="28800" cy="2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845" extrusionOk="0">
                      <a:moveTo>
                        <a:pt x="0" y="0"/>
                      </a:moveTo>
                      <a:lnTo>
                        <a:pt x="0" y="845"/>
                      </a:lnTo>
                      <a:lnTo>
                        <a:pt x="1151" y="845"/>
                      </a:ln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6"/>
                <p:cNvSpPr/>
                <p:nvPr/>
              </p:nvSpPr>
              <p:spPr>
                <a:xfrm>
                  <a:off x="5850477" y="3936641"/>
                  <a:ext cx="14400" cy="1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" h="405" extrusionOk="0">
                      <a:moveTo>
                        <a:pt x="1" y="1"/>
                      </a:moveTo>
                      <a:lnTo>
                        <a:pt x="1" y="405"/>
                      </a:lnTo>
                      <a:lnTo>
                        <a:pt x="576" y="405"/>
                      </a:lnTo>
                      <a:lnTo>
                        <a:pt x="57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6"/>
                <p:cNvSpPr/>
                <p:nvPr/>
              </p:nvSpPr>
              <p:spPr>
                <a:xfrm>
                  <a:off x="5963827" y="3976574"/>
                  <a:ext cx="14100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7" extrusionOk="0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6"/>
                <p:cNvSpPr/>
                <p:nvPr/>
              </p:nvSpPr>
              <p:spPr>
                <a:xfrm>
                  <a:off x="5898840" y="3951591"/>
                  <a:ext cx="14100" cy="1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8" extrusionOk="0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6"/>
                <p:cNvSpPr/>
                <p:nvPr/>
              </p:nvSpPr>
              <p:spPr>
                <a:xfrm>
                  <a:off x="5958542" y="3908476"/>
                  <a:ext cx="14100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7" extrusionOk="0">
                      <a:moveTo>
                        <a:pt x="1" y="1"/>
                      </a:moveTo>
                      <a:lnTo>
                        <a:pt x="1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7" name="Google Shape;97;p6"/>
              <p:cNvSpPr/>
              <p:nvPr/>
            </p:nvSpPr>
            <p:spPr>
              <a:xfrm>
                <a:off x="1177375" y="4353700"/>
                <a:ext cx="186803" cy="186803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4176" extrusionOk="0">
                    <a:moveTo>
                      <a:pt x="1776" y="1"/>
                    </a:moveTo>
                    <a:lnTo>
                      <a:pt x="1776" y="1776"/>
                    </a:lnTo>
                    <a:lnTo>
                      <a:pt x="0" y="1776"/>
                    </a:lnTo>
                    <a:lnTo>
                      <a:pt x="0" y="2400"/>
                    </a:lnTo>
                    <a:lnTo>
                      <a:pt x="1776" y="2400"/>
                    </a:lnTo>
                    <a:lnTo>
                      <a:pt x="1776" y="4176"/>
                    </a:lnTo>
                    <a:lnTo>
                      <a:pt x="2400" y="4176"/>
                    </a:lnTo>
                    <a:lnTo>
                      <a:pt x="2400" y="2400"/>
                    </a:lnTo>
                    <a:lnTo>
                      <a:pt x="4175" y="2400"/>
                    </a:lnTo>
                    <a:lnTo>
                      <a:pt x="4175" y="1776"/>
                    </a:lnTo>
                    <a:lnTo>
                      <a:pt x="2400" y="1776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8" name="Google Shape;98;p6"/>
              <p:cNvGrpSpPr/>
              <p:nvPr/>
            </p:nvGrpSpPr>
            <p:grpSpPr>
              <a:xfrm>
                <a:off x="-2417677" y="2452996"/>
                <a:ext cx="5416388" cy="4776280"/>
                <a:chOff x="3141775" y="2797950"/>
                <a:chExt cx="2059150" cy="1815800"/>
              </a:xfrm>
            </p:grpSpPr>
            <p:sp>
              <p:nvSpPr>
                <p:cNvPr id="99" name="Google Shape;99;p6"/>
                <p:cNvSpPr/>
                <p:nvPr/>
              </p:nvSpPr>
              <p:spPr>
                <a:xfrm>
                  <a:off x="3202075" y="2853350"/>
                  <a:ext cx="1939775" cy="170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91" h="68151" fill="none" extrusionOk="0">
                      <a:moveTo>
                        <a:pt x="67857" y="68150"/>
                      </a:moveTo>
                      <a:cubicBezTo>
                        <a:pt x="66400" y="68150"/>
                        <a:pt x="64967" y="67575"/>
                        <a:pt x="63559" y="66987"/>
                      </a:cubicBezTo>
                      <a:cubicBezTo>
                        <a:pt x="63032" y="66779"/>
                        <a:pt x="62518" y="66558"/>
                        <a:pt x="61992" y="66375"/>
                      </a:cubicBezTo>
                      <a:cubicBezTo>
                        <a:pt x="57694" y="64881"/>
                        <a:pt x="52833" y="65481"/>
                        <a:pt x="48548" y="65995"/>
                      </a:cubicBezTo>
                      <a:cubicBezTo>
                        <a:pt x="46417" y="66252"/>
                        <a:pt x="43993" y="66558"/>
                        <a:pt x="41728" y="66056"/>
                      </a:cubicBezTo>
                      <a:cubicBezTo>
                        <a:pt x="39818" y="65640"/>
                        <a:pt x="38091" y="64697"/>
                        <a:pt x="36402" y="63779"/>
                      </a:cubicBezTo>
                      <a:lnTo>
                        <a:pt x="25003" y="57547"/>
                      </a:lnTo>
                      <a:cubicBezTo>
                        <a:pt x="23999" y="56996"/>
                        <a:pt x="23533" y="56420"/>
                        <a:pt x="23607" y="55784"/>
                      </a:cubicBezTo>
                      <a:cubicBezTo>
                        <a:pt x="23644" y="55502"/>
                        <a:pt x="23791" y="55257"/>
                        <a:pt x="23950" y="55025"/>
                      </a:cubicBezTo>
                      <a:cubicBezTo>
                        <a:pt x="24060" y="54853"/>
                        <a:pt x="24158" y="54682"/>
                        <a:pt x="24219" y="54498"/>
                      </a:cubicBezTo>
                      <a:cubicBezTo>
                        <a:pt x="24403" y="53972"/>
                        <a:pt x="24244" y="53421"/>
                        <a:pt x="24035" y="52833"/>
                      </a:cubicBezTo>
                      <a:cubicBezTo>
                        <a:pt x="23888" y="52355"/>
                        <a:pt x="23717" y="51853"/>
                        <a:pt x="23778" y="51364"/>
                      </a:cubicBezTo>
                      <a:cubicBezTo>
                        <a:pt x="23950" y="49833"/>
                        <a:pt x="25725" y="49429"/>
                        <a:pt x="27280" y="49086"/>
                      </a:cubicBezTo>
                      <a:cubicBezTo>
                        <a:pt x="27623" y="49001"/>
                        <a:pt x="27929" y="48939"/>
                        <a:pt x="28235" y="48854"/>
                      </a:cubicBezTo>
                      <a:cubicBezTo>
                        <a:pt x="29839" y="48425"/>
                        <a:pt x="31247" y="47225"/>
                        <a:pt x="32080" y="45572"/>
                      </a:cubicBezTo>
                      <a:cubicBezTo>
                        <a:pt x="32900" y="43932"/>
                        <a:pt x="33022" y="42095"/>
                        <a:pt x="32410" y="40540"/>
                      </a:cubicBezTo>
                      <a:cubicBezTo>
                        <a:pt x="32031" y="39560"/>
                        <a:pt x="31370" y="38667"/>
                        <a:pt x="30757" y="37773"/>
                      </a:cubicBezTo>
                      <a:cubicBezTo>
                        <a:pt x="29778" y="36389"/>
                        <a:pt x="28774" y="34981"/>
                        <a:pt x="28798" y="33292"/>
                      </a:cubicBezTo>
                      <a:cubicBezTo>
                        <a:pt x="28798" y="32863"/>
                        <a:pt x="28896" y="32520"/>
                        <a:pt x="29055" y="32263"/>
                      </a:cubicBezTo>
                      <a:cubicBezTo>
                        <a:pt x="29288" y="31945"/>
                        <a:pt x="29643" y="31761"/>
                        <a:pt x="29998" y="31590"/>
                      </a:cubicBezTo>
                      <a:cubicBezTo>
                        <a:pt x="30096" y="31541"/>
                        <a:pt x="30194" y="31479"/>
                        <a:pt x="30280" y="31430"/>
                      </a:cubicBezTo>
                      <a:cubicBezTo>
                        <a:pt x="32447" y="30231"/>
                        <a:pt x="32839" y="27231"/>
                        <a:pt x="32508" y="24819"/>
                      </a:cubicBezTo>
                      <a:cubicBezTo>
                        <a:pt x="32349" y="23815"/>
                        <a:pt x="32092" y="22529"/>
                        <a:pt x="31259" y="21562"/>
                      </a:cubicBezTo>
                      <a:cubicBezTo>
                        <a:pt x="30561" y="20741"/>
                        <a:pt x="29264" y="20154"/>
                        <a:pt x="28137" y="20644"/>
                      </a:cubicBezTo>
                      <a:cubicBezTo>
                        <a:pt x="27696" y="20839"/>
                        <a:pt x="27329" y="21195"/>
                        <a:pt x="26974" y="21537"/>
                      </a:cubicBezTo>
                      <a:cubicBezTo>
                        <a:pt x="26533" y="21966"/>
                        <a:pt x="26080" y="22394"/>
                        <a:pt x="25468" y="22541"/>
                      </a:cubicBezTo>
                      <a:cubicBezTo>
                        <a:pt x="24709" y="22725"/>
                        <a:pt x="23950" y="22419"/>
                        <a:pt x="23203" y="22113"/>
                      </a:cubicBezTo>
                      <a:cubicBezTo>
                        <a:pt x="22382" y="21782"/>
                        <a:pt x="21611" y="21476"/>
                        <a:pt x="20852" y="21782"/>
                      </a:cubicBezTo>
                      <a:cubicBezTo>
                        <a:pt x="20289" y="22027"/>
                        <a:pt x="19970" y="22541"/>
                        <a:pt x="19615" y="23117"/>
                      </a:cubicBezTo>
                      <a:cubicBezTo>
                        <a:pt x="19383" y="23472"/>
                        <a:pt x="19162" y="23839"/>
                        <a:pt x="18856" y="24133"/>
                      </a:cubicBezTo>
                      <a:cubicBezTo>
                        <a:pt x="17693" y="25272"/>
                        <a:pt x="15734" y="24966"/>
                        <a:pt x="14399" y="24096"/>
                      </a:cubicBezTo>
                      <a:cubicBezTo>
                        <a:pt x="13591" y="23558"/>
                        <a:pt x="12893" y="22835"/>
                        <a:pt x="12244" y="22137"/>
                      </a:cubicBezTo>
                      <a:cubicBezTo>
                        <a:pt x="11828" y="21709"/>
                        <a:pt x="11400" y="21243"/>
                        <a:pt x="10934" y="20852"/>
                      </a:cubicBezTo>
                      <a:cubicBezTo>
                        <a:pt x="10530" y="20484"/>
                        <a:pt x="9881" y="19995"/>
                        <a:pt x="9159" y="19958"/>
                      </a:cubicBezTo>
                      <a:cubicBezTo>
                        <a:pt x="8694" y="19946"/>
                        <a:pt x="8216" y="20129"/>
                        <a:pt x="7788" y="20301"/>
                      </a:cubicBezTo>
                      <a:cubicBezTo>
                        <a:pt x="7286" y="20497"/>
                        <a:pt x="6759" y="20815"/>
                        <a:pt x="6257" y="21133"/>
                      </a:cubicBezTo>
                      <a:cubicBezTo>
                        <a:pt x="5241" y="21782"/>
                        <a:pt x="4188" y="22443"/>
                        <a:pt x="3086" y="22137"/>
                      </a:cubicBezTo>
                      <a:cubicBezTo>
                        <a:pt x="1629" y="21733"/>
                        <a:pt x="1115" y="19884"/>
                        <a:pt x="686" y="18378"/>
                      </a:cubicBezTo>
                      <a:cubicBezTo>
                        <a:pt x="637" y="18195"/>
                        <a:pt x="576" y="18011"/>
                        <a:pt x="527" y="17852"/>
                      </a:cubicBezTo>
                      <a:cubicBezTo>
                        <a:pt x="0" y="16052"/>
                        <a:pt x="368" y="14215"/>
                        <a:pt x="1482" y="13162"/>
                      </a:cubicBezTo>
                      <a:cubicBezTo>
                        <a:pt x="2143" y="12538"/>
                        <a:pt x="3000" y="12220"/>
                        <a:pt x="3833" y="11889"/>
                      </a:cubicBezTo>
                      <a:cubicBezTo>
                        <a:pt x="4200" y="11754"/>
                        <a:pt x="4567" y="11620"/>
                        <a:pt x="4923" y="11448"/>
                      </a:cubicBezTo>
                      <a:cubicBezTo>
                        <a:pt x="6098" y="10897"/>
                        <a:pt x="7175" y="9795"/>
                        <a:pt x="6943" y="8583"/>
                      </a:cubicBezTo>
                      <a:cubicBezTo>
                        <a:pt x="6918" y="8436"/>
                        <a:pt x="6857" y="8265"/>
                        <a:pt x="6808" y="8118"/>
                      </a:cubicBezTo>
                      <a:cubicBezTo>
                        <a:pt x="6698" y="7787"/>
                        <a:pt x="6588" y="7457"/>
                        <a:pt x="6673" y="7114"/>
                      </a:cubicBezTo>
                      <a:cubicBezTo>
                        <a:pt x="6857" y="6281"/>
                        <a:pt x="7726" y="6245"/>
                        <a:pt x="8645" y="6232"/>
                      </a:cubicBezTo>
                      <a:cubicBezTo>
                        <a:pt x="9245" y="6220"/>
                        <a:pt x="9857" y="6196"/>
                        <a:pt x="10322" y="5951"/>
                      </a:cubicBezTo>
                      <a:cubicBezTo>
                        <a:pt x="11228" y="5498"/>
                        <a:pt x="11302" y="4420"/>
                        <a:pt x="11387" y="3294"/>
                      </a:cubicBezTo>
                      <a:cubicBezTo>
                        <a:pt x="11449" y="2278"/>
                        <a:pt x="11522" y="1237"/>
                        <a:pt x="12208" y="563"/>
                      </a:cubicBezTo>
                      <a:cubicBezTo>
                        <a:pt x="12636" y="159"/>
                        <a:pt x="13224" y="0"/>
                        <a:pt x="13873" y="110"/>
                      </a:cubicBezTo>
                      <a:cubicBezTo>
                        <a:pt x="14852" y="294"/>
                        <a:pt x="15856" y="1078"/>
                        <a:pt x="16297" y="2020"/>
                      </a:cubicBezTo>
                      <a:cubicBezTo>
                        <a:pt x="16665" y="2792"/>
                        <a:pt x="16836" y="3649"/>
                        <a:pt x="16995" y="4457"/>
                      </a:cubicBezTo>
                      <a:cubicBezTo>
                        <a:pt x="17154" y="5241"/>
                        <a:pt x="17326" y="6049"/>
                        <a:pt x="17656" y="6771"/>
                      </a:cubicBezTo>
                      <a:cubicBezTo>
                        <a:pt x="18697" y="9061"/>
                        <a:pt x="21550" y="10457"/>
                        <a:pt x="24133" y="9955"/>
                      </a:cubicBezTo>
                      <a:cubicBezTo>
                        <a:pt x="26607" y="9477"/>
                        <a:pt x="28749" y="7408"/>
                        <a:pt x="29472" y="4812"/>
                      </a:cubicBezTo>
                      <a:cubicBezTo>
                        <a:pt x="29508" y="4702"/>
                        <a:pt x="29533" y="4579"/>
                        <a:pt x="29570" y="4469"/>
                      </a:cubicBezTo>
                      <a:cubicBezTo>
                        <a:pt x="29729" y="3796"/>
                        <a:pt x="29913" y="3098"/>
                        <a:pt x="30463" y="2669"/>
                      </a:cubicBezTo>
                      <a:cubicBezTo>
                        <a:pt x="31406" y="1910"/>
                        <a:pt x="32827" y="2437"/>
                        <a:pt x="33720" y="3318"/>
                      </a:cubicBezTo>
                      <a:cubicBezTo>
                        <a:pt x="34002" y="3600"/>
                        <a:pt x="34259" y="3894"/>
                        <a:pt x="34504" y="4175"/>
                      </a:cubicBezTo>
                      <a:cubicBezTo>
                        <a:pt x="35030" y="4775"/>
                        <a:pt x="35557" y="5400"/>
                        <a:pt x="36267" y="5755"/>
                      </a:cubicBezTo>
                      <a:cubicBezTo>
                        <a:pt x="36745" y="5988"/>
                        <a:pt x="37283" y="6098"/>
                        <a:pt x="37785" y="6196"/>
                      </a:cubicBezTo>
                      <a:cubicBezTo>
                        <a:pt x="38447" y="6318"/>
                        <a:pt x="39108" y="6465"/>
                        <a:pt x="39671" y="6857"/>
                      </a:cubicBezTo>
                      <a:cubicBezTo>
                        <a:pt x="41030" y="7824"/>
                        <a:pt x="40993" y="9857"/>
                        <a:pt x="40553" y="11314"/>
                      </a:cubicBezTo>
                      <a:cubicBezTo>
                        <a:pt x="40418" y="11754"/>
                        <a:pt x="40246" y="12195"/>
                        <a:pt x="40087" y="12624"/>
                      </a:cubicBezTo>
                      <a:cubicBezTo>
                        <a:pt x="39695" y="13689"/>
                        <a:pt x="39291" y="14766"/>
                        <a:pt x="39340" y="15893"/>
                      </a:cubicBezTo>
                      <a:cubicBezTo>
                        <a:pt x="39389" y="17154"/>
                        <a:pt x="40014" y="18354"/>
                        <a:pt x="40614" y="19517"/>
                      </a:cubicBezTo>
                      <a:cubicBezTo>
                        <a:pt x="41336" y="20913"/>
                        <a:pt x="42083" y="22345"/>
                        <a:pt x="41801" y="23876"/>
                      </a:cubicBezTo>
                      <a:cubicBezTo>
                        <a:pt x="41765" y="24170"/>
                        <a:pt x="41667" y="24464"/>
                        <a:pt x="41581" y="24733"/>
                      </a:cubicBezTo>
                      <a:cubicBezTo>
                        <a:pt x="41483" y="25039"/>
                        <a:pt x="41373" y="25357"/>
                        <a:pt x="41336" y="25688"/>
                      </a:cubicBezTo>
                      <a:cubicBezTo>
                        <a:pt x="41214" y="26521"/>
                        <a:pt x="41422" y="27463"/>
                        <a:pt x="42010" y="28590"/>
                      </a:cubicBezTo>
                      <a:cubicBezTo>
                        <a:pt x="43087" y="30720"/>
                        <a:pt x="44752" y="32030"/>
                        <a:pt x="46430" y="32116"/>
                      </a:cubicBezTo>
                      <a:cubicBezTo>
                        <a:pt x="47972" y="32177"/>
                        <a:pt x="48340" y="30867"/>
                        <a:pt x="48768" y="29373"/>
                      </a:cubicBezTo>
                      <a:cubicBezTo>
                        <a:pt x="48878" y="28994"/>
                        <a:pt x="48989" y="28590"/>
                        <a:pt x="49123" y="28210"/>
                      </a:cubicBezTo>
                      <a:cubicBezTo>
                        <a:pt x="49809" y="26264"/>
                        <a:pt x="50703" y="24917"/>
                        <a:pt x="51719" y="23374"/>
                      </a:cubicBezTo>
                      <a:cubicBezTo>
                        <a:pt x="52013" y="22933"/>
                        <a:pt x="52319" y="22468"/>
                        <a:pt x="52625" y="21978"/>
                      </a:cubicBezTo>
                      <a:cubicBezTo>
                        <a:pt x="53286" y="20937"/>
                        <a:pt x="54890" y="21354"/>
                        <a:pt x="56200" y="21684"/>
                      </a:cubicBezTo>
                      <a:cubicBezTo>
                        <a:pt x="56360" y="21733"/>
                        <a:pt x="56519" y="21770"/>
                        <a:pt x="56653" y="21807"/>
                      </a:cubicBezTo>
                      <a:cubicBezTo>
                        <a:pt x="57841" y="22101"/>
                        <a:pt x="59212" y="23056"/>
                        <a:pt x="59372" y="24488"/>
                      </a:cubicBezTo>
                      <a:cubicBezTo>
                        <a:pt x="59420" y="24917"/>
                        <a:pt x="59359" y="25345"/>
                        <a:pt x="59298" y="25774"/>
                      </a:cubicBezTo>
                      <a:cubicBezTo>
                        <a:pt x="59286" y="25933"/>
                        <a:pt x="59261" y="26080"/>
                        <a:pt x="59237" y="26251"/>
                      </a:cubicBezTo>
                      <a:cubicBezTo>
                        <a:pt x="58992" y="28541"/>
                        <a:pt x="59959" y="30794"/>
                        <a:pt x="60816" y="32765"/>
                      </a:cubicBezTo>
                      <a:cubicBezTo>
                        <a:pt x="61024" y="33279"/>
                        <a:pt x="61294" y="33855"/>
                        <a:pt x="61735" y="34234"/>
                      </a:cubicBezTo>
                      <a:cubicBezTo>
                        <a:pt x="62151" y="34589"/>
                        <a:pt x="62714" y="34761"/>
                        <a:pt x="63216" y="34883"/>
                      </a:cubicBezTo>
                      <a:cubicBezTo>
                        <a:pt x="64024" y="35079"/>
                        <a:pt x="64930" y="35116"/>
                        <a:pt x="65800" y="35153"/>
                      </a:cubicBezTo>
                      <a:cubicBezTo>
                        <a:pt x="67306" y="35214"/>
                        <a:pt x="68861" y="35275"/>
                        <a:pt x="69999" y="36157"/>
                      </a:cubicBezTo>
                      <a:cubicBezTo>
                        <a:pt x="71946" y="37638"/>
                        <a:pt x="73256" y="40099"/>
                        <a:pt x="74419" y="42291"/>
                      </a:cubicBezTo>
                      <a:cubicBezTo>
                        <a:pt x="74579" y="42560"/>
                        <a:pt x="74713" y="42842"/>
                        <a:pt x="74872" y="43111"/>
                      </a:cubicBezTo>
                      <a:cubicBezTo>
                        <a:pt x="75815" y="44862"/>
                        <a:pt x="76795" y="46662"/>
                        <a:pt x="77162" y="48670"/>
                      </a:cubicBezTo>
                      <a:cubicBezTo>
                        <a:pt x="77591" y="51045"/>
                        <a:pt x="77101" y="53457"/>
                        <a:pt x="76611" y="55331"/>
                      </a:cubicBezTo>
                      <a:cubicBezTo>
                        <a:pt x="75889" y="58086"/>
                        <a:pt x="74897" y="60767"/>
                        <a:pt x="73648" y="63301"/>
                      </a:cubicBezTo>
                      <a:cubicBezTo>
                        <a:pt x="72730" y="65175"/>
                        <a:pt x="71383" y="67391"/>
                        <a:pt x="69118" y="67991"/>
                      </a:cubicBezTo>
                      <a:cubicBezTo>
                        <a:pt x="68701" y="68113"/>
                        <a:pt x="68285" y="68150"/>
                        <a:pt x="67857" y="6815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6"/>
                <p:cNvSpPr/>
                <p:nvPr/>
              </p:nvSpPr>
              <p:spPr>
                <a:xfrm>
                  <a:off x="3291150" y="3022000"/>
                  <a:ext cx="1763775" cy="145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51" h="58013" fill="none" extrusionOk="0">
                      <a:moveTo>
                        <a:pt x="64294" y="58013"/>
                      </a:moveTo>
                      <a:lnTo>
                        <a:pt x="64294" y="58013"/>
                      </a:lnTo>
                      <a:cubicBezTo>
                        <a:pt x="63510" y="58013"/>
                        <a:pt x="62371" y="57547"/>
                        <a:pt x="61269" y="57094"/>
                      </a:cubicBezTo>
                      <a:cubicBezTo>
                        <a:pt x="60718" y="56862"/>
                        <a:pt x="60143" y="56629"/>
                        <a:pt x="59555" y="56433"/>
                      </a:cubicBezTo>
                      <a:cubicBezTo>
                        <a:pt x="57339" y="55649"/>
                        <a:pt x="54890" y="55282"/>
                        <a:pt x="52086" y="55282"/>
                      </a:cubicBezTo>
                      <a:cubicBezTo>
                        <a:pt x="49478" y="55282"/>
                        <a:pt x="46858" y="55600"/>
                        <a:pt x="44569" y="55894"/>
                      </a:cubicBezTo>
                      <a:cubicBezTo>
                        <a:pt x="43405" y="56041"/>
                        <a:pt x="42071" y="56200"/>
                        <a:pt x="40883" y="56200"/>
                      </a:cubicBezTo>
                      <a:cubicBezTo>
                        <a:pt x="40124" y="56200"/>
                        <a:pt x="39475" y="56139"/>
                        <a:pt x="38887" y="56017"/>
                      </a:cubicBezTo>
                      <a:cubicBezTo>
                        <a:pt x="37455" y="55711"/>
                        <a:pt x="35998" y="54915"/>
                        <a:pt x="34467" y="54070"/>
                      </a:cubicBezTo>
                      <a:cubicBezTo>
                        <a:pt x="33684" y="53654"/>
                        <a:pt x="32508" y="53188"/>
                        <a:pt x="31272" y="52711"/>
                      </a:cubicBezTo>
                      <a:cubicBezTo>
                        <a:pt x="28419" y="51621"/>
                        <a:pt x="24905" y="50262"/>
                        <a:pt x="24023" y="48364"/>
                      </a:cubicBezTo>
                      <a:cubicBezTo>
                        <a:pt x="23619" y="47446"/>
                        <a:pt x="23570" y="46405"/>
                        <a:pt x="23950" y="45793"/>
                      </a:cubicBezTo>
                      <a:cubicBezTo>
                        <a:pt x="24023" y="45671"/>
                        <a:pt x="24182" y="45671"/>
                        <a:pt x="24317" y="45671"/>
                      </a:cubicBezTo>
                      <a:cubicBezTo>
                        <a:pt x="24378" y="45671"/>
                        <a:pt x="24439" y="45671"/>
                        <a:pt x="24476" y="45658"/>
                      </a:cubicBezTo>
                      <a:lnTo>
                        <a:pt x="24488" y="45658"/>
                      </a:lnTo>
                      <a:cubicBezTo>
                        <a:pt x="24819" y="45585"/>
                        <a:pt x="25186" y="45499"/>
                        <a:pt x="25541" y="45401"/>
                      </a:cubicBezTo>
                      <a:cubicBezTo>
                        <a:pt x="28088" y="44703"/>
                        <a:pt x="30268" y="42891"/>
                        <a:pt x="31541" y="40357"/>
                      </a:cubicBezTo>
                      <a:cubicBezTo>
                        <a:pt x="32814" y="37847"/>
                        <a:pt x="32986" y="35006"/>
                        <a:pt x="32006" y="32545"/>
                      </a:cubicBezTo>
                      <a:cubicBezTo>
                        <a:pt x="31467" y="31174"/>
                        <a:pt x="30659" y="30047"/>
                        <a:pt x="29949" y="29056"/>
                      </a:cubicBezTo>
                      <a:cubicBezTo>
                        <a:pt x="29827" y="28872"/>
                        <a:pt x="29655" y="28700"/>
                        <a:pt x="29496" y="28517"/>
                      </a:cubicBezTo>
                      <a:cubicBezTo>
                        <a:pt x="29104" y="28113"/>
                        <a:pt x="28762" y="27745"/>
                        <a:pt x="28860" y="27354"/>
                      </a:cubicBezTo>
                      <a:cubicBezTo>
                        <a:pt x="29166" y="26178"/>
                        <a:pt x="29778" y="25137"/>
                        <a:pt x="30439" y="24011"/>
                      </a:cubicBezTo>
                      <a:cubicBezTo>
                        <a:pt x="31541" y="22162"/>
                        <a:pt x="32680" y="20252"/>
                        <a:pt x="32288" y="17571"/>
                      </a:cubicBezTo>
                      <a:cubicBezTo>
                        <a:pt x="32092" y="16224"/>
                        <a:pt x="31676" y="14240"/>
                        <a:pt x="30292" y="12600"/>
                      </a:cubicBezTo>
                      <a:cubicBezTo>
                        <a:pt x="29068" y="11155"/>
                        <a:pt x="27256" y="10298"/>
                        <a:pt x="25456" y="10298"/>
                      </a:cubicBezTo>
                      <a:cubicBezTo>
                        <a:pt x="24660" y="10298"/>
                        <a:pt x="23888" y="10469"/>
                        <a:pt x="23166" y="10788"/>
                      </a:cubicBezTo>
                      <a:cubicBezTo>
                        <a:pt x="22713" y="11008"/>
                        <a:pt x="22358" y="11339"/>
                        <a:pt x="22040" y="11632"/>
                      </a:cubicBezTo>
                      <a:cubicBezTo>
                        <a:pt x="21697" y="11951"/>
                        <a:pt x="21427" y="12220"/>
                        <a:pt x="21072" y="12294"/>
                      </a:cubicBezTo>
                      <a:cubicBezTo>
                        <a:pt x="21023" y="12306"/>
                        <a:pt x="20987" y="12281"/>
                        <a:pt x="20938" y="12245"/>
                      </a:cubicBezTo>
                      <a:cubicBezTo>
                        <a:pt x="20925" y="12232"/>
                        <a:pt x="20901" y="12232"/>
                        <a:pt x="20889" y="12220"/>
                      </a:cubicBezTo>
                      <a:cubicBezTo>
                        <a:pt x="20154" y="11914"/>
                        <a:pt x="19150" y="11498"/>
                        <a:pt x="17938" y="11498"/>
                      </a:cubicBezTo>
                      <a:cubicBezTo>
                        <a:pt x="17228" y="11498"/>
                        <a:pt x="16554" y="11632"/>
                        <a:pt x="15930" y="11914"/>
                      </a:cubicBezTo>
                      <a:cubicBezTo>
                        <a:pt x="14387" y="12563"/>
                        <a:pt x="13604" y="13824"/>
                        <a:pt x="13150" y="14559"/>
                      </a:cubicBezTo>
                      <a:cubicBezTo>
                        <a:pt x="13150" y="14571"/>
                        <a:pt x="13126" y="14571"/>
                        <a:pt x="13126" y="14583"/>
                      </a:cubicBezTo>
                      <a:cubicBezTo>
                        <a:pt x="13114" y="14620"/>
                        <a:pt x="13102" y="14644"/>
                        <a:pt x="13065" y="14669"/>
                      </a:cubicBezTo>
                      <a:cubicBezTo>
                        <a:pt x="12967" y="14706"/>
                        <a:pt x="12857" y="14620"/>
                        <a:pt x="12746" y="14546"/>
                      </a:cubicBezTo>
                      <a:cubicBezTo>
                        <a:pt x="12722" y="14522"/>
                        <a:pt x="12697" y="14497"/>
                        <a:pt x="12673" y="14485"/>
                      </a:cubicBezTo>
                      <a:cubicBezTo>
                        <a:pt x="12183" y="14155"/>
                        <a:pt x="11657" y="13604"/>
                        <a:pt x="11106" y="13028"/>
                      </a:cubicBezTo>
                      <a:cubicBezTo>
                        <a:pt x="10665" y="12563"/>
                        <a:pt x="10163" y="12036"/>
                        <a:pt x="9600" y="11522"/>
                      </a:cubicBezTo>
                      <a:cubicBezTo>
                        <a:pt x="9134" y="11118"/>
                        <a:pt x="7714" y="9882"/>
                        <a:pt x="5694" y="9796"/>
                      </a:cubicBezTo>
                      <a:lnTo>
                        <a:pt x="5510" y="9796"/>
                      </a:lnTo>
                      <a:cubicBezTo>
                        <a:pt x="4408" y="9796"/>
                        <a:pt x="3539" y="10139"/>
                        <a:pt x="2951" y="10371"/>
                      </a:cubicBezTo>
                      <a:cubicBezTo>
                        <a:pt x="2143" y="10690"/>
                        <a:pt x="1470" y="11118"/>
                        <a:pt x="858" y="11485"/>
                      </a:cubicBezTo>
                      <a:lnTo>
                        <a:pt x="809" y="11522"/>
                      </a:lnTo>
                      <a:cubicBezTo>
                        <a:pt x="760" y="11571"/>
                        <a:pt x="723" y="11620"/>
                        <a:pt x="662" y="11608"/>
                      </a:cubicBezTo>
                      <a:cubicBezTo>
                        <a:pt x="429" y="11510"/>
                        <a:pt x="417" y="11216"/>
                        <a:pt x="392" y="10971"/>
                      </a:cubicBezTo>
                      <a:cubicBezTo>
                        <a:pt x="392" y="10873"/>
                        <a:pt x="380" y="10763"/>
                        <a:pt x="368" y="10690"/>
                      </a:cubicBezTo>
                      <a:cubicBezTo>
                        <a:pt x="307" y="10494"/>
                        <a:pt x="258" y="10286"/>
                        <a:pt x="196" y="10102"/>
                      </a:cubicBezTo>
                      <a:cubicBezTo>
                        <a:pt x="0" y="9453"/>
                        <a:pt x="135" y="8939"/>
                        <a:pt x="233" y="8853"/>
                      </a:cubicBezTo>
                      <a:cubicBezTo>
                        <a:pt x="368" y="8694"/>
                        <a:pt x="882" y="8510"/>
                        <a:pt x="1335" y="8327"/>
                      </a:cubicBezTo>
                      <a:lnTo>
                        <a:pt x="1457" y="8290"/>
                      </a:lnTo>
                      <a:cubicBezTo>
                        <a:pt x="1849" y="8131"/>
                        <a:pt x="2315" y="7959"/>
                        <a:pt x="2780" y="7739"/>
                      </a:cubicBezTo>
                      <a:cubicBezTo>
                        <a:pt x="4212" y="7065"/>
                        <a:pt x="4849" y="5853"/>
                        <a:pt x="5474" y="4678"/>
                      </a:cubicBezTo>
                      <a:cubicBezTo>
                        <a:pt x="5865" y="3955"/>
                        <a:pt x="6233" y="3258"/>
                        <a:pt x="6759" y="2694"/>
                      </a:cubicBezTo>
                      <a:cubicBezTo>
                        <a:pt x="6967" y="2486"/>
                        <a:pt x="7273" y="2437"/>
                        <a:pt x="7579" y="2376"/>
                      </a:cubicBezTo>
                      <a:cubicBezTo>
                        <a:pt x="7800" y="2327"/>
                        <a:pt x="8045" y="2302"/>
                        <a:pt x="8265" y="2192"/>
                      </a:cubicBezTo>
                      <a:cubicBezTo>
                        <a:pt x="8755" y="1947"/>
                        <a:pt x="9061" y="1445"/>
                        <a:pt x="9318" y="1005"/>
                      </a:cubicBezTo>
                      <a:cubicBezTo>
                        <a:pt x="9636" y="466"/>
                        <a:pt x="9918" y="1"/>
                        <a:pt x="10432" y="50"/>
                      </a:cubicBezTo>
                      <a:cubicBezTo>
                        <a:pt x="10738" y="86"/>
                        <a:pt x="10787" y="429"/>
                        <a:pt x="10824" y="796"/>
                      </a:cubicBezTo>
                      <a:cubicBezTo>
                        <a:pt x="10849" y="1017"/>
                        <a:pt x="10861" y="1225"/>
                        <a:pt x="10947" y="1396"/>
                      </a:cubicBezTo>
                      <a:cubicBezTo>
                        <a:pt x="12367" y="4568"/>
                        <a:pt x="15783" y="6686"/>
                        <a:pt x="19419" y="6686"/>
                      </a:cubicBezTo>
                      <a:cubicBezTo>
                        <a:pt x="20007" y="6686"/>
                        <a:pt x="20583" y="6625"/>
                        <a:pt x="21146" y="6527"/>
                      </a:cubicBezTo>
                      <a:cubicBezTo>
                        <a:pt x="22774" y="6196"/>
                        <a:pt x="23815" y="4776"/>
                        <a:pt x="24819" y="3380"/>
                      </a:cubicBezTo>
                      <a:cubicBezTo>
                        <a:pt x="25884" y="1947"/>
                        <a:pt x="26962" y="441"/>
                        <a:pt x="28725" y="135"/>
                      </a:cubicBezTo>
                      <a:cubicBezTo>
                        <a:pt x="29227" y="50"/>
                        <a:pt x="29582" y="490"/>
                        <a:pt x="30010" y="992"/>
                      </a:cubicBezTo>
                      <a:cubicBezTo>
                        <a:pt x="30329" y="1384"/>
                        <a:pt x="30684" y="1813"/>
                        <a:pt x="31125" y="2033"/>
                      </a:cubicBezTo>
                      <a:cubicBezTo>
                        <a:pt x="32006" y="2462"/>
                        <a:pt x="32827" y="2633"/>
                        <a:pt x="33488" y="2756"/>
                      </a:cubicBezTo>
                      <a:lnTo>
                        <a:pt x="33573" y="2756"/>
                      </a:lnTo>
                      <a:cubicBezTo>
                        <a:pt x="33659" y="2756"/>
                        <a:pt x="33745" y="2756"/>
                        <a:pt x="33794" y="2817"/>
                      </a:cubicBezTo>
                      <a:cubicBezTo>
                        <a:pt x="33880" y="2939"/>
                        <a:pt x="33818" y="3135"/>
                        <a:pt x="33745" y="3355"/>
                      </a:cubicBezTo>
                      <a:cubicBezTo>
                        <a:pt x="33720" y="3417"/>
                        <a:pt x="33696" y="3490"/>
                        <a:pt x="33684" y="3551"/>
                      </a:cubicBezTo>
                      <a:cubicBezTo>
                        <a:pt x="33573" y="3894"/>
                        <a:pt x="33439" y="4262"/>
                        <a:pt x="33304" y="4653"/>
                      </a:cubicBezTo>
                      <a:lnTo>
                        <a:pt x="33304" y="4666"/>
                      </a:lnTo>
                      <a:cubicBezTo>
                        <a:pt x="32839" y="5914"/>
                        <a:pt x="32276" y="7445"/>
                        <a:pt x="32337" y="9245"/>
                      </a:cubicBezTo>
                      <a:cubicBezTo>
                        <a:pt x="32410" y="11265"/>
                        <a:pt x="33292" y="12955"/>
                        <a:pt x="33990" y="14314"/>
                      </a:cubicBezTo>
                      <a:cubicBezTo>
                        <a:pt x="34406" y="15110"/>
                        <a:pt x="34920" y="16114"/>
                        <a:pt x="34847" y="16518"/>
                      </a:cubicBezTo>
                      <a:cubicBezTo>
                        <a:pt x="34835" y="16591"/>
                        <a:pt x="34773" y="16787"/>
                        <a:pt x="34724" y="16959"/>
                      </a:cubicBezTo>
                      <a:cubicBezTo>
                        <a:pt x="34602" y="17363"/>
                        <a:pt x="34455" y="17852"/>
                        <a:pt x="34357" y="18440"/>
                      </a:cubicBezTo>
                      <a:cubicBezTo>
                        <a:pt x="34124" y="20007"/>
                        <a:pt x="34467" y="21611"/>
                        <a:pt x="35386" y="23387"/>
                      </a:cubicBezTo>
                      <a:cubicBezTo>
                        <a:pt x="37063" y="26668"/>
                        <a:pt x="39708" y="28627"/>
                        <a:pt x="42683" y="28749"/>
                      </a:cubicBezTo>
                      <a:lnTo>
                        <a:pt x="42940" y="28749"/>
                      </a:lnTo>
                      <a:cubicBezTo>
                        <a:pt x="46956" y="28749"/>
                        <a:pt x="47997" y="25089"/>
                        <a:pt x="48438" y="23521"/>
                      </a:cubicBezTo>
                      <a:cubicBezTo>
                        <a:pt x="48548" y="23178"/>
                        <a:pt x="48634" y="22848"/>
                        <a:pt x="48732" y="22566"/>
                      </a:cubicBezTo>
                      <a:cubicBezTo>
                        <a:pt x="49282" y="21011"/>
                        <a:pt x="49980" y="19946"/>
                        <a:pt x="50960" y="18477"/>
                      </a:cubicBezTo>
                      <a:cubicBezTo>
                        <a:pt x="50997" y="18428"/>
                        <a:pt x="51009" y="18379"/>
                        <a:pt x="51021" y="18342"/>
                      </a:cubicBezTo>
                      <a:cubicBezTo>
                        <a:pt x="51070" y="18232"/>
                        <a:pt x="51119" y="18122"/>
                        <a:pt x="51229" y="18073"/>
                      </a:cubicBezTo>
                      <a:cubicBezTo>
                        <a:pt x="51364" y="18011"/>
                        <a:pt x="51499" y="18097"/>
                        <a:pt x="51621" y="18134"/>
                      </a:cubicBezTo>
                      <a:cubicBezTo>
                        <a:pt x="51670" y="18171"/>
                        <a:pt x="51731" y="18183"/>
                        <a:pt x="51756" y="18195"/>
                      </a:cubicBezTo>
                      <a:lnTo>
                        <a:pt x="51780" y="18195"/>
                      </a:lnTo>
                      <a:cubicBezTo>
                        <a:pt x="51939" y="18244"/>
                        <a:pt x="52111" y="18293"/>
                        <a:pt x="52282" y="18318"/>
                      </a:cubicBezTo>
                      <a:lnTo>
                        <a:pt x="52294" y="18318"/>
                      </a:lnTo>
                      <a:cubicBezTo>
                        <a:pt x="52307" y="18318"/>
                        <a:pt x="52343" y="18318"/>
                        <a:pt x="52368" y="18354"/>
                      </a:cubicBezTo>
                      <a:cubicBezTo>
                        <a:pt x="52380" y="18379"/>
                        <a:pt x="52368" y="18428"/>
                        <a:pt x="52368" y="18465"/>
                      </a:cubicBezTo>
                      <a:cubicBezTo>
                        <a:pt x="52368" y="18477"/>
                        <a:pt x="52368" y="18477"/>
                        <a:pt x="52356" y="18489"/>
                      </a:cubicBezTo>
                      <a:cubicBezTo>
                        <a:pt x="52343" y="18648"/>
                        <a:pt x="52307" y="18856"/>
                        <a:pt x="52282" y="19089"/>
                      </a:cubicBezTo>
                      <a:cubicBezTo>
                        <a:pt x="51927" y="22285"/>
                        <a:pt x="53201" y="25199"/>
                        <a:pt x="54119" y="27317"/>
                      </a:cubicBezTo>
                      <a:cubicBezTo>
                        <a:pt x="54413" y="27990"/>
                        <a:pt x="54890" y="29129"/>
                        <a:pt x="55955" y="30011"/>
                      </a:cubicBezTo>
                      <a:cubicBezTo>
                        <a:pt x="56886" y="30806"/>
                        <a:pt x="57927" y="31149"/>
                        <a:pt x="58821" y="31357"/>
                      </a:cubicBezTo>
                      <a:cubicBezTo>
                        <a:pt x="59959" y="31639"/>
                        <a:pt x="61086" y="31688"/>
                        <a:pt x="62090" y="31725"/>
                      </a:cubicBezTo>
                      <a:cubicBezTo>
                        <a:pt x="62824" y="31761"/>
                        <a:pt x="64061" y="31810"/>
                        <a:pt x="64355" y="32019"/>
                      </a:cubicBezTo>
                      <a:cubicBezTo>
                        <a:pt x="65714" y="33059"/>
                        <a:pt x="66853" y="35190"/>
                        <a:pt x="67844" y="37051"/>
                      </a:cubicBezTo>
                      <a:cubicBezTo>
                        <a:pt x="68004" y="37345"/>
                        <a:pt x="68150" y="37626"/>
                        <a:pt x="68310" y="37896"/>
                      </a:cubicBezTo>
                      <a:cubicBezTo>
                        <a:pt x="69130" y="39414"/>
                        <a:pt x="69975" y="40969"/>
                        <a:pt x="70244" y="42438"/>
                      </a:cubicBezTo>
                      <a:cubicBezTo>
                        <a:pt x="70550" y="44152"/>
                        <a:pt x="70146" y="46111"/>
                        <a:pt x="69754" y="47630"/>
                      </a:cubicBezTo>
                      <a:cubicBezTo>
                        <a:pt x="69105" y="50152"/>
                        <a:pt x="68187" y="52625"/>
                        <a:pt x="67036" y="54964"/>
                      </a:cubicBezTo>
                      <a:cubicBezTo>
                        <a:pt x="65959" y="57131"/>
                        <a:pt x="65151" y="57743"/>
                        <a:pt x="64661" y="57866"/>
                      </a:cubicBezTo>
                      <a:cubicBezTo>
                        <a:pt x="64575" y="58000"/>
                        <a:pt x="64428" y="58013"/>
                        <a:pt x="64294" y="5801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6"/>
                <p:cNvSpPr/>
                <p:nvPr/>
              </p:nvSpPr>
              <p:spPr>
                <a:xfrm>
                  <a:off x="3494700" y="3128825"/>
                  <a:ext cx="1476050" cy="12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42" h="50104" fill="none" extrusionOk="0">
                      <a:moveTo>
                        <a:pt x="55454" y="50103"/>
                      </a:moveTo>
                      <a:lnTo>
                        <a:pt x="55417" y="50091"/>
                      </a:lnTo>
                      <a:cubicBezTo>
                        <a:pt x="55062" y="49956"/>
                        <a:pt x="54682" y="49797"/>
                        <a:pt x="54413" y="49699"/>
                      </a:cubicBezTo>
                      <a:lnTo>
                        <a:pt x="54388" y="49699"/>
                      </a:lnTo>
                      <a:cubicBezTo>
                        <a:pt x="53825" y="49466"/>
                        <a:pt x="53201" y="49209"/>
                        <a:pt x="52515" y="48977"/>
                      </a:cubicBezTo>
                      <a:cubicBezTo>
                        <a:pt x="49944" y="48071"/>
                        <a:pt x="47140" y="47642"/>
                        <a:pt x="43944" y="47642"/>
                      </a:cubicBezTo>
                      <a:cubicBezTo>
                        <a:pt x="41128" y="47642"/>
                        <a:pt x="38410" y="47985"/>
                        <a:pt x="36010" y="48266"/>
                      </a:cubicBezTo>
                      <a:cubicBezTo>
                        <a:pt x="34945" y="48413"/>
                        <a:pt x="33733" y="48548"/>
                        <a:pt x="32741" y="48548"/>
                      </a:cubicBezTo>
                      <a:cubicBezTo>
                        <a:pt x="32227" y="48548"/>
                        <a:pt x="31823" y="48511"/>
                        <a:pt x="31468" y="48438"/>
                      </a:cubicBezTo>
                      <a:cubicBezTo>
                        <a:pt x="30500" y="48230"/>
                        <a:pt x="29252" y="47556"/>
                        <a:pt x="27929" y="46834"/>
                      </a:cubicBezTo>
                      <a:cubicBezTo>
                        <a:pt x="26950" y="46295"/>
                        <a:pt x="25676" y="45805"/>
                        <a:pt x="24329" y="45291"/>
                      </a:cubicBezTo>
                      <a:cubicBezTo>
                        <a:pt x="23044" y="44801"/>
                        <a:pt x="21734" y="44287"/>
                        <a:pt x="20632" y="43724"/>
                      </a:cubicBezTo>
                      <a:cubicBezTo>
                        <a:pt x="20620" y="43712"/>
                        <a:pt x="20583" y="43712"/>
                        <a:pt x="20558" y="43712"/>
                      </a:cubicBezTo>
                      <a:cubicBezTo>
                        <a:pt x="20497" y="43699"/>
                        <a:pt x="20411" y="43675"/>
                        <a:pt x="20411" y="43602"/>
                      </a:cubicBezTo>
                      <a:cubicBezTo>
                        <a:pt x="20436" y="42034"/>
                        <a:pt x="21856" y="41189"/>
                        <a:pt x="23350" y="40283"/>
                      </a:cubicBezTo>
                      <a:cubicBezTo>
                        <a:pt x="24562" y="39549"/>
                        <a:pt x="25823" y="38802"/>
                        <a:pt x="26411" y="37614"/>
                      </a:cubicBezTo>
                      <a:cubicBezTo>
                        <a:pt x="28113" y="34247"/>
                        <a:pt x="28333" y="30390"/>
                        <a:pt x="27011" y="27048"/>
                      </a:cubicBezTo>
                      <a:cubicBezTo>
                        <a:pt x="26325" y="25297"/>
                        <a:pt x="25358" y="23938"/>
                        <a:pt x="24574" y="22848"/>
                      </a:cubicBezTo>
                      <a:cubicBezTo>
                        <a:pt x="24574" y="22836"/>
                        <a:pt x="24562" y="22836"/>
                        <a:pt x="24562" y="22824"/>
                      </a:cubicBezTo>
                      <a:cubicBezTo>
                        <a:pt x="24550" y="22799"/>
                        <a:pt x="24513" y="22775"/>
                        <a:pt x="24513" y="22738"/>
                      </a:cubicBezTo>
                      <a:cubicBezTo>
                        <a:pt x="24501" y="22542"/>
                        <a:pt x="24562" y="22236"/>
                        <a:pt x="24721" y="22064"/>
                      </a:cubicBezTo>
                      <a:cubicBezTo>
                        <a:pt x="24795" y="21991"/>
                        <a:pt x="24868" y="21942"/>
                        <a:pt x="24966" y="21942"/>
                      </a:cubicBezTo>
                      <a:lnTo>
                        <a:pt x="25040" y="21942"/>
                      </a:lnTo>
                      <a:cubicBezTo>
                        <a:pt x="27256" y="21942"/>
                        <a:pt x="28701" y="23521"/>
                        <a:pt x="30084" y="25052"/>
                      </a:cubicBezTo>
                      <a:cubicBezTo>
                        <a:pt x="31394" y="26472"/>
                        <a:pt x="32631" y="27844"/>
                        <a:pt x="34431" y="27917"/>
                      </a:cubicBezTo>
                      <a:cubicBezTo>
                        <a:pt x="34578" y="27917"/>
                        <a:pt x="34712" y="27929"/>
                        <a:pt x="34847" y="27929"/>
                      </a:cubicBezTo>
                      <a:cubicBezTo>
                        <a:pt x="36500" y="27929"/>
                        <a:pt x="37529" y="26754"/>
                        <a:pt x="38508" y="25615"/>
                      </a:cubicBezTo>
                      <a:cubicBezTo>
                        <a:pt x="39500" y="24476"/>
                        <a:pt x="40541" y="23289"/>
                        <a:pt x="42230" y="23289"/>
                      </a:cubicBezTo>
                      <a:lnTo>
                        <a:pt x="42414" y="23289"/>
                      </a:lnTo>
                      <a:cubicBezTo>
                        <a:pt x="42732" y="23313"/>
                        <a:pt x="42793" y="23693"/>
                        <a:pt x="42842" y="24048"/>
                      </a:cubicBezTo>
                      <a:cubicBezTo>
                        <a:pt x="42867" y="24207"/>
                        <a:pt x="42879" y="24366"/>
                        <a:pt x="42928" y="24489"/>
                      </a:cubicBezTo>
                      <a:cubicBezTo>
                        <a:pt x="43283" y="25309"/>
                        <a:pt x="44030" y="27011"/>
                        <a:pt x="45671" y="28407"/>
                      </a:cubicBezTo>
                      <a:cubicBezTo>
                        <a:pt x="47152" y="29656"/>
                        <a:pt x="48720" y="30170"/>
                        <a:pt x="49907" y="30452"/>
                      </a:cubicBezTo>
                      <a:cubicBezTo>
                        <a:pt x="51376" y="30819"/>
                        <a:pt x="52760" y="30868"/>
                        <a:pt x="53862" y="30917"/>
                      </a:cubicBezTo>
                      <a:cubicBezTo>
                        <a:pt x="54009" y="30917"/>
                        <a:pt x="54327" y="30929"/>
                        <a:pt x="54621" y="30941"/>
                      </a:cubicBezTo>
                      <a:lnTo>
                        <a:pt x="54633" y="30941"/>
                      </a:lnTo>
                      <a:lnTo>
                        <a:pt x="54658" y="30966"/>
                      </a:lnTo>
                      <a:cubicBezTo>
                        <a:pt x="55356" y="31798"/>
                        <a:pt x="56188" y="33353"/>
                        <a:pt x="56776" y="34468"/>
                      </a:cubicBezTo>
                      <a:cubicBezTo>
                        <a:pt x="56935" y="34761"/>
                        <a:pt x="57082" y="35043"/>
                        <a:pt x="57241" y="35325"/>
                      </a:cubicBezTo>
                      <a:cubicBezTo>
                        <a:pt x="57927" y="36610"/>
                        <a:pt x="58649" y="37920"/>
                        <a:pt x="58833" y="38863"/>
                      </a:cubicBezTo>
                      <a:cubicBezTo>
                        <a:pt x="59041" y="40051"/>
                        <a:pt x="58576" y="41912"/>
                        <a:pt x="58392" y="42598"/>
                      </a:cubicBezTo>
                      <a:cubicBezTo>
                        <a:pt x="57792" y="44887"/>
                        <a:pt x="56947" y="47140"/>
                        <a:pt x="55894" y="49270"/>
                      </a:cubicBezTo>
                      <a:cubicBezTo>
                        <a:pt x="55735" y="49577"/>
                        <a:pt x="55588" y="49846"/>
                        <a:pt x="55454" y="50079"/>
                      </a:cubicBezTo>
                      <a:close/>
                      <a:moveTo>
                        <a:pt x="4739" y="5645"/>
                      </a:moveTo>
                      <a:lnTo>
                        <a:pt x="4666" y="5645"/>
                      </a:lnTo>
                      <a:cubicBezTo>
                        <a:pt x="4396" y="5633"/>
                        <a:pt x="4225" y="5388"/>
                        <a:pt x="4041" y="5143"/>
                      </a:cubicBezTo>
                      <a:cubicBezTo>
                        <a:pt x="3943" y="5009"/>
                        <a:pt x="3845" y="4874"/>
                        <a:pt x="3723" y="4776"/>
                      </a:cubicBezTo>
                      <a:cubicBezTo>
                        <a:pt x="3233" y="4347"/>
                        <a:pt x="2584" y="4115"/>
                        <a:pt x="1960" y="3907"/>
                      </a:cubicBezTo>
                      <a:cubicBezTo>
                        <a:pt x="1127" y="3613"/>
                        <a:pt x="356" y="3343"/>
                        <a:pt x="62" y="2621"/>
                      </a:cubicBezTo>
                      <a:cubicBezTo>
                        <a:pt x="1" y="2462"/>
                        <a:pt x="123" y="2327"/>
                        <a:pt x="233" y="2217"/>
                      </a:cubicBezTo>
                      <a:cubicBezTo>
                        <a:pt x="270" y="2156"/>
                        <a:pt x="331" y="2119"/>
                        <a:pt x="356" y="2058"/>
                      </a:cubicBezTo>
                      <a:cubicBezTo>
                        <a:pt x="393" y="1972"/>
                        <a:pt x="429" y="1886"/>
                        <a:pt x="454" y="1813"/>
                      </a:cubicBezTo>
                      <a:cubicBezTo>
                        <a:pt x="539" y="1629"/>
                        <a:pt x="601" y="1458"/>
                        <a:pt x="735" y="1360"/>
                      </a:cubicBezTo>
                      <a:cubicBezTo>
                        <a:pt x="980" y="1176"/>
                        <a:pt x="1188" y="1103"/>
                        <a:pt x="1360" y="1152"/>
                      </a:cubicBezTo>
                      <a:cubicBezTo>
                        <a:pt x="3111" y="1592"/>
                        <a:pt x="6049" y="2645"/>
                        <a:pt x="6086" y="4751"/>
                      </a:cubicBezTo>
                      <a:cubicBezTo>
                        <a:pt x="6086" y="4935"/>
                        <a:pt x="6013" y="5094"/>
                        <a:pt x="5866" y="5241"/>
                      </a:cubicBezTo>
                      <a:cubicBezTo>
                        <a:pt x="5584" y="5511"/>
                        <a:pt x="5094" y="5645"/>
                        <a:pt x="4739" y="5645"/>
                      </a:cubicBezTo>
                      <a:close/>
                      <a:moveTo>
                        <a:pt x="20020" y="3625"/>
                      </a:moveTo>
                      <a:cubicBezTo>
                        <a:pt x="19762" y="3625"/>
                        <a:pt x="19481" y="3588"/>
                        <a:pt x="19224" y="3490"/>
                      </a:cubicBezTo>
                      <a:cubicBezTo>
                        <a:pt x="18758" y="3343"/>
                        <a:pt x="18428" y="3062"/>
                        <a:pt x="18281" y="2731"/>
                      </a:cubicBezTo>
                      <a:cubicBezTo>
                        <a:pt x="18097" y="2278"/>
                        <a:pt x="18550" y="1948"/>
                        <a:pt x="18954" y="1629"/>
                      </a:cubicBezTo>
                      <a:cubicBezTo>
                        <a:pt x="19163" y="1470"/>
                        <a:pt x="19358" y="1323"/>
                        <a:pt x="19481" y="1164"/>
                      </a:cubicBezTo>
                      <a:cubicBezTo>
                        <a:pt x="19554" y="1054"/>
                        <a:pt x="19616" y="919"/>
                        <a:pt x="19689" y="772"/>
                      </a:cubicBezTo>
                      <a:cubicBezTo>
                        <a:pt x="19848" y="429"/>
                        <a:pt x="20020" y="62"/>
                        <a:pt x="20350" y="38"/>
                      </a:cubicBezTo>
                      <a:cubicBezTo>
                        <a:pt x="20779" y="1"/>
                        <a:pt x="21330" y="368"/>
                        <a:pt x="21526" y="833"/>
                      </a:cubicBezTo>
                      <a:cubicBezTo>
                        <a:pt x="21856" y="1580"/>
                        <a:pt x="21771" y="2927"/>
                        <a:pt x="20962" y="3405"/>
                      </a:cubicBezTo>
                      <a:lnTo>
                        <a:pt x="20950" y="3368"/>
                      </a:lnTo>
                      <a:lnTo>
                        <a:pt x="20962" y="3405"/>
                      </a:lnTo>
                      <a:cubicBezTo>
                        <a:pt x="20693" y="3552"/>
                        <a:pt x="20350" y="3625"/>
                        <a:pt x="20020" y="36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6"/>
                <p:cNvSpPr/>
                <p:nvPr/>
              </p:nvSpPr>
              <p:spPr>
                <a:xfrm>
                  <a:off x="4150375" y="3826750"/>
                  <a:ext cx="732825" cy="44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938" fill="none" extrusionOk="0">
                      <a:moveTo>
                        <a:pt x="27488" y="17925"/>
                      </a:moveTo>
                      <a:cubicBezTo>
                        <a:pt x="27464" y="17925"/>
                        <a:pt x="27451" y="17913"/>
                        <a:pt x="27427" y="17888"/>
                      </a:cubicBezTo>
                      <a:cubicBezTo>
                        <a:pt x="27415" y="17888"/>
                        <a:pt x="27415" y="17876"/>
                        <a:pt x="27402" y="17876"/>
                      </a:cubicBezTo>
                      <a:lnTo>
                        <a:pt x="27402" y="17876"/>
                      </a:lnTo>
                      <a:cubicBezTo>
                        <a:pt x="24464" y="16848"/>
                        <a:pt x="21293" y="16346"/>
                        <a:pt x="17705" y="16346"/>
                      </a:cubicBezTo>
                      <a:cubicBezTo>
                        <a:pt x="14693" y="16346"/>
                        <a:pt x="11865" y="16701"/>
                        <a:pt x="9367" y="17007"/>
                      </a:cubicBezTo>
                      <a:cubicBezTo>
                        <a:pt x="8387" y="17129"/>
                        <a:pt x="7285" y="17264"/>
                        <a:pt x="6502" y="17264"/>
                      </a:cubicBezTo>
                      <a:cubicBezTo>
                        <a:pt x="6135" y="17264"/>
                        <a:pt x="5975" y="17239"/>
                        <a:pt x="5951" y="17239"/>
                      </a:cubicBezTo>
                      <a:cubicBezTo>
                        <a:pt x="5461" y="17129"/>
                        <a:pt x="4224" y="16456"/>
                        <a:pt x="3318" y="15966"/>
                      </a:cubicBezTo>
                      <a:cubicBezTo>
                        <a:pt x="2988" y="15782"/>
                        <a:pt x="2486" y="15709"/>
                        <a:pt x="2008" y="15623"/>
                      </a:cubicBezTo>
                      <a:cubicBezTo>
                        <a:pt x="1102" y="15489"/>
                        <a:pt x="184" y="15342"/>
                        <a:pt x="98" y="14509"/>
                      </a:cubicBezTo>
                      <a:cubicBezTo>
                        <a:pt x="0" y="13725"/>
                        <a:pt x="735" y="13260"/>
                        <a:pt x="1519" y="12746"/>
                      </a:cubicBezTo>
                      <a:cubicBezTo>
                        <a:pt x="2180" y="12317"/>
                        <a:pt x="2865" y="11877"/>
                        <a:pt x="3196" y="11203"/>
                      </a:cubicBezTo>
                      <a:cubicBezTo>
                        <a:pt x="3796" y="10028"/>
                        <a:pt x="3747" y="8546"/>
                        <a:pt x="3686" y="7114"/>
                      </a:cubicBezTo>
                      <a:cubicBezTo>
                        <a:pt x="3625" y="5240"/>
                        <a:pt x="3576" y="3441"/>
                        <a:pt x="4984" y="2522"/>
                      </a:cubicBezTo>
                      <a:cubicBezTo>
                        <a:pt x="5473" y="2204"/>
                        <a:pt x="6024" y="2510"/>
                        <a:pt x="6612" y="2828"/>
                      </a:cubicBezTo>
                      <a:cubicBezTo>
                        <a:pt x="7077" y="3073"/>
                        <a:pt x="7530" y="3343"/>
                        <a:pt x="8045" y="3355"/>
                      </a:cubicBezTo>
                      <a:cubicBezTo>
                        <a:pt x="8228" y="3367"/>
                        <a:pt x="8424" y="3367"/>
                        <a:pt x="8608" y="3367"/>
                      </a:cubicBezTo>
                      <a:cubicBezTo>
                        <a:pt x="10285" y="3367"/>
                        <a:pt x="11412" y="2314"/>
                        <a:pt x="12391" y="1396"/>
                      </a:cubicBezTo>
                      <a:cubicBezTo>
                        <a:pt x="13187" y="649"/>
                        <a:pt x="13873" y="0"/>
                        <a:pt x="14693" y="61"/>
                      </a:cubicBezTo>
                      <a:cubicBezTo>
                        <a:pt x="15342" y="110"/>
                        <a:pt x="15709" y="771"/>
                        <a:pt x="16138" y="1506"/>
                      </a:cubicBezTo>
                      <a:cubicBezTo>
                        <a:pt x="16456" y="2057"/>
                        <a:pt x="16775" y="2632"/>
                        <a:pt x="17264" y="3049"/>
                      </a:cubicBezTo>
                      <a:cubicBezTo>
                        <a:pt x="19309" y="4775"/>
                        <a:pt x="21452" y="5449"/>
                        <a:pt x="22884" y="5804"/>
                      </a:cubicBezTo>
                      <a:cubicBezTo>
                        <a:pt x="23472" y="5938"/>
                        <a:pt x="24060" y="5951"/>
                        <a:pt x="24635" y="5975"/>
                      </a:cubicBezTo>
                      <a:cubicBezTo>
                        <a:pt x="25370" y="5987"/>
                        <a:pt x="26056" y="6000"/>
                        <a:pt x="26570" y="6318"/>
                      </a:cubicBezTo>
                      <a:cubicBezTo>
                        <a:pt x="27023" y="6599"/>
                        <a:pt x="27206" y="7138"/>
                        <a:pt x="27366" y="7628"/>
                      </a:cubicBezTo>
                      <a:cubicBezTo>
                        <a:pt x="27427" y="7824"/>
                        <a:pt x="27513" y="8008"/>
                        <a:pt x="27574" y="8142"/>
                      </a:cubicBezTo>
                      <a:cubicBezTo>
                        <a:pt x="27733" y="8448"/>
                        <a:pt x="27892" y="8742"/>
                        <a:pt x="28039" y="9024"/>
                      </a:cubicBezTo>
                      <a:cubicBezTo>
                        <a:pt x="28100" y="9134"/>
                        <a:pt x="28161" y="9244"/>
                        <a:pt x="28223" y="9367"/>
                      </a:cubicBezTo>
                      <a:cubicBezTo>
                        <a:pt x="28639" y="10114"/>
                        <a:pt x="29202" y="11142"/>
                        <a:pt x="29263" y="11571"/>
                      </a:cubicBezTo>
                      <a:cubicBezTo>
                        <a:pt x="29288" y="11693"/>
                        <a:pt x="29312" y="12195"/>
                        <a:pt x="28884" y="13860"/>
                      </a:cubicBezTo>
                      <a:cubicBezTo>
                        <a:pt x="28774" y="14264"/>
                        <a:pt x="28737" y="14754"/>
                        <a:pt x="28688" y="15207"/>
                      </a:cubicBezTo>
                      <a:cubicBezTo>
                        <a:pt x="28566" y="16346"/>
                        <a:pt x="28455" y="17521"/>
                        <a:pt x="27525" y="17937"/>
                      </a:cubicBezTo>
                      <a:cubicBezTo>
                        <a:pt x="27513" y="17925"/>
                        <a:pt x="27513" y="17925"/>
                        <a:pt x="27488" y="179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03;p6"/>
                <p:cNvSpPr/>
                <p:nvPr/>
              </p:nvSpPr>
              <p:spPr>
                <a:xfrm>
                  <a:off x="4294225" y="3936625"/>
                  <a:ext cx="503275" cy="24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31" h="9870" fill="none" extrusionOk="0">
                      <a:moveTo>
                        <a:pt x="18098" y="9869"/>
                      </a:moveTo>
                      <a:cubicBezTo>
                        <a:pt x="17204" y="9869"/>
                        <a:pt x="16249" y="9563"/>
                        <a:pt x="15232" y="9257"/>
                      </a:cubicBezTo>
                      <a:cubicBezTo>
                        <a:pt x="14155" y="8914"/>
                        <a:pt x="13053" y="8584"/>
                        <a:pt x="11976" y="8584"/>
                      </a:cubicBezTo>
                      <a:cubicBezTo>
                        <a:pt x="8743" y="8584"/>
                        <a:pt x="5817" y="8951"/>
                        <a:pt x="3233" y="9257"/>
                      </a:cubicBezTo>
                      <a:cubicBezTo>
                        <a:pt x="3001" y="9294"/>
                        <a:pt x="2756" y="9330"/>
                        <a:pt x="2511" y="9367"/>
                      </a:cubicBezTo>
                      <a:cubicBezTo>
                        <a:pt x="1936" y="9477"/>
                        <a:pt x="1323" y="9563"/>
                        <a:pt x="907" y="9490"/>
                      </a:cubicBezTo>
                      <a:cubicBezTo>
                        <a:pt x="883" y="9490"/>
                        <a:pt x="834" y="9477"/>
                        <a:pt x="797" y="9477"/>
                      </a:cubicBezTo>
                      <a:cubicBezTo>
                        <a:pt x="527" y="9428"/>
                        <a:pt x="111" y="9355"/>
                        <a:pt x="50" y="9049"/>
                      </a:cubicBezTo>
                      <a:cubicBezTo>
                        <a:pt x="1" y="8865"/>
                        <a:pt x="136" y="8718"/>
                        <a:pt x="283" y="8571"/>
                      </a:cubicBezTo>
                      <a:cubicBezTo>
                        <a:pt x="356" y="8498"/>
                        <a:pt x="430" y="8400"/>
                        <a:pt x="478" y="8314"/>
                      </a:cubicBezTo>
                      <a:cubicBezTo>
                        <a:pt x="1458" y="6355"/>
                        <a:pt x="1397" y="4274"/>
                        <a:pt x="1336" y="2584"/>
                      </a:cubicBezTo>
                      <a:cubicBezTo>
                        <a:pt x="1336" y="2560"/>
                        <a:pt x="1323" y="2511"/>
                        <a:pt x="1299" y="2474"/>
                      </a:cubicBezTo>
                      <a:cubicBezTo>
                        <a:pt x="1274" y="2388"/>
                        <a:pt x="1238" y="2278"/>
                        <a:pt x="1336" y="2217"/>
                      </a:cubicBezTo>
                      <a:cubicBezTo>
                        <a:pt x="1470" y="2107"/>
                        <a:pt x="1654" y="2168"/>
                        <a:pt x="1838" y="2229"/>
                      </a:cubicBezTo>
                      <a:cubicBezTo>
                        <a:pt x="1948" y="2266"/>
                        <a:pt x="2058" y="2315"/>
                        <a:pt x="2156" y="2315"/>
                      </a:cubicBezTo>
                      <a:cubicBezTo>
                        <a:pt x="2401" y="2327"/>
                        <a:pt x="2646" y="2327"/>
                        <a:pt x="2878" y="2327"/>
                      </a:cubicBezTo>
                      <a:cubicBezTo>
                        <a:pt x="4213" y="2327"/>
                        <a:pt x="5217" y="1617"/>
                        <a:pt x="6111" y="1005"/>
                      </a:cubicBezTo>
                      <a:cubicBezTo>
                        <a:pt x="6894" y="478"/>
                        <a:pt x="7568" y="1"/>
                        <a:pt x="8278" y="74"/>
                      </a:cubicBezTo>
                      <a:cubicBezTo>
                        <a:pt x="8572" y="111"/>
                        <a:pt x="8755" y="380"/>
                        <a:pt x="8927" y="674"/>
                      </a:cubicBezTo>
                      <a:cubicBezTo>
                        <a:pt x="9049" y="858"/>
                        <a:pt x="9172" y="1054"/>
                        <a:pt x="9319" y="1188"/>
                      </a:cubicBezTo>
                      <a:cubicBezTo>
                        <a:pt x="11914" y="3380"/>
                        <a:pt x="14559" y="4225"/>
                        <a:pt x="16322" y="4653"/>
                      </a:cubicBezTo>
                      <a:cubicBezTo>
                        <a:pt x="16702" y="4739"/>
                        <a:pt x="17081" y="4739"/>
                        <a:pt x="17461" y="4727"/>
                      </a:cubicBezTo>
                      <a:cubicBezTo>
                        <a:pt x="17926" y="4715"/>
                        <a:pt x="18355" y="4715"/>
                        <a:pt x="18673" y="4910"/>
                      </a:cubicBezTo>
                      <a:cubicBezTo>
                        <a:pt x="18747" y="4959"/>
                        <a:pt x="18783" y="5045"/>
                        <a:pt x="18808" y="5143"/>
                      </a:cubicBezTo>
                      <a:cubicBezTo>
                        <a:pt x="18832" y="5192"/>
                        <a:pt x="18844" y="5229"/>
                        <a:pt x="18869" y="5278"/>
                      </a:cubicBezTo>
                      <a:cubicBezTo>
                        <a:pt x="19040" y="5584"/>
                        <a:pt x="19200" y="5890"/>
                        <a:pt x="19359" y="6184"/>
                      </a:cubicBezTo>
                      <a:cubicBezTo>
                        <a:pt x="19432" y="6294"/>
                        <a:pt x="19481" y="6392"/>
                        <a:pt x="19555" y="6514"/>
                      </a:cubicBezTo>
                      <a:cubicBezTo>
                        <a:pt x="19591" y="6600"/>
                        <a:pt x="19653" y="6686"/>
                        <a:pt x="19714" y="6784"/>
                      </a:cubicBezTo>
                      <a:cubicBezTo>
                        <a:pt x="19885" y="7004"/>
                        <a:pt x="20081" y="7310"/>
                        <a:pt x="20118" y="7592"/>
                      </a:cubicBezTo>
                      <a:cubicBezTo>
                        <a:pt x="20130" y="7739"/>
                        <a:pt x="20081" y="7947"/>
                        <a:pt x="20008" y="8167"/>
                      </a:cubicBezTo>
                      <a:cubicBezTo>
                        <a:pt x="19971" y="8277"/>
                        <a:pt x="19934" y="8400"/>
                        <a:pt x="19897" y="8535"/>
                      </a:cubicBezTo>
                      <a:cubicBezTo>
                        <a:pt x="19873" y="8633"/>
                        <a:pt x="19873" y="8731"/>
                        <a:pt x="19873" y="8841"/>
                      </a:cubicBezTo>
                      <a:cubicBezTo>
                        <a:pt x="19873" y="9037"/>
                        <a:pt x="19873" y="9245"/>
                        <a:pt x="19714" y="9343"/>
                      </a:cubicBezTo>
                      <a:cubicBezTo>
                        <a:pt x="19212" y="9747"/>
                        <a:pt x="18661" y="9869"/>
                        <a:pt x="18098" y="98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6"/>
                <p:cNvSpPr/>
                <p:nvPr/>
              </p:nvSpPr>
              <p:spPr>
                <a:xfrm>
                  <a:off x="4404425" y="4038250"/>
                  <a:ext cx="119400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6" h="2438" fill="none" extrusionOk="0">
                      <a:moveTo>
                        <a:pt x="1752" y="2437"/>
                      </a:moveTo>
                      <a:cubicBezTo>
                        <a:pt x="968" y="2437"/>
                        <a:pt x="246" y="2290"/>
                        <a:pt x="74" y="1984"/>
                      </a:cubicBezTo>
                      <a:cubicBezTo>
                        <a:pt x="1" y="1837"/>
                        <a:pt x="38" y="1690"/>
                        <a:pt x="172" y="1519"/>
                      </a:cubicBezTo>
                      <a:lnTo>
                        <a:pt x="172" y="1519"/>
                      </a:lnTo>
                      <a:cubicBezTo>
                        <a:pt x="1042" y="454"/>
                        <a:pt x="2278" y="1"/>
                        <a:pt x="3135" y="50"/>
                      </a:cubicBezTo>
                      <a:cubicBezTo>
                        <a:pt x="3625" y="62"/>
                        <a:pt x="4335" y="343"/>
                        <a:pt x="4629" y="735"/>
                      </a:cubicBezTo>
                      <a:cubicBezTo>
                        <a:pt x="4751" y="894"/>
                        <a:pt x="4776" y="1066"/>
                        <a:pt x="4739" y="1225"/>
                      </a:cubicBezTo>
                      <a:cubicBezTo>
                        <a:pt x="4580" y="1813"/>
                        <a:pt x="3747" y="2253"/>
                        <a:pt x="2523" y="2413"/>
                      </a:cubicBezTo>
                      <a:cubicBezTo>
                        <a:pt x="2266" y="2425"/>
                        <a:pt x="2009" y="2437"/>
                        <a:pt x="1752" y="243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05;p6"/>
                <p:cNvSpPr/>
                <p:nvPr/>
              </p:nvSpPr>
              <p:spPr>
                <a:xfrm>
                  <a:off x="4278025" y="3400650"/>
                  <a:ext cx="161025" cy="19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1" h="7727" fill="none" extrusionOk="0">
                      <a:moveTo>
                        <a:pt x="2535" y="7726"/>
                      </a:moveTo>
                      <a:cubicBezTo>
                        <a:pt x="2228" y="7726"/>
                        <a:pt x="1959" y="7592"/>
                        <a:pt x="1726" y="7347"/>
                      </a:cubicBezTo>
                      <a:lnTo>
                        <a:pt x="1714" y="7322"/>
                      </a:lnTo>
                      <a:cubicBezTo>
                        <a:pt x="1286" y="6833"/>
                        <a:pt x="465" y="5914"/>
                        <a:pt x="282" y="5510"/>
                      </a:cubicBezTo>
                      <a:cubicBezTo>
                        <a:pt x="0" y="4861"/>
                        <a:pt x="184" y="4127"/>
                        <a:pt x="331" y="3490"/>
                      </a:cubicBezTo>
                      <a:cubicBezTo>
                        <a:pt x="380" y="3282"/>
                        <a:pt x="429" y="3098"/>
                        <a:pt x="453" y="2914"/>
                      </a:cubicBezTo>
                      <a:lnTo>
                        <a:pt x="453" y="2914"/>
                      </a:lnTo>
                      <a:cubicBezTo>
                        <a:pt x="576" y="2229"/>
                        <a:pt x="490" y="1604"/>
                        <a:pt x="404" y="1102"/>
                      </a:cubicBezTo>
                      <a:cubicBezTo>
                        <a:pt x="343" y="625"/>
                        <a:pt x="282" y="270"/>
                        <a:pt x="465" y="135"/>
                      </a:cubicBezTo>
                      <a:cubicBezTo>
                        <a:pt x="649" y="0"/>
                        <a:pt x="1065" y="74"/>
                        <a:pt x="1861" y="404"/>
                      </a:cubicBezTo>
                      <a:cubicBezTo>
                        <a:pt x="2963" y="870"/>
                        <a:pt x="3685" y="882"/>
                        <a:pt x="4261" y="882"/>
                      </a:cubicBezTo>
                      <a:cubicBezTo>
                        <a:pt x="4714" y="882"/>
                        <a:pt x="5081" y="894"/>
                        <a:pt x="5449" y="1115"/>
                      </a:cubicBezTo>
                      <a:cubicBezTo>
                        <a:pt x="6440" y="1690"/>
                        <a:pt x="6159" y="3331"/>
                        <a:pt x="5791" y="4078"/>
                      </a:cubicBezTo>
                      <a:cubicBezTo>
                        <a:pt x="5632" y="4408"/>
                        <a:pt x="5449" y="4592"/>
                        <a:pt x="5265" y="4788"/>
                      </a:cubicBezTo>
                      <a:cubicBezTo>
                        <a:pt x="4959" y="5082"/>
                        <a:pt x="4616" y="5412"/>
                        <a:pt x="4236" y="6380"/>
                      </a:cubicBezTo>
                      <a:cubicBezTo>
                        <a:pt x="4016" y="6930"/>
                        <a:pt x="3379" y="7592"/>
                        <a:pt x="2718" y="7714"/>
                      </a:cubicBezTo>
                      <a:cubicBezTo>
                        <a:pt x="2669" y="7726"/>
                        <a:pt x="2596" y="7726"/>
                        <a:pt x="2535" y="7726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06;p6"/>
                <p:cNvSpPr/>
                <p:nvPr/>
              </p:nvSpPr>
              <p:spPr>
                <a:xfrm>
                  <a:off x="4693700" y="3373700"/>
                  <a:ext cx="139900" cy="24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6" h="9723" fill="none" extrusionOk="0">
                      <a:moveTo>
                        <a:pt x="4825" y="9723"/>
                      </a:moveTo>
                      <a:lnTo>
                        <a:pt x="4800" y="9723"/>
                      </a:lnTo>
                      <a:cubicBezTo>
                        <a:pt x="4604" y="9710"/>
                        <a:pt x="4494" y="9551"/>
                        <a:pt x="4371" y="9417"/>
                      </a:cubicBezTo>
                      <a:lnTo>
                        <a:pt x="4347" y="9404"/>
                      </a:lnTo>
                      <a:cubicBezTo>
                        <a:pt x="4004" y="8988"/>
                        <a:pt x="3527" y="8670"/>
                        <a:pt x="3025" y="8510"/>
                      </a:cubicBezTo>
                      <a:lnTo>
                        <a:pt x="2841" y="8462"/>
                      </a:lnTo>
                      <a:cubicBezTo>
                        <a:pt x="2670" y="8425"/>
                        <a:pt x="2510" y="8376"/>
                        <a:pt x="2363" y="8302"/>
                      </a:cubicBezTo>
                      <a:cubicBezTo>
                        <a:pt x="2229" y="8217"/>
                        <a:pt x="2106" y="8119"/>
                        <a:pt x="1959" y="7960"/>
                      </a:cubicBezTo>
                      <a:cubicBezTo>
                        <a:pt x="1653" y="7629"/>
                        <a:pt x="1457" y="7213"/>
                        <a:pt x="1249" y="6809"/>
                      </a:cubicBezTo>
                      <a:cubicBezTo>
                        <a:pt x="1127" y="6588"/>
                        <a:pt x="1004" y="6343"/>
                        <a:pt x="955" y="6062"/>
                      </a:cubicBezTo>
                      <a:cubicBezTo>
                        <a:pt x="906" y="5805"/>
                        <a:pt x="919" y="5523"/>
                        <a:pt x="943" y="5266"/>
                      </a:cubicBezTo>
                      <a:cubicBezTo>
                        <a:pt x="943" y="5217"/>
                        <a:pt x="943" y="5180"/>
                        <a:pt x="955" y="5131"/>
                      </a:cubicBezTo>
                      <a:cubicBezTo>
                        <a:pt x="1029" y="4054"/>
                        <a:pt x="882" y="3123"/>
                        <a:pt x="515" y="2364"/>
                      </a:cubicBezTo>
                      <a:cubicBezTo>
                        <a:pt x="466" y="2278"/>
                        <a:pt x="429" y="2193"/>
                        <a:pt x="392" y="2119"/>
                      </a:cubicBezTo>
                      <a:cubicBezTo>
                        <a:pt x="282" y="1911"/>
                        <a:pt x="184" y="1715"/>
                        <a:pt x="111" y="1507"/>
                      </a:cubicBezTo>
                      <a:cubicBezTo>
                        <a:pt x="0" y="1152"/>
                        <a:pt x="49" y="809"/>
                        <a:pt x="221" y="589"/>
                      </a:cubicBezTo>
                      <a:cubicBezTo>
                        <a:pt x="466" y="246"/>
                        <a:pt x="906" y="197"/>
                        <a:pt x="1323" y="160"/>
                      </a:cubicBezTo>
                      <a:cubicBezTo>
                        <a:pt x="1433" y="136"/>
                        <a:pt x="1519" y="136"/>
                        <a:pt x="1629" y="123"/>
                      </a:cubicBezTo>
                      <a:lnTo>
                        <a:pt x="1898" y="74"/>
                      </a:lnTo>
                      <a:cubicBezTo>
                        <a:pt x="2070" y="50"/>
                        <a:pt x="2253" y="1"/>
                        <a:pt x="2437" y="1"/>
                      </a:cubicBezTo>
                      <a:lnTo>
                        <a:pt x="2437" y="1"/>
                      </a:lnTo>
                      <a:cubicBezTo>
                        <a:pt x="2792" y="1"/>
                        <a:pt x="3147" y="136"/>
                        <a:pt x="3453" y="258"/>
                      </a:cubicBezTo>
                      <a:lnTo>
                        <a:pt x="4298" y="601"/>
                      </a:lnTo>
                      <a:cubicBezTo>
                        <a:pt x="4347" y="613"/>
                        <a:pt x="4408" y="625"/>
                        <a:pt x="4469" y="662"/>
                      </a:cubicBezTo>
                      <a:cubicBezTo>
                        <a:pt x="4629" y="711"/>
                        <a:pt x="4812" y="772"/>
                        <a:pt x="4910" y="870"/>
                      </a:cubicBezTo>
                      <a:cubicBezTo>
                        <a:pt x="5155" y="1140"/>
                        <a:pt x="5131" y="1642"/>
                        <a:pt x="5118" y="2058"/>
                      </a:cubicBezTo>
                      <a:cubicBezTo>
                        <a:pt x="5118" y="2156"/>
                        <a:pt x="5106" y="2254"/>
                        <a:pt x="5106" y="2340"/>
                      </a:cubicBezTo>
                      <a:cubicBezTo>
                        <a:pt x="5106" y="2768"/>
                        <a:pt x="5167" y="3197"/>
                        <a:pt x="5241" y="3625"/>
                      </a:cubicBezTo>
                      <a:cubicBezTo>
                        <a:pt x="5302" y="4017"/>
                        <a:pt x="5363" y="4409"/>
                        <a:pt x="5375" y="4813"/>
                      </a:cubicBezTo>
                      <a:cubicBezTo>
                        <a:pt x="5375" y="5082"/>
                        <a:pt x="5363" y="5364"/>
                        <a:pt x="5351" y="5633"/>
                      </a:cubicBezTo>
                      <a:cubicBezTo>
                        <a:pt x="5327" y="5952"/>
                        <a:pt x="5302" y="6307"/>
                        <a:pt x="5327" y="6625"/>
                      </a:cubicBezTo>
                      <a:cubicBezTo>
                        <a:pt x="5351" y="6894"/>
                        <a:pt x="5388" y="7139"/>
                        <a:pt x="5437" y="7396"/>
                      </a:cubicBezTo>
                      <a:cubicBezTo>
                        <a:pt x="5473" y="7604"/>
                        <a:pt x="5510" y="7837"/>
                        <a:pt x="5535" y="8057"/>
                      </a:cubicBezTo>
                      <a:cubicBezTo>
                        <a:pt x="5596" y="8633"/>
                        <a:pt x="5498" y="9110"/>
                        <a:pt x="5253" y="9466"/>
                      </a:cubicBezTo>
                      <a:cubicBezTo>
                        <a:pt x="5180" y="9551"/>
                        <a:pt x="5020" y="9723"/>
                        <a:pt x="4825" y="972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07;p6"/>
                <p:cNvSpPr/>
                <p:nvPr/>
              </p:nvSpPr>
              <p:spPr>
                <a:xfrm>
                  <a:off x="3141775" y="2797950"/>
                  <a:ext cx="2059150" cy="181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66" h="72632" fill="none" extrusionOk="0">
                      <a:moveTo>
                        <a:pt x="81851" y="50470"/>
                      </a:moveTo>
                      <a:cubicBezTo>
                        <a:pt x="81423" y="48119"/>
                        <a:pt x="80309" y="46050"/>
                        <a:pt x="79317" y="44225"/>
                      </a:cubicBezTo>
                      <a:cubicBezTo>
                        <a:pt x="79182" y="43980"/>
                        <a:pt x="79035" y="43723"/>
                        <a:pt x="78901" y="43466"/>
                      </a:cubicBezTo>
                      <a:lnTo>
                        <a:pt x="78876" y="43417"/>
                      </a:lnTo>
                      <a:cubicBezTo>
                        <a:pt x="77603" y="41030"/>
                        <a:pt x="76146" y="38336"/>
                        <a:pt x="73819" y="36548"/>
                      </a:cubicBezTo>
                      <a:cubicBezTo>
                        <a:pt x="72105" y="35226"/>
                        <a:pt x="70011" y="35152"/>
                        <a:pt x="68310" y="35079"/>
                      </a:cubicBezTo>
                      <a:cubicBezTo>
                        <a:pt x="67930" y="35067"/>
                        <a:pt x="67550" y="35042"/>
                        <a:pt x="67183" y="35018"/>
                      </a:cubicBezTo>
                      <a:cubicBezTo>
                        <a:pt x="67979" y="34920"/>
                        <a:pt x="68689" y="34479"/>
                        <a:pt x="69203" y="33757"/>
                      </a:cubicBezTo>
                      <a:cubicBezTo>
                        <a:pt x="69742" y="32961"/>
                        <a:pt x="69975" y="31969"/>
                        <a:pt x="69877" y="30843"/>
                      </a:cubicBezTo>
                      <a:cubicBezTo>
                        <a:pt x="69840" y="30536"/>
                        <a:pt x="69791" y="30243"/>
                        <a:pt x="69754" y="29998"/>
                      </a:cubicBezTo>
                      <a:cubicBezTo>
                        <a:pt x="69718" y="29802"/>
                        <a:pt x="69693" y="29618"/>
                        <a:pt x="69669" y="29471"/>
                      </a:cubicBezTo>
                      <a:cubicBezTo>
                        <a:pt x="69656" y="29288"/>
                        <a:pt x="69669" y="29043"/>
                        <a:pt x="69693" y="28786"/>
                      </a:cubicBezTo>
                      <a:cubicBezTo>
                        <a:pt x="69705" y="28492"/>
                        <a:pt x="69730" y="28124"/>
                        <a:pt x="69718" y="27745"/>
                      </a:cubicBezTo>
                      <a:cubicBezTo>
                        <a:pt x="69705" y="27194"/>
                        <a:pt x="69632" y="26704"/>
                        <a:pt x="69546" y="26263"/>
                      </a:cubicBezTo>
                      <a:cubicBezTo>
                        <a:pt x="69485" y="25908"/>
                        <a:pt x="69448" y="25590"/>
                        <a:pt x="69448" y="25345"/>
                      </a:cubicBezTo>
                      <a:cubicBezTo>
                        <a:pt x="69448" y="25296"/>
                        <a:pt x="69448" y="25247"/>
                        <a:pt x="69460" y="25186"/>
                      </a:cubicBezTo>
                      <a:cubicBezTo>
                        <a:pt x="69485" y="24574"/>
                        <a:pt x="69571" y="23313"/>
                        <a:pt x="68665" y="22333"/>
                      </a:cubicBezTo>
                      <a:cubicBezTo>
                        <a:pt x="68163" y="21782"/>
                        <a:pt x="67526" y="21574"/>
                        <a:pt x="67220" y="21488"/>
                      </a:cubicBezTo>
                      <a:lnTo>
                        <a:pt x="67195" y="21476"/>
                      </a:lnTo>
                      <a:lnTo>
                        <a:pt x="66363" y="21145"/>
                      </a:lnTo>
                      <a:cubicBezTo>
                        <a:pt x="65934" y="20986"/>
                        <a:pt x="65298" y="20717"/>
                        <a:pt x="64502" y="20717"/>
                      </a:cubicBezTo>
                      <a:lnTo>
                        <a:pt x="64477" y="20717"/>
                      </a:lnTo>
                      <a:cubicBezTo>
                        <a:pt x="64073" y="20717"/>
                        <a:pt x="63730" y="20803"/>
                        <a:pt x="63485" y="20839"/>
                      </a:cubicBezTo>
                      <a:cubicBezTo>
                        <a:pt x="63436" y="20864"/>
                        <a:pt x="63400" y="20864"/>
                        <a:pt x="63339" y="20876"/>
                      </a:cubicBezTo>
                      <a:cubicBezTo>
                        <a:pt x="63277" y="20888"/>
                        <a:pt x="63192" y="20888"/>
                        <a:pt x="63130" y="20900"/>
                      </a:cubicBezTo>
                      <a:cubicBezTo>
                        <a:pt x="62555" y="20962"/>
                        <a:pt x="61367" y="21109"/>
                        <a:pt x="60522" y="22125"/>
                      </a:cubicBezTo>
                      <a:cubicBezTo>
                        <a:pt x="60229" y="22027"/>
                        <a:pt x="59922" y="21917"/>
                        <a:pt x="59604" y="21843"/>
                      </a:cubicBezTo>
                      <a:cubicBezTo>
                        <a:pt x="59482" y="21807"/>
                        <a:pt x="59335" y="21782"/>
                        <a:pt x="59188" y="21733"/>
                      </a:cubicBezTo>
                      <a:lnTo>
                        <a:pt x="59176" y="21733"/>
                      </a:lnTo>
                      <a:cubicBezTo>
                        <a:pt x="58404" y="21537"/>
                        <a:pt x="57461" y="21305"/>
                        <a:pt x="56506" y="21305"/>
                      </a:cubicBezTo>
                      <a:cubicBezTo>
                        <a:pt x="54511" y="21305"/>
                        <a:pt x="53519" y="22394"/>
                        <a:pt x="53115" y="23031"/>
                      </a:cubicBezTo>
                      <a:cubicBezTo>
                        <a:pt x="52956" y="23264"/>
                        <a:pt x="52821" y="23496"/>
                        <a:pt x="52686" y="23704"/>
                      </a:cubicBezTo>
                      <a:cubicBezTo>
                        <a:pt x="52503" y="23533"/>
                        <a:pt x="52294" y="23398"/>
                        <a:pt x="52074" y="23264"/>
                      </a:cubicBezTo>
                      <a:cubicBezTo>
                        <a:pt x="51180" y="22737"/>
                        <a:pt x="50372" y="22725"/>
                        <a:pt x="49772" y="22725"/>
                      </a:cubicBezTo>
                      <a:cubicBezTo>
                        <a:pt x="49307" y="22725"/>
                        <a:pt x="48915" y="22713"/>
                        <a:pt x="48229" y="22419"/>
                      </a:cubicBezTo>
                      <a:cubicBezTo>
                        <a:pt x="47360" y="22051"/>
                        <a:pt x="46760" y="21904"/>
                        <a:pt x="46197" y="21904"/>
                      </a:cubicBezTo>
                      <a:cubicBezTo>
                        <a:pt x="46013" y="21904"/>
                        <a:pt x="45830" y="21917"/>
                        <a:pt x="45658" y="21941"/>
                      </a:cubicBezTo>
                      <a:cubicBezTo>
                        <a:pt x="45462" y="21513"/>
                        <a:pt x="45266" y="21121"/>
                        <a:pt x="45058" y="20741"/>
                      </a:cubicBezTo>
                      <a:cubicBezTo>
                        <a:pt x="44556" y="19762"/>
                        <a:pt x="44079" y="18819"/>
                        <a:pt x="44054" y="18072"/>
                      </a:cubicBezTo>
                      <a:cubicBezTo>
                        <a:pt x="44018" y="17411"/>
                        <a:pt x="44324" y="16591"/>
                        <a:pt x="44666" y="15697"/>
                      </a:cubicBezTo>
                      <a:cubicBezTo>
                        <a:pt x="44838" y="15256"/>
                        <a:pt x="45022" y="14754"/>
                        <a:pt x="45168" y="14252"/>
                      </a:cubicBezTo>
                      <a:cubicBezTo>
                        <a:pt x="45830" y="12060"/>
                        <a:pt x="45756" y="8926"/>
                        <a:pt x="43405" y="7248"/>
                      </a:cubicBezTo>
                      <a:cubicBezTo>
                        <a:pt x="42463" y="6575"/>
                        <a:pt x="41410" y="6367"/>
                        <a:pt x="40638" y="6208"/>
                      </a:cubicBezTo>
                      <a:cubicBezTo>
                        <a:pt x="40271" y="6134"/>
                        <a:pt x="39891" y="6061"/>
                        <a:pt x="39695" y="5963"/>
                      </a:cubicBezTo>
                      <a:cubicBezTo>
                        <a:pt x="39402" y="5828"/>
                        <a:pt x="39034" y="5387"/>
                        <a:pt x="38667" y="4959"/>
                      </a:cubicBezTo>
                      <a:cubicBezTo>
                        <a:pt x="38410" y="4653"/>
                        <a:pt x="38104" y="4285"/>
                        <a:pt x="37749" y="3943"/>
                      </a:cubicBezTo>
                      <a:cubicBezTo>
                        <a:pt x="36659" y="2877"/>
                        <a:pt x="35263" y="2265"/>
                        <a:pt x="33941" y="2265"/>
                      </a:cubicBezTo>
                      <a:cubicBezTo>
                        <a:pt x="32998" y="2265"/>
                        <a:pt x="32141" y="2559"/>
                        <a:pt x="31443" y="3122"/>
                      </a:cubicBezTo>
                      <a:cubicBezTo>
                        <a:pt x="30292" y="4041"/>
                        <a:pt x="29974" y="5314"/>
                        <a:pt x="29753" y="6147"/>
                      </a:cubicBezTo>
                      <a:cubicBezTo>
                        <a:pt x="29729" y="6257"/>
                        <a:pt x="29717" y="6355"/>
                        <a:pt x="29680" y="6453"/>
                      </a:cubicBezTo>
                      <a:cubicBezTo>
                        <a:pt x="29202" y="8204"/>
                        <a:pt x="27733" y="9636"/>
                        <a:pt x="26117" y="9942"/>
                      </a:cubicBezTo>
                      <a:cubicBezTo>
                        <a:pt x="25896" y="9991"/>
                        <a:pt x="25688" y="10003"/>
                        <a:pt x="25468" y="10003"/>
                      </a:cubicBezTo>
                      <a:cubicBezTo>
                        <a:pt x="24060" y="10003"/>
                        <a:pt x="22676" y="9195"/>
                        <a:pt x="22162" y="8057"/>
                      </a:cubicBezTo>
                      <a:cubicBezTo>
                        <a:pt x="21942" y="7567"/>
                        <a:pt x="21819" y="6918"/>
                        <a:pt x="21672" y="6220"/>
                      </a:cubicBezTo>
                      <a:cubicBezTo>
                        <a:pt x="21489" y="5326"/>
                        <a:pt x="21280" y="4285"/>
                        <a:pt x="20791" y="3257"/>
                      </a:cubicBezTo>
                      <a:cubicBezTo>
                        <a:pt x="20019" y="1629"/>
                        <a:pt x="18415" y="392"/>
                        <a:pt x="16701" y="74"/>
                      </a:cubicBezTo>
                      <a:cubicBezTo>
                        <a:pt x="16432" y="25"/>
                        <a:pt x="16150" y="0"/>
                        <a:pt x="15881" y="0"/>
                      </a:cubicBezTo>
                      <a:cubicBezTo>
                        <a:pt x="14803" y="0"/>
                        <a:pt x="13812" y="392"/>
                        <a:pt x="13040" y="1126"/>
                      </a:cubicBezTo>
                      <a:cubicBezTo>
                        <a:pt x="11718" y="2412"/>
                        <a:pt x="11595" y="4114"/>
                        <a:pt x="11510" y="5351"/>
                      </a:cubicBezTo>
                      <a:cubicBezTo>
                        <a:pt x="11497" y="5583"/>
                        <a:pt x="11485" y="5889"/>
                        <a:pt x="11449" y="6122"/>
                      </a:cubicBezTo>
                      <a:cubicBezTo>
                        <a:pt x="11302" y="6134"/>
                        <a:pt x="11142" y="6134"/>
                        <a:pt x="11008" y="6134"/>
                      </a:cubicBezTo>
                      <a:cubicBezTo>
                        <a:pt x="10432" y="6147"/>
                        <a:pt x="9771" y="6171"/>
                        <a:pt x="9110" y="6379"/>
                      </a:cubicBezTo>
                      <a:cubicBezTo>
                        <a:pt x="7947" y="6759"/>
                        <a:pt x="7126" y="7653"/>
                        <a:pt x="6857" y="8816"/>
                      </a:cubicBezTo>
                      <a:cubicBezTo>
                        <a:pt x="6649" y="9771"/>
                        <a:pt x="6906" y="10554"/>
                        <a:pt x="7077" y="11032"/>
                      </a:cubicBezTo>
                      <a:cubicBezTo>
                        <a:pt x="7077" y="11044"/>
                        <a:pt x="7077" y="11044"/>
                        <a:pt x="7090" y="11069"/>
                      </a:cubicBezTo>
                      <a:cubicBezTo>
                        <a:pt x="6979" y="11203"/>
                        <a:pt x="6735" y="11399"/>
                        <a:pt x="6404" y="11571"/>
                      </a:cubicBezTo>
                      <a:cubicBezTo>
                        <a:pt x="6122" y="11693"/>
                        <a:pt x="5792" y="11828"/>
                        <a:pt x="5473" y="11950"/>
                      </a:cubicBezTo>
                      <a:cubicBezTo>
                        <a:pt x="4518" y="12317"/>
                        <a:pt x="3343" y="12758"/>
                        <a:pt x="2363" y="13701"/>
                      </a:cubicBezTo>
                      <a:cubicBezTo>
                        <a:pt x="637" y="15329"/>
                        <a:pt x="0" y="18084"/>
                        <a:pt x="784" y="20705"/>
                      </a:cubicBezTo>
                      <a:cubicBezTo>
                        <a:pt x="833" y="20876"/>
                        <a:pt x="882" y="21047"/>
                        <a:pt x="943" y="21219"/>
                      </a:cubicBezTo>
                      <a:cubicBezTo>
                        <a:pt x="1433" y="22933"/>
                        <a:pt x="2241" y="25810"/>
                        <a:pt x="4935" y="26545"/>
                      </a:cubicBezTo>
                      <a:cubicBezTo>
                        <a:pt x="5314" y="26655"/>
                        <a:pt x="5718" y="26704"/>
                        <a:pt x="6110" y="26704"/>
                      </a:cubicBezTo>
                      <a:cubicBezTo>
                        <a:pt x="7653" y="26704"/>
                        <a:pt x="8914" y="25921"/>
                        <a:pt x="9918" y="25284"/>
                      </a:cubicBezTo>
                      <a:cubicBezTo>
                        <a:pt x="10334" y="25014"/>
                        <a:pt x="10763" y="24757"/>
                        <a:pt x="11069" y="24635"/>
                      </a:cubicBezTo>
                      <a:cubicBezTo>
                        <a:pt x="11191" y="24586"/>
                        <a:pt x="11363" y="24512"/>
                        <a:pt x="11485" y="24488"/>
                      </a:cubicBezTo>
                      <a:cubicBezTo>
                        <a:pt x="11559" y="24525"/>
                        <a:pt x="11681" y="24610"/>
                        <a:pt x="11865" y="24770"/>
                      </a:cubicBezTo>
                      <a:cubicBezTo>
                        <a:pt x="12244" y="25112"/>
                        <a:pt x="12612" y="25492"/>
                        <a:pt x="13016" y="25921"/>
                      </a:cubicBezTo>
                      <a:cubicBezTo>
                        <a:pt x="13738" y="26667"/>
                        <a:pt x="14546" y="27524"/>
                        <a:pt x="15575" y="28198"/>
                      </a:cubicBezTo>
                      <a:cubicBezTo>
                        <a:pt x="16701" y="28957"/>
                        <a:pt x="18036" y="29361"/>
                        <a:pt x="19321" y="29361"/>
                      </a:cubicBezTo>
                      <a:cubicBezTo>
                        <a:pt x="20717" y="29361"/>
                        <a:pt x="21954" y="28896"/>
                        <a:pt x="22884" y="27990"/>
                      </a:cubicBezTo>
                      <a:cubicBezTo>
                        <a:pt x="23386" y="27500"/>
                        <a:pt x="23729" y="26961"/>
                        <a:pt x="23999" y="26520"/>
                      </a:cubicBezTo>
                      <a:cubicBezTo>
                        <a:pt x="24060" y="26423"/>
                        <a:pt x="24121" y="26325"/>
                        <a:pt x="24207" y="26214"/>
                      </a:cubicBezTo>
                      <a:cubicBezTo>
                        <a:pt x="24390" y="26276"/>
                        <a:pt x="24599" y="26361"/>
                        <a:pt x="24770" y="26423"/>
                      </a:cubicBezTo>
                      <a:cubicBezTo>
                        <a:pt x="25492" y="26716"/>
                        <a:pt x="26374" y="27084"/>
                        <a:pt x="27415" y="27084"/>
                      </a:cubicBezTo>
                      <a:cubicBezTo>
                        <a:pt x="27770" y="27084"/>
                        <a:pt x="28100" y="27035"/>
                        <a:pt x="28443" y="26961"/>
                      </a:cubicBezTo>
                      <a:cubicBezTo>
                        <a:pt x="29631" y="26667"/>
                        <a:pt x="30414" y="25921"/>
                        <a:pt x="30978" y="25382"/>
                      </a:cubicBezTo>
                      <a:cubicBezTo>
                        <a:pt x="31137" y="25235"/>
                        <a:pt x="31369" y="25014"/>
                        <a:pt x="31467" y="24941"/>
                      </a:cubicBezTo>
                      <a:cubicBezTo>
                        <a:pt x="31578" y="24953"/>
                        <a:pt x="31798" y="25063"/>
                        <a:pt x="31933" y="25235"/>
                      </a:cubicBezTo>
                      <a:cubicBezTo>
                        <a:pt x="32373" y="25749"/>
                        <a:pt x="32545" y="26692"/>
                        <a:pt x="32655" y="27329"/>
                      </a:cubicBezTo>
                      <a:cubicBezTo>
                        <a:pt x="32900" y="28982"/>
                        <a:pt x="32667" y="31014"/>
                        <a:pt x="31590" y="31614"/>
                      </a:cubicBezTo>
                      <a:cubicBezTo>
                        <a:pt x="31516" y="31663"/>
                        <a:pt x="31455" y="31687"/>
                        <a:pt x="31382" y="31724"/>
                      </a:cubicBezTo>
                      <a:cubicBezTo>
                        <a:pt x="30916" y="31957"/>
                        <a:pt x="30157" y="32336"/>
                        <a:pt x="29594" y="33144"/>
                      </a:cubicBezTo>
                      <a:cubicBezTo>
                        <a:pt x="29166" y="33769"/>
                        <a:pt x="28933" y="34553"/>
                        <a:pt x="28921" y="35446"/>
                      </a:cubicBezTo>
                      <a:cubicBezTo>
                        <a:pt x="28884" y="37871"/>
                        <a:pt x="30231" y="39768"/>
                        <a:pt x="31308" y="41287"/>
                      </a:cubicBezTo>
                      <a:cubicBezTo>
                        <a:pt x="31871" y="42083"/>
                        <a:pt x="32410" y="42854"/>
                        <a:pt x="32692" y="43564"/>
                      </a:cubicBezTo>
                      <a:cubicBezTo>
                        <a:pt x="33059" y="44519"/>
                        <a:pt x="32973" y="45670"/>
                        <a:pt x="32435" y="46735"/>
                      </a:cubicBezTo>
                      <a:cubicBezTo>
                        <a:pt x="31896" y="47813"/>
                        <a:pt x="31027" y="48560"/>
                        <a:pt x="30047" y="48841"/>
                      </a:cubicBezTo>
                      <a:cubicBezTo>
                        <a:pt x="29790" y="48902"/>
                        <a:pt x="29496" y="48976"/>
                        <a:pt x="29190" y="49037"/>
                      </a:cubicBezTo>
                      <a:cubicBezTo>
                        <a:pt x="27464" y="49417"/>
                        <a:pt x="24268" y="50139"/>
                        <a:pt x="23901" y="53286"/>
                      </a:cubicBezTo>
                      <a:cubicBezTo>
                        <a:pt x="23790" y="54278"/>
                        <a:pt x="24048" y="55122"/>
                        <a:pt x="24243" y="55735"/>
                      </a:cubicBezTo>
                      <a:cubicBezTo>
                        <a:pt x="24280" y="55845"/>
                        <a:pt x="24329" y="55967"/>
                        <a:pt x="24354" y="56053"/>
                      </a:cubicBezTo>
                      <a:cubicBezTo>
                        <a:pt x="24146" y="56408"/>
                        <a:pt x="23815" y="56947"/>
                        <a:pt x="23729" y="57694"/>
                      </a:cubicBezTo>
                      <a:cubicBezTo>
                        <a:pt x="23570" y="58832"/>
                        <a:pt x="23913" y="60461"/>
                        <a:pt x="26300" y="61771"/>
                      </a:cubicBezTo>
                      <a:lnTo>
                        <a:pt x="37700" y="67991"/>
                      </a:lnTo>
                      <a:cubicBezTo>
                        <a:pt x="39426" y="68946"/>
                        <a:pt x="41410" y="70011"/>
                        <a:pt x="43638" y="70501"/>
                      </a:cubicBezTo>
                      <a:cubicBezTo>
                        <a:pt x="44630" y="70721"/>
                        <a:pt x="45670" y="70831"/>
                        <a:pt x="46858" y="70831"/>
                      </a:cubicBezTo>
                      <a:cubicBezTo>
                        <a:pt x="48401" y="70831"/>
                        <a:pt x="49895" y="70648"/>
                        <a:pt x="51229" y="70476"/>
                      </a:cubicBezTo>
                      <a:cubicBezTo>
                        <a:pt x="53445" y="70195"/>
                        <a:pt x="55759" y="69913"/>
                        <a:pt x="58025" y="69913"/>
                      </a:cubicBezTo>
                      <a:cubicBezTo>
                        <a:pt x="60216" y="69913"/>
                        <a:pt x="62053" y="70182"/>
                        <a:pt x="63645" y="70733"/>
                      </a:cubicBezTo>
                      <a:cubicBezTo>
                        <a:pt x="64098" y="70905"/>
                        <a:pt x="64612" y="71101"/>
                        <a:pt x="65102" y="71297"/>
                      </a:cubicBezTo>
                      <a:cubicBezTo>
                        <a:pt x="66632" y="71933"/>
                        <a:pt x="68371" y="72631"/>
                        <a:pt x="70269" y="72631"/>
                      </a:cubicBezTo>
                      <a:cubicBezTo>
                        <a:pt x="70918" y="72631"/>
                        <a:pt x="71530" y="72558"/>
                        <a:pt x="72117" y="72386"/>
                      </a:cubicBezTo>
                      <a:cubicBezTo>
                        <a:pt x="73648" y="71982"/>
                        <a:pt x="75938" y="70917"/>
                        <a:pt x="78117" y="66497"/>
                      </a:cubicBezTo>
                      <a:cubicBezTo>
                        <a:pt x="79452" y="63803"/>
                        <a:pt x="80505" y="60975"/>
                        <a:pt x="81264" y="58085"/>
                      </a:cubicBezTo>
                      <a:cubicBezTo>
                        <a:pt x="81815" y="56028"/>
                        <a:pt x="82366" y="53274"/>
                        <a:pt x="81851" y="504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dashDot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8" name="Google Shape;108;p6"/>
            <p:cNvSpPr/>
            <p:nvPr/>
          </p:nvSpPr>
          <p:spPr>
            <a:xfrm rot="10620205">
              <a:off x="7646401" y="-577621"/>
              <a:ext cx="3514722" cy="1088935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>
            <a:spLocks noGrp="1"/>
          </p:cNvSpPr>
          <p:nvPr>
            <p:ph type="title"/>
          </p:nvPr>
        </p:nvSpPr>
        <p:spPr>
          <a:xfrm>
            <a:off x="1767750" y="320575"/>
            <a:ext cx="560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7"/>
          <p:cNvSpPr txBox="1">
            <a:spLocks noGrp="1"/>
          </p:cNvSpPr>
          <p:nvPr>
            <p:ph type="body" idx="1"/>
          </p:nvPr>
        </p:nvSpPr>
        <p:spPr>
          <a:xfrm>
            <a:off x="1267975" y="1825534"/>
            <a:ext cx="4897500" cy="23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■"/>
              <a:defRPr sz="16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13" name="Google Shape;113;p7"/>
          <p:cNvGrpSpPr/>
          <p:nvPr/>
        </p:nvGrpSpPr>
        <p:grpSpPr>
          <a:xfrm>
            <a:off x="-2829690" y="-532311"/>
            <a:ext cx="14937395" cy="7674702"/>
            <a:chOff x="-2829690" y="-532311"/>
            <a:chExt cx="14937395" cy="7674702"/>
          </a:xfrm>
        </p:grpSpPr>
        <p:grpSp>
          <p:nvGrpSpPr>
            <p:cNvPr id="114" name="Google Shape;114;p7"/>
            <p:cNvGrpSpPr/>
            <p:nvPr/>
          </p:nvGrpSpPr>
          <p:grpSpPr>
            <a:xfrm>
              <a:off x="-2829690" y="-532311"/>
              <a:ext cx="14937395" cy="7674702"/>
              <a:chOff x="-2829690" y="-532311"/>
              <a:chExt cx="14937395" cy="7674702"/>
            </a:xfrm>
          </p:grpSpPr>
          <p:grpSp>
            <p:nvGrpSpPr>
              <p:cNvPr id="115" name="Google Shape;115;p7"/>
              <p:cNvGrpSpPr/>
              <p:nvPr/>
            </p:nvGrpSpPr>
            <p:grpSpPr>
              <a:xfrm>
                <a:off x="-2829690" y="2718224"/>
                <a:ext cx="4018183" cy="4424167"/>
                <a:chOff x="-1890669" y="-592228"/>
                <a:chExt cx="3608930" cy="3973565"/>
              </a:xfrm>
            </p:grpSpPr>
            <p:grpSp>
              <p:nvGrpSpPr>
                <p:cNvPr id="116" name="Google Shape;116;p7"/>
                <p:cNvGrpSpPr/>
                <p:nvPr/>
              </p:nvGrpSpPr>
              <p:grpSpPr>
                <a:xfrm>
                  <a:off x="-1890669" y="-592228"/>
                  <a:ext cx="3608930" cy="3973565"/>
                  <a:chOff x="262575" y="279375"/>
                  <a:chExt cx="1205750" cy="1327575"/>
                </a:xfrm>
              </p:grpSpPr>
              <p:sp>
                <p:nvSpPr>
                  <p:cNvPr id="117" name="Google Shape;117;p7"/>
                  <p:cNvSpPr/>
                  <p:nvPr/>
                </p:nvSpPr>
                <p:spPr>
                  <a:xfrm>
                    <a:off x="321025" y="335700"/>
                    <a:ext cx="1088525" cy="121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41" h="48536" fill="none" extrusionOk="0">
                        <a:moveTo>
                          <a:pt x="12392" y="48535"/>
                        </a:moveTo>
                        <a:cubicBezTo>
                          <a:pt x="12061" y="48535"/>
                          <a:pt x="11730" y="48364"/>
                          <a:pt x="11437" y="48205"/>
                        </a:cubicBezTo>
                        <a:cubicBezTo>
                          <a:pt x="9404" y="47005"/>
                          <a:pt x="7506" y="45609"/>
                          <a:pt x="7335" y="43527"/>
                        </a:cubicBezTo>
                        <a:cubicBezTo>
                          <a:pt x="7286" y="42976"/>
                          <a:pt x="7384" y="42413"/>
                          <a:pt x="7470" y="41875"/>
                        </a:cubicBezTo>
                        <a:cubicBezTo>
                          <a:pt x="7531" y="41507"/>
                          <a:pt x="7592" y="41128"/>
                          <a:pt x="7616" y="40748"/>
                        </a:cubicBezTo>
                        <a:cubicBezTo>
                          <a:pt x="7690" y="38936"/>
                          <a:pt x="6772" y="37271"/>
                          <a:pt x="5878" y="35667"/>
                        </a:cubicBezTo>
                        <a:cubicBezTo>
                          <a:pt x="5743" y="35422"/>
                          <a:pt x="5608" y="35177"/>
                          <a:pt x="5474" y="34920"/>
                        </a:cubicBezTo>
                        <a:cubicBezTo>
                          <a:pt x="3490" y="31222"/>
                          <a:pt x="2327" y="27121"/>
                          <a:pt x="1213" y="23178"/>
                        </a:cubicBezTo>
                        <a:cubicBezTo>
                          <a:pt x="650" y="21170"/>
                          <a:pt x="1" y="18893"/>
                          <a:pt x="331" y="16676"/>
                        </a:cubicBezTo>
                        <a:cubicBezTo>
                          <a:pt x="576" y="14999"/>
                          <a:pt x="1348" y="13309"/>
                          <a:pt x="2719" y="11473"/>
                        </a:cubicBezTo>
                        <a:cubicBezTo>
                          <a:pt x="6698" y="6122"/>
                          <a:pt x="12465" y="3453"/>
                          <a:pt x="16591" y="2131"/>
                        </a:cubicBezTo>
                        <a:cubicBezTo>
                          <a:pt x="21219" y="674"/>
                          <a:pt x="26558" y="0"/>
                          <a:pt x="33366" y="25"/>
                        </a:cubicBezTo>
                        <a:cubicBezTo>
                          <a:pt x="33929" y="25"/>
                          <a:pt x="34639" y="25"/>
                          <a:pt x="35276" y="208"/>
                        </a:cubicBezTo>
                        <a:cubicBezTo>
                          <a:pt x="35973" y="392"/>
                          <a:pt x="36586" y="772"/>
                          <a:pt x="37173" y="1127"/>
                        </a:cubicBezTo>
                        <a:cubicBezTo>
                          <a:pt x="39243" y="2376"/>
                          <a:pt x="41606" y="3820"/>
                          <a:pt x="42916" y="6085"/>
                        </a:cubicBezTo>
                        <a:cubicBezTo>
                          <a:pt x="43381" y="6857"/>
                          <a:pt x="43540" y="7530"/>
                          <a:pt x="43467" y="8167"/>
                        </a:cubicBezTo>
                        <a:cubicBezTo>
                          <a:pt x="43283" y="9416"/>
                          <a:pt x="42169" y="9710"/>
                          <a:pt x="41177" y="9955"/>
                        </a:cubicBezTo>
                        <a:lnTo>
                          <a:pt x="41006" y="10004"/>
                        </a:lnTo>
                        <a:cubicBezTo>
                          <a:pt x="39316" y="10432"/>
                          <a:pt x="38006" y="10922"/>
                          <a:pt x="36892" y="11534"/>
                        </a:cubicBezTo>
                        <a:lnTo>
                          <a:pt x="36892" y="11534"/>
                        </a:lnTo>
                        <a:cubicBezTo>
                          <a:pt x="35178" y="12465"/>
                          <a:pt x="33929" y="13775"/>
                          <a:pt x="33366" y="15232"/>
                        </a:cubicBezTo>
                        <a:cubicBezTo>
                          <a:pt x="33219" y="15611"/>
                          <a:pt x="33108" y="16028"/>
                          <a:pt x="33010" y="16432"/>
                        </a:cubicBezTo>
                        <a:cubicBezTo>
                          <a:pt x="32876" y="16983"/>
                          <a:pt x="32729" y="17558"/>
                          <a:pt x="32459" y="18085"/>
                        </a:cubicBezTo>
                        <a:cubicBezTo>
                          <a:pt x="32153" y="18672"/>
                          <a:pt x="31725" y="19186"/>
                          <a:pt x="31296" y="19688"/>
                        </a:cubicBezTo>
                        <a:cubicBezTo>
                          <a:pt x="31039" y="19995"/>
                          <a:pt x="30770" y="20313"/>
                          <a:pt x="30525" y="20656"/>
                        </a:cubicBezTo>
                        <a:cubicBezTo>
                          <a:pt x="29362" y="22284"/>
                          <a:pt x="29031" y="24513"/>
                          <a:pt x="29680" y="26410"/>
                        </a:cubicBezTo>
                        <a:cubicBezTo>
                          <a:pt x="29766" y="26692"/>
                          <a:pt x="29913" y="26998"/>
                          <a:pt x="30011" y="27280"/>
                        </a:cubicBezTo>
                        <a:cubicBezTo>
                          <a:pt x="30402" y="28223"/>
                          <a:pt x="30807" y="29190"/>
                          <a:pt x="30500" y="30157"/>
                        </a:cubicBezTo>
                        <a:cubicBezTo>
                          <a:pt x="30231" y="31039"/>
                          <a:pt x="29423" y="31614"/>
                          <a:pt x="28786" y="31932"/>
                        </a:cubicBezTo>
                        <a:cubicBezTo>
                          <a:pt x="26080" y="33304"/>
                          <a:pt x="22419" y="32422"/>
                          <a:pt x="20644" y="29961"/>
                        </a:cubicBezTo>
                        <a:cubicBezTo>
                          <a:pt x="20583" y="29863"/>
                          <a:pt x="20509" y="29753"/>
                          <a:pt x="20448" y="29667"/>
                        </a:cubicBezTo>
                        <a:cubicBezTo>
                          <a:pt x="20179" y="29263"/>
                          <a:pt x="19897" y="28859"/>
                          <a:pt x="19481" y="28627"/>
                        </a:cubicBezTo>
                        <a:cubicBezTo>
                          <a:pt x="18379" y="28002"/>
                          <a:pt x="17020" y="28933"/>
                          <a:pt x="16224" y="30047"/>
                        </a:cubicBezTo>
                        <a:cubicBezTo>
                          <a:pt x="14253" y="32814"/>
                          <a:pt x="13787" y="36646"/>
                          <a:pt x="15061" y="39793"/>
                        </a:cubicBezTo>
                        <a:lnTo>
                          <a:pt x="15195" y="40124"/>
                        </a:lnTo>
                        <a:cubicBezTo>
                          <a:pt x="15428" y="40675"/>
                          <a:pt x="15661" y="41226"/>
                          <a:pt x="15661" y="41838"/>
                        </a:cubicBezTo>
                        <a:cubicBezTo>
                          <a:pt x="15661" y="42291"/>
                          <a:pt x="15502" y="42719"/>
                          <a:pt x="15355" y="43160"/>
                        </a:cubicBezTo>
                        <a:cubicBezTo>
                          <a:pt x="14791" y="44752"/>
                          <a:pt x="14093" y="46331"/>
                          <a:pt x="13334" y="47837"/>
                        </a:cubicBezTo>
                        <a:cubicBezTo>
                          <a:pt x="13200" y="48094"/>
                          <a:pt x="13053" y="48339"/>
                          <a:pt x="12832" y="48462"/>
                        </a:cubicBezTo>
                        <a:cubicBezTo>
                          <a:pt x="12649" y="48511"/>
                          <a:pt x="12526" y="48535"/>
                          <a:pt x="12392" y="48535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miter lim="12244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" name="Google Shape;118;p7"/>
                  <p:cNvSpPr/>
                  <p:nvPr/>
                </p:nvSpPr>
                <p:spPr>
                  <a:xfrm>
                    <a:off x="408275" y="421100"/>
                    <a:ext cx="903000" cy="1014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20" h="40589" fill="none" extrusionOk="0">
                        <a:moveTo>
                          <a:pt x="7824" y="40589"/>
                        </a:moveTo>
                        <a:lnTo>
                          <a:pt x="7800" y="40552"/>
                        </a:lnTo>
                        <a:cubicBezTo>
                          <a:pt x="7322" y="40148"/>
                          <a:pt x="7224" y="39916"/>
                          <a:pt x="7224" y="39830"/>
                        </a:cubicBezTo>
                        <a:cubicBezTo>
                          <a:pt x="7212" y="39683"/>
                          <a:pt x="7273" y="39291"/>
                          <a:pt x="7334" y="38997"/>
                        </a:cubicBezTo>
                        <a:cubicBezTo>
                          <a:pt x="7408" y="38556"/>
                          <a:pt x="7494" y="38054"/>
                          <a:pt x="7518" y="37479"/>
                        </a:cubicBezTo>
                        <a:cubicBezTo>
                          <a:pt x="7640" y="34712"/>
                          <a:pt x="6392" y="32435"/>
                          <a:pt x="5375" y="30610"/>
                        </a:cubicBezTo>
                        <a:lnTo>
                          <a:pt x="5363" y="30586"/>
                        </a:lnTo>
                        <a:cubicBezTo>
                          <a:pt x="5241" y="30353"/>
                          <a:pt x="5118" y="30120"/>
                          <a:pt x="4996" y="29912"/>
                        </a:cubicBezTo>
                        <a:cubicBezTo>
                          <a:pt x="3184" y="26545"/>
                          <a:pt x="2082" y="22627"/>
                          <a:pt x="1016" y="18844"/>
                        </a:cubicBezTo>
                        <a:cubicBezTo>
                          <a:pt x="502" y="17081"/>
                          <a:pt x="0" y="15256"/>
                          <a:pt x="221" y="13750"/>
                        </a:cubicBezTo>
                        <a:cubicBezTo>
                          <a:pt x="368" y="12661"/>
                          <a:pt x="955" y="11448"/>
                          <a:pt x="1959" y="10089"/>
                        </a:cubicBezTo>
                        <a:cubicBezTo>
                          <a:pt x="5412" y="5461"/>
                          <a:pt x="10493" y="3122"/>
                          <a:pt x="14130" y="1959"/>
                        </a:cubicBezTo>
                        <a:cubicBezTo>
                          <a:pt x="18354" y="625"/>
                          <a:pt x="23239" y="0"/>
                          <a:pt x="29508" y="0"/>
                        </a:cubicBezTo>
                        <a:lnTo>
                          <a:pt x="29594" y="0"/>
                        </a:lnTo>
                        <a:lnTo>
                          <a:pt x="29876" y="0"/>
                        </a:lnTo>
                        <a:cubicBezTo>
                          <a:pt x="30182" y="0"/>
                          <a:pt x="30696" y="0"/>
                          <a:pt x="30904" y="61"/>
                        </a:cubicBezTo>
                        <a:cubicBezTo>
                          <a:pt x="31137" y="123"/>
                          <a:pt x="31577" y="404"/>
                          <a:pt x="31933" y="612"/>
                        </a:cubicBezTo>
                        <a:cubicBezTo>
                          <a:pt x="32312" y="845"/>
                          <a:pt x="32826" y="1053"/>
                          <a:pt x="33365" y="1286"/>
                        </a:cubicBezTo>
                        <a:cubicBezTo>
                          <a:pt x="34712" y="1849"/>
                          <a:pt x="36120" y="2437"/>
                          <a:pt x="35814" y="3490"/>
                        </a:cubicBezTo>
                        <a:cubicBezTo>
                          <a:pt x="35520" y="4506"/>
                          <a:pt x="34443" y="4616"/>
                          <a:pt x="33377" y="4739"/>
                        </a:cubicBezTo>
                        <a:cubicBezTo>
                          <a:pt x="32765" y="4800"/>
                          <a:pt x="32190" y="4886"/>
                          <a:pt x="31761" y="5106"/>
                        </a:cubicBezTo>
                        <a:cubicBezTo>
                          <a:pt x="29337" y="6428"/>
                          <a:pt x="27537" y="8375"/>
                          <a:pt x="26692" y="10604"/>
                        </a:cubicBezTo>
                        <a:cubicBezTo>
                          <a:pt x="26484" y="11167"/>
                          <a:pt x="26337" y="11705"/>
                          <a:pt x="26215" y="12171"/>
                        </a:cubicBezTo>
                        <a:cubicBezTo>
                          <a:pt x="26129" y="12550"/>
                          <a:pt x="26019" y="12942"/>
                          <a:pt x="25933" y="13126"/>
                        </a:cubicBezTo>
                        <a:cubicBezTo>
                          <a:pt x="25823" y="13346"/>
                          <a:pt x="25517" y="13701"/>
                          <a:pt x="25223" y="14032"/>
                        </a:cubicBezTo>
                        <a:cubicBezTo>
                          <a:pt x="24917" y="14387"/>
                          <a:pt x="24586" y="14779"/>
                          <a:pt x="24243" y="15244"/>
                        </a:cubicBezTo>
                        <a:cubicBezTo>
                          <a:pt x="22456" y="17766"/>
                          <a:pt x="21966" y="21133"/>
                          <a:pt x="22958" y="24060"/>
                        </a:cubicBezTo>
                        <a:cubicBezTo>
                          <a:pt x="23092" y="24451"/>
                          <a:pt x="23239" y="24807"/>
                          <a:pt x="23374" y="25125"/>
                        </a:cubicBezTo>
                        <a:cubicBezTo>
                          <a:pt x="23386" y="25162"/>
                          <a:pt x="23423" y="25211"/>
                          <a:pt x="23447" y="25235"/>
                        </a:cubicBezTo>
                        <a:cubicBezTo>
                          <a:pt x="23509" y="25333"/>
                          <a:pt x="23582" y="25431"/>
                          <a:pt x="23545" y="25541"/>
                        </a:cubicBezTo>
                        <a:cubicBezTo>
                          <a:pt x="23435" y="25798"/>
                          <a:pt x="23068" y="25774"/>
                          <a:pt x="22750" y="25762"/>
                        </a:cubicBezTo>
                        <a:cubicBezTo>
                          <a:pt x="22652" y="25762"/>
                          <a:pt x="22578" y="25737"/>
                          <a:pt x="22480" y="25737"/>
                        </a:cubicBezTo>
                        <a:cubicBezTo>
                          <a:pt x="21439" y="25737"/>
                          <a:pt x="20435" y="25272"/>
                          <a:pt x="19897" y="24537"/>
                        </a:cubicBezTo>
                        <a:lnTo>
                          <a:pt x="19762" y="24353"/>
                        </a:lnTo>
                        <a:lnTo>
                          <a:pt x="19750" y="24317"/>
                        </a:lnTo>
                        <a:cubicBezTo>
                          <a:pt x="19382" y="23766"/>
                          <a:pt x="18746" y="22847"/>
                          <a:pt x="17644" y="22235"/>
                        </a:cubicBezTo>
                        <a:cubicBezTo>
                          <a:pt x="16909" y="21819"/>
                          <a:pt x="16077" y="21599"/>
                          <a:pt x="15219" y="21599"/>
                        </a:cubicBezTo>
                        <a:cubicBezTo>
                          <a:pt x="13273" y="21599"/>
                          <a:pt x="11301" y="22737"/>
                          <a:pt x="9955" y="24635"/>
                        </a:cubicBezTo>
                        <a:cubicBezTo>
                          <a:pt x="7285" y="28370"/>
                          <a:pt x="6685" y="33353"/>
                          <a:pt x="8387" y="37614"/>
                        </a:cubicBezTo>
                        <a:cubicBezTo>
                          <a:pt x="8436" y="37736"/>
                          <a:pt x="8498" y="37859"/>
                          <a:pt x="8547" y="38006"/>
                        </a:cubicBezTo>
                        <a:cubicBezTo>
                          <a:pt x="8559" y="38030"/>
                          <a:pt x="8571" y="38079"/>
                          <a:pt x="8608" y="38103"/>
                        </a:cubicBezTo>
                        <a:cubicBezTo>
                          <a:pt x="8657" y="38201"/>
                          <a:pt x="8693" y="38287"/>
                          <a:pt x="8693" y="38385"/>
                        </a:cubicBezTo>
                        <a:cubicBezTo>
                          <a:pt x="8693" y="38446"/>
                          <a:pt x="8669" y="38508"/>
                          <a:pt x="8644" y="38556"/>
                        </a:cubicBezTo>
                        <a:cubicBezTo>
                          <a:pt x="8644" y="38569"/>
                          <a:pt x="8632" y="38581"/>
                          <a:pt x="8632" y="38581"/>
                        </a:cubicBezTo>
                        <a:cubicBezTo>
                          <a:pt x="8400" y="39242"/>
                          <a:pt x="8142" y="39903"/>
                          <a:pt x="7873" y="4054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miter lim="12244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" name="Google Shape;119;p7"/>
                  <p:cNvSpPr/>
                  <p:nvPr/>
                </p:nvSpPr>
                <p:spPr>
                  <a:xfrm>
                    <a:off x="493675" y="440375"/>
                    <a:ext cx="630900" cy="586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236" h="23461" fill="none" extrusionOk="0">
                        <a:moveTo>
                          <a:pt x="2816" y="23460"/>
                        </a:moveTo>
                        <a:lnTo>
                          <a:pt x="2767" y="23460"/>
                        </a:lnTo>
                        <a:cubicBezTo>
                          <a:pt x="1286" y="23338"/>
                          <a:pt x="1200" y="21428"/>
                          <a:pt x="1102" y="19591"/>
                        </a:cubicBezTo>
                        <a:cubicBezTo>
                          <a:pt x="1053" y="18734"/>
                          <a:pt x="1017" y="17828"/>
                          <a:pt x="833" y="17154"/>
                        </a:cubicBezTo>
                        <a:cubicBezTo>
                          <a:pt x="453" y="15869"/>
                          <a:pt x="0" y="14240"/>
                          <a:pt x="123" y="13445"/>
                        </a:cubicBezTo>
                        <a:cubicBezTo>
                          <a:pt x="172" y="13163"/>
                          <a:pt x="368" y="12502"/>
                          <a:pt x="1237" y="11326"/>
                        </a:cubicBezTo>
                        <a:cubicBezTo>
                          <a:pt x="4151" y="7420"/>
                          <a:pt x="8547" y="5400"/>
                          <a:pt x="11730" y="4408"/>
                        </a:cubicBezTo>
                        <a:cubicBezTo>
                          <a:pt x="12599" y="4127"/>
                          <a:pt x="13726" y="3576"/>
                          <a:pt x="14938" y="3000"/>
                        </a:cubicBezTo>
                        <a:cubicBezTo>
                          <a:pt x="17828" y="1592"/>
                          <a:pt x="21109" y="1"/>
                          <a:pt x="23178" y="833"/>
                        </a:cubicBezTo>
                        <a:cubicBezTo>
                          <a:pt x="23913" y="1139"/>
                          <a:pt x="24427" y="1739"/>
                          <a:pt x="24733" y="2645"/>
                        </a:cubicBezTo>
                        <a:cubicBezTo>
                          <a:pt x="25235" y="4127"/>
                          <a:pt x="23913" y="5119"/>
                          <a:pt x="22492" y="6184"/>
                        </a:cubicBezTo>
                        <a:cubicBezTo>
                          <a:pt x="21501" y="6918"/>
                          <a:pt x="20484" y="7678"/>
                          <a:pt x="20129" y="8645"/>
                        </a:cubicBezTo>
                        <a:cubicBezTo>
                          <a:pt x="19836" y="9392"/>
                          <a:pt x="19689" y="10041"/>
                          <a:pt x="19542" y="10567"/>
                        </a:cubicBezTo>
                        <a:cubicBezTo>
                          <a:pt x="19542" y="10592"/>
                          <a:pt x="19529" y="10616"/>
                          <a:pt x="19529" y="10653"/>
                        </a:cubicBezTo>
                        <a:cubicBezTo>
                          <a:pt x="19517" y="10714"/>
                          <a:pt x="19517" y="10775"/>
                          <a:pt x="19480" y="10837"/>
                        </a:cubicBezTo>
                        <a:cubicBezTo>
                          <a:pt x="19431" y="10910"/>
                          <a:pt x="19370" y="10971"/>
                          <a:pt x="19334" y="11032"/>
                        </a:cubicBezTo>
                        <a:lnTo>
                          <a:pt x="19272" y="11094"/>
                        </a:lnTo>
                        <a:cubicBezTo>
                          <a:pt x="18929" y="11473"/>
                          <a:pt x="18513" y="11963"/>
                          <a:pt x="18085" y="12563"/>
                        </a:cubicBezTo>
                        <a:cubicBezTo>
                          <a:pt x="17570" y="13298"/>
                          <a:pt x="17423" y="14302"/>
                          <a:pt x="17277" y="15281"/>
                        </a:cubicBezTo>
                        <a:cubicBezTo>
                          <a:pt x="17081" y="16628"/>
                          <a:pt x="16897" y="17901"/>
                          <a:pt x="15795" y="18465"/>
                        </a:cubicBezTo>
                        <a:cubicBezTo>
                          <a:pt x="15073" y="18832"/>
                          <a:pt x="14338" y="18452"/>
                          <a:pt x="13554" y="18060"/>
                        </a:cubicBezTo>
                        <a:cubicBezTo>
                          <a:pt x="12991" y="17767"/>
                          <a:pt x="12416" y="17473"/>
                          <a:pt x="11828" y="17473"/>
                        </a:cubicBezTo>
                        <a:cubicBezTo>
                          <a:pt x="8804" y="17473"/>
                          <a:pt x="5804" y="19138"/>
                          <a:pt x="3808" y="21942"/>
                        </a:cubicBezTo>
                        <a:cubicBezTo>
                          <a:pt x="3686" y="22113"/>
                          <a:pt x="3612" y="22370"/>
                          <a:pt x="3514" y="22603"/>
                        </a:cubicBezTo>
                        <a:cubicBezTo>
                          <a:pt x="3343" y="23019"/>
                          <a:pt x="3184" y="23460"/>
                          <a:pt x="2816" y="2346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miter lim="12244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" name="Google Shape;120;p7"/>
                  <p:cNvSpPr/>
                  <p:nvPr/>
                </p:nvSpPr>
                <p:spPr>
                  <a:xfrm>
                    <a:off x="579075" y="560075"/>
                    <a:ext cx="386025" cy="30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441" h="12073" fill="none" extrusionOk="0">
                        <a:moveTo>
                          <a:pt x="1715" y="12073"/>
                        </a:moveTo>
                        <a:cubicBezTo>
                          <a:pt x="1408" y="12073"/>
                          <a:pt x="1090" y="12024"/>
                          <a:pt x="759" y="11901"/>
                        </a:cubicBezTo>
                        <a:lnTo>
                          <a:pt x="759" y="11901"/>
                        </a:lnTo>
                        <a:cubicBezTo>
                          <a:pt x="662" y="11864"/>
                          <a:pt x="662" y="11730"/>
                          <a:pt x="662" y="11620"/>
                        </a:cubicBezTo>
                        <a:cubicBezTo>
                          <a:pt x="662" y="11558"/>
                          <a:pt x="662" y="11497"/>
                          <a:pt x="637" y="11448"/>
                        </a:cubicBezTo>
                        <a:cubicBezTo>
                          <a:pt x="600" y="11289"/>
                          <a:pt x="539" y="11093"/>
                          <a:pt x="453" y="10897"/>
                        </a:cubicBezTo>
                        <a:cubicBezTo>
                          <a:pt x="257" y="10334"/>
                          <a:pt x="0" y="9636"/>
                          <a:pt x="74" y="9195"/>
                        </a:cubicBezTo>
                        <a:cubicBezTo>
                          <a:pt x="86" y="9073"/>
                          <a:pt x="196" y="8938"/>
                          <a:pt x="355" y="8754"/>
                        </a:cubicBezTo>
                        <a:cubicBezTo>
                          <a:pt x="392" y="8693"/>
                          <a:pt x="453" y="8620"/>
                          <a:pt x="502" y="8534"/>
                        </a:cubicBezTo>
                        <a:cubicBezTo>
                          <a:pt x="2865" y="5351"/>
                          <a:pt x="6600" y="3673"/>
                          <a:pt x="9306" y="2816"/>
                        </a:cubicBezTo>
                        <a:cubicBezTo>
                          <a:pt x="10408" y="2461"/>
                          <a:pt x="11657" y="1861"/>
                          <a:pt x="12979" y="1224"/>
                        </a:cubicBezTo>
                        <a:cubicBezTo>
                          <a:pt x="13175" y="1126"/>
                          <a:pt x="13408" y="931"/>
                          <a:pt x="13652" y="722"/>
                        </a:cubicBezTo>
                        <a:cubicBezTo>
                          <a:pt x="14069" y="367"/>
                          <a:pt x="14497" y="0"/>
                          <a:pt x="14828" y="49"/>
                        </a:cubicBezTo>
                        <a:cubicBezTo>
                          <a:pt x="14950" y="61"/>
                          <a:pt x="15048" y="122"/>
                          <a:pt x="15122" y="245"/>
                        </a:cubicBezTo>
                        <a:cubicBezTo>
                          <a:pt x="15440" y="698"/>
                          <a:pt x="14950" y="1126"/>
                          <a:pt x="14448" y="1579"/>
                        </a:cubicBezTo>
                        <a:cubicBezTo>
                          <a:pt x="14081" y="1910"/>
                          <a:pt x="13677" y="2253"/>
                          <a:pt x="13542" y="2645"/>
                        </a:cubicBezTo>
                        <a:cubicBezTo>
                          <a:pt x="13432" y="2951"/>
                          <a:pt x="13359" y="3245"/>
                          <a:pt x="13285" y="3514"/>
                        </a:cubicBezTo>
                        <a:cubicBezTo>
                          <a:pt x="13187" y="3857"/>
                          <a:pt x="13114" y="4175"/>
                          <a:pt x="12979" y="4420"/>
                        </a:cubicBezTo>
                        <a:cubicBezTo>
                          <a:pt x="12857" y="4665"/>
                          <a:pt x="12636" y="4910"/>
                          <a:pt x="12428" y="5155"/>
                        </a:cubicBezTo>
                        <a:cubicBezTo>
                          <a:pt x="12257" y="5351"/>
                          <a:pt x="12073" y="5571"/>
                          <a:pt x="11901" y="5804"/>
                        </a:cubicBezTo>
                        <a:cubicBezTo>
                          <a:pt x="11473" y="6391"/>
                          <a:pt x="11387" y="7175"/>
                          <a:pt x="11289" y="7861"/>
                        </a:cubicBezTo>
                        <a:cubicBezTo>
                          <a:pt x="11204" y="8644"/>
                          <a:pt x="11093" y="9391"/>
                          <a:pt x="10530" y="9722"/>
                        </a:cubicBezTo>
                        <a:cubicBezTo>
                          <a:pt x="10187" y="9918"/>
                          <a:pt x="9808" y="9746"/>
                          <a:pt x="9379" y="9563"/>
                        </a:cubicBezTo>
                        <a:cubicBezTo>
                          <a:pt x="9061" y="9428"/>
                          <a:pt x="8718" y="9293"/>
                          <a:pt x="8375" y="9293"/>
                        </a:cubicBezTo>
                        <a:cubicBezTo>
                          <a:pt x="7175" y="9293"/>
                          <a:pt x="6061" y="10003"/>
                          <a:pt x="4971" y="10701"/>
                        </a:cubicBezTo>
                        <a:cubicBezTo>
                          <a:pt x="3869" y="11411"/>
                          <a:pt x="2816" y="12073"/>
                          <a:pt x="1715" y="12073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miter lim="12244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7"/>
                  <p:cNvSpPr/>
                  <p:nvPr/>
                </p:nvSpPr>
                <p:spPr>
                  <a:xfrm>
                    <a:off x="262575" y="279375"/>
                    <a:ext cx="1205750" cy="1327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230" h="53103" fill="none" extrusionOk="0">
                        <a:moveTo>
                          <a:pt x="19027" y="37087"/>
                        </a:moveTo>
                        <a:cubicBezTo>
                          <a:pt x="18831" y="38471"/>
                          <a:pt x="18966" y="39903"/>
                          <a:pt x="19480" y="41189"/>
                        </a:cubicBezTo>
                        <a:cubicBezTo>
                          <a:pt x="19529" y="41287"/>
                          <a:pt x="19566" y="41385"/>
                          <a:pt x="19603" y="41483"/>
                        </a:cubicBezTo>
                        <a:cubicBezTo>
                          <a:pt x="19884" y="42144"/>
                          <a:pt x="20252" y="43026"/>
                          <a:pt x="20239" y="44103"/>
                        </a:cubicBezTo>
                        <a:cubicBezTo>
                          <a:pt x="20215" y="44911"/>
                          <a:pt x="20007" y="45597"/>
                          <a:pt x="19786" y="46185"/>
                        </a:cubicBezTo>
                        <a:cubicBezTo>
                          <a:pt x="19199" y="47862"/>
                          <a:pt x="18476" y="49539"/>
                          <a:pt x="17644" y="51119"/>
                        </a:cubicBezTo>
                        <a:cubicBezTo>
                          <a:pt x="17484" y="51462"/>
                          <a:pt x="17080" y="52245"/>
                          <a:pt x="16199" y="52735"/>
                        </a:cubicBezTo>
                        <a:cubicBezTo>
                          <a:pt x="15734" y="52980"/>
                          <a:pt x="15244" y="53102"/>
                          <a:pt x="14730" y="53102"/>
                        </a:cubicBezTo>
                        <a:cubicBezTo>
                          <a:pt x="13836" y="53102"/>
                          <a:pt x="13089" y="52711"/>
                          <a:pt x="12611" y="52441"/>
                        </a:cubicBezTo>
                        <a:cubicBezTo>
                          <a:pt x="11007" y="51486"/>
                          <a:pt x="7677" y="49539"/>
                          <a:pt x="7371" y="45976"/>
                        </a:cubicBezTo>
                        <a:cubicBezTo>
                          <a:pt x="7297" y="45144"/>
                          <a:pt x="7420" y="44372"/>
                          <a:pt x="7530" y="43760"/>
                        </a:cubicBezTo>
                        <a:cubicBezTo>
                          <a:pt x="7579" y="43442"/>
                          <a:pt x="7640" y="43148"/>
                          <a:pt x="7640" y="42903"/>
                        </a:cubicBezTo>
                        <a:cubicBezTo>
                          <a:pt x="7677" y="41740"/>
                          <a:pt x="6967" y="40430"/>
                          <a:pt x="6196" y="39034"/>
                        </a:cubicBezTo>
                        <a:cubicBezTo>
                          <a:pt x="6061" y="38777"/>
                          <a:pt x="5926" y="38532"/>
                          <a:pt x="5779" y="38263"/>
                        </a:cubicBezTo>
                        <a:cubicBezTo>
                          <a:pt x="3686" y="34345"/>
                          <a:pt x="2498" y="30145"/>
                          <a:pt x="1347" y="26068"/>
                        </a:cubicBezTo>
                        <a:cubicBezTo>
                          <a:pt x="747" y="23962"/>
                          <a:pt x="0" y="21329"/>
                          <a:pt x="392" y="18623"/>
                        </a:cubicBezTo>
                        <a:cubicBezTo>
                          <a:pt x="686" y="16566"/>
                          <a:pt x="1604" y="14522"/>
                          <a:pt x="3208" y="12379"/>
                        </a:cubicBezTo>
                        <a:cubicBezTo>
                          <a:pt x="7555" y="6526"/>
                          <a:pt x="13787" y="3637"/>
                          <a:pt x="18244" y="2229"/>
                        </a:cubicBezTo>
                        <a:cubicBezTo>
                          <a:pt x="23031" y="710"/>
                          <a:pt x="28504" y="0"/>
                          <a:pt x="35422" y="0"/>
                        </a:cubicBezTo>
                        <a:lnTo>
                          <a:pt x="35728" y="0"/>
                        </a:lnTo>
                        <a:cubicBezTo>
                          <a:pt x="36377" y="0"/>
                          <a:pt x="37283" y="0"/>
                          <a:pt x="38226" y="270"/>
                        </a:cubicBezTo>
                        <a:cubicBezTo>
                          <a:pt x="39230" y="539"/>
                          <a:pt x="40050" y="1029"/>
                          <a:pt x="40711" y="1445"/>
                        </a:cubicBezTo>
                        <a:cubicBezTo>
                          <a:pt x="42903" y="2780"/>
                          <a:pt x="45621" y="4433"/>
                          <a:pt x="47237" y="7200"/>
                        </a:cubicBezTo>
                        <a:cubicBezTo>
                          <a:pt x="47948" y="8424"/>
                          <a:pt x="48229" y="9624"/>
                          <a:pt x="48058" y="10751"/>
                        </a:cubicBezTo>
                        <a:cubicBezTo>
                          <a:pt x="47654" y="13530"/>
                          <a:pt x="45119" y="14167"/>
                          <a:pt x="44029" y="14436"/>
                        </a:cubicBezTo>
                        <a:lnTo>
                          <a:pt x="43858" y="14485"/>
                        </a:lnTo>
                        <a:cubicBezTo>
                          <a:pt x="42376" y="14864"/>
                          <a:pt x="41226" y="15281"/>
                          <a:pt x="40283" y="15807"/>
                        </a:cubicBezTo>
                        <a:cubicBezTo>
                          <a:pt x="39071" y="16456"/>
                          <a:pt x="38165" y="17374"/>
                          <a:pt x="37822" y="18317"/>
                        </a:cubicBezTo>
                        <a:cubicBezTo>
                          <a:pt x="37712" y="18587"/>
                          <a:pt x="37638" y="18905"/>
                          <a:pt x="37540" y="19260"/>
                        </a:cubicBezTo>
                        <a:cubicBezTo>
                          <a:pt x="37393" y="19872"/>
                          <a:pt x="37185" y="20644"/>
                          <a:pt x="36818" y="21378"/>
                        </a:cubicBezTo>
                        <a:cubicBezTo>
                          <a:pt x="36389" y="22211"/>
                          <a:pt x="35814" y="22909"/>
                          <a:pt x="35336" y="23435"/>
                        </a:cubicBezTo>
                        <a:cubicBezTo>
                          <a:pt x="35091" y="23717"/>
                          <a:pt x="34859" y="23974"/>
                          <a:pt x="34700" y="24219"/>
                        </a:cubicBezTo>
                        <a:cubicBezTo>
                          <a:pt x="33965" y="25260"/>
                          <a:pt x="33744" y="26704"/>
                          <a:pt x="34161" y="27904"/>
                        </a:cubicBezTo>
                        <a:cubicBezTo>
                          <a:pt x="34234" y="28137"/>
                          <a:pt x="34344" y="28382"/>
                          <a:pt x="34455" y="28663"/>
                        </a:cubicBezTo>
                        <a:cubicBezTo>
                          <a:pt x="34920" y="29790"/>
                          <a:pt x="35557" y="31357"/>
                          <a:pt x="35006" y="33108"/>
                        </a:cubicBezTo>
                        <a:cubicBezTo>
                          <a:pt x="34589" y="34418"/>
                          <a:pt x="33598" y="35496"/>
                          <a:pt x="32141" y="36230"/>
                        </a:cubicBezTo>
                        <a:cubicBezTo>
                          <a:pt x="30977" y="36818"/>
                          <a:pt x="29655" y="37136"/>
                          <a:pt x="28296" y="37136"/>
                        </a:cubicBezTo>
                        <a:cubicBezTo>
                          <a:pt x="25602" y="37136"/>
                          <a:pt x="22982" y="35912"/>
                          <a:pt x="21366" y="33904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accent4"/>
                    </a:solidFill>
                    <a:prstDash val="dashDot"/>
                    <a:miter lim="12244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22" name="Google Shape;122;p7"/>
                <p:cNvSpPr/>
                <p:nvPr/>
              </p:nvSpPr>
              <p:spPr>
                <a:xfrm>
                  <a:off x="-462625" y="1940000"/>
                  <a:ext cx="180502" cy="215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3" h="10336" extrusionOk="0">
                      <a:moveTo>
                        <a:pt x="0" y="10336"/>
                      </a:moveTo>
                      <a:cubicBezTo>
                        <a:pt x="283" y="6392"/>
                        <a:pt x="3463" y="-2023"/>
                        <a:pt x="6553" y="446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dashDot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123" name="Google Shape;123;p7"/>
              <p:cNvSpPr/>
              <p:nvPr/>
            </p:nvSpPr>
            <p:spPr>
              <a:xfrm rot="503819">
                <a:off x="6748693" y="-156408"/>
                <a:ext cx="5268076" cy="1632161"/>
              </a:xfrm>
              <a:custGeom>
                <a:avLst/>
                <a:gdLst/>
                <a:ahLst/>
                <a:cxnLst/>
                <a:rect l="l" t="t" r="r" b="b"/>
                <a:pathLst>
                  <a:path w="86976" h="26947" extrusionOk="0">
                    <a:moveTo>
                      <a:pt x="71061" y="0"/>
                    </a:moveTo>
                    <a:cubicBezTo>
                      <a:pt x="70664" y="0"/>
                      <a:pt x="70269" y="10"/>
                      <a:pt x="69878" y="33"/>
                    </a:cubicBezTo>
                    <a:cubicBezTo>
                      <a:pt x="68009" y="128"/>
                      <a:pt x="66116" y="474"/>
                      <a:pt x="64259" y="652"/>
                    </a:cubicBezTo>
                    <a:cubicBezTo>
                      <a:pt x="61425" y="926"/>
                      <a:pt x="58556" y="902"/>
                      <a:pt x="55734" y="1212"/>
                    </a:cubicBezTo>
                    <a:cubicBezTo>
                      <a:pt x="54365" y="1367"/>
                      <a:pt x="52995" y="1545"/>
                      <a:pt x="51626" y="1688"/>
                    </a:cubicBezTo>
                    <a:cubicBezTo>
                      <a:pt x="50638" y="1783"/>
                      <a:pt x="49864" y="2117"/>
                      <a:pt x="48923" y="2271"/>
                    </a:cubicBezTo>
                    <a:cubicBezTo>
                      <a:pt x="48447" y="2355"/>
                      <a:pt x="48019" y="2331"/>
                      <a:pt x="47542" y="2438"/>
                    </a:cubicBezTo>
                    <a:cubicBezTo>
                      <a:pt x="47136" y="2540"/>
                      <a:pt x="46522" y="2892"/>
                      <a:pt x="46491" y="2950"/>
                    </a:cubicBezTo>
                    <a:lnTo>
                      <a:pt x="46491" y="2950"/>
                    </a:lnTo>
                    <a:cubicBezTo>
                      <a:pt x="46451" y="2949"/>
                      <a:pt x="46411" y="2949"/>
                      <a:pt x="46372" y="2949"/>
                    </a:cubicBezTo>
                    <a:cubicBezTo>
                      <a:pt x="45578" y="2949"/>
                      <a:pt x="44776" y="3033"/>
                      <a:pt x="44006" y="3200"/>
                    </a:cubicBezTo>
                    <a:cubicBezTo>
                      <a:pt x="42339" y="3533"/>
                      <a:pt x="40637" y="3664"/>
                      <a:pt x="38946" y="3843"/>
                    </a:cubicBezTo>
                    <a:cubicBezTo>
                      <a:pt x="37863" y="3962"/>
                      <a:pt x="36874" y="4200"/>
                      <a:pt x="35815" y="4379"/>
                    </a:cubicBezTo>
                    <a:cubicBezTo>
                      <a:pt x="35243" y="4474"/>
                      <a:pt x="34862" y="4665"/>
                      <a:pt x="34303" y="4795"/>
                    </a:cubicBezTo>
                    <a:cubicBezTo>
                      <a:pt x="33731" y="4926"/>
                      <a:pt x="32481" y="4986"/>
                      <a:pt x="32207" y="5474"/>
                    </a:cubicBezTo>
                    <a:cubicBezTo>
                      <a:pt x="32017" y="5808"/>
                      <a:pt x="32338" y="5986"/>
                      <a:pt x="31909" y="6272"/>
                    </a:cubicBezTo>
                    <a:cubicBezTo>
                      <a:pt x="31564" y="6498"/>
                      <a:pt x="30814" y="6593"/>
                      <a:pt x="30409" y="6724"/>
                    </a:cubicBezTo>
                    <a:cubicBezTo>
                      <a:pt x="29814" y="6915"/>
                      <a:pt x="29278" y="7212"/>
                      <a:pt x="28671" y="7379"/>
                    </a:cubicBezTo>
                    <a:cubicBezTo>
                      <a:pt x="28876" y="7365"/>
                      <a:pt x="29098" y="7344"/>
                      <a:pt x="29316" y="7344"/>
                    </a:cubicBezTo>
                    <a:cubicBezTo>
                      <a:pt x="29478" y="7344"/>
                      <a:pt x="29638" y="7356"/>
                      <a:pt x="29790" y="7391"/>
                    </a:cubicBezTo>
                    <a:cubicBezTo>
                      <a:pt x="29802" y="7867"/>
                      <a:pt x="28778" y="7867"/>
                      <a:pt x="28326" y="7986"/>
                    </a:cubicBezTo>
                    <a:cubicBezTo>
                      <a:pt x="26456" y="8534"/>
                      <a:pt x="24718" y="9367"/>
                      <a:pt x="22861" y="9963"/>
                    </a:cubicBezTo>
                    <a:cubicBezTo>
                      <a:pt x="20765" y="10630"/>
                      <a:pt x="18574" y="11189"/>
                      <a:pt x="16538" y="11939"/>
                    </a:cubicBezTo>
                    <a:cubicBezTo>
                      <a:pt x="15824" y="12213"/>
                      <a:pt x="14467" y="12642"/>
                      <a:pt x="14038" y="13213"/>
                    </a:cubicBezTo>
                    <a:cubicBezTo>
                      <a:pt x="14111" y="13235"/>
                      <a:pt x="14198" y="13244"/>
                      <a:pt x="14296" y="13244"/>
                    </a:cubicBezTo>
                    <a:cubicBezTo>
                      <a:pt x="14958" y="13244"/>
                      <a:pt x="16126" y="12813"/>
                      <a:pt x="16799" y="12813"/>
                    </a:cubicBezTo>
                    <a:cubicBezTo>
                      <a:pt x="17008" y="12813"/>
                      <a:pt x="17169" y="12854"/>
                      <a:pt x="17253" y="12963"/>
                    </a:cubicBezTo>
                    <a:cubicBezTo>
                      <a:pt x="16181" y="13439"/>
                      <a:pt x="15098" y="13820"/>
                      <a:pt x="14169" y="14451"/>
                    </a:cubicBezTo>
                    <a:cubicBezTo>
                      <a:pt x="13205" y="15106"/>
                      <a:pt x="12252" y="15749"/>
                      <a:pt x="11276" y="16392"/>
                    </a:cubicBezTo>
                    <a:cubicBezTo>
                      <a:pt x="10502" y="16904"/>
                      <a:pt x="9788" y="17404"/>
                      <a:pt x="8918" y="17821"/>
                    </a:cubicBezTo>
                    <a:cubicBezTo>
                      <a:pt x="7811" y="18345"/>
                      <a:pt x="6490" y="18666"/>
                      <a:pt x="5323" y="19107"/>
                    </a:cubicBezTo>
                    <a:cubicBezTo>
                      <a:pt x="3989" y="19607"/>
                      <a:pt x="2644" y="20143"/>
                      <a:pt x="1322" y="20678"/>
                    </a:cubicBezTo>
                    <a:cubicBezTo>
                      <a:pt x="858" y="20857"/>
                      <a:pt x="239" y="21047"/>
                      <a:pt x="1" y="21405"/>
                    </a:cubicBezTo>
                    <a:cubicBezTo>
                      <a:pt x="214" y="21441"/>
                      <a:pt x="430" y="21457"/>
                      <a:pt x="647" y="21457"/>
                    </a:cubicBezTo>
                    <a:cubicBezTo>
                      <a:pt x="2086" y="21457"/>
                      <a:pt x="3578" y="20749"/>
                      <a:pt x="4882" y="20428"/>
                    </a:cubicBezTo>
                    <a:cubicBezTo>
                      <a:pt x="6573" y="20024"/>
                      <a:pt x="8347" y="19928"/>
                      <a:pt x="10026" y="19547"/>
                    </a:cubicBezTo>
                    <a:cubicBezTo>
                      <a:pt x="10907" y="19357"/>
                      <a:pt x="11740" y="19083"/>
                      <a:pt x="12621" y="18904"/>
                    </a:cubicBezTo>
                    <a:cubicBezTo>
                      <a:pt x="14372" y="18547"/>
                      <a:pt x="16098" y="18166"/>
                      <a:pt x="17848" y="17785"/>
                    </a:cubicBezTo>
                    <a:cubicBezTo>
                      <a:pt x="18622" y="17619"/>
                      <a:pt x="19408" y="17476"/>
                      <a:pt x="20170" y="17285"/>
                    </a:cubicBezTo>
                    <a:cubicBezTo>
                      <a:pt x="20608" y="17181"/>
                      <a:pt x="21460" y="16832"/>
                      <a:pt x="21913" y="16832"/>
                    </a:cubicBezTo>
                    <a:cubicBezTo>
                      <a:pt x="21928" y="16832"/>
                      <a:pt x="21942" y="16832"/>
                      <a:pt x="21956" y="16833"/>
                    </a:cubicBezTo>
                    <a:cubicBezTo>
                      <a:pt x="20706" y="17749"/>
                      <a:pt x="18658" y="18202"/>
                      <a:pt x="17622" y="19297"/>
                    </a:cubicBezTo>
                    <a:cubicBezTo>
                      <a:pt x="17757" y="19347"/>
                      <a:pt x="17897" y="19368"/>
                      <a:pt x="18039" y="19368"/>
                    </a:cubicBezTo>
                    <a:cubicBezTo>
                      <a:pt x="18702" y="19368"/>
                      <a:pt x="19426" y="18922"/>
                      <a:pt x="20094" y="18922"/>
                    </a:cubicBezTo>
                    <a:cubicBezTo>
                      <a:pt x="20139" y="18922"/>
                      <a:pt x="20184" y="18924"/>
                      <a:pt x="20229" y="18928"/>
                    </a:cubicBezTo>
                    <a:cubicBezTo>
                      <a:pt x="20575" y="19512"/>
                      <a:pt x="19027" y="20071"/>
                      <a:pt x="18777" y="20595"/>
                    </a:cubicBezTo>
                    <a:cubicBezTo>
                      <a:pt x="18646" y="20893"/>
                      <a:pt x="18848" y="21190"/>
                      <a:pt x="18717" y="21488"/>
                    </a:cubicBezTo>
                    <a:cubicBezTo>
                      <a:pt x="18503" y="21964"/>
                      <a:pt x="17943" y="22083"/>
                      <a:pt x="17372" y="22310"/>
                    </a:cubicBezTo>
                    <a:cubicBezTo>
                      <a:pt x="15681" y="22964"/>
                      <a:pt x="14038" y="23738"/>
                      <a:pt x="12467" y="24631"/>
                    </a:cubicBezTo>
                    <a:cubicBezTo>
                      <a:pt x="11871" y="24988"/>
                      <a:pt x="11276" y="25334"/>
                      <a:pt x="10621" y="25643"/>
                    </a:cubicBezTo>
                    <a:cubicBezTo>
                      <a:pt x="9978" y="25941"/>
                      <a:pt x="9061" y="26155"/>
                      <a:pt x="8645" y="26655"/>
                    </a:cubicBezTo>
                    <a:cubicBezTo>
                      <a:pt x="8817" y="26680"/>
                      <a:pt x="8984" y="26691"/>
                      <a:pt x="9146" y="26691"/>
                    </a:cubicBezTo>
                    <a:cubicBezTo>
                      <a:pt x="10076" y="26691"/>
                      <a:pt x="10849" y="26324"/>
                      <a:pt x="11752" y="26060"/>
                    </a:cubicBezTo>
                    <a:cubicBezTo>
                      <a:pt x="12871" y="25715"/>
                      <a:pt x="14002" y="25453"/>
                      <a:pt x="15157" y="25262"/>
                    </a:cubicBezTo>
                    <a:cubicBezTo>
                      <a:pt x="15606" y="25182"/>
                      <a:pt x="16132" y="25024"/>
                      <a:pt x="16597" y="25024"/>
                    </a:cubicBezTo>
                    <a:cubicBezTo>
                      <a:pt x="16613" y="25024"/>
                      <a:pt x="16629" y="25024"/>
                      <a:pt x="16646" y="25024"/>
                    </a:cubicBezTo>
                    <a:cubicBezTo>
                      <a:pt x="17015" y="25727"/>
                      <a:pt x="14872" y="26298"/>
                      <a:pt x="14562" y="26870"/>
                    </a:cubicBezTo>
                    <a:cubicBezTo>
                      <a:pt x="14699" y="26923"/>
                      <a:pt x="14859" y="26947"/>
                      <a:pt x="15036" y="26947"/>
                    </a:cubicBezTo>
                    <a:cubicBezTo>
                      <a:pt x="16075" y="26947"/>
                      <a:pt x="17678" y="26138"/>
                      <a:pt x="18360" y="25893"/>
                    </a:cubicBezTo>
                    <a:cubicBezTo>
                      <a:pt x="20337" y="25179"/>
                      <a:pt x="22730" y="24881"/>
                      <a:pt x="24801" y="24286"/>
                    </a:cubicBezTo>
                    <a:cubicBezTo>
                      <a:pt x="26099" y="23929"/>
                      <a:pt x="27290" y="23453"/>
                      <a:pt x="28599" y="23131"/>
                    </a:cubicBezTo>
                    <a:cubicBezTo>
                      <a:pt x="29314" y="22952"/>
                      <a:pt x="29766" y="22667"/>
                      <a:pt x="30409" y="22393"/>
                    </a:cubicBezTo>
                    <a:cubicBezTo>
                      <a:pt x="30802" y="22226"/>
                      <a:pt x="31528" y="22155"/>
                      <a:pt x="31802" y="21905"/>
                    </a:cubicBezTo>
                    <a:cubicBezTo>
                      <a:pt x="31386" y="21798"/>
                      <a:pt x="30338" y="22024"/>
                      <a:pt x="30409" y="21488"/>
                    </a:cubicBezTo>
                    <a:cubicBezTo>
                      <a:pt x="31183" y="21131"/>
                      <a:pt x="31981" y="20857"/>
                      <a:pt x="32802" y="20643"/>
                    </a:cubicBezTo>
                    <a:cubicBezTo>
                      <a:pt x="33092" y="20577"/>
                      <a:pt x="33860" y="20328"/>
                      <a:pt x="34372" y="20328"/>
                    </a:cubicBezTo>
                    <a:cubicBezTo>
                      <a:pt x="34512" y="20328"/>
                      <a:pt x="34632" y="20347"/>
                      <a:pt x="34719" y="20393"/>
                    </a:cubicBezTo>
                    <a:cubicBezTo>
                      <a:pt x="35136" y="20619"/>
                      <a:pt x="34612" y="21059"/>
                      <a:pt x="34886" y="21321"/>
                    </a:cubicBezTo>
                    <a:cubicBezTo>
                      <a:pt x="35004" y="21432"/>
                      <a:pt x="35208" y="21471"/>
                      <a:pt x="35446" y="21471"/>
                    </a:cubicBezTo>
                    <a:cubicBezTo>
                      <a:pt x="35952" y="21471"/>
                      <a:pt x="36610" y="21291"/>
                      <a:pt x="36910" y="21226"/>
                    </a:cubicBezTo>
                    <a:cubicBezTo>
                      <a:pt x="37767" y="21059"/>
                      <a:pt x="38636" y="21000"/>
                      <a:pt x="39506" y="20881"/>
                    </a:cubicBezTo>
                    <a:cubicBezTo>
                      <a:pt x="40195" y="20796"/>
                      <a:pt x="40988" y="20560"/>
                      <a:pt x="41709" y="20560"/>
                    </a:cubicBezTo>
                    <a:cubicBezTo>
                      <a:pt x="41797" y="20560"/>
                      <a:pt x="41884" y="20563"/>
                      <a:pt x="41970" y="20571"/>
                    </a:cubicBezTo>
                    <a:cubicBezTo>
                      <a:pt x="42510" y="20625"/>
                      <a:pt x="42834" y="20816"/>
                      <a:pt x="43368" y="20816"/>
                    </a:cubicBezTo>
                    <a:cubicBezTo>
                      <a:pt x="43424" y="20816"/>
                      <a:pt x="43481" y="20814"/>
                      <a:pt x="43542" y="20809"/>
                    </a:cubicBezTo>
                    <a:cubicBezTo>
                      <a:pt x="44685" y="20726"/>
                      <a:pt x="45709" y="19964"/>
                      <a:pt x="46745" y="19571"/>
                    </a:cubicBezTo>
                    <a:cubicBezTo>
                      <a:pt x="48697" y="18833"/>
                      <a:pt x="50709" y="18261"/>
                      <a:pt x="52757" y="17845"/>
                    </a:cubicBezTo>
                    <a:lnTo>
                      <a:pt x="52757" y="17845"/>
                    </a:lnTo>
                    <a:cubicBezTo>
                      <a:pt x="52637" y="17865"/>
                      <a:pt x="52463" y="17889"/>
                      <a:pt x="52296" y="17889"/>
                    </a:cubicBezTo>
                    <a:cubicBezTo>
                      <a:pt x="52167" y="17889"/>
                      <a:pt x="52041" y="17874"/>
                      <a:pt x="51948" y="17833"/>
                    </a:cubicBezTo>
                    <a:cubicBezTo>
                      <a:pt x="51293" y="17535"/>
                      <a:pt x="52257" y="17083"/>
                      <a:pt x="52591" y="16857"/>
                    </a:cubicBezTo>
                    <a:cubicBezTo>
                      <a:pt x="54400" y="15594"/>
                      <a:pt x="56913" y="14797"/>
                      <a:pt x="59210" y="14082"/>
                    </a:cubicBezTo>
                    <a:cubicBezTo>
                      <a:pt x="60770" y="13594"/>
                      <a:pt x="62366" y="13154"/>
                      <a:pt x="63925" y="12654"/>
                    </a:cubicBezTo>
                    <a:cubicBezTo>
                      <a:pt x="64616" y="12427"/>
                      <a:pt x="65426" y="12249"/>
                      <a:pt x="65926" y="11820"/>
                    </a:cubicBezTo>
                    <a:cubicBezTo>
                      <a:pt x="66664" y="11189"/>
                      <a:pt x="65842" y="11344"/>
                      <a:pt x="65687" y="10891"/>
                    </a:cubicBezTo>
                    <a:cubicBezTo>
                      <a:pt x="65533" y="10475"/>
                      <a:pt x="67712" y="10225"/>
                      <a:pt x="68116" y="10118"/>
                    </a:cubicBezTo>
                    <a:cubicBezTo>
                      <a:pt x="70474" y="9487"/>
                      <a:pt x="72772" y="8760"/>
                      <a:pt x="75153" y="8189"/>
                    </a:cubicBezTo>
                    <a:cubicBezTo>
                      <a:pt x="76867" y="7784"/>
                      <a:pt x="78070" y="7189"/>
                      <a:pt x="79606" y="6570"/>
                    </a:cubicBezTo>
                    <a:cubicBezTo>
                      <a:pt x="81130" y="5950"/>
                      <a:pt x="82678" y="5474"/>
                      <a:pt x="84142" y="4760"/>
                    </a:cubicBezTo>
                    <a:cubicBezTo>
                      <a:pt x="84928" y="4379"/>
                      <a:pt x="86250" y="3760"/>
                      <a:pt x="86547" y="3057"/>
                    </a:cubicBezTo>
                    <a:cubicBezTo>
                      <a:pt x="86976" y="2009"/>
                      <a:pt x="85845" y="1486"/>
                      <a:pt x="84452" y="1307"/>
                    </a:cubicBezTo>
                    <a:cubicBezTo>
                      <a:pt x="82952" y="1105"/>
                      <a:pt x="81404" y="1045"/>
                      <a:pt x="79892" y="855"/>
                    </a:cubicBezTo>
                    <a:cubicBezTo>
                      <a:pt x="78427" y="676"/>
                      <a:pt x="76975" y="390"/>
                      <a:pt x="75486" y="259"/>
                    </a:cubicBezTo>
                    <a:cubicBezTo>
                      <a:pt x="74041" y="137"/>
                      <a:pt x="72537" y="0"/>
                      <a:pt x="710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4" name="Google Shape;124;p7"/>
              <p:cNvGrpSpPr/>
              <p:nvPr/>
            </p:nvGrpSpPr>
            <p:grpSpPr>
              <a:xfrm>
                <a:off x="6744875" y="2031607"/>
                <a:ext cx="3661651" cy="3748974"/>
                <a:chOff x="6744875" y="2031607"/>
                <a:chExt cx="3661651" cy="3748974"/>
              </a:xfrm>
            </p:grpSpPr>
            <p:grpSp>
              <p:nvGrpSpPr>
                <p:cNvPr id="125" name="Google Shape;125;p7"/>
                <p:cNvGrpSpPr/>
                <p:nvPr/>
              </p:nvGrpSpPr>
              <p:grpSpPr>
                <a:xfrm>
                  <a:off x="7179211" y="4303269"/>
                  <a:ext cx="379812" cy="699459"/>
                  <a:chOff x="5887475" y="4238125"/>
                  <a:chExt cx="87275" cy="160725"/>
                </a:xfrm>
              </p:grpSpPr>
              <p:sp>
                <p:nvSpPr>
                  <p:cNvPr id="126" name="Google Shape;126;p7"/>
                  <p:cNvSpPr/>
                  <p:nvPr/>
                </p:nvSpPr>
                <p:spPr>
                  <a:xfrm>
                    <a:off x="5933700" y="4289550"/>
                    <a:ext cx="31250" cy="23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0" h="920" extrusionOk="0">
                        <a:moveTo>
                          <a:pt x="1" y="1"/>
                        </a:moveTo>
                        <a:lnTo>
                          <a:pt x="1" y="919"/>
                        </a:lnTo>
                        <a:lnTo>
                          <a:pt x="1250" y="919"/>
                        </a:lnTo>
                        <a:lnTo>
                          <a:pt x="1250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" name="Google Shape;127;p7"/>
                  <p:cNvSpPr/>
                  <p:nvPr/>
                </p:nvSpPr>
                <p:spPr>
                  <a:xfrm>
                    <a:off x="5887475" y="4316200"/>
                    <a:ext cx="29425" cy="21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7" h="870" extrusionOk="0">
                        <a:moveTo>
                          <a:pt x="1" y="0"/>
                        </a:moveTo>
                        <a:lnTo>
                          <a:pt x="1" y="869"/>
                        </a:lnTo>
                        <a:lnTo>
                          <a:pt x="1176" y="869"/>
                        </a:lnTo>
                        <a:lnTo>
                          <a:pt x="1176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" name="Google Shape;128;p7"/>
                  <p:cNvSpPr/>
                  <p:nvPr/>
                </p:nvSpPr>
                <p:spPr>
                  <a:xfrm>
                    <a:off x="5960025" y="4261700"/>
                    <a:ext cx="14725" cy="10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9" h="430" extrusionOk="0">
                        <a:moveTo>
                          <a:pt x="1" y="1"/>
                        </a:moveTo>
                        <a:lnTo>
                          <a:pt x="1" y="429"/>
                        </a:lnTo>
                        <a:lnTo>
                          <a:pt x="588" y="429"/>
                        </a:lnTo>
                        <a:lnTo>
                          <a:pt x="588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" name="Google Shape;129;p7"/>
                  <p:cNvSpPr/>
                  <p:nvPr/>
                </p:nvSpPr>
                <p:spPr>
                  <a:xfrm>
                    <a:off x="5902175" y="4388125"/>
                    <a:ext cx="15025" cy="10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1" h="429" extrusionOk="0">
                        <a:moveTo>
                          <a:pt x="1" y="0"/>
                        </a:moveTo>
                        <a:lnTo>
                          <a:pt x="1" y="429"/>
                        </a:lnTo>
                        <a:lnTo>
                          <a:pt x="601" y="429"/>
                        </a:lnTo>
                        <a:lnTo>
                          <a:pt x="601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" name="Google Shape;130;p7"/>
                  <p:cNvSpPr/>
                  <p:nvPr/>
                </p:nvSpPr>
                <p:spPr>
                  <a:xfrm>
                    <a:off x="5937075" y="4354150"/>
                    <a:ext cx="14725" cy="10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9" h="429" extrusionOk="0">
                        <a:moveTo>
                          <a:pt x="0" y="0"/>
                        </a:moveTo>
                        <a:lnTo>
                          <a:pt x="0" y="429"/>
                        </a:lnTo>
                        <a:lnTo>
                          <a:pt x="588" y="429"/>
                        </a:lnTo>
                        <a:lnTo>
                          <a:pt x="58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7"/>
                  <p:cNvSpPr/>
                  <p:nvPr/>
                </p:nvSpPr>
                <p:spPr>
                  <a:xfrm>
                    <a:off x="5919325" y="4238125"/>
                    <a:ext cx="15025" cy="10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1" h="430" extrusionOk="0">
                        <a:moveTo>
                          <a:pt x="0" y="1"/>
                        </a:moveTo>
                        <a:lnTo>
                          <a:pt x="0" y="429"/>
                        </a:lnTo>
                        <a:lnTo>
                          <a:pt x="600" y="429"/>
                        </a:lnTo>
                        <a:lnTo>
                          <a:pt x="600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32" name="Google Shape;132;p7"/>
                <p:cNvSpPr/>
                <p:nvPr/>
              </p:nvSpPr>
              <p:spPr>
                <a:xfrm>
                  <a:off x="7930887" y="4351948"/>
                  <a:ext cx="179130" cy="179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6" h="4176" extrusionOk="0">
                      <a:moveTo>
                        <a:pt x="1776" y="1"/>
                      </a:moveTo>
                      <a:lnTo>
                        <a:pt x="1776" y="1776"/>
                      </a:lnTo>
                      <a:lnTo>
                        <a:pt x="0" y="1776"/>
                      </a:lnTo>
                      <a:lnTo>
                        <a:pt x="0" y="2400"/>
                      </a:lnTo>
                      <a:lnTo>
                        <a:pt x="1776" y="2400"/>
                      </a:lnTo>
                      <a:lnTo>
                        <a:pt x="1776" y="4176"/>
                      </a:lnTo>
                      <a:lnTo>
                        <a:pt x="2400" y="4176"/>
                      </a:lnTo>
                      <a:lnTo>
                        <a:pt x="2400" y="2400"/>
                      </a:lnTo>
                      <a:lnTo>
                        <a:pt x="4175" y="2400"/>
                      </a:lnTo>
                      <a:lnTo>
                        <a:pt x="4175" y="1776"/>
                      </a:lnTo>
                      <a:lnTo>
                        <a:pt x="2400" y="1776"/>
                      </a:lnTo>
                      <a:lnTo>
                        <a:pt x="240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3" name="Google Shape;133;p7"/>
                <p:cNvGrpSpPr/>
                <p:nvPr/>
              </p:nvGrpSpPr>
              <p:grpSpPr>
                <a:xfrm>
                  <a:off x="7930865" y="2917093"/>
                  <a:ext cx="354625" cy="225150"/>
                  <a:chOff x="7551213" y="1538800"/>
                  <a:chExt cx="369825" cy="234800"/>
                </a:xfrm>
              </p:grpSpPr>
              <p:sp>
                <p:nvSpPr>
                  <p:cNvPr id="134" name="Google Shape;134;p7"/>
                  <p:cNvSpPr/>
                  <p:nvPr/>
                </p:nvSpPr>
                <p:spPr>
                  <a:xfrm>
                    <a:off x="7702799" y="1604296"/>
                    <a:ext cx="71570" cy="531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7" h="919" extrusionOk="0">
                        <a:moveTo>
                          <a:pt x="0" y="0"/>
                        </a:moveTo>
                        <a:lnTo>
                          <a:pt x="0" y="919"/>
                        </a:lnTo>
                        <a:lnTo>
                          <a:pt x="1237" y="919"/>
                        </a:lnTo>
                        <a:lnTo>
                          <a:pt x="1237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" name="Google Shape;135;p7"/>
                  <p:cNvSpPr/>
                  <p:nvPr/>
                </p:nvSpPr>
                <p:spPr>
                  <a:xfrm>
                    <a:off x="7852997" y="1702078"/>
                    <a:ext cx="68040" cy="503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6" h="870" extrusionOk="0">
                        <a:moveTo>
                          <a:pt x="0" y="0"/>
                        </a:moveTo>
                        <a:lnTo>
                          <a:pt x="0" y="869"/>
                        </a:lnTo>
                        <a:lnTo>
                          <a:pt x="1175" y="869"/>
                        </a:lnTo>
                        <a:lnTo>
                          <a:pt x="1175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" name="Google Shape;136;p7"/>
                  <p:cNvSpPr/>
                  <p:nvPr/>
                </p:nvSpPr>
                <p:spPr>
                  <a:xfrm>
                    <a:off x="7551213" y="1592907"/>
                    <a:ext cx="34772" cy="248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1" h="429" extrusionOk="0">
                        <a:moveTo>
                          <a:pt x="0" y="0"/>
                        </a:moveTo>
                        <a:lnTo>
                          <a:pt x="0" y="429"/>
                        </a:lnTo>
                        <a:lnTo>
                          <a:pt x="600" y="429"/>
                        </a:lnTo>
                        <a:lnTo>
                          <a:pt x="600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" name="Google Shape;137;p7"/>
                  <p:cNvSpPr/>
                  <p:nvPr/>
                </p:nvSpPr>
                <p:spPr>
                  <a:xfrm>
                    <a:off x="7774311" y="1748779"/>
                    <a:ext cx="34772" cy="248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1" h="429" extrusionOk="0">
                        <a:moveTo>
                          <a:pt x="1" y="0"/>
                        </a:moveTo>
                        <a:lnTo>
                          <a:pt x="1" y="429"/>
                        </a:lnTo>
                        <a:lnTo>
                          <a:pt x="601" y="429"/>
                        </a:lnTo>
                        <a:lnTo>
                          <a:pt x="601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" name="Google Shape;138;p7"/>
                  <p:cNvSpPr/>
                  <p:nvPr/>
                </p:nvSpPr>
                <p:spPr>
                  <a:xfrm>
                    <a:off x="7585927" y="1704806"/>
                    <a:ext cx="34772" cy="248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1" h="430" extrusionOk="0">
                        <a:moveTo>
                          <a:pt x="0" y="1"/>
                        </a:moveTo>
                        <a:lnTo>
                          <a:pt x="0" y="429"/>
                        </a:lnTo>
                        <a:lnTo>
                          <a:pt x="600" y="429"/>
                        </a:lnTo>
                        <a:lnTo>
                          <a:pt x="600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" name="Google Shape;139;p7"/>
                  <p:cNvSpPr/>
                  <p:nvPr/>
                </p:nvSpPr>
                <p:spPr>
                  <a:xfrm>
                    <a:off x="7853346" y="1538800"/>
                    <a:ext cx="34078" cy="248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9" h="430" extrusionOk="0">
                        <a:moveTo>
                          <a:pt x="1" y="1"/>
                        </a:moveTo>
                        <a:lnTo>
                          <a:pt x="1" y="429"/>
                        </a:lnTo>
                        <a:lnTo>
                          <a:pt x="589" y="429"/>
                        </a:lnTo>
                        <a:lnTo>
                          <a:pt x="589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40" name="Google Shape;140;p7"/>
                <p:cNvSpPr/>
                <p:nvPr/>
              </p:nvSpPr>
              <p:spPr>
                <a:xfrm>
                  <a:off x="7513195" y="2994801"/>
                  <a:ext cx="179130" cy="179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6" h="4176" extrusionOk="0">
                      <a:moveTo>
                        <a:pt x="1776" y="1"/>
                      </a:moveTo>
                      <a:lnTo>
                        <a:pt x="1776" y="1776"/>
                      </a:lnTo>
                      <a:lnTo>
                        <a:pt x="0" y="1776"/>
                      </a:lnTo>
                      <a:lnTo>
                        <a:pt x="0" y="2400"/>
                      </a:lnTo>
                      <a:lnTo>
                        <a:pt x="1776" y="2400"/>
                      </a:lnTo>
                      <a:lnTo>
                        <a:pt x="1776" y="4176"/>
                      </a:lnTo>
                      <a:lnTo>
                        <a:pt x="2400" y="4176"/>
                      </a:lnTo>
                      <a:lnTo>
                        <a:pt x="2400" y="2400"/>
                      </a:lnTo>
                      <a:lnTo>
                        <a:pt x="4175" y="2400"/>
                      </a:lnTo>
                      <a:lnTo>
                        <a:pt x="4175" y="1776"/>
                      </a:lnTo>
                      <a:lnTo>
                        <a:pt x="2400" y="1776"/>
                      </a:lnTo>
                      <a:lnTo>
                        <a:pt x="240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1" name="Google Shape;141;p7"/>
                <p:cNvGrpSpPr/>
                <p:nvPr/>
              </p:nvGrpSpPr>
              <p:grpSpPr>
                <a:xfrm>
                  <a:off x="6744875" y="2574912"/>
                  <a:ext cx="3661651" cy="3205669"/>
                  <a:chOff x="1057550" y="3474725"/>
                  <a:chExt cx="1831100" cy="1603075"/>
                </a:xfrm>
              </p:grpSpPr>
              <p:sp>
                <p:nvSpPr>
                  <p:cNvPr id="142" name="Google Shape;142;p7"/>
                  <p:cNvSpPr/>
                  <p:nvPr/>
                </p:nvSpPr>
                <p:spPr>
                  <a:xfrm>
                    <a:off x="1057550" y="3474725"/>
                    <a:ext cx="1831100" cy="1603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244" h="64123" fill="none" extrusionOk="0">
                        <a:moveTo>
                          <a:pt x="38152" y="64122"/>
                        </a:moveTo>
                        <a:cubicBezTo>
                          <a:pt x="36940" y="64122"/>
                          <a:pt x="35655" y="63987"/>
                          <a:pt x="34320" y="63816"/>
                        </a:cubicBezTo>
                        <a:lnTo>
                          <a:pt x="16285" y="61526"/>
                        </a:lnTo>
                        <a:cubicBezTo>
                          <a:pt x="13371" y="61159"/>
                          <a:pt x="10040" y="60730"/>
                          <a:pt x="7322" y="59114"/>
                        </a:cubicBezTo>
                        <a:cubicBezTo>
                          <a:pt x="1065" y="55368"/>
                          <a:pt x="208" y="46944"/>
                          <a:pt x="123" y="43479"/>
                        </a:cubicBezTo>
                        <a:cubicBezTo>
                          <a:pt x="0" y="38336"/>
                          <a:pt x="906" y="33071"/>
                          <a:pt x="2731" y="28260"/>
                        </a:cubicBezTo>
                        <a:cubicBezTo>
                          <a:pt x="3233" y="26937"/>
                          <a:pt x="3722" y="25884"/>
                          <a:pt x="4518" y="25039"/>
                        </a:cubicBezTo>
                        <a:cubicBezTo>
                          <a:pt x="5694" y="23803"/>
                          <a:pt x="7371" y="23215"/>
                          <a:pt x="9097" y="22701"/>
                        </a:cubicBezTo>
                        <a:lnTo>
                          <a:pt x="9244" y="22652"/>
                        </a:lnTo>
                        <a:cubicBezTo>
                          <a:pt x="10836" y="22174"/>
                          <a:pt x="12513" y="21672"/>
                          <a:pt x="13750" y="20570"/>
                        </a:cubicBezTo>
                        <a:cubicBezTo>
                          <a:pt x="14975" y="19481"/>
                          <a:pt x="15721" y="17485"/>
                          <a:pt x="14852" y="16016"/>
                        </a:cubicBezTo>
                        <a:cubicBezTo>
                          <a:pt x="14619" y="15624"/>
                          <a:pt x="14301" y="15305"/>
                          <a:pt x="13995" y="14999"/>
                        </a:cubicBezTo>
                        <a:cubicBezTo>
                          <a:pt x="13836" y="14852"/>
                          <a:pt x="13677" y="14681"/>
                          <a:pt x="13517" y="14510"/>
                        </a:cubicBezTo>
                        <a:cubicBezTo>
                          <a:pt x="11252" y="11938"/>
                          <a:pt x="11742" y="8094"/>
                          <a:pt x="12599" y="4323"/>
                        </a:cubicBezTo>
                        <a:cubicBezTo>
                          <a:pt x="12771" y="3588"/>
                          <a:pt x="13003" y="2559"/>
                          <a:pt x="13701" y="1959"/>
                        </a:cubicBezTo>
                        <a:cubicBezTo>
                          <a:pt x="14840" y="992"/>
                          <a:pt x="16578" y="1470"/>
                          <a:pt x="17815" y="2253"/>
                        </a:cubicBezTo>
                        <a:cubicBezTo>
                          <a:pt x="18097" y="2425"/>
                          <a:pt x="18366" y="2608"/>
                          <a:pt x="18648" y="2792"/>
                        </a:cubicBezTo>
                        <a:cubicBezTo>
                          <a:pt x="19578" y="3417"/>
                          <a:pt x="20533" y="4078"/>
                          <a:pt x="21647" y="4163"/>
                        </a:cubicBezTo>
                        <a:cubicBezTo>
                          <a:pt x="21954" y="4200"/>
                          <a:pt x="22284" y="4163"/>
                          <a:pt x="22590" y="4151"/>
                        </a:cubicBezTo>
                        <a:cubicBezTo>
                          <a:pt x="23080" y="4114"/>
                          <a:pt x="23607" y="4090"/>
                          <a:pt x="24084" y="4225"/>
                        </a:cubicBezTo>
                        <a:cubicBezTo>
                          <a:pt x="24598" y="4384"/>
                          <a:pt x="25027" y="4727"/>
                          <a:pt x="25443" y="5069"/>
                        </a:cubicBezTo>
                        <a:cubicBezTo>
                          <a:pt x="25676" y="5253"/>
                          <a:pt x="25896" y="5437"/>
                          <a:pt x="26141" y="5584"/>
                        </a:cubicBezTo>
                        <a:cubicBezTo>
                          <a:pt x="28039" y="6796"/>
                          <a:pt x="30549" y="6061"/>
                          <a:pt x="32263" y="5400"/>
                        </a:cubicBezTo>
                        <a:cubicBezTo>
                          <a:pt x="34491" y="4543"/>
                          <a:pt x="36659" y="3490"/>
                          <a:pt x="38691" y="2253"/>
                        </a:cubicBezTo>
                        <a:lnTo>
                          <a:pt x="38973" y="2082"/>
                        </a:lnTo>
                        <a:cubicBezTo>
                          <a:pt x="40038" y="1421"/>
                          <a:pt x="41140" y="747"/>
                          <a:pt x="42401" y="649"/>
                        </a:cubicBezTo>
                        <a:cubicBezTo>
                          <a:pt x="43099" y="588"/>
                          <a:pt x="43797" y="711"/>
                          <a:pt x="44483" y="833"/>
                        </a:cubicBezTo>
                        <a:cubicBezTo>
                          <a:pt x="44923" y="907"/>
                          <a:pt x="45389" y="992"/>
                          <a:pt x="45829" y="1017"/>
                        </a:cubicBezTo>
                        <a:lnTo>
                          <a:pt x="45829" y="1017"/>
                        </a:lnTo>
                        <a:cubicBezTo>
                          <a:pt x="46307" y="1041"/>
                          <a:pt x="46870" y="809"/>
                          <a:pt x="47421" y="600"/>
                        </a:cubicBezTo>
                        <a:cubicBezTo>
                          <a:pt x="48156" y="307"/>
                          <a:pt x="48915" y="0"/>
                          <a:pt x="49503" y="319"/>
                        </a:cubicBezTo>
                        <a:cubicBezTo>
                          <a:pt x="51033" y="1139"/>
                          <a:pt x="50127" y="3404"/>
                          <a:pt x="49637" y="4629"/>
                        </a:cubicBezTo>
                        <a:lnTo>
                          <a:pt x="49552" y="4849"/>
                        </a:lnTo>
                        <a:cubicBezTo>
                          <a:pt x="48829" y="6686"/>
                          <a:pt x="48462" y="8694"/>
                          <a:pt x="48486" y="10665"/>
                        </a:cubicBezTo>
                        <a:cubicBezTo>
                          <a:pt x="48511" y="11179"/>
                          <a:pt x="48548" y="11693"/>
                          <a:pt x="48854" y="12061"/>
                        </a:cubicBezTo>
                        <a:cubicBezTo>
                          <a:pt x="49184" y="12428"/>
                          <a:pt x="49698" y="12551"/>
                          <a:pt x="50200" y="12624"/>
                        </a:cubicBezTo>
                        <a:cubicBezTo>
                          <a:pt x="50666" y="12710"/>
                          <a:pt x="51143" y="12746"/>
                          <a:pt x="51584" y="12795"/>
                        </a:cubicBezTo>
                        <a:cubicBezTo>
                          <a:pt x="53188" y="12979"/>
                          <a:pt x="54853" y="13163"/>
                          <a:pt x="56176" y="14093"/>
                        </a:cubicBezTo>
                        <a:cubicBezTo>
                          <a:pt x="57045" y="14705"/>
                          <a:pt x="57694" y="15611"/>
                          <a:pt x="58318" y="16469"/>
                        </a:cubicBezTo>
                        <a:cubicBezTo>
                          <a:pt x="59139" y="17620"/>
                          <a:pt x="59934" y="18709"/>
                          <a:pt x="61196" y="19199"/>
                        </a:cubicBezTo>
                        <a:cubicBezTo>
                          <a:pt x="61771" y="19419"/>
                          <a:pt x="62469" y="19530"/>
                          <a:pt x="63118" y="19628"/>
                        </a:cubicBezTo>
                        <a:cubicBezTo>
                          <a:pt x="64452" y="19823"/>
                          <a:pt x="65714" y="20007"/>
                          <a:pt x="66228" y="21158"/>
                        </a:cubicBezTo>
                        <a:cubicBezTo>
                          <a:pt x="66460" y="21660"/>
                          <a:pt x="66460" y="22235"/>
                          <a:pt x="66448" y="22750"/>
                        </a:cubicBezTo>
                        <a:cubicBezTo>
                          <a:pt x="66424" y="23558"/>
                          <a:pt x="66265" y="24427"/>
                          <a:pt x="66105" y="25272"/>
                        </a:cubicBezTo>
                        <a:cubicBezTo>
                          <a:pt x="65787" y="26937"/>
                          <a:pt x="65444" y="28664"/>
                          <a:pt x="66363" y="29937"/>
                        </a:cubicBezTo>
                        <a:cubicBezTo>
                          <a:pt x="66938" y="30721"/>
                          <a:pt x="67881" y="30990"/>
                          <a:pt x="68897" y="31296"/>
                        </a:cubicBezTo>
                        <a:cubicBezTo>
                          <a:pt x="69766" y="31565"/>
                          <a:pt x="70685" y="31822"/>
                          <a:pt x="71309" y="32459"/>
                        </a:cubicBezTo>
                        <a:cubicBezTo>
                          <a:pt x="72607" y="33782"/>
                          <a:pt x="73244" y="36071"/>
                          <a:pt x="72044" y="37626"/>
                        </a:cubicBezTo>
                        <a:cubicBezTo>
                          <a:pt x="71591" y="38214"/>
                          <a:pt x="70930" y="38606"/>
                          <a:pt x="70305" y="38985"/>
                        </a:cubicBezTo>
                        <a:lnTo>
                          <a:pt x="70256" y="39010"/>
                        </a:lnTo>
                        <a:cubicBezTo>
                          <a:pt x="67342" y="40761"/>
                          <a:pt x="64085" y="42964"/>
                          <a:pt x="61979" y="46136"/>
                        </a:cubicBezTo>
                        <a:cubicBezTo>
                          <a:pt x="61257" y="47213"/>
                          <a:pt x="60657" y="48425"/>
                          <a:pt x="60081" y="49601"/>
                        </a:cubicBezTo>
                        <a:cubicBezTo>
                          <a:pt x="59053" y="51682"/>
                          <a:pt x="58000" y="53825"/>
                          <a:pt x="56188" y="55331"/>
                        </a:cubicBezTo>
                        <a:cubicBezTo>
                          <a:pt x="54731" y="56543"/>
                          <a:pt x="52919" y="57192"/>
                          <a:pt x="51155" y="57841"/>
                        </a:cubicBezTo>
                        <a:cubicBezTo>
                          <a:pt x="49613" y="58404"/>
                          <a:pt x="48021" y="58992"/>
                          <a:pt x="46674" y="59922"/>
                        </a:cubicBezTo>
                        <a:cubicBezTo>
                          <a:pt x="46086" y="60339"/>
                          <a:pt x="45548" y="60804"/>
                          <a:pt x="45021" y="61269"/>
                        </a:cubicBezTo>
                        <a:cubicBezTo>
                          <a:pt x="44287" y="61906"/>
                          <a:pt x="43515" y="62579"/>
                          <a:pt x="42646" y="63069"/>
                        </a:cubicBezTo>
                        <a:cubicBezTo>
                          <a:pt x="41287" y="63865"/>
                          <a:pt x="39769" y="64122"/>
                          <a:pt x="38152" y="64122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4"/>
                    </a:solidFill>
                    <a:prstDash val="dashDot"/>
                    <a:miter lim="12244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" name="Google Shape;143;p7"/>
                  <p:cNvSpPr/>
                  <p:nvPr/>
                </p:nvSpPr>
                <p:spPr>
                  <a:xfrm>
                    <a:off x="1142950" y="3575725"/>
                    <a:ext cx="1648975" cy="1416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959" h="56679" fill="none" extrusionOk="0">
                        <a:moveTo>
                          <a:pt x="34700" y="56678"/>
                        </a:moveTo>
                        <a:lnTo>
                          <a:pt x="34700" y="56678"/>
                        </a:lnTo>
                        <a:cubicBezTo>
                          <a:pt x="33647" y="56678"/>
                          <a:pt x="32496" y="56531"/>
                          <a:pt x="31333" y="56397"/>
                        </a:cubicBezTo>
                        <a:lnTo>
                          <a:pt x="13297" y="54107"/>
                        </a:lnTo>
                        <a:cubicBezTo>
                          <a:pt x="10579" y="53752"/>
                          <a:pt x="7763" y="53397"/>
                          <a:pt x="5645" y="52148"/>
                        </a:cubicBezTo>
                        <a:cubicBezTo>
                          <a:pt x="845" y="49283"/>
                          <a:pt x="172" y="42255"/>
                          <a:pt x="110" y="39365"/>
                        </a:cubicBezTo>
                        <a:cubicBezTo>
                          <a:pt x="0" y="34651"/>
                          <a:pt x="833" y="29827"/>
                          <a:pt x="2486" y="25407"/>
                        </a:cubicBezTo>
                        <a:cubicBezTo>
                          <a:pt x="2792" y="24599"/>
                          <a:pt x="3122" y="23791"/>
                          <a:pt x="3551" y="23326"/>
                        </a:cubicBezTo>
                        <a:cubicBezTo>
                          <a:pt x="4163" y="22689"/>
                          <a:pt x="5424" y="22273"/>
                          <a:pt x="6649" y="21905"/>
                        </a:cubicBezTo>
                        <a:lnTo>
                          <a:pt x="6796" y="21856"/>
                        </a:lnTo>
                        <a:cubicBezTo>
                          <a:pt x="8571" y="21318"/>
                          <a:pt x="10763" y="20669"/>
                          <a:pt x="12563" y="19077"/>
                        </a:cubicBezTo>
                        <a:cubicBezTo>
                          <a:pt x="14864" y="17032"/>
                          <a:pt x="16199" y="13347"/>
                          <a:pt x="14326" y="10225"/>
                        </a:cubicBezTo>
                        <a:cubicBezTo>
                          <a:pt x="13885" y="9490"/>
                          <a:pt x="13346" y="8951"/>
                          <a:pt x="12967" y="8559"/>
                        </a:cubicBezTo>
                        <a:lnTo>
                          <a:pt x="12636" y="8217"/>
                        </a:lnTo>
                        <a:cubicBezTo>
                          <a:pt x="11754" y="7225"/>
                          <a:pt x="10750" y="4605"/>
                          <a:pt x="11142" y="2768"/>
                        </a:cubicBezTo>
                        <a:cubicBezTo>
                          <a:pt x="11326" y="1936"/>
                          <a:pt x="11791" y="1348"/>
                          <a:pt x="12489" y="1042"/>
                        </a:cubicBezTo>
                        <a:cubicBezTo>
                          <a:pt x="12526" y="1029"/>
                          <a:pt x="12550" y="1054"/>
                          <a:pt x="12587" y="1078"/>
                        </a:cubicBezTo>
                        <a:lnTo>
                          <a:pt x="12599" y="1091"/>
                        </a:lnTo>
                        <a:cubicBezTo>
                          <a:pt x="12820" y="1225"/>
                          <a:pt x="13065" y="1385"/>
                          <a:pt x="13309" y="1544"/>
                        </a:cubicBezTo>
                        <a:cubicBezTo>
                          <a:pt x="14424" y="2303"/>
                          <a:pt x="15942" y="3344"/>
                          <a:pt x="17925" y="3490"/>
                        </a:cubicBezTo>
                        <a:cubicBezTo>
                          <a:pt x="18121" y="3503"/>
                          <a:pt x="18305" y="3527"/>
                          <a:pt x="18525" y="3527"/>
                        </a:cubicBezTo>
                        <a:cubicBezTo>
                          <a:pt x="18844" y="3527"/>
                          <a:pt x="19125" y="3503"/>
                          <a:pt x="19370" y="3490"/>
                        </a:cubicBezTo>
                        <a:cubicBezTo>
                          <a:pt x="19395" y="3490"/>
                          <a:pt x="19431" y="3490"/>
                          <a:pt x="19456" y="3478"/>
                        </a:cubicBezTo>
                        <a:cubicBezTo>
                          <a:pt x="19517" y="3466"/>
                          <a:pt x="19578" y="3466"/>
                          <a:pt x="19640" y="3478"/>
                        </a:cubicBezTo>
                        <a:cubicBezTo>
                          <a:pt x="19713" y="3490"/>
                          <a:pt x="19762" y="3552"/>
                          <a:pt x="19811" y="3601"/>
                        </a:cubicBezTo>
                        <a:lnTo>
                          <a:pt x="19872" y="3662"/>
                        </a:lnTo>
                        <a:cubicBezTo>
                          <a:pt x="20142" y="3870"/>
                          <a:pt x="20484" y="4152"/>
                          <a:pt x="20901" y="4409"/>
                        </a:cubicBezTo>
                        <a:cubicBezTo>
                          <a:pt x="22125" y="5192"/>
                          <a:pt x="23545" y="5584"/>
                          <a:pt x="25125" y="5584"/>
                        </a:cubicBezTo>
                        <a:cubicBezTo>
                          <a:pt x="26606" y="5584"/>
                          <a:pt x="28186" y="5254"/>
                          <a:pt x="30059" y="4531"/>
                        </a:cubicBezTo>
                        <a:cubicBezTo>
                          <a:pt x="32496" y="3601"/>
                          <a:pt x="34834" y="2450"/>
                          <a:pt x="37038" y="1115"/>
                        </a:cubicBezTo>
                        <a:lnTo>
                          <a:pt x="37320" y="956"/>
                        </a:lnTo>
                        <a:cubicBezTo>
                          <a:pt x="38018" y="527"/>
                          <a:pt x="38814" y="38"/>
                          <a:pt x="39267" y="1"/>
                        </a:cubicBezTo>
                        <a:lnTo>
                          <a:pt x="39352" y="1"/>
                        </a:lnTo>
                        <a:cubicBezTo>
                          <a:pt x="39634" y="1"/>
                          <a:pt x="40026" y="74"/>
                          <a:pt x="40454" y="160"/>
                        </a:cubicBezTo>
                        <a:cubicBezTo>
                          <a:pt x="40956" y="246"/>
                          <a:pt x="41544" y="356"/>
                          <a:pt x="42181" y="381"/>
                        </a:cubicBezTo>
                        <a:cubicBezTo>
                          <a:pt x="42291" y="381"/>
                          <a:pt x="42401" y="405"/>
                          <a:pt x="42511" y="405"/>
                        </a:cubicBezTo>
                        <a:lnTo>
                          <a:pt x="42536" y="405"/>
                        </a:lnTo>
                        <a:cubicBezTo>
                          <a:pt x="42573" y="381"/>
                          <a:pt x="42609" y="381"/>
                          <a:pt x="42646" y="417"/>
                        </a:cubicBezTo>
                        <a:cubicBezTo>
                          <a:pt x="43405" y="1458"/>
                          <a:pt x="42903" y="2731"/>
                          <a:pt x="42352" y="4090"/>
                        </a:cubicBezTo>
                        <a:cubicBezTo>
                          <a:pt x="41997" y="4960"/>
                          <a:pt x="41630" y="5878"/>
                          <a:pt x="41654" y="6723"/>
                        </a:cubicBezTo>
                        <a:cubicBezTo>
                          <a:pt x="41666" y="7335"/>
                          <a:pt x="41679" y="8939"/>
                          <a:pt x="42842" y="10274"/>
                        </a:cubicBezTo>
                        <a:cubicBezTo>
                          <a:pt x="44017" y="11633"/>
                          <a:pt x="45646" y="11890"/>
                          <a:pt x="46258" y="11988"/>
                        </a:cubicBezTo>
                        <a:cubicBezTo>
                          <a:pt x="46772" y="12061"/>
                          <a:pt x="47286" y="12122"/>
                          <a:pt x="47776" y="12184"/>
                        </a:cubicBezTo>
                        <a:cubicBezTo>
                          <a:pt x="49013" y="12318"/>
                          <a:pt x="50176" y="12465"/>
                          <a:pt x="50788" y="12894"/>
                        </a:cubicBezTo>
                        <a:cubicBezTo>
                          <a:pt x="51205" y="13175"/>
                          <a:pt x="51658" y="13824"/>
                          <a:pt x="52147" y="14498"/>
                        </a:cubicBezTo>
                        <a:cubicBezTo>
                          <a:pt x="53127" y="15845"/>
                          <a:pt x="54351" y="17522"/>
                          <a:pt x="56531" y="18379"/>
                        </a:cubicBezTo>
                        <a:cubicBezTo>
                          <a:pt x="57461" y="18746"/>
                          <a:pt x="58428" y="18906"/>
                          <a:pt x="59188" y="19016"/>
                        </a:cubicBezTo>
                        <a:lnTo>
                          <a:pt x="59200" y="19016"/>
                        </a:lnTo>
                        <a:lnTo>
                          <a:pt x="59322" y="19016"/>
                        </a:lnTo>
                        <a:cubicBezTo>
                          <a:pt x="59432" y="19016"/>
                          <a:pt x="59543" y="18991"/>
                          <a:pt x="59616" y="19089"/>
                        </a:cubicBezTo>
                        <a:cubicBezTo>
                          <a:pt x="59812" y="19334"/>
                          <a:pt x="59677" y="19701"/>
                          <a:pt x="59543" y="20093"/>
                        </a:cubicBezTo>
                        <a:cubicBezTo>
                          <a:pt x="59481" y="20277"/>
                          <a:pt x="59408" y="20461"/>
                          <a:pt x="59371" y="20644"/>
                        </a:cubicBezTo>
                        <a:cubicBezTo>
                          <a:pt x="58979" y="22689"/>
                          <a:pt x="58428" y="25481"/>
                          <a:pt x="60216" y="27966"/>
                        </a:cubicBezTo>
                        <a:cubicBezTo>
                          <a:pt x="61465" y="29693"/>
                          <a:pt x="63326" y="30244"/>
                          <a:pt x="64550" y="30599"/>
                        </a:cubicBezTo>
                        <a:cubicBezTo>
                          <a:pt x="64624" y="30611"/>
                          <a:pt x="64710" y="30648"/>
                          <a:pt x="64808" y="30672"/>
                        </a:cubicBezTo>
                        <a:cubicBezTo>
                          <a:pt x="65101" y="30746"/>
                          <a:pt x="65420" y="30843"/>
                          <a:pt x="65554" y="30929"/>
                        </a:cubicBezTo>
                        <a:cubicBezTo>
                          <a:pt x="65799" y="31113"/>
                          <a:pt x="65959" y="31468"/>
                          <a:pt x="65897" y="31639"/>
                        </a:cubicBezTo>
                        <a:cubicBezTo>
                          <a:pt x="65836" y="31786"/>
                          <a:pt x="65616" y="31884"/>
                          <a:pt x="65408" y="31994"/>
                        </a:cubicBezTo>
                        <a:cubicBezTo>
                          <a:pt x="65310" y="32031"/>
                          <a:pt x="65236" y="32068"/>
                          <a:pt x="65175" y="32117"/>
                        </a:cubicBezTo>
                        <a:lnTo>
                          <a:pt x="65126" y="32141"/>
                        </a:lnTo>
                        <a:cubicBezTo>
                          <a:pt x="61894" y="34076"/>
                          <a:pt x="58245" y="36549"/>
                          <a:pt x="55759" y="40284"/>
                        </a:cubicBezTo>
                        <a:cubicBezTo>
                          <a:pt x="54914" y="41557"/>
                          <a:pt x="54266" y="42867"/>
                          <a:pt x="53653" y="44140"/>
                        </a:cubicBezTo>
                        <a:cubicBezTo>
                          <a:pt x="52698" y="46050"/>
                          <a:pt x="51890" y="47728"/>
                          <a:pt x="50654" y="48744"/>
                        </a:cubicBezTo>
                        <a:cubicBezTo>
                          <a:pt x="49637" y="49577"/>
                          <a:pt x="48168" y="50115"/>
                          <a:pt x="46625" y="50679"/>
                        </a:cubicBezTo>
                        <a:cubicBezTo>
                          <a:pt x="44960" y="51291"/>
                          <a:pt x="43075" y="51977"/>
                          <a:pt x="41360" y="53176"/>
                        </a:cubicBezTo>
                        <a:cubicBezTo>
                          <a:pt x="40626" y="53691"/>
                          <a:pt x="39977" y="54254"/>
                          <a:pt x="39414" y="54768"/>
                        </a:cubicBezTo>
                        <a:cubicBezTo>
                          <a:pt x="38789" y="55319"/>
                          <a:pt x="38201" y="55833"/>
                          <a:pt x="37650" y="56140"/>
                        </a:cubicBezTo>
                        <a:cubicBezTo>
                          <a:pt x="36879" y="56495"/>
                          <a:pt x="35961" y="56678"/>
                          <a:pt x="34700" y="56678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miter lim="12244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" name="Google Shape;144;p7"/>
                  <p:cNvSpPr/>
                  <p:nvPr/>
                </p:nvSpPr>
                <p:spPr>
                  <a:xfrm>
                    <a:off x="1227425" y="3650125"/>
                    <a:ext cx="1399200" cy="125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68" h="50336" fill="none" extrusionOk="0">
                        <a:moveTo>
                          <a:pt x="31321" y="50335"/>
                        </a:moveTo>
                        <a:cubicBezTo>
                          <a:pt x="30451" y="50335"/>
                          <a:pt x="29435" y="50213"/>
                          <a:pt x="28382" y="50066"/>
                        </a:cubicBezTo>
                        <a:lnTo>
                          <a:pt x="10359" y="47776"/>
                        </a:lnTo>
                        <a:cubicBezTo>
                          <a:pt x="7959" y="47470"/>
                          <a:pt x="5510" y="47164"/>
                          <a:pt x="4004" y="46258"/>
                        </a:cubicBezTo>
                        <a:cubicBezTo>
                          <a:pt x="539" y="44189"/>
                          <a:pt x="147" y="38116"/>
                          <a:pt x="98" y="36291"/>
                        </a:cubicBezTo>
                        <a:cubicBezTo>
                          <a:pt x="1" y="32006"/>
                          <a:pt x="735" y="27623"/>
                          <a:pt x="2253" y="23607"/>
                        </a:cubicBezTo>
                        <a:cubicBezTo>
                          <a:pt x="2302" y="23472"/>
                          <a:pt x="2351" y="23349"/>
                          <a:pt x="2400" y="23239"/>
                        </a:cubicBezTo>
                        <a:cubicBezTo>
                          <a:pt x="2486" y="22970"/>
                          <a:pt x="2547" y="22798"/>
                          <a:pt x="2645" y="22701"/>
                        </a:cubicBezTo>
                        <a:cubicBezTo>
                          <a:pt x="2804" y="22541"/>
                          <a:pt x="3172" y="22443"/>
                          <a:pt x="3661" y="22309"/>
                        </a:cubicBezTo>
                        <a:cubicBezTo>
                          <a:pt x="3845" y="22260"/>
                          <a:pt x="4053" y="22199"/>
                          <a:pt x="4261" y="22137"/>
                        </a:cubicBezTo>
                        <a:lnTo>
                          <a:pt x="4408" y="22101"/>
                        </a:lnTo>
                        <a:cubicBezTo>
                          <a:pt x="6392" y="21501"/>
                          <a:pt x="9098" y="20680"/>
                          <a:pt x="11461" y="18611"/>
                        </a:cubicBezTo>
                        <a:cubicBezTo>
                          <a:pt x="14791" y="15648"/>
                          <a:pt x="16677" y="10199"/>
                          <a:pt x="13861" y="5510"/>
                        </a:cubicBezTo>
                        <a:cubicBezTo>
                          <a:pt x="13653" y="5167"/>
                          <a:pt x="13322" y="4873"/>
                          <a:pt x="13016" y="4616"/>
                        </a:cubicBezTo>
                        <a:cubicBezTo>
                          <a:pt x="12575" y="4237"/>
                          <a:pt x="12171" y="3894"/>
                          <a:pt x="12379" y="3563"/>
                        </a:cubicBezTo>
                        <a:cubicBezTo>
                          <a:pt x="12587" y="3208"/>
                          <a:pt x="13016" y="3404"/>
                          <a:pt x="13493" y="3624"/>
                        </a:cubicBezTo>
                        <a:cubicBezTo>
                          <a:pt x="13763" y="3747"/>
                          <a:pt x="14044" y="3869"/>
                          <a:pt x="14302" y="3894"/>
                        </a:cubicBezTo>
                        <a:cubicBezTo>
                          <a:pt x="14595" y="3931"/>
                          <a:pt x="14865" y="3931"/>
                          <a:pt x="15171" y="3931"/>
                        </a:cubicBezTo>
                        <a:lnTo>
                          <a:pt x="15195" y="3931"/>
                        </a:lnTo>
                        <a:cubicBezTo>
                          <a:pt x="15318" y="3980"/>
                          <a:pt x="15416" y="4053"/>
                          <a:pt x="15538" y="4139"/>
                        </a:cubicBezTo>
                        <a:cubicBezTo>
                          <a:pt x="15599" y="4188"/>
                          <a:pt x="15685" y="4249"/>
                          <a:pt x="15746" y="4298"/>
                        </a:cubicBezTo>
                        <a:cubicBezTo>
                          <a:pt x="17522" y="5424"/>
                          <a:pt x="19542" y="6000"/>
                          <a:pt x="21770" y="6000"/>
                        </a:cubicBezTo>
                        <a:cubicBezTo>
                          <a:pt x="23680" y="6000"/>
                          <a:pt x="25627" y="5596"/>
                          <a:pt x="27905" y="4726"/>
                        </a:cubicBezTo>
                        <a:cubicBezTo>
                          <a:pt x="28860" y="4359"/>
                          <a:pt x="29839" y="3526"/>
                          <a:pt x="30782" y="2731"/>
                        </a:cubicBezTo>
                        <a:cubicBezTo>
                          <a:pt x="32459" y="1323"/>
                          <a:pt x="34014" y="0"/>
                          <a:pt x="35398" y="1102"/>
                        </a:cubicBezTo>
                        <a:cubicBezTo>
                          <a:pt x="35802" y="1421"/>
                          <a:pt x="35557" y="1984"/>
                          <a:pt x="35300" y="2571"/>
                        </a:cubicBezTo>
                        <a:cubicBezTo>
                          <a:pt x="35116" y="2976"/>
                          <a:pt x="34933" y="3404"/>
                          <a:pt x="34933" y="3808"/>
                        </a:cubicBezTo>
                        <a:cubicBezTo>
                          <a:pt x="34945" y="4665"/>
                          <a:pt x="34982" y="7236"/>
                          <a:pt x="36941" y="9514"/>
                        </a:cubicBezTo>
                        <a:cubicBezTo>
                          <a:pt x="38924" y="11828"/>
                          <a:pt x="41532" y="12220"/>
                          <a:pt x="42389" y="12342"/>
                        </a:cubicBezTo>
                        <a:cubicBezTo>
                          <a:pt x="42989" y="12440"/>
                          <a:pt x="43552" y="12501"/>
                          <a:pt x="44042" y="12563"/>
                        </a:cubicBezTo>
                        <a:cubicBezTo>
                          <a:pt x="44177" y="12575"/>
                          <a:pt x="44336" y="12575"/>
                          <a:pt x="44483" y="12587"/>
                        </a:cubicBezTo>
                        <a:cubicBezTo>
                          <a:pt x="44862" y="12612"/>
                          <a:pt x="45279" y="12624"/>
                          <a:pt x="45511" y="12758"/>
                        </a:cubicBezTo>
                        <a:cubicBezTo>
                          <a:pt x="45683" y="12869"/>
                          <a:pt x="45805" y="13065"/>
                          <a:pt x="45903" y="13260"/>
                        </a:cubicBezTo>
                        <a:cubicBezTo>
                          <a:pt x="45952" y="13358"/>
                          <a:pt x="46001" y="13432"/>
                          <a:pt x="46062" y="13493"/>
                        </a:cubicBezTo>
                        <a:cubicBezTo>
                          <a:pt x="47164" y="15011"/>
                          <a:pt x="48830" y="17301"/>
                          <a:pt x="51927" y="18525"/>
                        </a:cubicBezTo>
                        <a:cubicBezTo>
                          <a:pt x="51964" y="18550"/>
                          <a:pt x="52025" y="18562"/>
                          <a:pt x="52086" y="18562"/>
                        </a:cubicBezTo>
                        <a:cubicBezTo>
                          <a:pt x="52197" y="18574"/>
                          <a:pt x="52319" y="18611"/>
                          <a:pt x="52380" y="18697"/>
                        </a:cubicBezTo>
                        <a:cubicBezTo>
                          <a:pt x="52919" y="19566"/>
                          <a:pt x="52919" y="20717"/>
                          <a:pt x="52919" y="21929"/>
                        </a:cubicBezTo>
                        <a:cubicBezTo>
                          <a:pt x="52919" y="23521"/>
                          <a:pt x="52919" y="25308"/>
                          <a:pt x="54094" y="26937"/>
                        </a:cubicBezTo>
                        <a:cubicBezTo>
                          <a:pt x="54327" y="27255"/>
                          <a:pt x="54682" y="27488"/>
                          <a:pt x="55013" y="27733"/>
                        </a:cubicBezTo>
                        <a:cubicBezTo>
                          <a:pt x="55503" y="28063"/>
                          <a:pt x="55968" y="28369"/>
                          <a:pt x="55968" y="28871"/>
                        </a:cubicBezTo>
                        <a:cubicBezTo>
                          <a:pt x="55943" y="30561"/>
                          <a:pt x="54401" y="31590"/>
                          <a:pt x="52748" y="32667"/>
                        </a:cubicBezTo>
                        <a:cubicBezTo>
                          <a:pt x="51560" y="33463"/>
                          <a:pt x="50299" y="34283"/>
                          <a:pt x="49552" y="35410"/>
                        </a:cubicBezTo>
                        <a:cubicBezTo>
                          <a:pt x="48585" y="36867"/>
                          <a:pt x="47850" y="38348"/>
                          <a:pt x="47213" y="39646"/>
                        </a:cubicBezTo>
                        <a:cubicBezTo>
                          <a:pt x="46479" y="41164"/>
                          <a:pt x="45769" y="42572"/>
                          <a:pt x="45083" y="43136"/>
                        </a:cubicBezTo>
                        <a:cubicBezTo>
                          <a:pt x="44532" y="43601"/>
                          <a:pt x="43271" y="44054"/>
                          <a:pt x="42046" y="44507"/>
                        </a:cubicBezTo>
                        <a:cubicBezTo>
                          <a:pt x="40271" y="45144"/>
                          <a:pt x="38067" y="45952"/>
                          <a:pt x="36010" y="47409"/>
                        </a:cubicBezTo>
                        <a:cubicBezTo>
                          <a:pt x="35116" y="48033"/>
                          <a:pt x="34369" y="48694"/>
                          <a:pt x="33757" y="49233"/>
                        </a:cubicBezTo>
                        <a:cubicBezTo>
                          <a:pt x="33390" y="49564"/>
                          <a:pt x="32827" y="50054"/>
                          <a:pt x="32606" y="50176"/>
                        </a:cubicBezTo>
                        <a:cubicBezTo>
                          <a:pt x="32557" y="50200"/>
                          <a:pt x="32276" y="50335"/>
                          <a:pt x="31321" y="50335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miter lim="12244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" name="Google Shape;145;p7"/>
                  <p:cNvSpPr/>
                  <p:nvPr/>
                </p:nvSpPr>
                <p:spPr>
                  <a:xfrm>
                    <a:off x="1302725" y="3801025"/>
                    <a:ext cx="1217375" cy="1025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695" h="41006" fill="none" extrusionOk="0">
                        <a:moveTo>
                          <a:pt x="27696" y="41006"/>
                        </a:moveTo>
                        <a:cubicBezTo>
                          <a:pt x="27366" y="41006"/>
                          <a:pt x="26999" y="40932"/>
                          <a:pt x="26594" y="40859"/>
                        </a:cubicBezTo>
                        <a:cubicBezTo>
                          <a:pt x="26337" y="40785"/>
                          <a:pt x="26056" y="40748"/>
                          <a:pt x="25786" y="40712"/>
                        </a:cubicBezTo>
                        <a:lnTo>
                          <a:pt x="7751" y="38422"/>
                        </a:lnTo>
                        <a:cubicBezTo>
                          <a:pt x="5902" y="38189"/>
                          <a:pt x="3600" y="37896"/>
                          <a:pt x="2706" y="37345"/>
                        </a:cubicBezTo>
                        <a:cubicBezTo>
                          <a:pt x="1482" y="36610"/>
                          <a:pt x="515" y="33610"/>
                          <a:pt x="441" y="30194"/>
                        </a:cubicBezTo>
                        <a:cubicBezTo>
                          <a:pt x="417" y="29582"/>
                          <a:pt x="392" y="28957"/>
                          <a:pt x="356" y="28296"/>
                        </a:cubicBezTo>
                        <a:cubicBezTo>
                          <a:pt x="196" y="25113"/>
                          <a:pt x="1" y="21501"/>
                          <a:pt x="2180" y="19358"/>
                        </a:cubicBezTo>
                        <a:lnTo>
                          <a:pt x="2302" y="19321"/>
                        </a:lnTo>
                        <a:lnTo>
                          <a:pt x="2351" y="19297"/>
                        </a:lnTo>
                        <a:cubicBezTo>
                          <a:pt x="4494" y="18660"/>
                          <a:pt x="7739" y="17681"/>
                          <a:pt x="10641" y="15110"/>
                        </a:cubicBezTo>
                        <a:cubicBezTo>
                          <a:pt x="12196" y="13750"/>
                          <a:pt x="12538" y="11620"/>
                          <a:pt x="12918" y="9367"/>
                        </a:cubicBezTo>
                        <a:cubicBezTo>
                          <a:pt x="13298" y="7041"/>
                          <a:pt x="13689" y="4641"/>
                          <a:pt x="15501" y="3000"/>
                        </a:cubicBezTo>
                        <a:cubicBezTo>
                          <a:pt x="16003" y="2559"/>
                          <a:pt x="16689" y="2792"/>
                          <a:pt x="17424" y="3037"/>
                        </a:cubicBezTo>
                        <a:cubicBezTo>
                          <a:pt x="17865" y="3184"/>
                          <a:pt x="18318" y="3319"/>
                          <a:pt x="18746" y="3319"/>
                        </a:cubicBezTo>
                        <a:cubicBezTo>
                          <a:pt x="21072" y="3319"/>
                          <a:pt x="23411" y="2853"/>
                          <a:pt x="26092" y="1825"/>
                        </a:cubicBezTo>
                        <a:cubicBezTo>
                          <a:pt x="26472" y="1666"/>
                          <a:pt x="26827" y="1335"/>
                          <a:pt x="27182" y="992"/>
                        </a:cubicBezTo>
                        <a:cubicBezTo>
                          <a:pt x="27696" y="490"/>
                          <a:pt x="28186" y="1"/>
                          <a:pt x="28786" y="233"/>
                        </a:cubicBezTo>
                        <a:cubicBezTo>
                          <a:pt x="29913" y="662"/>
                          <a:pt x="30182" y="1849"/>
                          <a:pt x="30439" y="3123"/>
                        </a:cubicBezTo>
                        <a:cubicBezTo>
                          <a:pt x="30623" y="4041"/>
                          <a:pt x="30819" y="4996"/>
                          <a:pt x="31382" y="5645"/>
                        </a:cubicBezTo>
                        <a:cubicBezTo>
                          <a:pt x="33255" y="7812"/>
                          <a:pt x="35765" y="9135"/>
                          <a:pt x="38875" y="9612"/>
                        </a:cubicBezTo>
                        <a:cubicBezTo>
                          <a:pt x="39120" y="9649"/>
                          <a:pt x="39365" y="9661"/>
                          <a:pt x="39585" y="9661"/>
                        </a:cubicBezTo>
                        <a:cubicBezTo>
                          <a:pt x="39989" y="9673"/>
                          <a:pt x="40369" y="9673"/>
                          <a:pt x="40651" y="9845"/>
                        </a:cubicBezTo>
                        <a:cubicBezTo>
                          <a:pt x="42059" y="10653"/>
                          <a:pt x="44667" y="12171"/>
                          <a:pt x="46528" y="15097"/>
                        </a:cubicBezTo>
                        <a:cubicBezTo>
                          <a:pt x="46626" y="15256"/>
                          <a:pt x="46601" y="15465"/>
                          <a:pt x="46564" y="15648"/>
                        </a:cubicBezTo>
                        <a:cubicBezTo>
                          <a:pt x="46552" y="15734"/>
                          <a:pt x="46540" y="15807"/>
                          <a:pt x="46540" y="15869"/>
                        </a:cubicBezTo>
                        <a:cubicBezTo>
                          <a:pt x="46540" y="17644"/>
                          <a:pt x="46552" y="20338"/>
                          <a:pt x="48352" y="22848"/>
                        </a:cubicBezTo>
                        <a:cubicBezTo>
                          <a:pt x="48389" y="22897"/>
                          <a:pt x="48450" y="22946"/>
                          <a:pt x="48499" y="22995"/>
                        </a:cubicBezTo>
                        <a:cubicBezTo>
                          <a:pt x="48585" y="23068"/>
                          <a:pt x="48695" y="23154"/>
                          <a:pt x="48683" y="23264"/>
                        </a:cubicBezTo>
                        <a:cubicBezTo>
                          <a:pt x="48646" y="23497"/>
                          <a:pt x="48389" y="23607"/>
                          <a:pt x="48181" y="23680"/>
                        </a:cubicBezTo>
                        <a:cubicBezTo>
                          <a:pt x="48070" y="23729"/>
                          <a:pt x="47972" y="23754"/>
                          <a:pt x="47899" y="23803"/>
                        </a:cubicBezTo>
                        <a:cubicBezTo>
                          <a:pt x="46552" y="24684"/>
                          <a:pt x="44887" y="25786"/>
                          <a:pt x="43748" y="27488"/>
                        </a:cubicBezTo>
                        <a:cubicBezTo>
                          <a:pt x="42671" y="29129"/>
                          <a:pt x="41850" y="30782"/>
                          <a:pt x="41202" y="32092"/>
                        </a:cubicBezTo>
                        <a:cubicBezTo>
                          <a:pt x="41091" y="32300"/>
                          <a:pt x="40993" y="32545"/>
                          <a:pt x="40871" y="32765"/>
                        </a:cubicBezTo>
                        <a:cubicBezTo>
                          <a:pt x="40553" y="33475"/>
                          <a:pt x="40234" y="34210"/>
                          <a:pt x="39916" y="34467"/>
                        </a:cubicBezTo>
                        <a:cubicBezTo>
                          <a:pt x="39634" y="34700"/>
                          <a:pt x="39010" y="34896"/>
                          <a:pt x="38459" y="35079"/>
                        </a:cubicBezTo>
                        <a:cubicBezTo>
                          <a:pt x="38263" y="35141"/>
                          <a:pt x="38055" y="35202"/>
                          <a:pt x="37908" y="35263"/>
                        </a:cubicBezTo>
                        <a:cubicBezTo>
                          <a:pt x="36047" y="35937"/>
                          <a:pt x="33512" y="36867"/>
                          <a:pt x="31076" y="38569"/>
                        </a:cubicBezTo>
                        <a:cubicBezTo>
                          <a:pt x="30035" y="39304"/>
                          <a:pt x="29178" y="40075"/>
                          <a:pt x="28541" y="40626"/>
                        </a:cubicBezTo>
                        <a:lnTo>
                          <a:pt x="28517" y="40638"/>
                        </a:lnTo>
                        <a:cubicBezTo>
                          <a:pt x="28505" y="40650"/>
                          <a:pt x="28480" y="40687"/>
                          <a:pt x="28456" y="40712"/>
                        </a:cubicBezTo>
                        <a:cubicBezTo>
                          <a:pt x="28394" y="40773"/>
                          <a:pt x="28333" y="40871"/>
                          <a:pt x="28235" y="40895"/>
                        </a:cubicBezTo>
                        <a:lnTo>
                          <a:pt x="28235" y="40895"/>
                        </a:lnTo>
                        <a:cubicBezTo>
                          <a:pt x="28052" y="40993"/>
                          <a:pt x="27880" y="41006"/>
                          <a:pt x="27696" y="41006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miter lim="12244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" name="Google Shape;146;p7"/>
                  <p:cNvSpPr/>
                  <p:nvPr/>
                </p:nvSpPr>
                <p:spPr>
                  <a:xfrm>
                    <a:off x="1384750" y="3924375"/>
                    <a:ext cx="1036500" cy="81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460" h="32570" fill="none" extrusionOk="0">
                        <a:moveTo>
                          <a:pt x="23730" y="32570"/>
                        </a:moveTo>
                        <a:lnTo>
                          <a:pt x="23730" y="32570"/>
                        </a:lnTo>
                        <a:cubicBezTo>
                          <a:pt x="23534" y="32521"/>
                          <a:pt x="23240" y="32472"/>
                          <a:pt x="22934" y="32435"/>
                        </a:cubicBezTo>
                        <a:lnTo>
                          <a:pt x="4899" y="30133"/>
                        </a:lnTo>
                        <a:cubicBezTo>
                          <a:pt x="4654" y="30109"/>
                          <a:pt x="4323" y="30084"/>
                          <a:pt x="3980" y="30072"/>
                        </a:cubicBezTo>
                        <a:cubicBezTo>
                          <a:pt x="3037" y="30023"/>
                          <a:pt x="1862" y="29962"/>
                          <a:pt x="1360" y="29570"/>
                        </a:cubicBezTo>
                        <a:cubicBezTo>
                          <a:pt x="870" y="29166"/>
                          <a:pt x="601" y="27684"/>
                          <a:pt x="540" y="25187"/>
                        </a:cubicBezTo>
                        <a:cubicBezTo>
                          <a:pt x="527" y="24538"/>
                          <a:pt x="491" y="23840"/>
                          <a:pt x="442" y="23191"/>
                        </a:cubicBezTo>
                        <a:cubicBezTo>
                          <a:pt x="417" y="22738"/>
                          <a:pt x="393" y="22273"/>
                          <a:pt x="344" y="21795"/>
                        </a:cubicBezTo>
                        <a:cubicBezTo>
                          <a:pt x="172" y="19971"/>
                          <a:pt x="1" y="18085"/>
                          <a:pt x="895" y="17338"/>
                        </a:cubicBezTo>
                        <a:cubicBezTo>
                          <a:pt x="1691" y="16677"/>
                          <a:pt x="2805" y="16236"/>
                          <a:pt x="4103" y="15734"/>
                        </a:cubicBezTo>
                        <a:cubicBezTo>
                          <a:pt x="5866" y="15049"/>
                          <a:pt x="7862" y="14265"/>
                          <a:pt x="9612" y="12686"/>
                        </a:cubicBezTo>
                        <a:cubicBezTo>
                          <a:pt x="12049" y="10531"/>
                          <a:pt x="12551" y="7457"/>
                          <a:pt x="12967" y="4984"/>
                        </a:cubicBezTo>
                        <a:cubicBezTo>
                          <a:pt x="13029" y="4592"/>
                          <a:pt x="13065" y="4176"/>
                          <a:pt x="13078" y="3760"/>
                        </a:cubicBezTo>
                        <a:cubicBezTo>
                          <a:pt x="13126" y="2768"/>
                          <a:pt x="13163" y="1837"/>
                          <a:pt x="13824" y="1531"/>
                        </a:cubicBezTo>
                        <a:cubicBezTo>
                          <a:pt x="14082" y="1409"/>
                          <a:pt x="14388" y="1495"/>
                          <a:pt x="14730" y="1605"/>
                        </a:cubicBezTo>
                        <a:cubicBezTo>
                          <a:pt x="14975" y="1678"/>
                          <a:pt x="15220" y="1764"/>
                          <a:pt x="15477" y="1764"/>
                        </a:cubicBezTo>
                        <a:cubicBezTo>
                          <a:pt x="18232" y="1764"/>
                          <a:pt x="20950" y="1213"/>
                          <a:pt x="24011" y="50"/>
                        </a:cubicBezTo>
                        <a:cubicBezTo>
                          <a:pt x="24011" y="50"/>
                          <a:pt x="24036" y="50"/>
                          <a:pt x="24036" y="25"/>
                        </a:cubicBezTo>
                        <a:cubicBezTo>
                          <a:pt x="24048" y="13"/>
                          <a:pt x="24073" y="1"/>
                          <a:pt x="24109" y="13"/>
                        </a:cubicBezTo>
                        <a:cubicBezTo>
                          <a:pt x="24587" y="258"/>
                          <a:pt x="24746" y="821"/>
                          <a:pt x="24905" y="1433"/>
                        </a:cubicBezTo>
                        <a:cubicBezTo>
                          <a:pt x="25040" y="1960"/>
                          <a:pt x="25199" y="2511"/>
                          <a:pt x="25542" y="2927"/>
                        </a:cubicBezTo>
                        <a:cubicBezTo>
                          <a:pt x="27954" y="5707"/>
                          <a:pt x="31150" y="7421"/>
                          <a:pt x="35068" y="8021"/>
                        </a:cubicBezTo>
                        <a:cubicBezTo>
                          <a:pt x="35251" y="8045"/>
                          <a:pt x="35435" y="8045"/>
                          <a:pt x="35606" y="8045"/>
                        </a:cubicBezTo>
                        <a:cubicBezTo>
                          <a:pt x="35802" y="8045"/>
                          <a:pt x="35986" y="8045"/>
                          <a:pt x="36121" y="8094"/>
                        </a:cubicBezTo>
                        <a:cubicBezTo>
                          <a:pt x="36806" y="8290"/>
                          <a:pt x="39145" y="9123"/>
                          <a:pt x="39867" y="11229"/>
                        </a:cubicBezTo>
                        <a:cubicBezTo>
                          <a:pt x="39953" y="11473"/>
                          <a:pt x="40063" y="11743"/>
                          <a:pt x="40173" y="12024"/>
                        </a:cubicBezTo>
                        <a:cubicBezTo>
                          <a:pt x="40724" y="13408"/>
                          <a:pt x="41459" y="15294"/>
                          <a:pt x="40896" y="17326"/>
                        </a:cubicBezTo>
                        <a:cubicBezTo>
                          <a:pt x="40688" y="18073"/>
                          <a:pt x="40014" y="18587"/>
                          <a:pt x="39280" y="19126"/>
                        </a:cubicBezTo>
                        <a:cubicBezTo>
                          <a:pt x="38680" y="19579"/>
                          <a:pt x="38067" y="20044"/>
                          <a:pt x="37639" y="20693"/>
                        </a:cubicBezTo>
                        <a:cubicBezTo>
                          <a:pt x="36427" y="22517"/>
                          <a:pt x="35557" y="24268"/>
                          <a:pt x="34872" y="25676"/>
                        </a:cubicBezTo>
                        <a:lnTo>
                          <a:pt x="34504" y="26460"/>
                        </a:lnTo>
                        <a:lnTo>
                          <a:pt x="34504" y="26460"/>
                        </a:lnTo>
                        <a:cubicBezTo>
                          <a:pt x="34480" y="26485"/>
                          <a:pt x="34468" y="26533"/>
                          <a:pt x="34456" y="26582"/>
                        </a:cubicBezTo>
                        <a:cubicBezTo>
                          <a:pt x="34419" y="26693"/>
                          <a:pt x="34394" y="26815"/>
                          <a:pt x="34296" y="26889"/>
                        </a:cubicBezTo>
                        <a:cubicBezTo>
                          <a:pt x="34272" y="26913"/>
                          <a:pt x="34223" y="26938"/>
                          <a:pt x="34186" y="26938"/>
                        </a:cubicBezTo>
                        <a:cubicBezTo>
                          <a:pt x="34162" y="26938"/>
                          <a:pt x="34149" y="26938"/>
                          <a:pt x="34137" y="26950"/>
                        </a:cubicBezTo>
                        <a:cubicBezTo>
                          <a:pt x="33917" y="27011"/>
                          <a:pt x="33672" y="27084"/>
                          <a:pt x="33452" y="27182"/>
                        </a:cubicBezTo>
                        <a:cubicBezTo>
                          <a:pt x="31529" y="27880"/>
                          <a:pt x="28640" y="28921"/>
                          <a:pt x="25824" y="30892"/>
                        </a:cubicBezTo>
                        <a:cubicBezTo>
                          <a:pt x="25162" y="31394"/>
                          <a:pt x="24477" y="31921"/>
                          <a:pt x="23730" y="32570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miter lim="12244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7" name="Google Shape;147;p7"/>
                  <p:cNvSpPr/>
                  <p:nvPr/>
                </p:nvSpPr>
                <p:spPr>
                  <a:xfrm>
                    <a:off x="1468325" y="4007950"/>
                    <a:ext cx="866300" cy="648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652" h="25946" fill="none" extrusionOk="0">
                        <a:moveTo>
                          <a:pt x="16922" y="25945"/>
                        </a:moveTo>
                        <a:cubicBezTo>
                          <a:pt x="13971" y="25945"/>
                          <a:pt x="10151" y="25125"/>
                          <a:pt x="6918" y="24415"/>
                        </a:cubicBezTo>
                        <a:cubicBezTo>
                          <a:pt x="5070" y="24023"/>
                          <a:pt x="3306" y="23644"/>
                          <a:pt x="1984" y="23472"/>
                        </a:cubicBezTo>
                        <a:lnTo>
                          <a:pt x="1984" y="23472"/>
                        </a:lnTo>
                        <a:cubicBezTo>
                          <a:pt x="1592" y="23423"/>
                          <a:pt x="1176" y="23399"/>
                          <a:pt x="796" y="23374"/>
                        </a:cubicBezTo>
                        <a:lnTo>
                          <a:pt x="760" y="23374"/>
                        </a:lnTo>
                        <a:cubicBezTo>
                          <a:pt x="735" y="23374"/>
                          <a:pt x="686" y="23399"/>
                          <a:pt x="637" y="23362"/>
                        </a:cubicBezTo>
                        <a:cubicBezTo>
                          <a:pt x="441" y="23178"/>
                          <a:pt x="478" y="22823"/>
                          <a:pt x="515" y="22419"/>
                        </a:cubicBezTo>
                        <a:cubicBezTo>
                          <a:pt x="539" y="22199"/>
                          <a:pt x="564" y="22003"/>
                          <a:pt x="552" y="21770"/>
                        </a:cubicBezTo>
                        <a:cubicBezTo>
                          <a:pt x="539" y="21048"/>
                          <a:pt x="490" y="20350"/>
                          <a:pt x="454" y="19664"/>
                        </a:cubicBezTo>
                        <a:cubicBezTo>
                          <a:pt x="429" y="19150"/>
                          <a:pt x="380" y="18636"/>
                          <a:pt x="331" y="18146"/>
                        </a:cubicBezTo>
                        <a:cubicBezTo>
                          <a:pt x="319" y="17987"/>
                          <a:pt x="270" y="17803"/>
                          <a:pt x="233" y="17607"/>
                        </a:cubicBezTo>
                        <a:cubicBezTo>
                          <a:pt x="123" y="17130"/>
                          <a:pt x="1" y="16615"/>
                          <a:pt x="209" y="16273"/>
                        </a:cubicBezTo>
                        <a:cubicBezTo>
                          <a:pt x="417" y="15954"/>
                          <a:pt x="882" y="15832"/>
                          <a:pt x="1347" y="15709"/>
                        </a:cubicBezTo>
                        <a:cubicBezTo>
                          <a:pt x="1556" y="15648"/>
                          <a:pt x="1776" y="15599"/>
                          <a:pt x="1972" y="15526"/>
                        </a:cubicBezTo>
                        <a:cubicBezTo>
                          <a:pt x="3882" y="14779"/>
                          <a:pt x="6269" y="13824"/>
                          <a:pt x="8473" y="11865"/>
                        </a:cubicBezTo>
                        <a:cubicBezTo>
                          <a:pt x="11804" y="8914"/>
                          <a:pt x="12477" y="4874"/>
                          <a:pt x="12918" y="2192"/>
                        </a:cubicBezTo>
                        <a:lnTo>
                          <a:pt x="12918" y="2057"/>
                        </a:lnTo>
                        <a:cubicBezTo>
                          <a:pt x="12918" y="1959"/>
                          <a:pt x="12893" y="1862"/>
                          <a:pt x="12979" y="1776"/>
                        </a:cubicBezTo>
                        <a:cubicBezTo>
                          <a:pt x="14461" y="417"/>
                          <a:pt x="17020" y="0"/>
                          <a:pt x="18942" y="821"/>
                        </a:cubicBezTo>
                        <a:cubicBezTo>
                          <a:pt x="19162" y="906"/>
                          <a:pt x="19248" y="1127"/>
                          <a:pt x="19371" y="1347"/>
                        </a:cubicBezTo>
                        <a:cubicBezTo>
                          <a:pt x="19456" y="1506"/>
                          <a:pt x="19505" y="1653"/>
                          <a:pt x="19615" y="1776"/>
                        </a:cubicBezTo>
                        <a:cubicBezTo>
                          <a:pt x="22554" y="5180"/>
                          <a:pt x="26448" y="7273"/>
                          <a:pt x="31174" y="8008"/>
                        </a:cubicBezTo>
                        <a:cubicBezTo>
                          <a:pt x="31357" y="8045"/>
                          <a:pt x="31529" y="8045"/>
                          <a:pt x="31676" y="8057"/>
                        </a:cubicBezTo>
                        <a:cubicBezTo>
                          <a:pt x="31823" y="8057"/>
                          <a:pt x="31945" y="8069"/>
                          <a:pt x="32043" y="8081"/>
                        </a:cubicBezTo>
                        <a:cubicBezTo>
                          <a:pt x="32741" y="8228"/>
                          <a:pt x="33206" y="8718"/>
                          <a:pt x="33304" y="9000"/>
                        </a:cubicBezTo>
                        <a:cubicBezTo>
                          <a:pt x="33414" y="9306"/>
                          <a:pt x="33537" y="9612"/>
                          <a:pt x="33659" y="9943"/>
                        </a:cubicBezTo>
                        <a:cubicBezTo>
                          <a:pt x="33733" y="10151"/>
                          <a:pt x="33843" y="10371"/>
                          <a:pt x="33929" y="10579"/>
                        </a:cubicBezTo>
                        <a:cubicBezTo>
                          <a:pt x="34284" y="11363"/>
                          <a:pt x="34651" y="12159"/>
                          <a:pt x="34320" y="12771"/>
                        </a:cubicBezTo>
                        <a:cubicBezTo>
                          <a:pt x="34271" y="12881"/>
                          <a:pt x="34137" y="12955"/>
                          <a:pt x="34014" y="13028"/>
                        </a:cubicBezTo>
                        <a:cubicBezTo>
                          <a:pt x="33965" y="13065"/>
                          <a:pt x="33916" y="13089"/>
                          <a:pt x="33867" y="13126"/>
                        </a:cubicBezTo>
                        <a:cubicBezTo>
                          <a:pt x="33157" y="13652"/>
                          <a:pt x="32178" y="14375"/>
                          <a:pt x="31455" y="15514"/>
                        </a:cubicBezTo>
                        <a:cubicBezTo>
                          <a:pt x="30868" y="16383"/>
                          <a:pt x="30476" y="17264"/>
                          <a:pt x="30084" y="18146"/>
                        </a:cubicBezTo>
                        <a:cubicBezTo>
                          <a:pt x="29594" y="19260"/>
                          <a:pt x="29166" y="20240"/>
                          <a:pt x="28456" y="20864"/>
                        </a:cubicBezTo>
                        <a:cubicBezTo>
                          <a:pt x="27635" y="21587"/>
                          <a:pt x="26448" y="22064"/>
                          <a:pt x="25052" y="22591"/>
                        </a:cubicBezTo>
                        <a:cubicBezTo>
                          <a:pt x="23631" y="23142"/>
                          <a:pt x="22003" y="23778"/>
                          <a:pt x="20497" y="24831"/>
                        </a:cubicBezTo>
                        <a:cubicBezTo>
                          <a:pt x="20350" y="24917"/>
                          <a:pt x="20252" y="25027"/>
                          <a:pt x="20130" y="25150"/>
                        </a:cubicBezTo>
                        <a:cubicBezTo>
                          <a:pt x="19897" y="25370"/>
                          <a:pt x="19664" y="25590"/>
                          <a:pt x="19346" y="25676"/>
                        </a:cubicBezTo>
                        <a:cubicBezTo>
                          <a:pt x="18697" y="25872"/>
                          <a:pt x="17865" y="25945"/>
                          <a:pt x="16922" y="25945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miter lim="12244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" name="Google Shape;148;p7"/>
                  <p:cNvSpPr/>
                  <p:nvPr/>
                </p:nvSpPr>
                <p:spPr>
                  <a:xfrm>
                    <a:off x="1559250" y="4101300"/>
                    <a:ext cx="676175" cy="471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47" h="18857" fill="none" extrusionOk="0">
                        <a:moveTo>
                          <a:pt x="13885" y="18857"/>
                        </a:moveTo>
                        <a:lnTo>
                          <a:pt x="13615" y="18857"/>
                        </a:lnTo>
                        <a:lnTo>
                          <a:pt x="13272" y="18857"/>
                        </a:lnTo>
                        <a:cubicBezTo>
                          <a:pt x="10714" y="18857"/>
                          <a:pt x="7138" y="18085"/>
                          <a:pt x="3979" y="17412"/>
                        </a:cubicBezTo>
                        <a:cubicBezTo>
                          <a:pt x="3526" y="17314"/>
                          <a:pt x="3037" y="17289"/>
                          <a:pt x="2547" y="17265"/>
                        </a:cubicBezTo>
                        <a:cubicBezTo>
                          <a:pt x="1616" y="17240"/>
                          <a:pt x="735" y="17204"/>
                          <a:pt x="233" y="16628"/>
                        </a:cubicBezTo>
                        <a:cubicBezTo>
                          <a:pt x="98" y="16469"/>
                          <a:pt x="122" y="16261"/>
                          <a:pt x="159" y="16040"/>
                        </a:cubicBezTo>
                        <a:cubicBezTo>
                          <a:pt x="171" y="15955"/>
                          <a:pt x="184" y="15845"/>
                          <a:pt x="184" y="15759"/>
                        </a:cubicBezTo>
                        <a:cubicBezTo>
                          <a:pt x="184" y="15636"/>
                          <a:pt x="159" y="15514"/>
                          <a:pt x="122" y="15391"/>
                        </a:cubicBezTo>
                        <a:cubicBezTo>
                          <a:pt x="61" y="15159"/>
                          <a:pt x="0" y="14914"/>
                          <a:pt x="122" y="14718"/>
                        </a:cubicBezTo>
                        <a:cubicBezTo>
                          <a:pt x="710" y="13763"/>
                          <a:pt x="1898" y="13286"/>
                          <a:pt x="3281" y="12735"/>
                        </a:cubicBezTo>
                        <a:cubicBezTo>
                          <a:pt x="4518" y="12245"/>
                          <a:pt x="5938" y="11682"/>
                          <a:pt x="7102" y="10641"/>
                        </a:cubicBezTo>
                        <a:cubicBezTo>
                          <a:pt x="9269" y="8731"/>
                          <a:pt x="10016" y="6233"/>
                          <a:pt x="10689" y="4041"/>
                        </a:cubicBezTo>
                        <a:cubicBezTo>
                          <a:pt x="11167" y="2450"/>
                          <a:pt x="11595" y="1078"/>
                          <a:pt x="12452" y="148"/>
                        </a:cubicBezTo>
                        <a:cubicBezTo>
                          <a:pt x="12575" y="1"/>
                          <a:pt x="12795" y="25"/>
                          <a:pt x="13015" y="38"/>
                        </a:cubicBezTo>
                        <a:cubicBezTo>
                          <a:pt x="13077" y="38"/>
                          <a:pt x="13138" y="50"/>
                          <a:pt x="13199" y="50"/>
                        </a:cubicBezTo>
                        <a:lnTo>
                          <a:pt x="13224" y="50"/>
                        </a:lnTo>
                        <a:lnTo>
                          <a:pt x="13309" y="50"/>
                        </a:lnTo>
                        <a:cubicBezTo>
                          <a:pt x="13370" y="87"/>
                          <a:pt x="13395" y="123"/>
                          <a:pt x="13432" y="184"/>
                        </a:cubicBezTo>
                        <a:cubicBezTo>
                          <a:pt x="13444" y="221"/>
                          <a:pt x="13456" y="233"/>
                          <a:pt x="13468" y="270"/>
                        </a:cubicBezTo>
                        <a:cubicBezTo>
                          <a:pt x="15366" y="2474"/>
                          <a:pt x="17925" y="3417"/>
                          <a:pt x="20619" y="4409"/>
                        </a:cubicBezTo>
                        <a:cubicBezTo>
                          <a:pt x="22798" y="5229"/>
                          <a:pt x="25027" y="6049"/>
                          <a:pt x="27010" y="7617"/>
                        </a:cubicBezTo>
                        <a:cubicBezTo>
                          <a:pt x="27035" y="7629"/>
                          <a:pt x="27047" y="7653"/>
                          <a:pt x="27047" y="7690"/>
                        </a:cubicBezTo>
                        <a:cubicBezTo>
                          <a:pt x="26937" y="8168"/>
                          <a:pt x="26508" y="8535"/>
                          <a:pt x="26067" y="8914"/>
                        </a:cubicBezTo>
                        <a:cubicBezTo>
                          <a:pt x="25712" y="9221"/>
                          <a:pt x="25345" y="9527"/>
                          <a:pt x="25088" y="9918"/>
                        </a:cubicBezTo>
                        <a:cubicBezTo>
                          <a:pt x="24353" y="11020"/>
                          <a:pt x="23851" y="12159"/>
                          <a:pt x="23447" y="13065"/>
                        </a:cubicBezTo>
                        <a:lnTo>
                          <a:pt x="23386" y="13200"/>
                        </a:lnTo>
                        <a:cubicBezTo>
                          <a:pt x="23141" y="13763"/>
                          <a:pt x="22835" y="14473"/>
                          <a:pt x="22639" y="14657"/>
                        </a:cubicBezTo>
                        <a:cubicBezTo>
                          <a:pt x="22345" y="14938"/>
                          <a:pt x="21366" y="15330"/>
                          <a:pt x="20509" y="15649"/>
                        </a:cubicBezTo>
                        <a:lnTo>
                          <a:pt x="20301" y="15722"/>
                        </a:lnTo>
                        <a:cubicBezTo>
                          <a:pt x="18770" y="16322"/>
                          <a:pt x="16872" y="17057"/>
                          <a:pt x="15036" y="18342"/>
                        </a:cubicBezTo>
                        <a:cubicBezTo>
                          <a:pt x="14938" y="18404"/>
                          <a:pt x="14864" y="18477"/>
                          <a:pt x="14779" y="18550"/>
                        </a:cubicBezTo>
                        <a:cubicBezTo>
                          <a:pt x="14668" y="18648"/>
                          <a:pt x="14570" y="18734"/>
                          <a:pt x="14472" y="18783"/>
                        </a:cubicBezTo>
                        <a:cubicBezTo>
                          <a:pt x="14289" y="18844"/>
                          <a:pt x="14105" y="18857"/>
                          <a:pt x="13885" y="18857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miter lim="12244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" name="Google Shape;149;p7"/>
                  <p:cNvSpPr/>
                  <p:nvPr/>
                </p:nvSpPr>
                <p:spPr>
                  <a:xfrm>
                    <a:off x="1739825" y="4215475"/>
                    <a:ext cx="374400" cy="287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76" h="11498" fill="none" extrusionOk="0">
                        <a:moveTo>
                          <a:pt x="2548" y="11498"/>
                        </a:moveTo>
                        <a:cubicBezTo>
                          <a:pt x="1862" y="11498"/>
                          <a:pt x="1213" y="11388"/>
                          <a:pt x="760" y="11094"/>
                        </a:cubicBezTo>
                        <a:cubicBezTo>
                          <a:pt x="368" y="10849"/>
                          <a:pt x="148" y="10518"/>
                          <a:pt x="87" y="10078"/>
                        </a:cubicBezTo>
                        <a:cubicBezTo>
                          <a:pt x="1" y="9563"/>
                          <a:pt x="552" y="9355"/>
                          <a:pt x="1140" y="9123"/>
                        </a:cubicBezTo>
                        <a:cubicBezTo>
                          <a:pt x="1507" y="8988"/>
                          <a:pt x="1874" y="8829"/>
                          <a:pt x="2119" y="8596"/>
                        </a:cubicBezTo>
                        <a:cubicBezTo>
                          <a:pt x="3552" y="7335"/>
                          <a:pt x="4103" y="5511"/>
                          <a:pt x="4617" y="3907"/>
                        </a:cubicBezTo>
                        <a:cubicBezTo>
                          <a:pt x="5107" y="2290"/>
                          <a:pt x="5535" y="907"/>
                          <a:pt x="6698" y="478"/>
                        </a:cubicBezTo>
                        <a:cubicBezTo>
                          <a:pt x="7996" y="1"/>
                          <a:pt x="9172" y="907"/>
                          <a:pt x="10323" y="1788"/>
                        </a:cubicBezTo>
                        <a:cubicBezTo>
                          <a:pt x="10959" y="2290"/>
                          <a:pt x="11572" y="2768"/>
                          <a:pt x="12220" y="3001"/>
                        </a:cubicBezTo>
                        <a:cubicBezTo>
                          <a:pt x="12490" y="3111"/>
                          <a:pt x="12833" y="3148"/>
                          <a:pt x="13151" y="3197"/>
                        </a:cubicBezTo>
                        <a:cubicBezTo>
                          <a:pt x="13824" y="3307"/>
                          <a:pt x="14510" y="3417"/>
                          <a:pt x="14694" y="3980"/>
                        </a:cubicBezTo>
                        <a:cubicBezTo>
                          <a:pt x="14975" y="4862"/>
                          <a:pt x="14326" y="5596"/>
                          <a:pt x="13763" y="6245"/>
                        </a:cubicBezTo>
                        <a:cubicBezTo>
                          <a:pt x="13494" y="6551"/>
                          <a:pt x="13249" y="6845"/>
                          <a:pt x="13127" y="7115"/>
                        </a:cubicBezTo>
                        <a:cubicBezTo>
                          <a:pt x="13102" y="7151"/>
                          <a:pt x="13090" y="7188"/>
                          <a:pt x="13078" y="7249"/>
                        </a:cubicBezTo>
                        <a:cubicBezTo>
                          <a:pt x="13029" y="7372"/>
                          <a:pt x="12980" y="7531"/>
                          <a:pt x="12906" y="7592"/>
                        </a:cubicBezTo>
                        <a:cubicBezTo>
                          <a:pt x="12735" y="7739"/>
                          <a:pt x="12490" y="7800"/>
                          <a:pt x="12282" y="7861"/>
                        </a:cubicBezTo>
                        <a:cubicBezTo>
                          <a:pt x="12184" y="7886"/>
                          <a:pt x="12110" y="7910"/>
                          <a:pt x="12037" y="7947"/>
                        </a:cubicBezTo>
                        <a:lnTo>
                          <a:pt x="11816" y="8021"/>
                        </a:lnTo>
                        <a:cubicBezTo>
                          <a:pt x="11192" y="8266"/>
                          <a:pt x="10506" y="8657"/>
                          <a:pt x="9784" y="9086"/>
                        </a:cubicBezTo>
                        <a:cubicBezTo>
                          <a:pt x="8682" y="9735"/>
                          <a:pt x="7445" y="10469"/>
                          <a:pt x="5976" y="10922"/>
                        </a:cubicBezTo>
                        <a:lnTo>
                          <a:pt x="5964" y="10898"/>
                        </a:lnTo>
                        <a:lnTo>
                          <a:pt x="5976" y="10922"/>
                        </a:lnTo>
                        <a:cubicBezTo>
                          <a:pt x="5547" y="11033"/>
                          <a:pt x="3968" y="11498"/>
                          <a:pt x="2548" y="11498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miter lim="12244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0" name="Google Shape;150;p7"/>
                <p:cNvGrpSpPr/>
                <p:nvPr/>
              </p:nvGrpSpPr>
              <p:grpSpPr>
                <a:xfrm rot="6499934">
                  <a:off x="7821810" y="2338940"/>
                  <a:ext cx="267032" cy="465633"/>
                  <a:chOff x="526150" y="3997550"/>
                  <a:chExt cx="344075" cy="599975"/>
                </a:xfrm>
              </p:grpSpPr>
              <p:sp>
                <p:nvSpPr>
                  <p:cNvPr id="151" name="Google Shape;151;p7"/>
                  <p:cNvSpPr/>
                  <p:nvPr/>
                </p:nvSpPr>
                <p:spPr>
                  <a:xfrm>
                    <a:off x="526150" y="3997550"/>
                    <a:ext cx="344075" cy="599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63" h="23999" fill="none" extrusionOk="0">
                        <a:moveTo>
                          <a:pt x="7322" y="23998"/>
                        </a:moveTo>
                        <a:cubicBezTo>
                          <a:pt x="6980" y="23998"/>
                          <a:pt x="6710" y="23913"/>
                          <a:pt x="6490" y="23766"/>
                        </a:cubicBezTo>
                        <a:cubicBezTo>
                          <a:pt x="5645" y="23153"/>
                          <a:pt x="5927" y="21390"/>
                          <a:pt x="6221" y="19688"/>
                        </a:cubicBezTo>
                        <a:cubicBezTo>
                          <a:pt x="6257" y="19382"/>
                          <a:pt x="6331" y="19064"/>
                          <a:pt x="6367" y="18758"/>
                        </a:cubicBezTo>
                        <a:cubicBezTo>
                          <a:pt x="6906" y="15097"/>
                          <a:pt x="5376" y="10995"/>
                          <a:pt x="2315" y="7775"/>
                        </a:cubicBezTo>
                        <a:cubicBezTo>
                          <a:pt x="2205" y="7665"/>
                          <a:pt x="2094" y="7542"/>
                          <a:pt x="1996" y="7432"/>
                        </a:cubicBezTo>
                        <a:cubicBezTo>
                          <a:pt x="1409" y="6832"/>
                          <a:pt x="809" y="6245"/>
                          <a:pt x="466" y="5473"/>
                        </a:cubicBezTo>
                        <a:cubicBezTo>
                          <a:pt x="62" y="4628"/>
                          <a:pt x="1" y="3392"/>
                          <a:pt x="796" y="2669"/>
                        </a:cubicBezTo>
                        <a:cubicBezTo>
                          <a:pt x="1384" y="2155"/>
                          <a:pt x="2180" y="2094"/>
                          <a:pt x="2964" y="2045"/>
                        </a:cubicBezTo>
                        <a:cubicBezTo>
                          <a:pt x="3196" y="2033"/>
                          <a:pt x="3453" y="2020"/>
                          <a:pt x="3674" y="1984"/>
                        </a:cubicBezTo>
                        <a:cubicBezTo>
                          <a:pt x="4947" y="1812"/>
                          <a:pt x="5694" y="1286"/>
                          <a:pt x="6233" y="894"/>
                        </a:cubicBezTo>
                        <a:cubicBezTo>
                          <a:pt x="6416" y="759"/>
                          <a:pt x="6588" y="649"/>
                          <a:pt x="6735" y="576"/>
                        </a:cubicBezTo>
                        <a:cubicBezTo>
                          <a:pt x="7861" y="0"/>
                          <a:pt x="9918" y="465"/>
                          <a:pt x="10212" y="710"/>
                        </a:cubicBezTo>
                        <a:lnTo>
                          <a:pt x="10212" y="710"/>
                        </a:lnTo>
                        <a:cubicBezTo>
                          <a:pt x="13347" y="3184"/>
                          <a:pt x="12453" y="4934"/>
                          <a:pt x="11387" y="6979"/>
                        </a:cubicBezTo>
                        <a:cubicBezTo>
                          <a:pt x="10567" y="8571"/>
                          <a:pt x="9649" y="10383"/>
                          <a:pt x="10592" y="12856"/>
                        </a:cubicBezTo>
                        <a:cubicBezTo>
                          <a:pt x="10824" y="13432"/>
                          <a:pt x="11241" y="14093"/>
                          <a:pt x="11669" y="14791"/>
                        </a:cubicBezTo>
                        <a:cubicBezTo>
                          <a:pt x="12649" y="16370"/>
                          <a:pt x="13763" y="18158"/>
                          <a:pt x="13273" y="19921"/>
                        </a:cubicBezTo>
                        <a:cubicBezTo>
                          <a:pt x="12942" y="21145"/>
                          <a:pt x="11877" y="22186"/>
                          <a:pt x="10041" y="23117"/>
                        </a:cubicBezTo>
                        <a:cubicBezTo>
                          <a:pt x="8877" y="23704"/>
                          <a:pt x="7984" y="23998"/>
                          <a:pt x="7322" y="23998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miter lim="12244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" name="Google Shape;152;p7"/>
                  <p:cNvSpPr/>
                  <p:nvPr/>
                </p:nvSpPr>
                <p:spPr>
                  <a:xfrm>
                    <a:off x="599000" y="4068850"/>
                    <a:ext cx="190125" cy="449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5" h="17988" fill="none" extrusionOk="0">
                        <a:moveTo>
                          <a:pt x="5719" y="17987"/>
                        </a:moveTo>
                        <a:cubicBezTo>
                          <a:pt x="5694" y="17987"/>
                          <a:pt x="5657" y="17975"/>
                          <a:pt x="5645" y="17963"/>
                        </a:cubicBezTo>
                        <a:cubicBezTo>
                          <a:pt x="5535" y="17865"/>
                          <a:pt x="5645" y="17547"/>
                          <a:pt x="5817" y="17020"/>
                        </a:cubicBezTo>
                        <a:cubicBezTo>
                          <a:pt x="5902" y="16751"/>
                          <a:pt x="6012" y="16457"/>
                          <a:pt x="6037" y="16261"/>
                        </a:cubicBezTo>
                        <a:cubicBezTo>
                          <a:pt x="6123" y="15710"/>
                          <a:pt x="6074" y="15122"/>
                          <a:pt x="6025" y="14559"/>
                        </a:cubicBezTo>
                        <a:cubicBezTo>
                          <a:pt x="5963" y="13922"/>
                          <a:pt x="5927" y="13249"/>
                          <a:pt x="6061" y="12649"/>
                        </a:cubicBezTo>
                        <a:cubicBezTo>
                          <a:pt x="6061" y="12637"/>
                          <a:pt x="6074" y="12576"/>
                          <a:pt x="6123" y="12576"/>
                        </a:cubicBezTo>
                        <a:cubicBezTo>
                          <a:pt x="6184" y="12576"/>
                          <a:pt x="6245" y="12673"/>
                          <a:pt x="6368" y="12967"/>
                        </a:cubicBezTo>
                        <a:cubicBezTo>
                          <a:pt x="6404" y="13090"/>
                          <a:pt x="6465" y="13212"/>
                          <a:pt x="6514" y="13286"/>
                        </a:cubicBezTo>
                        <a:cubicBezTo>
                          <a:pt x="7323" y="14608"/>
                          <a:pt x="7604" y="15637"/>
                          <a:pt x="7359" y="16457"/>
                        </a:cubicBezTo>
                        <a:cubicBezTo>
                          <a:pt x="7163" y="17081"/>
                          <a:pt x="6674" y="17571"/>
                          <a:pt x="5829" y="17938"/>
                        </a:cubicBezTo>
                        <a:lnTo>
                          <a:pt x="5829" y="17938"/>
                        </a:lnTo>
                        <a:cubicBezTo>
                          <a:pt x="5792" y="17987"/>
                          <a:pt x="5755" y="17987"/>
                          <a:pt x="5719" y="17987"/>
                        </a:cubicBezTo>
                        <a:close/>
                        <a:moveTo>
                          <a:pt x="4617" y="7837"/>
                        </a:moveTo>
                        <a:cubicBezTo>
                          <a:pt x="3882" y="7837"/>
                          <a:pt x="1433" y="5009"/>
                          <a:pt x="503" y="3270"/>
                        </a:cubicBezTo>
                        <a:cubicBezTo>
                          <a:pt x="123" y="2548"/>
                          <a:pt x="1" y="2070"/>
                          <a:pt x="172" y="1825"/>
                        </a:cubicBezTo>
                        <a:cubicBezTo>
                          <a:pt x="1054" y="466"/>
                          <a:pt x="2927" y="283"/>
                          <a:pt x="4910" y="87"/>
                        </a:cubicBezTo>
                        <a:lnTo>
                          <a:pt x="5021" y="62"/>
                        </a:lnTo>
                        <a:cubicBezTo>
                          <a:pt x="5682" y="1"/>
                          <a:pt x="6172" y="172"/>
                          <a:pt x="6453" y="564"/>
                        </a:cubicBezTo>
                        <a:cubicBezTo>
                          <a:pt x="6821" y="1066"/>
                          <a:pt x="6759" y="1752"/>
                          <a:pt x="6661" y="1997"/>
                        </a:cubicBezTo>
                        <a:cubicBezTo>
                          <a:pt x="6257" y="2915"/>
                          <a:pt x="6074" y="4041"/>
                          <a:pt x="5902" y="5058"/>
                        </a:cubicBezTo>
                        <a:cubicBezTo>
                          <a:pt x="5645" y="6551"/>
                          <a:pt x="5437" y="7837"/>
                          <a:pt x="4617" y="7837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miter lim="12244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" name="Google Shape;153;p7"/>
                  <p:cNvSpPr/>
                  <p:nvPr/>
                </p:nvSpPr>
                <p:spPr>
                  <a:xfrm>
                    <a:off x="669100" y="4120900"/>
                    <a:ext cx="38300" cy="56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32" h="2254" fill="none" extrusionOk="0">
                        <a:moveTo>
                          <a:pt x="882" y="2253"/>
                        </a:moveTo>
                        <a:cubicBezTo>
                          <a:pt x="870" y="2253"/>
                          <a:pt x="858" y="2253"/>
                          <a:pt x="833" y="2241"/>
                        </a:cubicBezTo>
                        <a:cubicBezTo>
                          <a:pt x="564" y="2119"/>
                          <a:pt x="1" y="845"/>
                          <a:pt x="86" y="551"/>
                        </a:cubicBezTo>
                        <a:cubicBezTo>
                          <a:pt x="147" y="392"/>
                          <a:pt x="466" y="209"/>
                          <a:pt x="760" y="111"/>
                        </a:cubicBezTo>
                        <a:cubicBezTo>
                          <a:pt x="870" y="86"/>
                          <a:pt x="1139" y="0"/>
                          <a:pt x="1262" y="86"/>
                        </a:cubicBezTo>
                        <a:cubicBezTo>
                          <a:pt x="1531" y="270"/>
                          <a:pt x="1311" y="1580"/>
                          <a:pt x="992" y="2192"/>
                        </a:cubicBezTo>
                        <a:lnTo>
                          <a:pt x="992" y="2192"/>
                        </a:lnTo>
                        <a:cubicBezTo>
                          <a:pt x="943" y="2241"/>
                          <a:pt x="919" y="2253"/>
                          <a:pt x="882" y="2253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miter lim="12244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4" name="Google Shape;154;p7"/>
                <p:cNvGrpSpPr/>
                <p:nvPr/>
              </p:nvGrpSpPr>
              <p:grpSpPr>
                <a:xfrm rot="3890659">
                  <a:off x="8703654" y="1971457"/>
                  <a:ext cx="464398" cy="940396"/>
                  <a:chOff x="715325" y="2926500"/>
                  <a:chExt cx="464375" cy="940350"/>
                </a:xfrm>
              </p:grpSpPr>
              <p:sp>
                <p:nvSpPr>
                  <p:cNvPr id="155" name="Google Shape;155;p7"/>
                  <p:cNvSpPr/>
                  <p:nvPr/>
                </p:nvSpPr>
                <p:spPr>
                  <a:xfrm>
                    <a:off x="715325" y="2926500"/>
                    <a:ext cx="464375" cy="940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75" h="37614" fill="none" extrusionOk="0">
                        <a:moveTo>
                          <a:pt x="6196" y="37614"/>
                        </a:moveTo>
                        <a:cubicBezTo>
                          <a:pt x="5461" y="37614"/>
                          <a:pt x="4714" y="37430"/>
                          <a:pt x="4065" y="37051"/>
                        </a:cubicBezTo>
                        <a:cubicBezTo>
                          <a:pt x="3074" y="36475"/>
                          <a:pt x="2363" y="35520"/>
                          <a:pt x="1678" y="34528"/>
                        </a:cubicBezTo>
                        <a:cubicBezTo>
                          <a:pt x="1127" y="33733"/>
                          <a:pt x="613" y="32937"/>
                          <a:pt x="368" y="32067"/>
                        </a:cubicBezTo>
                        <a:cubicBezTo>
                          <a:pt x="0" y="30794"/>
                          <a:pt x="209" y="29423"/>
                          <a:pt x="392" y="28223"/>
                        </a:cubicBezTo>
                        <a:cubicBezTo>
                          <a:pt x="686" y="26325"/>
                          <a:pt x="1004" y="24182"/>
                          <a:pt x="2192" y="22480"/>
                        </a:cubicBezTo>
                        <a:cubicBezTo>
                          <a:pt x="2927" y="21440"/>
                          <a:pt x="3943" y="20632"/>
                          <a:pt x="4947" y="19848"/>
                        </a:cubicBezTo>
                        <a:cubicBezTo>
                          <a:pt x="5314" y="19554"/>
                          <a:pt x="5694" y="19248"/>
                          <a:pt x="6061" y="18942"/>
                        </a:cubicBezTo>
                        <a:cubicBezTo>
                          <a:pt x="7212" y="17962"/>
                          <a:pt x="8228" y="16836"/>
                          <a:pt x="9085" y="15599"/>
                        </a:cubicBezTo>
                        <a:cubicBezTo>
                          <a:pt x="9906" y="14424"/>
                          <a:pt x="10371" y="13420"/>
                          <a:pt x="10591" y="12416"/>
                        </a:cubicBezTo>
                        <a:cubicBezTo>
                          <a:pt x="10898" y="11020"/>
                          <a:pt x="10702" y="9575"/>
                          <a:pt x="10493" y="8167"/>
                        </a:cubicBezTo>
                        <a:cubicBezTo>
                          <a:pt x="10359" y="7139"/>
                          <a:pt x="10212" y="6074"/>
                          <a:pt x="10273" y="5021"/>
                        </a:cubicBezTo>
                        <a:lnTo>
                          <a:pt x="10273" y="5021"/>
                        </a:lnTo>
                        <a:cubicBezTo>
                          <a:pt x="10334" y="3796"/>
                          <a:pt x="10665" y="2584"/>
                          <a:pt x="11228" y="1482"/>
                        </a:cubicBezTo>
                        <a:lnTo>
                          <a:pt x="11326" y="1298"/>
                        </a:lnTo>
                        <a:cubicBezTo>
                          <a:pt x="11522" y="882"/>
                          <a:pt x="11779" y="392"/>
                          <a:pt x="12171" y="221"/>
                        </a:cubicBezTo>
                        <a:cubicBezTo>
                          <a:pt x="12734" y="1"/>
                          <a:pt x="13469" y="466"/>
                          <a:pt x="13677" y="625"/>
                        </a:cubicBezTo>
                        <a:cubicBezTo>
                          <a:pt x="13836" y="735"/>
                          <a:pt x="13983" y="858"/>
                          <a:pt x="14142" y="980"/>
                        </a:cubicBezTo>
                        <a:cubicBezTo>
                          <a:pt x="14461" y="1249"/>
                          <a:pt x="14816" y="1531"/>
                          <a:pt x="15207" y="1666"/>
                        </a:cubicBezTo>
                        <a:cubicBezTo>
                          <a:pt x="15562" y="1788"/>
                          <a:pt x="15942" y="1813"/>
                          <a:pt x="16334" y="1849"/>
                        </a:cubicBezTo>
                        <a:cubicBezTo>
                          <a:pt x="16897" y="1898"/>
                          <a:pt x="17497" y="1923"/>
                          <a:pt x="17901" y="2327"/>
                        </a:cubicBezTo>
                        <a:cubicBezTo>
                          <a:pt x="18574" y="2951"/>
                          <a:pt x="18379" y="4078"/>
                          <a:pt x="17926" y="4886"/>
                        </a:cubicBezTo>
                        <a:cubicBezTo>
                          <a:pt x="17473" y="5645"/>
                          <a:pt x="16836" y="6306"/>
                          <a:pt x="16211" y="6931"/>
                        </a:cubicBezTo>
                        <a:cubicBezTo>
                          <a:pt x="16003" y="7127"/>
                          <a:pt x="15795" y="7347"/>
                          <a:pt x="15599" y="7555"/>
                        </a:cubicBezTo>
                        <a:cubicBezTo>
                          <a:pt x="14938" y="8253"/>
                          <a:pt x="14069" y="9318"/>
                          <a:pt x="13959" y="10604"/>
                        </a:cubicBezTo>
                        <a:cubicBezTo>
                          <a:pt x="13910" y="11167"/>
                          <a:pt x="14007" y="11730"/>
                          <a:pt x="14105" y="12281"/>
                        </a:cubicBezTo>
                        <a:cubicBezTo>
                          <a:pt x="14216" y="12893"/>
                          <a:pt x="14326" y="13530"/>
                          <a:pt x="14228" y="14142"/>
                        </a:cubicBezTo>
                        <a:cubicBezTo>
                          <a:pt x="14044" y="15379"/>
                          <a:pt x="13150" y="16297"/>
                          <a:pt x="12269" y="17203"/>
                        </a:cubicBezTo>
                        <a:cubicBezTo>
                          <a:pt x="11644" y="17840"/>
                          <a:pt x="10983" y="18513"/>
                          <a:pt x="10591" y="19309"/>
                        </a:cubicBezTo>
                        <a:cubicBezTo>
                          <a:pt x="9991" y="20509"/>
                          <a:pt x="10028" y="21868"/>
                          <a:pt x="10040" y="23203"/>
                        </a:cubicBezTo>
                        <a:cubicBezTo>
                          <a:pt x="10053" y="23888"/>
                          <a:pt x="10065" y="24611"/>
                          <a:pt x="9991" y="25297"/>
                        </a:cubicBezTo>
                        <a:cubicBezTo>
                          <a:pt x="9942" y="25737"/>
                          <a:pt x="9857" y="26178"/>
                          <a:pt x="9783" y="26631"/>
                        </a:cubicBezTo>
                        <a:cubicBezTo>
                          <a:pt x="9636" y="27354"/>
                          <a:pt x="9502" y="28100"/>
                          <a:pt x="9538" y="28835"/>
                        </a:cubicBezTo>
                        <a:cubicBezTo>
                          <a:pt x="9563" y="29582"/>
                          <a:pt x="9783" y="30317"/>
                          <a:pt x="9979" y="31014"/>
                        </a:cubicBezTo>
                        <a:cubicBezTo>
                          <a:pt x="10212" y="31835"/>
                          <a:pt x="10457" y="32692"/>
                          <a:pt x="10420" y="33549"/>
                        </a:cubicBezTo>
                        <a:cubicBezTo>
                          <a:pt x="10371" y="34994"/>
                          <a:pt x="9514" y="36414"/>
                          <a:pt x="8253" y="37112"/>
                        </a:cubicBezTo>
                        <a:cubicBezTo>
                          <a:pt x="7616" y="37430"/>
                          <a:pt x="6906" y="37614"/>
                          <a:pt x="6196" y="37614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miter lim="12244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" name="Google Shape;156;p7"/>
                  <p:cNvSpPr/>
                  <p:nvPr/>
                </p:nvSpPr>
                <p:spPr>
                  <a:xfrm>
                    <a:off x="775325" y="3007000"/>
                    <a:ext cx="327550" cy="799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02" h="31970" fill="none" extrusionOk="0">
                        <a:moveTo>
                          <a:pt x="3649" y="31970"/>
                        </a:moveTo>
                        <a:cubicBezTo>
                          <a:pt x="3318" y="31970"/>
                          <a:pt x="2559" y="31737"/>
                          <a:pt x="1286" y="29900"/>
                        </a:cubicBezTo>
                        <a:lnTo>
                          <a:pt x="1286" y="29900"/>
                        </a:lnTo>
                        <a:cubicBezTo>
                          <a:pt x="845" y="29251"/>
                          <a:pt x="453" y="28676"/>
                          <a:pt x="306" y="28150"/>
                        </a:cubicBezTo>
                        <a:cubicBezTo>
                          <a:pt x="0" y="27072"/>
                          <a:pt x="612" y="22309"/>
                          <a:pt x="1776" y="20656"/>
                        </a:cubicBezTo>
                        <a:cubicBezTo>
                          <a:pt x="1971" y="20375"/>
                          <a:pt x="2082" y="20105"/>
                          <a:pt x="2192" y="19824"/>
                        </a:cubicBezTo>
                        <a:cubicBezTo>
                          <a:pt x="2351" y="19383"/>
                          <a:pt x="2522" y="18967"/>
                          <a:pt x="3086" y="18526"/>
                        </a:cubicBezTo>
                        <a:cubicBezTo>
                          <a:pt x="3429" y="18269"/>
                          <a:pt x="4763" y="17350"/>
                          <a:pt x="5228" y="17595"/>
                        </a:cubicBezTo>
                        <a:cubicBezTo>
                          <a:pt x="5804" y="17901"/>
                          <a:pt x="5571" y="18660"/>
                          <a:pt x="5351" y="19358"/>
                        </a:cubicBezTo>
                        <a:cubicBezTo>
                          <a:pt x="5277" y="19579"/>
                          <a:pt x="5216" y="19811"/>
                          <a:pt x="5192" y="20007"/>
                        </a:cubicBezTo>
                        <a:cubicBezTo>
                          <a:pt x="5118" y="20473"/>
                          <a:pt x="5130" y="20681"/>
                          <a:pt x="5143" y="20926"/>
                        </a:cubicBezTo>
                        <a:cubicBezTo>
                          <a:pt x="5167" y="21281"/>
                          <a:pt x="5204" y="21685"/>
                          <a:pt x="4959" y="22934"/>
                        </a:cubicBezTo>
                        <a:cubicBezTo>
                          <a:pt x="4812" y="23766"/>
                          <a:pt x="4628" y="24685"/>
                          <a:pt x="4665" y="25701"/>
                        </a:cubicBezTo>
                        <a:cubicBezTo>
                          <a:pt x="4714" y="26729"/>
                          <a:pt x="4971" y="27660"/>
                          <a:pt x="5204" y="28480"/>
                        </a:cubicBezTo>
                        <a:cubicBezTo>
                          <a:pt x="5400" y="29166"/>
                          <a:pt x="5571" y="29766"/>
                          <a:pt x="5559" y="30231"/>
                        </a:cubicBezTo>
                        <a:cubicBezTo>
                          <a:pt x="5547" y="30941"/>
                          <a:pt x="4971" y="31933"/>
                          <a:pt x="3796" y="31933"/>
                        </a:cubicBezTo>
                        <a:cubicBezTo>
                          <a:pt x="3784" y="31945"/>
                          <a:pt x="3722" y="31970"/>
                          <a:pt x="3649" y="31970"/>
                        </a:cubicBezTo>
                        <a:close/>
                        <a:moveTo>
                          <a:pt x="10420" y="3809"/>
                        </a:moveTo>
                        <a:cubicBezTo>
                          <a:pt x="10383" y="3809"/>
                          <a:pt x="10346" y="3784"/>
                          <a:pt x="10297" y="3772"/>
                        </a:cubicBezTo>
                        <a:cubicBezTo>
                          <a:pt x="9979" y="3600"/>
                          <a:pt x="10138" y="2780"/>
                          <a:pt x="10236" y="2229"/>
                        </a:cubicBezTo>
                        <a:cubicBezTo>
                          <a:pt x="10273" y="2070"/>
                          <a:pt x="10285" y="1972"/>
                          <a:pt x="10285" y="1911"/>
                        </a:cubicBezTo>
                        <a:lnTo>
                          <a:pt x="10285" y="1911"/>
                        </a:lnTo>
                        <a:cubicBezTo>
                          <a:pt x="10285" y="1752"/>
                          <a:pt x="10285" y="1580"/>
                          <a:pt x="10273" y="1409"/>
                        </a:cubicBezTo>
                        <a:cubicBezTo>
                          <a:pt x="10236" y="846"/>
                          <a:pt x="10212" y="221"/>
                          <a:pt x="10689" y="86"/>
                        </a:cubicBezTo>
                        <a:cubicBezTo>
                          <a:pt x="10934" y="1"/>
                          <a:pt x="11154" y="184"/>
                          <a:pt x="11399" y="405"/>
                        </a:cubicBezTo>
                        <a:cubicBezTo>
                          <a:pt x="11571" y="539"/>
                          <a:pt x="11754" y="699"/>
                          <a:pt x="11950" y="772"/>
                        </a:cubicBezTo>
                        <a:cubicBezTo>
                          <a:pt x="12073" y="821"/>
                          <a:pt x="12232" y="821"/>
                          <a:pt x="12379" y="821"/>
                        </a:cubicBezTo>
                        <a:cubicBezTo>
                          <a:pt x="12624" y="821"/>
                          <a:pt x="12869" y="833"/>
                          <a:pt x="12930" y="1029"/>
                        </a:cubicBezTo>
                        <a:cubicBezTo>
                          <a:pt x="13101" y="1494"/>
                          <a:pt x="13040" y="1935"/>
                          <a:pt x="12746" y="2229"/>
                        </a:cubicBezTo>
                        <a:cubicBezTo>
                          <a:pt x="12648" y="2327"/>
                          <a:pt x="12428" y="2437"/>
                          <a:pt x="12220" y="2560"/>
                        </a:cubicBezTo>
                        <a:cubicBezTo>
                          <a:pt x="11987" y="2682"/>
                          <a:pt x="11742" y="2805"/>
                          <a:pt x="11632" y="2927"/>
                        </a:cubicBezTo>
                        <a:cubicBezTo>
                          <a:pt x="11081" y="3515"/>
                          <a:pt x="10665" y="3809"/>
                          <a:pt x="10420" y="3809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miter lim="12244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57" name="Google Shape;157;p7"/>
            <p:cNvSpPr/>
            <p:nvPr/>
          </p:nvSpPr>
          <p:spPr>
            <a:xfrm>
              <a:off x="-728859" y="106549"/>
              <a:ext cx="1876289" cy="901896"/>
            </a:xfrm>
            <a:custGeom>
              <a:avLst/>
              <a:gdLst/>
              <a:ahLst/>
              <a:cxnLst/>
              <a:rect l="l" t="t" r="r" b="b"/>
              <a:pathLst>
                <a:path w="19501" h="9374" extrusionOk="0">
                  <a:moveTo>
                    <a:pt x="11182" y="0"/>
                  </a:moveTo>
                  <a:cubicBezTo>
                    <a:pt x="10744" y="0"/>
                    <a:pt x="10303" y="77"/>
                    <a:pt x="9880" y="234"/>
                  </a:cubicBezTo>
                  <a:cubicBezTo>
                    <a:pt x="8964" y="604"/>
                    <a:pt x="8249" y="1366"/>
                    <a:pt x="7749" y="2223"/>
                  </a:cubicBezTo>
                  <a:cubicBezTo>
                    <a:pt x="7249" y="3080"/>
                    <a:pt x="6963" y="4044"/>
                    <a:pt x="6725" y="4997"/>
                  </a:cubicBezTo>
                  <a:cubicBezTo>
                    <a:pt x="6534" y="4698"/>
                    <a:pt x="6180" y="4547"/>
                    <a:pt x="5822" y="4547"/>
                  </a:cubicBezTo>
                  <a:cubicBezTo>
                    <a:pt x="5623" y="4547"/>
                    <a:pt x="5423" y="4594"/>
                    <a:pt x="5249" y="4687"/>
                  </a:cubicBezTo>
                  <a:cubicBezTo>
                    <a:pt x="4761" y="4949"/>
                    <a:pt x="4475" y="5485"/>
                    <a:pt x="4380" y="6021"/>
                  </a:cubicBezTo>
                  <a:cubicBezTo>
                    <a:pt x="4285" y="6569"/>
                    <a:pt x="4356" y="7128"/>
                    <a:pt x="4427" y="7676"/>
                  </a:cubicBezTo>
                  <a:cubicBezTo>
                    <a:pt x="4292" y="7956"/>
                    <a:pt x="3964" y="8044"/>
                    <a:pt x="3642" y="8044"/>
                  </a:cubicBezTo>
                  <a:cubicBezTo>
                    <a:pt x="3540" y="8044"/>
                    <a:pt x="3438" y="8035"/>
                    <a:pt x="3344" y="8021"/>
                  </a:cubicBezTo>
                  <a:cubicBezTo>
                    <a:pt x="3181" y="7997"/>
                    <a:pt x="3005" y="7973"/>
                    <a:pt x="2835" y="7973"/>
                  </a:cubicBezTo>
                  <a:cubicBezTo>
                    <a:pt x="2582" y="7973"/>
                    <a:pt x="2341" y="8026"/>
                    <a:pt x="2177" y="8212"/>
                  </a:cubicBezTo>
                  <a:cubicBezTo>
                    <a:pt x="2070" y="8331"/>
                    <a:pt x="2022" y="8485"/>
                    <a:pt x="1915" y="8604"/>
                  </a:cubicBezTo>
                  <a:cubicBezTo>
                    <a:pt x="1475" y="9128"/>
                    <a:pt x="498" y="8747"/>
                    <a:pt x="10" y="9224"/>
                  </a:cubicBezTo>
                  <a:cubicBezTo>
                    <a:pt x="1" y="9330"/>
                    <a:pt x="124" y="9373"/>
                    <a:pt x="241" y="9373"/>
                  </a:cubicBezTo>
                  <a:cubicBezTo>
                    <a:pt x="268" y="9373"/>
                    <a:pt x="295" y="9371"/>
                    <a:pt x="320" y="9366"/>
                  </a:cubicBezTo>
                  <a:lnTo>
                    <a:pt x="1189" y="9355"/>
                  </a:lnTo>
                  <a:lnTo>
                    <a:pt x="10738" y="9009"/>
                  </a:lnTo>
                  <a:cubicBezTo>
                    <a:pt x="11244" y="8985"/>
                    <a:pt x="11750" y="8974"/>
                    <a:pt x="12256" y="8974"/>
                  </a:cubicBezTo>
                  <a:cubicBezTo>
                    <a:pt x="12762" y="8974"/>
                    <a:pt x="13268" y="8985"/>
                    <a:pt x="13774" y="9009"/>
                  </a:cubicBezTo>
                  <a:cubicBezTo>
                    <a:pt x="14655" y="9081"/>
                    <a:pt x="15524" y="9224"/>
                    <a:pt x="16393" y="9224"/>
                  </a:cubicBezTo>
                  <a:cubicBezTo>
                    <a:pt x="17274" y="9224"/>
                    <a:pt x="18179" y="9057"/>
                    <a:pt x="19060" y="8902"/>
                  </a:cubicBezTo>
                  <a:cubicBezTo>
                    <a:pt x="19191" y="8878"/>
                    <a:pt x="19334" y="8843"/>
                    <a:pt x="19382" y="8724"/>
                  </a:cubicBezTo>
                  <a:cubicBezTo>
                    <a:pt x="19501" y="8497"/>
                    <a:pt x="19132" y="8331"/>
                    <a:pt x="18858" y="8319"/>
                  </a:cubicBezTo>
                  <a:lnTo>
                    <a:pt x="17977" y="8295"/>
                  </a:lnTo>
                  <a:cubicBezTo>
                    <a:pt x="17846" y="8295"/>
                    <a:pt x="17691" y="8271"/>
                    <a:pt x="17631" y="8152"/>
                  </a:cubicBezTo>
                  <a:cubicBezTo>
                    <a:pt x="17596" y="8069"/>
                    <a:pt x="17584" y="7985"/>
                    <a:pt x="17620" y="7890"/>
                  </a:cubicBezTo>
                  <a:cubicBezTo>
                    <a:pt x="17739" y="7104"/>
                    <a:pt x="17667" y="6307"/>
                    <a:pt x="17429" y="5556"/>
                  </a:cubicBezTo>
                  <a:cubicBezTo>
                    <a:pt x="17348" y="5037"/>
                    <a:pt x="16897" y="4662"/>
                    <a:pt x="16381" y="4662"/>
                  </a:cubicBezTo>
                  <a:cubicBezTo>
                    <a:pt x="16365" y="4662"/>
                    <a:pt x="16350" y="4663"/>
                    <a:pt x="16334" y="4664"/>
                  </a:cubicBezTo>
                  <a:cubicBezTo>
                    <a:pt x="16167" y="4648"/>
                    <a:pt x="15999" y="4640"/>
                    <a:pt x="15831" y="4640"/>
                  </a:cubicBezTo>
                  <a:cubicBezTo>
                    <a:pt x="15495" y="4640"/>
                    <a:pt x="15159" y="4671"/>
                    <a:pt x="14833" y="4735"/>
                  </a:cubicBezTo>
                  <a:cubicBezTo>
                    <a:pt x="15131" y="3378"/>
                    <a:pt x="14703" y="1961"/>
                    <a:pt x="13702" y="985"/>
                  </a:cubicBezTo>
                  <a:cubicBezTo>
                    <a:pt x="13009" y="339"/>
                    <a:pt x="12102" y="0"/>
                    <a:pt x="11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8"/>
          <p:cNvGrpSpPr/>
          <p:nvPr/>
        </p:nvGrpSpPr>
        <p:grpSpPr>
          <a:xfrm>
            <a:off x="-1928694" y="-592228"/>
            <a:ext cx="14532496" cy="8419103"/>
            <a:chOff x="-1928694" y="-592228"/>
            <a:chExt cx="14532496" cy="8419103"/>
          </a:xfrm>
        </p:grpSpPr>
        <p:grpSp>
          <p:nvGrpSpPr>
            <p:cNvPr id="160" name="Google Shape;160;p8"/>
            <p:cNvGrpSpPr/>
            <p:nvPr/>
          </p:nvGrpSpPr>
          <p:grpSpPr>
            <a:xfrm>
              <a:off x="-1928694" y="-592228"/>
              <a:ext cx="3608930" cy="3973565"/>
              <a:chOff x="-1890669" y="-592228"/>
              <a:chExt cx="3608930" cy="3973565"/>
            </a:xfrm>
          </p:grpSpPr>
          <p:grpSp>
            <p:nvGrpSpPr>
              <p:cNvPr id="161" name="Google Shape;161;p8"/>
              <p:cNvGrpSpPr/>
              <p:nvPr/>
            </p:nvGrpSpPr>
            <p:grpSpPr>
              <a:xfrm>
                <a:off x="-1890669" y="-592228"/>
                <a:ext cx="3608930" cy="3973565"/>
                <a:chOff x="262575" y="279375"/>
                <a:chExt cx="1205750" cy="1327575"/>
              </a:xfrm>
            </p:grpSpPr>
            <p:sp>
              <p:nvSpPr>
                <p:cNvPr id="162" name="Google Shape;162;p8"/>
                <p:cNvSpPr/>
                <p:nvPr/>
              </p:nvSpPr>
              <p:spPr>
                <a:xfrm>
                  <a:off x="321025" y="335700"/>
                  <a:ext cx="1088525" cy="121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41" h="48536" fill="none" extrusionOk="0">
                      <a:moveTo>
                        <a:pt x="12392" y="48535"/>
                      </a:moveTo>
                      <a:cubicBezTo>
                        <a:pt x="12061" y="48535"/>
                        <a:pt x="11730" y="48364"/>
                        <a:pt x="11437" y="48205"/>
                      </a:cubicBezTo>
                      <a:cubicBezTo>
                        <a:pt x="9404" y="47005"/>
                        <a:pt x="7506" y="45609"/>
                        <a:pt x="7335" y="43527"/>
                      </a:cubicBezTo>
                      <a:cubicBezTo>
                        <a:pt x="7286" y="42976"/>
                        <a:pt x="7384" y="42413"/>
                        <a:pt x="7470" y="41875"/>
                      </a:cubicBezTo>
                      <a:cubicBezTo>
                        <a:pt x="7531" y="41507"/>
                        <a:pt x="7592" y="41128"/>
                        <a:pt x="7616" y="40748"/>
                      </a:cubicBezTo>
                      <a:cubicBezTo>
                        <a:pt x="7690" y="38936"/>
                        <a:pt x="6772" y="37271"/>
                        <a:pt x="5878" y="35667"/>
                      </a:cubicBezTo>
                      <a:cubicBezTo>
                        <a:pt x="5743" y="35422"/>
                        <a:pt x="5608" y="35177"/>
                        <a:pt x="5474" y="34920"/>
                      </a:cubicBezTo>
                      <a:cubicBezTo>
                        <a:pt x="3490" y="31222"/>
                        <a:pt x="2327" y="27121"/>
                        <a:pt x="1213" y="23178"/>
                      </a:cubicBezTo>
                      <a:cubicBezTo>
                        <a:pt x="650" y="21170"/>
                        <a:pt x="1" y="18893"/>
                        <a:pt x="331" y="16676"/>
                      </a:cubicBezTo>
                      <a:cubicBezTo>
                        <a:pt x="576" y="14999"/>
                        <a:pt x="1348" y="13309"/>
                        <a:pt x="2719" y="11473"/>
                      </a:cubicBezTo>
                      <a:cubicBezTo>
                        <a:pt x="6698" y="6122"/>
                        <a:pt x="12465" y="3453"/>
                        <a:pt x="16591" y="2131"/>
                      </a:cubicBezTo>
                      <a:cubicBezTo>
                        <a:pt x="21219" y="674"/>
                        <a:pt x="26558" y="0"/>
                        <a:pt x="33366" y="25"/>
                      </a:cubicBezTo>
                      <a:cubicBezTo>
                        <a:pt x="33929" y="25"/>
                        <a:pt x="34639" y="25"/>
                        <a:pt x="35276" y="208"/>
                      </a:cubicBezTo>
                      <a:cubicBezTo>
                        <a:pt x="35973" y="392"/>
                        <a:pt x="36586" y="772"/>
                        <a:pt x="37173" y="1127"/>
                      </a:cubicBezTo>
                      <a:cubicBezTo>
                        <a:pt x="39243" y="2376"/>
                        <a:pt x="41606" y="3820"/>
                        <a:pt x="42916" y="6085"/>
                      </a:cubicBezTo>
                      <a:cubicBezTo>
                        <a:pt x="43381" y="6857"/>
                        <a:pt x="43540" y="7530"/>
                        <a:pt x="43467" y="8167"/>
                      </a:cubicBezTo>
                      <a:cubicBezTo>
                        <a:pt x="43283" y="9416"/>
                        <a:pt x="42169" y="9710"/>
                        <a:pt x="41177" y="9955"/>
                      </a:cubicBezTo>
                      <a:lnTo>
                        <a:pt x="41006" y="10004"/>
                      </a:lnTo>
                      <a:cubicBezTo>
                        <a:pt x="39316" y="10432"/>
                        <a:pt x="38006" y="10922"/>
                        <a:pt x="36892" y="11534"/>
                      </a:cubicBezTo>
                      <a:lnTo>
                        <a:pt x="36892" y="11534"/>
                      </a:lnTo>
                      <a:cubicBezTo>
                        <a:pt x="35178" y="12465"/>
                        <a:pt x="33929" y="13775"/>
                        <a:pt x="33366" y="15232"/>
                      </a:cubicBezTo>
                      <a:cubicBezTo>
                        <a:pt x="33219" y="15611"/>
                        <a:pt x="33108" y="16028"/>
                        <a:pt x="33010" y="16432"/>
                      </a:cubicBezTo>
                      <a:cubicBezTo>
                        <a:pt x="32876" y="16983"/>
                        <a:pt x="32729" y="17558"/>
                        <a:pt x="32459" y="18085"/>
                      </a:cubicBezTo>
                      <a:cubicBezTo>
                        <a:pt x="32153" y="18672"/>
                        <a:pt x="31725" y="19186"/>
                        <a:pt x="31296" y="19688"/>
                      </a:cubicBezTo>
                      <a:cubicBezTo>
                        <a:pt x="31039" y="19995"/>
                        <a:pt x="30770" y="20313"/>
                        <a:pt x="30525" y="20656"/>
                      </a:cubicBezTo>
                      <a:cubicBezTo>
                        <a:pt x="29362" y="22284"/>
                        <a:pt x="29031" y="24513"/>
                        <a:pt x="29680" y="26410"/>
                      </a:cubicBezTo>
                      <a:cubicBezTo>
                        <a:pt x="29766" y="26692"/>
                        <a:pt x="29913" y="26998"/>
                        <a:pt x="30011" y="27280"/>
                      </a:cubicBezTo>
                      <a:cubicBezTo>
                        <a:pt x="30402" y="28223"/>
                        <a:pt x="30807" y="29190"/>
                        <a:pt x="30500" y="30157"/>
                      </a:cubicBezTo>
                      <a:cubicBezTo>
                        <a:pt x="30231" y="31039"/>
                        <a:pt x="29423" y="31614"/>
                        <a:pt x="28786" y="31932"/>
                      </a:cubicBezTo>
                      <a:cubicBezTo>
                        <a:pt x="26080" y="33304"/>
                        <a:pt x="22419" y="32422"/>
                        <a:pt x="20644" y="29961"/>
                      </a:cubicBezTo>
                      <a:cubicBezTo>
                        <a:pt x="20583" y="29863"/>
                        <a:pt x="20509" y="29753"/>
                        <a:pt x="20448" y="29667"/>
                      </a:cubicBezTo>
                      <a:cubicBezTo>
                        <a:pt x="20179" y="29263"/>
                        <a:pt x="19897" y="28859"/>
                        <a:pt x="19481" y="28627"/>
                      </a:cubicBezTo>
                      <a:cubicBezTo>
                        <a:pt x="18379" y="28002"/>
                        <a:pt x="17020" y="28933"/>
                        <a:pt x="16224" y="30047"/>
                      </a:cubicBezTo>
                      <a:cubicBezTo>
                        <a:pt x="14253" y="32814"/>
                        <a:pt x="13787" y="36646"/>
                        <a:pt x="15061" y="39793"/>
                      </a:cubicBezTo>
                      <a:lnTo>
                        <a:pt x="15195" y="40124"/>
                      </a:lnTo>
                      <a:cubicBezTo>
                        <a:pt x="15428" y="40675"/>
                        <a:pt x="15661" y="41226"/>
                        <a:pt x="15661" y="41838"/>
                      </a:cubicBezTo>
                      <a:cubicBezTo>
                        <a:pt x="15661" y="42291"/>
                        <a:pt x="15502" y="42719"/>
                        <a:pt x="15355" y="43160"/>
                      </a:cubicBezTo>
                      <a:cubicBezTo>
                        <a:pt x="14791" y="44752"/>
                        <a:pt x="14093" y="46331"/>
                        <a:pt x="13334" y="47837"/>
                      </a:cubicBezTo>
                      <a:cubicBezTo>
                        <a:pt x="13200" y="48094"/>
                        <a:pt x="13053" y="48339"/>
                        <a:pt x="12832" y="48462"/>
                      </a:cubicBezTo>
                      <a:cubicBezTo>
                        <a:pt x="12649" y="48511"/>
                        <a:pt x="12526" y="48535"/>
                        <a:pt x="12392" y="4853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3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163;p8"/>
                <p:cNvSpPr/>
                <p:nvPr/>
              </p:nvSpPr>
              <p:spPr>
                <a:xfrm>
                  <a:off x="408275" y="421100"/>
                  <a:ext cx="903000" cy="101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20" h="40589" fill="none" extrusionOk="0">
                      <a:moveTo>
                        <a:pt x="7824" y="40589"/>
                      </a:moveTo>
                      <a:lnTo>
                        <a:pt x="7800" y="40552"/>
                      </a:lnTo>
                      <a:cubicBezTo>
                        <a:pt x="7322" y="40148"/>
                        <a:pt x="7224" y="39916"/>
                        <a:pt x="7224" y="39830"/>
                      </a:cubicBezTo>
                      <a:cubicBezTo>
                        <a:pt x="7212" y="39683"/>
                        <a:pt x="7273" y="39291"/>
                        <a:pt x="7334" y="38997"/>
                      </a:cubicBezTo>
                      <a:cubicBezTo>
                        <a:pt x="7408" y="38556"/>
                        <a:pt x="7494" y="38054"/>
                        <a:pt x="7518" y="37479"/>
                      </a:cubicBezTo>
                      <a:cubicBezTo>
                        <a:pt x="7640" y="34712"/>
                        <a:pt x="6392" y="32435"/>
                        <a:pt x="5375" y="30610"/>
                      </a:cubicBezTo>
                      <a:lnTo>
                        <a:pt x="5363" y="30586"/>
                      </a:lnTo>
                      <a:cubicBezTo>
                        <a:pt x="5241" y="30353"/>
                        <a:pt x="5118" y="30120"/>
                        <a:pt x="4996" y="29912"/>
                      </a:cubicBezTo>
                      <a:cubicBezTo>
                        <a:pt x="3184" y="26545"/>
                        <a:pt x="2082" y="22627"/>
                        <a:pt x="1016" y="18844"/>
                      </a:cubicBezTo>
                      <a:cubicBezTo>
                        <a:pt x="502" y="17081"/>
                        <a:pt x="0" y="15256"/>
                        <a:pt x="221" y="13750"/>
                      </a:cubicBezTo>
                      <a:cubicBezTo>
                        <a:pt x="368" y="12661"/>
                        <a:pt x="955" y="11448"/>
                        <a:pt x="1959" y="10089"/>
                      </a:cubicBezTo>
                      <a:cubicBezTo>
                        <a:pt x="5412" y="5461"/>
                        <a:pt x="10493" y="3122"/>
                        <a:pt x="14130" y="1959"/>
                      </a:cubicBezTo>
                      <a:cubicBezTo>
                        <a:pt x="18354" y="625"/>
                        <a:pt x="23239" y="0"/>
                        <a:pt x="29508" y="0"/>
                      </a:cubicBezTo>
                      <a:lnTo>
                        <a:pt x="29594" y="0"/>
                      </a:lnTo>
                      <a:lnTo>
                        <a:pt x="29876" y="0"/>
                      </a:lnTo>
                      <a:cubicBezTo>
                        <a:pt x="30182" y="0"/>
                        <a:pt x="30696" y="0"/>
                        <a:pt x="30904" y="61"/>
                      </a:cubicBezTo>
                      <a:cubicBezTo>
                        <a:pt x="31137" y="123"/>
                        <a:pt x="31577" y="404"/>
                        <a:pt x="31933" y="612"/>
                      </a:cubicBezTo>
                      <a:cubicBezTo>
                        <a:pt x="32312" y="845"/>
                        <a:pt x="32826" y="1053"/>
                        <a:pt x="33365" y="1286"/>
                      </a:cubicBezTo>
                      <a:cubicBezTo>
                        <a:pt x="34712" y="1849"/>
                        <a:pt x="36120" y="2437"/>
                        <a:pt x="35814" y="3490"/>
                      </a:cubicBezTo>
                      <a:cubicBezTo>
                        <a:pt x="35520" y="4506"/>
                        <a:pt x="34443" y="4616"/>
                        <a:pt x="33377" y="4739"/>
                      </a:cubicBezTo>
                      <a:cubicBezTo>
                        <a:pt x="32765" y="4800"/>
                        <a:pt x="32190" y="4886"/>
                        <a:pt x="31761" y="5106"/>
                      </a:cubicBezTo>
                      <a:cubicBezTo>
                        <a:pt x="29337" y="6428"/>
                        <a:pt x="27537" y="8375"/>
                        <a:pt x="26692" y="10604"/>
                      </a:cubicBezTo>
                      <a:cubicBezTo>
                        <a:pt x="26484" y="11167"/>
                        <a:pt x="26337" y="11705"/>
                        <a:pt x="26215" y="12171"/>
                      </a:cubicBezTo>
                      <a:cubicBezTo>
                        <a:pt x="26129" y="12550"/>
                        <a:pt x="26019" y="12942"/>
                        <a:pt x="25933" y="13126"/>
                      </a:cubicBezTo>
                      <a:cubicBezTo>
                        <a:pt x="25823" y="13346"/>
                        <a:pt x="25517" y="13701"/>
                        <a:pt x="25223" y="14032"/>
                      </a:cubicBezTo>
                      <a:cubicBezTo>
                        <a:pt x="24917" y="14387"/>
                        <a:pt x="24586" y="14779"/>
                        <a:pt x="24243" y="15244"/>
                      </a:cubicBezTo>
                      <a:cubicBezTo>
                        <a:pt x="22456" y="17766"/>
                        <a:pt x="21966" y="21133"/>
                        <a:pt x="22958" y="24060"/>
                      </a:cubicBezTo>
                      <a:cubicBezTo>
                        <a:pt x="23092" y="24451"/>
                        <a:pt x="23239" y="24807"/>
                        <a:pt x="23374" y="25125"/>
                      </a:cubicBezTo>
                      <a:cubicBezTo>
                        <a:pt x="23386" y="25162"/>
                        <a:pt x="23423" y="25211"/>
                        <a:pt x="23447" y="25235"/>
                      </a:cubicBezTo>
                      <a:cubicBezTo>
                        <a:pt x="23509" y="25333"/>
                        <a:pt x="23582" y="25431"/>
                        <a:pt x="23545" y="25541"/>
                      </a:cubicBezTo>
                      <a:cubicBezTo>
                        <a:pt x="23435" y="25798"/>
                        <a:pt x="23068" y="25774"/>
                        <a:pt x="22750" y="25762"/>
                      </a:cubicBezTo>
                      <a:cubicBezTo>
                        <a:pt x="22652" y="25762"/>
                        <a:pt x="22578" y="25737"/>
                        <a:pt x="22480" y="25737"/>
                      </a:cubicBezTo>
                      <a:cubicBezTo>
                        <a:pt x="21439" y="25737"/>
                        <a:pt x="20435" y="25272"/>
                        <a:pt x="19897" y="24537"/>
                      </a:cubicBezTo>
                      <a:lnTo>
                        <a:pt x="19762" y="24353"/>
                      </a:lnTo>
                      <a:lnTo>
                        <a:pt x="19750" y="24317"/>
                      </a:lnTo>
                      <a:cubicBezTo>
                        <a:pt x="19382" y="23766"/>
                        <a:pt x="18746" y="22847"/>
                        <a:pt x="17644" y="22235"/>
                      </a:cubicBezTo>
                      <a:cubicBezTo>
                        <a:pt x="16909" y="21819"/>
                        <a:pt x="16077" y="21599"/>
                        <a:pt x="15219" y="21599"/>
                      </a:cubicBezTo>
                      <a:cubicBezTo>
                        <a:pt x="13273" y="21599"/>
                        <a:pt x="11301" y="22737"/>
                        <a:pt x="9955" y="24635"/>
                      </a:cubicBezTo>
                      <a:cubicBezTo>
                        <a:pt x="7285" y="28370"/>
                        <a:pt x="6685" y="33353"/>
                        <a:pt x="8387" y="37614"/>
                      </a:cubicBezTo>
                      <a:cubicBezTo>
                        <a:pt x="8436" y="37736"/>
                        <a:pt x="8498" y="37859"/>
                        <a:pt x="8547" y="38006"/>
                      </a:cubicBezTo>
                      <a:cubicBezTo>
                        <a:pt x="8559" y="38030"/>
                        <a:pt x="8571" y="38079"/>
                        <a:pt x="8608" y="38103"/>
                      </a:cubicBezTo>
                      <a:cubicBezTo>
                        <a:pt x="8657" y="38201"/>
                        <a:pt x="8693" y="38287"/>
                        <a:pt x="8693" y="38385"/>
                      </a:cubicBezTo>
                      <a:cubicBezTo>
                        <a:pt x="8693" y="38446"/>
                        <a:pt x="8669" y="38508"/>
                        <a:pt x="8644" y="38556"/>
                      </a:cubicBezTo>
                      <a:cubicBezTo>
                        <a:pt x="8644" y="38569"/>
                        <a:pt x="8632" y="38581"/>
                        <a:pt x="8632" y="38581"/>
                      </a:cubicBezTo>
                      <a:cubicBezTo>
                        <a:pt x="8400" y="39242"/>
                        <a:pt x="8142" y="39903"/>
                        <a:pt x="7873" y="4054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3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164;p8"/>
                <p:cNvSpPr/>
                <p:nvPr/>
              </p:nvSpPr>
              <p:spPr>
                <a:xfrm>
                  <a:off x="493675" y="440375"/>
                  <a:ext cx="630900" cy="58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36" h="23461" fill="none" extrusionOk="0">
                      <a:moveTo>
                        <a:pt x="2816" y="23460"/>
                      </a:moveTo>
                      <a:lnTo>
                        <a:pt x="2767" y="23460"/>
                      </a:lnTo>
                      <a:cubicBezTo>
                        <a:pt x="1286" y="23338"/>
                        <a:pt x="1200" y="21428"/>
                        <a:pt x="1102" y="19591"/>
                      </a:cubicBezTo>
                      <a:cubicBezTo>
                        <a:pt x="1053" y="18734"/>
                        <a:pt x="1017" y="17828"/>
                        <a:pt x="833" y="17154"/>
                      </a:cubicBezTo>
                      <a:cubicBezTo>
                        <a:pt x="453" y="15869"/>
                        <a:pt x="0" y="14240"/>
                        <a:pt x="123" y="13445"/>
                      </a:cubicBezTo>
                      <a:cubicBezTo>
                        <a:pt x="172" y="13163"/>
                        <a:pt x="368" y="12502"/>
                        <a:pt x="1237" y="11326"/>
                      </a:cubicBezTo>
                      <a:cubicBezTo>
                        <a:pt x="4151" y="7420"/>
                        <a:pt x="8547" y="5400"/>
                        <a:pt x="11730" y="4408"/>
                      </a:cubicBezTo>
                      <a:cubicBezTo>
                        <a:pt x="12599" y="4127"/>
                        <a:pt x="13726" y="3576"/>
                        <a:pt x="14938" y="3000"/>
                      </a:cubicBezTo>
                      <a:cubicBezTo>
                        <a:pt x="17828" y="1592"/>
                        <a:pt x="21109" y="1"/>
                        <a:pt x="23178" y="833"/>
                      </a:cubicBezTo>
                      <a:cubicBezTo>
                        <a:pt x="23913" y="1139"/>
                        <a:pt x="24427" y="1739"/>
                        <a:pt x="24733" y="2645"/>
                      </a:cubicBezTo>
                      <a:cubicBezTo>
                        <a:pt x="25235" y="4127"/>
                        <a:pt x="23913" y="5119"/>
                        <a:pt x="22492" y="6184"/>
                      </a:cubicBezTo>
                      <a:cubicBezTo>
                        <a:pt x="21501" y="6918"/>
                        <a:pt x="20484" y="7678"/>
                        <a:pt x="20129" y="8645"/>
                      </a:cubicBezTo>
                      <a:cubicBezTo>
                        <a:pt x="19836" y="9392"/>
                        <a:pt x="19689" y="10041"/>
                        <a:pt x="19542" y="10567"/>
                      </a:cubicBezTo>
                      <a:cubicBezTo>
                        <a:pt x="19542" y="10592"/>
                        <a:pt x="19529" y="10616"/>
                        <a:pt x="19529" y="10653"/>
                      </a:cubicBezTo>
                      <a:cubicBezTo>
                        <a:pt x="19517" y="10714"/>
                        <a:pt x="19517" y="10775"/>
                        <a:pt x="19480" y="10837"/>
                      </a:cubicBezTo>
                      <a:cubicBezTo>
                        <a:pt x="19431" y="10910"/>
                        <a:pt x="19370" y="10971"/>
                        <a:pt x="19334" y="11032"/>
                      </a:cubicBezTo>
                      <a:lnTo>
                        <a:pt x="19272" y="11094"/>
                      </a:lnTo>
                      <a:cubicBezTo>
                        <a:pt x="18929" y="11473"/>
                        <a:pt x="18513" y="11963"/>
                        <a:pt x="18085" y="12563"/>
                      </a:cubicBezTo>
                      <a:cubicBezTo>
                        <a:pt x="17570" y="13298"/>
                        <a:pt x="17423" y="14302"/>
                        <a:pt x="17277" y="15281"/>
                      </a:cubicBezTo>
                      <a:cubicBezTo>
                        <a:pt x="17081" y="16628"/>
                        <a:pt x="16897" y="17901"/>
                        <a:pt x="15795" y="18465"/>
                      </a:cubicBezTo>
                      <a:cubicBezTo>
                        <a:pt x="15073" y="18832"/>
                        <a:pt x="14338" y="18452"/>
                        <a:pt x="13554" y="18060"/>
                      </a:cubicBezTo>
                      <a:cubicBezTo>
                        <a:pt x="12991" y="17767"/>
                        <a:pt x="12416" y="17473"/>
                        <a:pt x="11828" y="17473"/>
                      </a:cubicBezTo>
                      <a:cubicBezTo>
                        <a:pt x="8804" y="17473"/>
                        <a:pt x="5804" y="19138"/>
                        <a:pt x="3808" y="21942"/>
                      </a:cubicBezTo>
                      <a:cubicBezTo>
                        <a:pt x="3686" y="22113"/>
                        <a:pt x="3612" y="22370"/>
                        <a:pt x="3514" y="22603"/>
                      </a:cubicBezTo>
                      <a:cubicBezTo>
                        <a:pt x="3343" y="23019"/>
                        <a:pt x="3184" y="23460"/>
                        <a:pt x="2816" y="2346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3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8"/>
                <p:cNvSpPr/>
                <p:nvPr/>
              </p:nvSpPr>
              <p:spPr>
                <a:xfrm>
                  <a:off x="579075" y="560075"/>
                  <a:ext cx="386025" cy="3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41" h="12073" fill="none" extrusionOk="0">
                      <a:moveTo>
                        <a:pt x="1715" y="12073"/>
                      </a:moveTo>
                      <a:cubicBezTo>
                        <a:pt x="1408" y="12073"/>
                        <a:pt x="1090" y="12024"/>
                        <a:pt x="759" y="11901"/>
                      </a:cubicBezTo>
                      <a:lnTo>
                        <a:pt x="759" y="11901"/>
                      </a:lnTo>
                      <a:cubicBezTo>
                        <a:pt x="662" y="11864"/>
                        <a:pt x="662" y="11730"/>
                        <a:pt x="662" y="11620"/>
                      </a:cubicBezTo>
                      <a:cubicBezTo>
                        <a:pt x="662" y="11558"/>
                        <a:pt x="662" y="11497"/>
                        <a:pt x="637" y="11448"/>
                      </a:cubicBezTo>
                      <a:cubicBezTo>
                        <a:pt x="600" y="11289"/>
                        <a:pt x="539" y="11093"/>
                        <a:pt x="453" y="10897"/>
                      </a:cubicBezTo>
                      <a:cubicBezTo>
                        <a:pt x="257" y="10334"/>
                        <a:pt x="0" y="9636"/>
                        <a:pt x="74" y="9195"/>
                      </a:cubicBezTo>
                      <a:cubicBezTo>
                        <a:pt x="86" y="9073"/>
                        <a:pt x="196" y="8938"/>
                        <a:pt x="355" y="8754"/>
                      </a:cubicBezTo>
                      <a:cubicBezTo>
                        <a:pt x="392" y="8693"/>
                        <a:pt x="453" y="8620"/>
                        <a:pt x="502" y="8534"/>
                      </a:cubicBezTo>
                      <a:cubicBezTo>
                        <a:pt x="2865" y="5351"/>
                        <a:pt x="6600" y="3673"/>
                        <a:pt x="9306" y="2816"/>
                      </a:cubicBezTo>
                      <a:cubicBezTo>
                        <a:pt x="10408" y="2461"/>
                        <a:pt x="11657" y="1861"/>
                        <a:pt x="12979" y="1224"/>
                      </a:cubicBezTo>
                      <a:cubicBezTo>
                        <a:pt x="13175" y="1126"/>
                        <a:pt x="13408" y="931"/>
                        <a:pt x="13652" y="722"/>
                      </a:cubicBezTo>
                      <a:cubicBezTo>
                        <a:pt x="14069" y="367"/>
                        <a:pt x="14497" y="0"/>
                        <a:pt x="14828" y="49"/>
                      </a:cubicBezTo>
                      <a:cubicBezTo>
                        <a:pt x="14950" y="61"/>
                        <a:pt x="15048" y="122"/>
                        <a:pt x="15122" y="245"/>
                      </a:cubicBezTo>
                      <a:cubicBezTo>
                        <a:pt x="15440" y="698"/>
                        <a:pt x="14950" y="1126"/>
                        <a:pt x="14448" y="1579"/>
                      </a:cubicBezTo>
                      <a:cubicBezTo>
                        <a:pt x="14081" y="1910"/>
                        <a:pt x="13677" y="2253"/>
                        <a:pt x="13542" y="2645"/>
                      </a:cubicBezTo>
                      <a:cubicBezTo>
                        <a:pt x="13432" y="2951"/>
                        <a:pt x="13359" y="3245"/>
                        <a:pt x="13285" y="3514"/>
                      </a:cubicBezTo>
                      <a:cubicBezTo>
                        <a:pt x="13187" y="3857"/>
                        <a:pt x="13114" y="4175"/>
                        <a:pt x="12979" y="4420"/>
                      </a:cubicBezTo>
                      <a:cubicBezTo>
                        <a:pt x="12857" y="4665"/>
                        <a:pt x="12636" y="4910"/>
                        <a:pt x="12428" y="5155"/>
                      </a:cubicBezTo>
                      <a:cubicBezTo>
                        <a:pt x="12257" y="5351"/>
                        <a:pt x="12073" y="5571"/>
                        <a:pt x="11901" y="5804"/>
                      </a:cubicBezTo>
                      <a:cubicBezTo>
                        <a:pt x="11473" y="6391"/>
                        <a:pt x="11387" y="7175"/>
                        <a:pt x="11289" y="7861"/>
                      </a:cubicBezTo>
                      <a:cubicBezTo>
                        <a:pt x="11204" y="8644"/>
                        <a:pt x="11093" y="9391"/>
                        <a:pt x="10530" y="9722"/>
                      </a:cubicBezTo>
                      <a:cubicBezTo>
                        <a:pt x="10187" y="9918"/>
                        <a:pt x="9808" y="9746"/>
                        <a:pt x="9379" y="9563"/>
                      </a:cubicBezTo>
                      <a:cubicBezTo>
                        <a:pt x="9061" y="9428"/>
                        <a:pt x="8718" y="9293"/>
                        <a:pt x="8375" y="9293"/>
                      </a:cubicBezTo>
                      <a:cubicBezTo>
                        <a:pt x="7175" y="9293"/>
                        <a:pt x="6061" y="10003"/>
                        <a:pt x="4971" y="10701"/>
                      </a:cubicBezTo>
                      <a:cubicBezTo>
                        <a:pt x="3869" y="11411"/>
                        <a:pt x="2816" y="12073"/>
                        <a:pt x="1715" y="1207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3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8"/>
                <p:cNvSpPr/>
                <p:nvPr/>
              </p:nvSpPr>
              <p:spPr>
                <a:xfrm>
                  <a:off x="262575" y="279375"/>
                  <a:ext cx="1205750" cy="132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30" h="53103" fill="none" extrusionOk="0">
                      <a:moveTo>
                        <a:pt x="19027" y="37087"/>
                      </a:moveTo>
                      <a:cubicBezTo>
                        <a:pt x="18831" y="38471"/>
                        <a:pt x="18966" y="39903"/>
                        <a:pt x="19480" y="41189"/>
                      </a:cubicBezTo>
                      <a:cubicBezTo>
                        <a:pt x="19529" y="41287"/>
                        <a:pt x="19566" y="41385"/>
                        <a:pt x="19603" y="41483"/>
                      </a:cubicBezTo>
                      <a:cubicBezTo>
                        <a:pt x="19884" y="42144"/>
                        <a:pt x="20252" y="43026"/>
                        <a:pt x="20239" y="44103"/>
                      </a:cubicBezTo>
                      <a:cubicBezTo>
                        <a:pt x="20215" y="44911"/>
                        <a:pt x="20007" y="45597"/>
                        <a:pt x="19786" y="46185"/>
                      </a:cubicBezTo>
                      <a:cubicBezTo>
                        <a:pt x="19199" y="47862"/>
                        <a:pt x="18476" y="49539"/>
                        <a:pt x="17644" y="51119"/>
                      </a:cubicBezTo>
                      <a:cubicBezTo>
                        <a:pt x="17484" y="51462"/>
                        <a:pt x="17080" y="52245"/>
                        <a:pt x="16199" y="52735"/>
                      </a:cubicBezTo>
                      <a:cubicBezTo>
                        <a:pt x="15734" y="52980"/>
                        <a:pt x="15244" y="53102"/>
                        <a:pt x="14730" y="53102"/>
                      </a:cubicBezTo>
                      <a:cubicBezTo>
                        <a:pt x="13836" y="53102"/>
                        <a:pt x="13089" y="52711"/>
                        <a:pt x="12611" y="52441"/>
                      </a:cubicBezTo>
                      <a:cubicBezTo>
                        <a:pt x="11007" y="51486"/>
                        <a:pt x="7677" y="49539"/>
                        <a:pt x="7371" y="45976"/>
                      </a:cubicBezTo>
                      <a:cubicBezTo>
                        <a:pt x="7297" y="45144"/>
                        <a:pt x="7420" y="44372"/>
                        <a:pt x="7530" y="43760"/>
                      </a:cubicBezTo>
                      <a:cubicBezTo>
                        <a:pt x="7579" y="43442"/>
                        <a:pt x="7640" y="43148"/>
                        <a:pt x="7640" y="42903"/>
                      </a:cubicBezTo>
                      <a:cubicBezTo>
                        <a:pt x="7677" y="41740"/>
                        <a:pt x="6967" y="40430"/>
                        <a:pt x="6196" y="39034"/>
                      </a:cubicBezTo>
                      <a:cubicBezTo>
                        <a:pt x="6061" y="38777"/>
                        <a:pt x="5926" y="38532"/>
                        <a:pt x="5779" y="38263"/>
                      </a:cubicBezTo>
                      <a:cubicBezTo>
                        <a:pt x="3686" y="34345"/>
                        <a:pt x="2498" y="30145"/>
                        <a:pt x="1347" y="26068"/>
                      </a:cubicBezTo>
                      <a:cubicBezTo>
                        <a:pt x="747" y="23962"/>
                        <a:pt x="0" y="21329"/>
                        <a:pt x="392" y="18623"/>
                      </a:cubicBezTo>
                      <a:cubicBezTo>
                        <a:pt x="686" y="16566"/>
                        <a:pt x="1604" y="14522"/>
                        <a:pt x="3208" y="12379"/>
                      </a:cubicBezTo>
                      <a:cubicBezTo>
                        <a:pt x="7555" y="6526"/>
                        <a:pt x="13787" y="3637"/>
                        <a:pt x="18244" y="2229"/>
                      </a:cubicBezTo>
                      <a:cubicBezTo>
                        <a:pt x="23031" y="710"/>
                        <a:pt x="28504" y="0"/>
                        <a:pt x="35422" y="0"/>
                      </a:cubicBezTo>
                      <a:lnTo>
                        <a:pt x="35728" y="0"/>
                      </a:lnTo>
                      <a:cubicBezTo>
                        <a:pt x="36377" y="0"/>
                        <a:pt x="37283" y="0"/>
                        <a:pt x="38226" y="270"/>
                      </a:cubicBezTo>
                      <a:cubicBezTo>
                        <a:pt x="39230" y="539"/>
                        <a:pt x="40050" y="1029"/>
                        <a:pt x="40711" y="1445"/>
                      </a:cubicBezTo>
                      <a:cubicBezTo>
                        <a:pt x="42903" y="2780"/>
                        <a:pt x="45621" y="4433"/>
                        <a:pt x="47237" y="7200"/>
                      </a:cubicBezTo>
                      <a:cubicBezTo>
                        <a:pt x="47948" y="8424"/>
                        <a:pt x="48229" y="9624"/>
                        <a:pt x="48058" y="10751"/>
                      </a:cubicBezTo>
                      <a:cubicBezTo>
                        <a:pt x="47654" y="13530"/>
                        <a:pt x="45119" y="14167"/>
                        <a:pt x="44029" y="14436"/>
                      </a:cubicBezTo>
                      <a:lnTo>
                        <a:pt x="43858" y="14485"/>
                      </a:lnTo>
                      <a:cubicBezTo>
                        <a:pt x="42376" y="14864"/>
                        <a:pt x="41226" y="15281"/>
                        <a:pt x="40283" y="15807"/>
                      </a:cubicBezTo>
                      <a:cubicBezTo>
                        <a:pt x="39071" y="16456"/>
                        <a:pt x="38165" y="17374"/>
                        <a:pt x="37822" y="18317"/>
                      </a:cubicBezTo>
                      <a:cubicBezTo>
                        <a:pt x="37712" y="18587"/>
                        <a:pt x="37638" y="18905"/>
                        <a:pt x="37540" y="19260"/>
                      </a:cubicBezTo>
                      <a:cubicBezTo>
                        <a:pt x="37393" y="19872"/>
                        <a:pt x="37185" y="20644"/>
                        <a:pt x="36818" y="21378"/>
                      </a:cubicBezTo>
                      <a:cubicBezTo>
                        <a:pt x="36389" y="22211"/>
                        <a:pt x="35814" y="22909"/>
                        <a:pt x="35336" y="23435"/>
                      </a:cubicBezTo>
                      <a:cubicBezTo>
                        <a:pt x="35091" y="23717"/>
                        <a:pt x="34859" y="23974"/>
                        <a:pt x="34700" y="24219"/>
                      </a:cubicBezTo>
                      <a:cubicBezTo>
                        <a:pt x="33965" y="25260"/>
                        <a:pt x="33744" y="26704"/>
                        <a:pt x="34161" y="27904"/>
                      </a:cubicBezTo>
                      <a:cubicBezTo>
                        <a:pt x="34234" y="28137"/>
                        <a:pt x="34344" y="28382"/>
                        <a:pt x="34455" y="28663"/>
                      </a:cubicBezTo>
                      <a:cubicBezTo>
                        <a:pt x="34920" y="29790"/>
                        <a:pt x="35557" y="31357"/>
                        <a:pt x="35006" y="33108"/>
                      </a:cubicBezTo>
                      <a:cubicBezTo>
                        <a:pt x="34589" y="34418"/>
                        <a:pt x="33598" y="35496"/>
                        <a:pt x="32141" y="36230"/>
                      </a:cubicBezTo>
                      <a:cubicBezTo>
                        <a:pt x="30977" y="36818"/>
                        <a:pt x="29655" y="37136"/>
                        <a:pt x="28296" y="37136"/>
                      </a:cubicBezTo>
                      <a:cubicBezTo>
                        <a:pt x="25602" y="37136"/>
                        <a:pt x="22982" y="35912"/>
                        <a:pt x="21366" y="33904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accent3"/>
                  </a:solidFill>
                  <a:prstDash val="dashDot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7" name="Google Shape;167;p8"/>
              <p:cNvSpPr/>
              <p:nvPr/>
            </p:nvSpPr>
            <p:spPr>
              <a:xfrm>
                <a:off x="-462625" y="1940000"/>
                <a:ext cx="180502" cy="215402"/>
              </a:xfrm>
              <a:custGeom>
                <a:avLst/>
                <a:gdLst/>
                <a:ahLst/>
                <a:cxnLst/>
                <a:rect l="l" t="t" r="r" b="b"/>
                <a:pathLst>
                  <a:path w="6553" h="10336" extrusionOk="0">
                    <a:moveTo>
                      <a:pt x="0" y="10336"/>
                    </a:moveTo>
                    <a:cubicBezTo>
                      <a:pt x="283" y="6392"/>
                      <a:pt x="3463" y="-2023"/>
                      <a:pt x="6553" y="446"/>
                    </a:cubicBezTo>
                  </a:path>
                </a:pathLst>
              </a:custGeom>
              <a:noFill/>
              <a:ln w="9525" cap="flat" cmpd="sng">
                <a:solidFill>
                  <a:schemeClr val="accent3"/>
                </a:solidFill>
                <a:prstDash val="dashDot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68" name="Google Shape;168;p8"/>
            <p:cNvSpPr/>
            <p:nvPr/>
          </p:nvSpPr>
          <p:spPr>
            <a:xfrm rot="1091617">
              <a:off x="3866253" y="3914836"/>
              <a:ext cx="8538006" cy="2645255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" name="Google Shape;169;p8"/>
            <p:cNvGrpSpPr/>
            <p:nvPr/>
          </p:nvGrpSpPr>
          <p:grpSpPr>
            <a:xfrm rot="5400000">
              <a:off x="7177763" y="2799287"/>
              <a:ext cx="4020585" cy="3545433"/>
              <a:chOff x="-2417677" y="2452996"/>
              <a:chExt cx="5416388" cy="4776280"/>
            </a:xfrm>
          </p:grpSpPr>
          <p:grpSp>
            <p:nvGrpSpPr>
              <p:cNvPr id="170" name="Google Shape;170;p8"/>
              <p:cNvGrpSpPr/>
              <p:nvPr/>
            </p:nvGrpSpPr>
            <p:grpSpPr>
              <a:xfrm>
                <a:off x="415116" y="4353695"/>
                <a:ext cx="451070" cy="303924"/>
                <a:chOff x="5850477" y="3901125"/>
                <a:chExt cx="127450" cy="85874"/>
              </a:xfrm>
            </p:grpSpPr>
            <p:sp>
              <p:nvSpPr>
                <p:cNvPr id="171" name="Google Shape;171;p8"/>
                <p:cNvSpPr/>
                <p:nvPr/>
              </p:nvSpPr>
              <p:spPr>
                <a:xfrm>
                  <a:off x="5892700" y="3901125"/>
                  <a:ext cx="34000" cy="2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" h="1005" extrusionOk="0">
                      <a:moveTo>
                        <a:pt x="0" y="0"/>
                      </a:moveTo>
                      <a:lnTo>
                        <a:pt x="0" y="1004"/>
                      </a:lnTo>
                      <a:lnTo>
                        <a:pt x="1359" y="1004"/>
                      </a:lnTo>
                      <a:lnTo>
                        <a:pt x="135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8"/>
                <p:cNvSpPr/>
                <p:nvPr/>
              </p:nvSpPr>
              <p:spPr>
                <a:xfrm>
                  <a:off x="5935028" y="3936639"/>
                  <a:ext cx="28800" cy="2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845" extrusionOk="0">
                      <a:moveTo>
                        <a:pt x="0" y="0"/>
                      </a:moveTo>
                      <a:lnTo>
                        <a:pt x="0" y="845"/>
                      </a:lnTo>
                      <a:lnTo>
                        <a:pt x="1151" y="845"/>
                      </a:ln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8"/>
                <p:cNvSpPr/>
                <p:nvPr/>
              </p:nvSpPr>
              <p:spPr>
                <a:xfrm>
                  <a:off x="5850477" y="3936641"/>
                  <a:ext cx="14400" cy="1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" h="405" extrusionOk="0">
                      <a:moveTo>
                        <a:pt x="1" y="1"/>
                      </a:moveTo>
                      <a:lnTo>
                        <a:pt x="1" y="405"/>
                      </a:lnTo>
                      <a:lnTo>
                        <a:pt x="576" y="405"/>
                      </a:lnTo>
                      <a:lnTo>
                        <a:pt x="57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8"/>
                <p:cNvSpPr/>
                <p:nvPr/>
              </p:nvSpPr>
              <p:spPr>
                <a:xfrm>
                  <a:off x="5963827" y="3976574"/>
                  <a:ext cx="14100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7" extrusionOk="0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8"/>
                <p:cNvSpPr/>
                <p:nvPr/>
              </p:nvSpPr>
              <p:spPr>
                <a:xfrm>
                  <a:off x="5898840" y="3951591"/>
                  <a:ext cx="14100" cy="1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8" extrusionOk="0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8"/>
                <p:cNvSpPr/>
                <p:nvPr/>
              </p:nvSpPr>
              <p:spPr>
                <a:xfrm>
                  <a:off x="5958542" y="3908476"/>
                  <a:ext cx="14100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7" extrusionOk="0">
                      <a:moveTo>
                        <a:pt x="1" y="1"/>
                      </a:moveTo>
                      <a:lnTo>
                        <a:pt x="1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7" name="Google Shape;177;p8"/>
              <p:cNvSpPr/>
              <p:nvPr/>
            </p:nvSpPr>
            <p:spPr>
              <a:xfrm>
                <a:off x="1177375" y="4353700"/>
                <a:ext cx="186803" cy="186803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4176" extrusionOk="0">
                    <a:moveTo>
                      <a:pt x="1776" y="1"/>
                    </a:moveTo>
                    <a:lnTo>
                      <a:pt x="1776" y="1776"/>
                    </a:lnTo>
                    <a:lnTo>
                      <a:pt x="0" y="1776"/>
                    </a:lnTo>
                    <a:lnTo>
                      <a:pt x="0" y="2400"/>
                    </a:lnTo>
                    <a:lnTo>
                      <a:pt x="1776" y="2400"/>
                    </a:lnTo>
                    <a:lnTo>
                      <a:pt x="1776" y="4176"/>
                    </a:lnTo>
                    <a:lnTo>
                      <a:pt x="2400" y="4176"/>
                    </a:lnTo>
                    <a:lnTo>
                      <a:pt x="2400" y="2400"/>
                    </a:lnTo>
                    <a:lnTo>
                      <a:pt x="4175" y="2400"/>
                    </a:lnTo>
                    <a:lnTo>
                      <a:pt x="4175" y="1776"/>
                    </a:lnTo>
                    <a:lnTo>
                      <a:pt x="2400" y="1776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8" name="Google Shape;178;p8"/>
              <p:cNvGrpSpPr/>
              <p:nvPr/>
            </p:nvGrpSpPr>
            <p:grpSpPr>
              <a:xfrm>
                <a:off x="-2417677" y="2452996"/>
                <a:ext cx="5416388" cy="4776280"/>
                <a:chOff x="3141775" y="2797950"/>
                <a:chExt cx="2059150" cy="1815800"/>
              </a:xfrm>
            </p:grpSpPr>
            <p:sp>
              <p:nvSpPr>
                <p:cNvPr id="179" name="Google Shape;179;p8"/>
                <p:cNvSpPr/>
                <p:nvPr/>
              </p:nvSpPr>
              <p:spPr>
                <a:xfrm>
                  <a:off x="3202075" y="2853350"/>
                  <a:ext cx="1939775" cy="170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91" h="68151" fill="none" extrusionOk="0">
                      <a:moveTo>
                        <a:pt x="67857" y="68150"/>
                      </a:moveTo>
                      <a:cubicBezTo>
                        <a:pt x="66400" y="68150"/>
                        <a:pt x="64967" y="67575"/>
                        <a:pt x="63559" y="66987"/>
                      </a:cubicBezTo>
                      <a:cubicBezTo>
                        <a:pt x="63032" y="66779"/>
                        <a:pt x="62518" y="66558"/>
                        <a:pt x="61992" y="66375"/>
                      </a:cubicBezTo>
                      <a:cubicBezTo>
                        <a:pt x="57694" y="64881"/>
                        <a:pt x="52833" y="65481"/>
                        <a:pt x="48548" y="65995"/>
                      </a:cubicBezTo>
                      <a:cubicBezTo>
                        <a:pt x="46417" y="66252"/>
                        <a:pt x="43993" y="66558"/>
                        <a:pt x="41728" y="66056"/>
                      </a:cubicBezTo>
                      <a:cubicBezTo>
                        <a:pt x="39818" y="65640"/>
                        <a:pt x="38091" y="64697"/>
                        <a:pt x="36402" y="63779"/>
                      </a:cubicBezTo>
                      <a:lnTo>
                        <a:pt x="25003" y="57547"/>
                      </a:lnTo>
                      <a:cubicBezTo>
                        <a:pt x="23999" y="56996"/>
                        <a:pt x="23533" y="56420"/>
                        <a:pt x="23607" y="55784"/>
                      </a:cubicBezTo>
                      <a:cubicBezTo>
                        <a:pt x="23644" y="55502"/>
                        <a:pt x="23791" y="55257"/>
                        <a:pt x="23950" y="55025"/>
                      </a:cubicBezTo>
                      <a:cubicBezTo>
                        <a:pt x="24060" y="54853"/>
                        <a:pt x="24158" y="54682"/>
                        <a:pt x="24219" y="54498"/>
                      </a:cubicBezTo>
                      <a:cubicBezTo>
                        <a:pt x="24403" y="53972"/>
                        <a:pt x="24244" y="53421"/>
                        <a:pt x="24035" y="52833"/>
                      </a:cubicBezTo>
                      <a:cubicBezTo>
                        <a:pt x="23888" y="52355"/>
                        <a:pt x="23717" y="51853"/>
                        <a:pt x="23778" y="51364"/>
                      </a:cubicBezTo>
                      <a:cubicBezTo>
                        <a:pt x="23950" y="49833"/>
                        <a:pt x="25725" y="49429"/>
                        <a:pt x="27280" y="49086"/>
                      </a:cubicBezTo>
                      <a:cubicBezTo>
                        <a:pt x="27623" y="49001"/>
                        <a:pt x="27929" y="48939"/>
                        <a:pt x="28235" y="48854"/>
                      </a:cubicBezTo>
                      <a:cubicBezTo>
                        <a:pt x="29839" y="48425"/>
                        <a:pt x="31247" y="47225"/>
                        <a:pt x="32080" y="45572"/>
                      </a:cubicBezTo>
                      <a:cubicBezTo>
                        <a:pt x="32900" y="43932"/>
                        <a:pt x="33022" y="42095"/>
                        <a:pt x="32410" y="40540"/>
                      </a:cubicBezTo>
                      <a:cubicBezTo>
                        <a:pt x="32031" y="39560"/>
                        <a:pt x="31370" y="38667"/>
                        <a:pt x="30757" y="37773"/>
                      </a:cubicBezTo>
                      <a:cubicBezTo>
                        <a:pt x="29778" y="36389"/>
                        <a:pt x="28774" y="34981"/>
                        <a:pt x="28798" y="33292"/>
                      </a:cubicBezTo>
                      <a:cubicBezTo>
                        <a:pt x="28798" y="32863"/>
                        <a:pt x="28896" y="32520"/>
                        <a:pt x="29055" y="32263"/>
                      </a:cubicBezTo>
                      <a:cubicBezTo>
                        <a:pt x="29288" y="31945"/>
                        <a:pt x="29643" y="31761"/>
                        <a:pt x="29998" y="31590"/>
                      </a:cubicBezTo>
                      <a:cubicBezTo>
                        <a:pt x="30096" y="31541"/>
                        <a:pt x="30194" y="31479"/>
                        <a:pt x="30280" y="31430"/>
                      </a:cubicBezTo>
                      <a:cubicBezTo>
                        <a:pt x="32447" y="30231"/>
                        <a:pt x="32839" y="27231"/>
                        <a:pt x="32508" y="24819"/>
                      </a:cubicBezTo>
                      <a:cubicBezTo>
                        <a:pt x="32349" y="23815"/>
                        <a:pt x="32092" y="22529"/>
                        <a:pt x="31259" y="21562"/>
                      </a:cubicBezTo>
                      <a:cubicBezTo>
                        <a:pt x="30561" y="20741"/>
                        <a:pt x="29264" y="20154"/>
                        <a:pt x="28137" y="20644"/>
                      </a:cubicBezTo>
                      <a:cubicBezTo>
                        <a:pt x="27696" y="20839"/>
                        <a:pt x="27329" y="21195"/>
                        <a:pt x="26974" y="21537"/>
                      </a:cubicBezTo>
                      <a:cubicBezTo>
                        <a:pt x="26533" y="21966"/>
                        <a:pt x="26080" y="22394"/>
                        <a:pt x="25468" y="22541"/>
                      </a:cubicBezTo>
                      <a:cubicBezTo>
                        <a:pt x="24709" y="22725"/>
                        <a:pt x="23950" y="22419"/>
                        <a:pt x="23203" y="22113"/>
                      </a:cubicBezTo>
                      <a:cubicBezTo>
                        <a:pt x="22382" y="21782"/>
                        <a:pt x="21611" y="21476"/>
                        <a:pt x="20852" y="21782"/>
                      </a:cubicBezTo>
                      <a:cubicBezTo>
                        <a:pt x="20289" y="22027"/>
                        <a:pt x="19970" y="22541"/>
                        <a:pt x="19615" y="23117"/>
                      </a:cubicBezTo>
                      <a:cubicBezTo>
                        <a:pt x="19383" y="23472"/>
                        <a:pt x="19162" y="23839"/>
                        <a:pt x="18856" y="24133"/>
                      </a:cubicBezTo>
                      <a:cubicBezTo>
                        <a:pt x="17693" y="25272"/>
                        <a:pt x="15734" y="24966"/>
                        <a:pt x="14399" y="24096"/>
                      </a:cubicBezTo>
                      <a:cubicBezTo>
                        <a:pt x="13591" y="23558"/>
                        <a:pt x="12893" y="22835"/>
                        <a:pt x="12244" y="22137"/>
                      </a:cubicBezTo>
                      <a:cubicBezTo>
                        <a:pt x="11828" y="21709"/>
                        <a:pt x="11400" y="21243"/>
                        <a:pt x="10934" y="20852"/>
                      </a:cubicBezTo>
                      <a:cubicBezTo>
                        <a:pt x="10530" y="20484"/>
                        <a:pt x="9881" y="19995"/>
                        <a:pt x="9159" y="19958"/>
                      </a:cubicBezTo>
                      <a:cubicBezTo>
                        <a:pt x="8694" y="19946"/>
                        <a:pt x="8216" y="20129"/>
                        <a:pt x="7788" y="20301"/>
                      </a:cubicBezTo>
                      <a:cubicBezTo>
                        <a:pt x="7286" y="20497"/>
                        <a:pt x="6759" y="20815"/>
                        <a:pt x="6257" y="21133"/>
                      </a:cubicBezTo>
                      <a:cubicBezTo>
                        <a:pt x="5241" y="21782"/>
                        <a:pt x="4188" y="22443"/>
                        <a:pt x="3086" y="22137"/>
                      </a:cubicBezTo>
                      <a:cubicBezTo>
                        <a:pt x="1629" y="21733"/>
                        <a:pt x="1115" y="19884"/>
                        <a:pt x="686" y="18378"/>
                      </a:cubicBezTo>
                      <a:cubicBezTo>
                        <a:pt x="637" y="18195"/>
                        <a:pt x="576" y="18011"/>
                        <a:pt x="527" y="17852"/>
                      </a:cubicBezTo>
                      <a:cubicBezTo>
                        <a:pt x="0" y="16052"/>
                        <a:pt x="368" y="14215"/>
                        <a:pt x="1482" y="13162"/>
                      </a:cubicBezTo>
                      <a:cubicBezTo>
                        <a:pt x="2143" y="12538"/>
                        <a:pt x="3000" y="12220"/>
                        <a:pt x="3833" y="11889"/>
                      </a:cubicBezTo>
                      <a:cubicBezTo>
                        <a:pt x="4200" y="11754"/>
                        <a:pt x="4567" y="11620"/>
                        <a:pt x="4923" y="11448"/>
                      </a:cubicBezTo>
                      <a:cubicBezTo>
                        <a:pt x="6098" y="10897"/>
                        <a:pt x="7175" y="9795"/>
                        <a:pt x="6943" y="8583"/>
                      </a:cubicBezTo>
                      <a:cubicBezTo>
                        <a:pt x="6918" y="8436"/>
                        <a:pt x="6857" y="8265"/>
                        <a:pt x="6808" y="8118"/>
                      </a:cubicBezTo>
                      <a:cubicBezTo>
                        <a:pt x="6698" y="7787"/>
                        <a:pt x="6588" y="7457"/>
                        <a:pt x="6673" y="7114"/>
                      </a:cubicBezTo>
                      <a:cubicBezTo>
                        <a:pt x="6857" y="6281"/>
                        <a:pt x="7726" y="6245"/>
                        <a:pt x="8645" y="6232"/>
                      </a:cubicBezTo>
                      <a:cubicBezTo>
                        <a:pt x="9245" y="6220"/>
                        <a:pt x="9857" y="6196"/>
                        <a:pt x="10322" y="5951"/>
                      </a:cubicBezTo>
                      <a:cubicBezTo>
                        <a:pt x="11228" y="5498"/>
                        <a:pt x="11302" y="4420"/>
                        <a:pt x="11387" y="3294"/>
                      </a:cubicBezTo>
                      <a:cubicBezTo>
                        <a:pt x="11449" y="2278"/>
                        <a:pt x="11522" y="1237"/>
                        <a:pt x="12208" y="563"/>
                      </a:cubicBezTo>
                      <a:cubicBezTo>
                        <a:pt x="12636" y="159"/>
                        <a:pt x="13224" y="0"/>
                        <a:pt x="13873" y="110"/>
                      </a:cubicBezTo>
                      <a:cubicBezTo>
                        <a:pt x="14852" y="294"/>
                        <a:pt x="15856" y="1078"/>
                        <a:pt x="16297" y="2020"/>
                      </a:cubicBezTo>
                      <a:cubicBezTo>
                        <a:pt x="16665" y="2792"/>
                        <a:pt x="16836" y="3649"/>
                        <a:pt x="16995" y="4457"/>
                      </a:cubicBezTo>
                      <a:cubicBezTo>
                        <a:pt x="17154" y="5241"/>
                        <a:pt x="17326" y="6049"/>
                        <a:pt x="17656" y="6771"/>
                      </a:cubicBezTo>
                      <a:cubicBezTo>
                        <a:pt x="18697" y="9061"/>
                        <a:pt x="21550" y="10457"/>
                        <a:pt x="24133" y="9955"/>
                      </a:cubicBezTo>
                      <a:cubicBezTo>
                        <a:pt x="26607" y="9477"/>
                        <a:pt x="28749" y="7408"/>
                        <a:pt x="29472" y="4812"/>
                      </a:cubicBezTo>
                      <a:cubicBezTo>
                        <a:pt x="29508" y="4702"/>
                        <a:pt x="29533" y="4579"/>
                        <a:pt x="29570" y="4469"/>
                      </a:cubicBezTo>
                      <a:cubicBezTo>
                        <a:pt x="29729" y="3796"/>
                        <a:pt x="29913" y="3098"/>
                        <a:pt x="30463" y="2669"/>
                      </a:cubicBezTo>
                      <a:cubicBezTo>
                        <a:pt x="31406" y="1910"/>
                        <a:pt x="32827" y="2437"/>
                        <a:pt x="33720" y="3318"/>
                      </a:cubicBezTo>
                      <a:cubicBezTo>
                        <a:pt x="34002" y="3600"/>
                        <a:pt x="34259" y="3894"/>
                        <a:pt x="34504" y="4175"/>
                      </a:cubicBezTo>
                      <a:cubicBezTo>
                        <a:pt x="35030" y="4775"/>
                        <a:pt x="35557" y="5400"/>
                        <a:pt x="36267" y="5755"/>
                      </a:cubicBezTo>
                      <a:cubicBezTo>
                        <a:pt x="36745" y="5988"/>
                        <a:pt x="37283" y="6098"/>
                        <a:pt x="37785" y="6196"/>
                      </a:cubicBezTo>
                      <a:cubicBezTo>
                        <a:pt x="38447" y="6318"/>
                        <a:pt x="39108" y="6465"/>
                        <a:pt x="39671" y="6857"/>
                      </a:cubicBezTo>
                      <a:cubicBezTo>
                        <a:pt x="41030" y="7824"/>
                        <a:pt x="40993" y="9857"/>
                        <a:pt x="40553" y="11314"/>
                      </a:cubicBezTo>
                      <a:cubicBezTo>
                        <a:pt x="40418" y="11754"/>
                        <a:pt x="40246" y="12195"/>
                        <a:pt x="40087" y="12624"/>
                      </a:cubicBezTo>
                      <a:cubicBezTo>
                        <a:pt x="39695" y="13689"/>
                        <a:pt x="39291" y="14766"/>
                        <a:pt x="39340" y="15893"/>
                      </a:cubicBezTo>
                      <a:cubicBezTo>
                        <a:pt x="39389" y="17154"/>
                        <a:pt x="40014" y="18354"/>
                        <a:pt x="40614" y="19517"/>
                      </a:cubicBezTo>
                      <a:cubicBezTo>
                        <a:pt x="41336" y="20913"/>
                        <a:pt x="42083" y="22345"/>
                        <a:pt x="41801" y="23876"/>
                      </a:cubicBezTo>
                      <a:cubicBezTo>
                        <a:pt x="41765" y="24170"/>
                        <a:pt x="41667" y="24464"/>
                        <a:pt x="41581" y="24733"/>
                      </a:cubicBezTo>
                      <a:cubicBezTo>
                        <a:pt x="41483" y="25039"/>
                        <a:pt x="41373" y="25357"/>
                        <a:pt x="41336" y="25688"/>
                      </a:cubicBezTo>
                      <a:cubicBezTo>
                        <a:pt x="41214" y="26521"/>
                        <a:pt x="41422" y="27463"/>
                        <a:pt x="42010" y="28590"/>
                      </a:cubicBezTo>
                      <a:cubicBezTo>
                        <a:pt x="43087" y="30720"/>
                        <a:pt x="44752" y="32030"/>
                        <a:pt x="46430" y="32116"/>
                      </a:cubicBezTo>
                      <a:cubicBezTo>
                        <a:pt x="47972" y="32177"/>
                        <a:pt x="48340" y="30867"/>
                        <a:pt x="48768" y="29373"/>
                      </a:cubicBezTo>
                      <a:cubicBezTo>
                        <a:pt x="48878" y="28994"/>
                        <a:pt x="48989" y="28590"/>
                        <a:pt x="49123" y="28210"/>
                      </a:cubicBezTo>
                      <a:cubicBezTo>
                        <a:pt x="49809" y="26264"/>
                        <a:pt x="50703" y="24917"/>
                        <a:pt x="51719" y="23374"/>
                      </a:cubicBezTo>
                      <a:cubicBezTo>
                        <a:pt x="52013" y="22933"/>
                        <a:pt x="52319" y="22468"/>
                        <a:pt x="52625" y="21978"/>
                      </a:cubicBezTo>
                      <a:cubicBezTo>
                        <a:pt x="53286" y="20937"/>
                        <a:pt x="54890" y="21354"/>
                        <a:pt x="56200" y="21684"/>
                      </a:cubicBezTo>
                      <a:cubicBezTo>
                        <a:pt x="56360" y="21733"/>
                        <a:pt x="56519" y="21770"/>
                        <a:pt x="56653" y="21807"/>
                      </a:cubicBezTo>
                      <a:cubicBezTo>
                        <a:pt x="57841" y="22101"/>
                        <a:pt x="59212" y="23056"/>
                        <a:pt x="59372" y="24488"/>
                      </a:cubicBezTo>
                      <a:cubicBezTo>
                        <a:pt x="59420" y="24917"/>
                        <a:pt x="59359" y="25345"/>
                        <a:pt x="59298" y="25774"/>
                      </a:cubicBezTo>
                      <a:cubicBezTo>
                        <a:pt x="59286" y="25933"/>
                        <a:pt x="59261" y="26080"/>
                        <a:pt x="59237" y="26251"/>
                      </a:cubicBezTo>
                      <a:cubicBezTo>
                        <a:pt x="58992" y="28541"/>
                        <a:pt x="59959" y="30794"/>
                        <a:pt x="60816" y="32765"/>
                      </a:cubicBezTo>
                      <a:cubicBezTo>
                        <a:pt x="61024" y="33279"/>
                        <a:pt x="61294" y="33855"/>
                        <a:pt x="61735" y="34234"/>
                      </a:cubicBezTo>
                      <a:cubicBezTo>
                        <a:pt x="62151" y="34589"/>
                        <a:pt x="62714" y="34761"/>
                        <a:pt x="63216" y="34883"/>
                      </a:cubicBezTo>
                      <a:cubicBezTo>
                        <a:pt x="64024" y="35079"/>
                        <a:pt x="64930" y="35116"/>
                        <a:pt x="65800" y="35153"/>
                      </a:cubicBezTo>
                      <a:cubicBezTo>
                        <a:pt x="67306" y="35214"/>
                        <a:pt x="68861" y="35275"/>
                        <a:pt x="69999" y="36157"/>
                      </a:cubicBezTo>
                      <a:cubicBezTo>
                        <a:pt x="71946" y="37638"/>
                        <a:pt x="73256" y="40099"/>
                        <a:pt x="74419" y="42291"/>
                      </a:cubicBezTo>
                      <a:cubicBezTo>
                        <a:pt x="74579" y="42560"/>
                        <a:pt x="74713" y="42842"/>
                        <a:pt x="74872" y="43111"/>
                      </a:cubicBezTo>
                      <a:cubicBezTo>
                        <a:pt x="75815" y="44862"/>
                        <a:pt x="76795" y="46662"/>
                        <a:pt x="77162" y="48670"/>
                      </a:cubicBezTo>
                      <a:cubicBezTo>
                        <a:pt x="77591" y="51045"/>
                        <a:pt x="77101" y="53457"/>
                        <a:pt x="76611" y="55331"/>
                      </a:cubicBezTo>
                      <a:cubicBezTo>
                        <a:pt x="75889" y="58086"/>
                        <a:pt x="74897" y="60767"/>
                        <a:pt x="73648" y="63301"/>
                      </a:cubicBezTo>
                      <a:cubicBezTo>
                        <a:pt x="72730" y="65175"/>
                        <a:pt x="71383" y="67391"/>
                        <a:pt x="69118" y="67991"/>
                      </a:cubicBezTo>
                      <a:cubicBezTo>
                        <a:pt x="68701" y="68113"/>
                        <a:pt x="68285" y="68150"/>
                        <a:pt x="67857" y="6815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8"/>
                <p:cNvSpPr/>
                <p:nvPr/>
              </p:nvSpPr>
              <p:spPr>
                <a:xfrm>
                  <a:off x="3291150" y="3022000"/>
                  <a:ext cx="1763775" cy="145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51" h="58013" fill="none" extrusionOk="0">
                      <a:moveTo>
                        <a:pt x="64294" y="58013"/>
                      </a:moveTo>
                      <a:lnTo>
                        <a:pt x="64294" y="58013"/>
                      </a:lnTo>
                      <a:cubicBezTo>
                        <a:pt x="63510" y="58013"/>
                        <a:pt x="62371" y="57547"/>
                        <a:pt x="61269" y="57094"/>
                      </a:cubicBezTo>
                      <a:cubicBezTo>
                        <a:pt x="60718" y="56862"/>
                        <a:pt x="60143" y="56629"/>
                        <a:pt x="59555" y="56433"/>
                      </a:cubicBezTo>
                      <a:cubicBezTo>
                        <a:pt x="57339" y="55649"/>
                        <a:pt x="54890" y="55282"/>
                        <a:pt x="52086" y="55282"/>
                      </a:cubicBezTo>
                      <a:cubicBezTo>
                        <a:pt x="49478" y="55282"/>
                        <a:pt x="46858" y="55600"/>
                        <a:pt x="44569" y="55894"/>
                      </a:cubicBezTo>
                      <a:cubicBezTo>
                        <a:pt x="43405" y="56041"/>
                        <a:pt x="42071" y="56200"/>
                        <a:pt x="40883" y="56200"/>
                      </a:cubicBezTo>
                      <a:cubicBezTo>
                        <a:pt x="40124" y="56200"/>
                        <a:pt x="39475" y="56139"/>
                        <a:pt x="38887" y="56017"/>
                      </a:cubicBezTo>
                      <a:cubicBezTo>
                        <a:pt x="37455" y="55711"/>
                        <a:pt x="35998" y="54915"/>
                        <a:pt x="34467" y="54070"/>
                      </a:cubicBezTo>
                      <a:cubicBezTo>
                        <a:pt x="33684" y="53654"/>
                        <a:pt x="32508" y="53188"/>
                        <a:pt x="31272" y="52711"/>
                      </a:cubicBezTo>
                      <a:cubicBezTo>
                        <a:pt x="28419" y="51621"/>
                        <a:pt x="24905" y="50262"/>
                        <a:pt x="24023" y="48364"/>
                      </a:cubicBezTo>
                      <a:cubicBezTo>
                        <a:pt x="23619" y="47446"/>
                        <a:pt x="23570" y="46405"/>
                        <a:pt x="23950" y="45793"/>
                      </a:cubicBezTo>
                      <a:cubicBezTo>
                        <a:pt x="24023" y="45671"/>
                        <a:pt x="24182" y="45671"/>
                        <a:pt x="24317" y="45671"/>
                      </a:cubicBezTo>
                      <a:cubicBezTo>
                        <a:pt x="24378" y="45671"/>
                        <a:pt x="24439" y="45671"/>
                        <a:pt x="24476" y="45658"/>
                      </a:cubicBezTo>
                      <a:lnTo>
                        <a:pt x="24488" y="45658"/>
                      </a:lnTo>
                      <a:cubicBezTo>
                        <a:pt x="24819" y="45585"/>
                        <a:pt x="25186" y="45499"/>
                        <a:pt x="25541" y="45401"/>
                      </a:cubicBezTo>
                      <a:cubicBezTo>
                        <a:pt x="28088" y="44703"/>
                        <a:pt x="30268" y="42891"/>
                        <a:pt x="31541" y="40357"/>
                      </a:cubicBezTo>
                      <a:cubicBezTo>
                        <a:pt x="32814" y="37847"/>
                        <a:pt x="32986" y="35006"/>
                        <a:pt x="32006" y="32545"/>
                      </a:cubicBezTo>
                      <a:cubicBezTo>
                        <a:pt x="31467" y="31174"/>
                        <a:pt x="30659" y="30047"/>
                        <a:pt x="29949" y="29056"/>
                      </a:cubicBezTo>
                      <a:cubicBezTo>
                        <a:pt x="29827" y="28872"/>
                        <a:pt x="29655" y="28700"/>
                        <a:pt x="29496" y="28517"/>
                      </a:cubicBezTo>
                      <a:cubicBezTo>
                        <a:pt x="29104" y="28113"/>
                        <a:pt x="28762" y="27745"/>
                        <a:pt x="28860" y="27354"/>
                      </a:cubicBezTo>
                      <a:cubicBezTo>
                        <a:pt x="29166" y="26178"/>
                        <a:pt x="29778" y="25137"/>
                        <a:pt x="30439" y="24011"/>
                      </a:cubicBezTo>
                      <a:cubicBezTo>
                        <a:pt x="31541" y="22162"/>
                        <a:pt x="32680" y="20252"/>
                        <a:pt x="32288" y="17571"/>
                      </a:cubicBezTo>
                      <a:cubicBezTo>
                        <a:pt x="32092" y="16224"/>
                        <a:pt x="31676" y="14240"/>
                        <a:pt x="30292" y="12600"/>
                      </a:cubicBezTo>
                      <a:cubicBezTo>
                        <a:pt x="29068" y="11155"/>
                        <a:pt x="27256" y="10298"/>
                        <a:pt x="25456" y="10298"/>
                      </a:cubicBezTo>
                      <a:cubicBezTo>
                        <a:pt x="24660" y="10298"/>
                        <a:pt x="23888" y="10469"/>
                        <a:pt x="23166" y="10788"/>
                      </a:cubicBezTo>
                      <a:cubicBezTo>
                        <a:pt x="22713" y="11008"/>
                        <a:pt x="22358" y="11339"/>
                        <a:pt x="22040" y="11632"/>
                      </a:cubicBezTo>
                      <a:cubicBezTo>
                        <a:pt x="21697" y="11951"/>
                        <a:pt x="21427" y="12220"/>
                        <a:pt x="21072" y="12294"/>
                      </a:cubicBezTo>
                      <a:cubicBezTo>
                        <a:pt x="21023" y="12306"/>
                        <a:pt x="20987" y="12281"/>
                        <a:pt x="20938" y="12245"/>
                      </a:cubicBezTo>
                      <a:cubicBezTo>
                        <a:pt x="20925" y="12232"/>
                        <a:pt x="20901" y="12232"/>
                        <a:pt x="20889" y="12220"/>
                      </a:cubicBezTo>
                      <a:cubicBezTo>
                        <a:pt x="20154" y="11914"/>
                        <a:pt x="19150" y="11498"/>
                        <a:pt x="17938" y="11498"/>
                      </a:cubicBezTo>
                      <a:cubicBezTo>
                        <a:pt x="17228" y="11498"/>
                        <a:pt x="16554" y="11632"/>
                        <a:pt x="15930" y="11914"/>
                      </a:cubicBezTo>
                      <a:cubicBezTo>
                        <a:pt x="14387" y="12563"/>
                        <a:pt x="13604" y="13824"/>
                        <a:pt x="13150" y="14559"/>
                      </a:cubicBezTo>
                      <a:cubicBezTo>
                        <a:pt x="13150" y="14571"/>
                        <a:pt x="13126" y="14571"/>
                        <a:pt x="13126" y="14583"/>
                      </a:cubicBezTo>
                      <a:cubicBezTo>
                        <a:pt x="13114" y="14620"/>
                        <a:pt x="13102" y="14644"/>
                        <a:pt x="13065" y="14669"/>
                      </a:cubicBezTo>
                      <a:cubicBezTo>
                        <a:pt x="12967" y="14706"/>
                        <a:pt x="12857" y="14620"/>
                        <a:pt x="12746" y="14546"/>
                      </a:cubicBezTo>
                      <a:cubicBezTo>
                        <a:pt x="12722" y="14522"/>
                        <a:pt x="12697" y="14497"/>
                        <a:pt x="12673" y="14485"/>
                      </a:cubicBezTo>
                      <a:cubicBezTo>
                        <a:pt x="12183" y="14155"/>
                        <a:pt x="11657" y="13604"/>
                        <a:pt x="11106" y="13028"/>
                      </a:cubicBezTo>
                      <a:cubicBezTo>
                        <a:pt x="10665" y="12563"/>
                        <a:pt x="10163" y="12036"/>
                        <a:pt x="9600" y="11522"/>
                      </a:cubicBezTo>
                      <a:cubicBezTo>
                        <a:pt x="9134" y="11118"/>
                        <a:pt x="7714" y="9882"/>
                        <a:pt x="5694" y="9796"/>
                      </a:cubicBezTo>
                      <a:lnTo>
                        <a:pt x="5510" y="9796"/>
                      </a:lnTo>
                      <a:cubicBezTo>
                        <a:pt x="4408" y="9796"/>
                        <a:pt x="3539" y="10139"/>
                        <a:pt x="2951" y="10371"/>
                      </a:cubicBezTo>
                      <a:cubicBezTo>
                        <a:pt x="2143" y="10690"/>
                        <a:pt x="1470" y="11118"/>
                        <a:pt x="858" y="11485"/>
                      </a:cubicBezTo>
                      <a:lnTo>
                        <a:pt x="809" y="11522"/>
                      </a:lnTo>
                      <a:cubicBezTo>
                        <a:pt x="760" y="11571"/>
                        <a:pt x="723" y="11620"/>
                        <a:pt x="662" y="11608"/>
                      </a:cubicBezTo>
                      <a:cubicBezTo>
                        <a:pt x="429" y="11510"/>
                        <a:pt x="417" y="11216"/>
                        <a:pt x="392" y="10971"/>
                      </a:cubicBezTo>
                      <a:cubicBezTo>
                        <a:pt x="392" y="10873"/>
                        <a:pt x="380" y="10763"/>
                        <a:pt x="368" y="10690"/>
                      </a:cubicBezTo>
                      <a:cubicBezTo>
                        <a:pt x="307" y="10494"/>
                        <a:pt x="258" y="10286"/>
                        <a:pt x="196" y="10102"/>
                      </a:cubicBezTo>
                      <a:cubicBezTo>
                        <a:pt x="0" y="9453"/>
                        <a:pt x="135" y="8939"/>
                        <a:pt x="233" y="8853"/>
                      </a:cubicBezTo>
                      <a:cubicBezTo>
                        <a:pt x="368" y="8694"/>
                        <a:pt x="882" y="8510"/>
                        <a:pt x="1335" y="8327"/>
                      </a:cubicBezTo>
                      <a:lnTo>
                        <a:pt x="1457" y="8290"/>
                      </a:lnTo>
                      <a:cubicBezTo>
                        <a:pt x="1849" y="8131"/>
                        <a:pt x="2315" y="7959"/>
                        <a:pt x="2780" y="7739"/>
                      </a:cubicBezTo>
                      <a:cubicBezTo>
                        <a:pt x="4212" y="7065"/>
                        <a:pt x="4849" y="5853"/>
                        <a:pt x="5474" y="4678"/>
                      </a:cubicBezTo>
                      <a:cubicBezTo>
                        <a:pt x="5865" y="3955"/>
                        <a:pt x="6233" y="3258"/>
                        <a:pt x="6759" y="2694"/>
                      </a:cubicBezTo>
                      <a:cubicBezTo>
                        <a:pt x="6967" y="2486"/>
                        <a:pt x="7273" y="2437"/>
                        <a:pt x="7579" y="2376"/>
                      </a:cubicBezTo>
                      <a:cubicBezTo>
                        <a:pt x="7800" y="2327"/>
                        <a:pt x="8045" y="2302"/>
                        <a:pt x="8265" y="2192"/>
                      </a:cubicBezTo>
                      <a:cubicBezTo>
                        <a:pt x="8755" y="1947"/>
                        <a:pt x="9061" y="1445"/>
                        <a:pt x="9318" y="1005"/>
                      </a:cubicBezTo>
                      <a:cubicBezTo>
                        <a:pt x="9636" y="466"/>
                        <a:pt x="9918" y="1"/>
                        <a:pt x="10432" y="50"/>
                      </a:cubicBezTo>
                      <a:cubicBezTo>
                        <a:pt x="10738" y="86"/>
                        <a:pt x="10787" y="429"/>
                        <a:pt x="10824" y="796"/>
                      </a:cubicBezTo>
                      <a:cubicBezTo>
                        <a:pt x="10849" y="1017"/>
                        <a:pt x="10861" y="1225"/>
                        <a:pt x="10947" y="1396"/>
                      </a:cubicBezTo>
                      <a:cubicBezTo>
                        <a:pt x="12367" y="4568"/>
                        <a:pt x="15783" y="6686"/>
                        <a:pt x="19419" y="6686"/>
                      </a:cubicBezTo>
                      <a:cubicBezTo>
                        <a:pt x="20007" y="6686"/>
                        <a:pt x="20583" y="6625"/>
                        <a:pt x="21146" y="6527"/>
                      </a:cubicBezTo>
                      <a:cubicBezTo>
                        <a:pt x="22774" y="6196"/>
                        <a:pt x="23815" y="4776"/>
                        <a:pt x="24819" y="3380"/>
                      </a:cubicBezTo>
                      <a:cubicBezTo>
                        <a:pt x="25884" y="1947"/>
                        <a:pt x="26962" y="441"/>
                        <a:pt x="28725" y="135"/>
                      </a:cubicBezTo>
                      <a:cubicBezTo>
                        <a:pt x="29227" y="50"/>
                        <a:pt x="29582" y="490"/>
                        <a:pt x="30010" y="992"/>
                      </a:cubicBezTo>
                      <a:cubicBezTo>
                        <a:pt x="30329" y="1384"/>
                        <a:pt x="30684" y="1813"/>
                        <a:pt x="31125" y="2033"/>
                      </a:cubicBezTo>
                      <a:cubicBezTo>
                        <a:pt x="32006" y="2462"/>
                        <a:pt x="32827" y="2633"/>
                        <a:pt x="33488" y="2756"/>
                      </a:cubicBezTo>
                      <a:lnTo>
                        <a:pt x="33573" y="2756"/>
                      </a:lnTo>
                      <a:cubicBezTo>
                        <a:pt x="33659" y="2756"/>
                        <a:pt x="33745" y="2756"/>
                        <a:pt x="33794" y="2817"/>
                      </a:cubicBezTo>
                      <a:cubicBezTo>
                        <a:pt x="33880" y="2939"/>
                        <a:pt x="33818" y="3135"/>
                        <a:pt x="33745" y="3355"/>
                      </a:cubicBezTo>
                      <a:cubicBezTo>
                        <a:pt x="33720" y="3417"/>
                        <a:pt x="33696" y="3490"/>
                        <a:pt x="33684" y="3551"/>
                      </a:cubicBezTo>
                      <a:cubicBezTo>
                        <a:pt x="33573" y="3894"/>
                        <a:pt x="33439" y="4262"/>
                        <a:pt x="33304" y="4653"/>
                      </a:cubicBezTo>
                      <a:lnTo>
                        <a:pt x="33304" y="4666"/>
                      </a:lnTo>
                      <a:cubicBezTo>
                        <a:pt x="32839" y="5914"/>
                        <a:pt x="32276" y="7445"/>
                        <a:pt x="32337" y="9245"/>
                      </a:cubicBezTo>
                      <a:cubicBezTo>
                        <a:pt x="32410" y="11265"/>
                        <a:pt x="33292" y="12955"/>
                        <a:pt x="33990" y="14314"/>
                      </a:cubicBezTo>
                      <a:cubicBezTo>
                        <a:pt x="34406" y="15110"/>
                        <a:pt x="34920" y="16114"/>
                        <a:pt x="34847" y="16518"/>
                      </a:cubicBezTo>
                      <a:cubicBezTo>
                        <a:pt x="34835" y="16591"/>
                        <a:pt x="34773" y="16787"/>
                        <a:pt x="34724" y="16959"/>
                      </a:cubicBezTo>
                      <a:cubicBezTo>
                        <a:pt x="34602" y="17363"/>
                        <a:pt x="34455" y="17852"/>
                        <a:pt x="34357" y="18440"/>
                      </a:cubicBezTo>
                      <a:cubicBezTo>
                        <a:pt x="34124" y="20007"/>
                        <a:pt x="34467" y="21611"/>
                        <a:pt x="35386" y="23387"/>
                      </a:cubicBezTo>
                      <a:cubicBezTo>
                        <a:pt x="37063" y="26668"/>
                        <a:pt x="39708" y="28627"/>
                        <a:pt x="42683" y="28749"/>
                      </a:cubicBezTo>
                      <a:lnTo>
                        <a:pt x="42940" y="28749"/>
                      </a:lnTo>
                      <a:cubicBezTo>
                        <a:pt x="46956" y="28749"/>
                        <a:pt x="47997" y="25089"/>
                        <a:pt x="48438" y="23521"/>
                      </a:cubicBezTo>
                      <a:cubicBezTo>
                        <a:pt x="48548" y="23178"/>
                        <a:pt x="48634" y="22848"/>
                        <a:pt x="48732" y="22566"/>
                      </a:cubicBezTo>
                      <a:cubicBezTo>
                        <a:pt x="49282" y="21011"/>
                        <a:pt x="49980" y="19946"/>
                        <a:pt x="50960" y="18477"/>
                      </a:cubicBezTo>
                      <a:cubicBezTo>
                        <a:pt x="50997" y="18428"/>
                        <a:pt x="51009" y="18379"/>
                        <a:pt x="51021" y="18342"/>
                      </a:cubicBezTo>
                      <a:cubicBezTo>
                        <a:pt x="51070" y="18232"/>
                        <a:pt x="51119" y="18122"/>
                        <a:pt x="51229" y="18073"/>
                      </a:cubicBezTo>
                      <a:cubicBezTo>
                        <a:pt x="51364" y="18011"/>
                        <a:pt x="51499" y="18097"/>
                        <a:pt x="51621" y="18134"/>
                      </a:cubicBezTo>
                      <a:cubicBezTo>
                        <a:pt x="51670" y="18171"/>
                        <a:pt x="51731" y="18183"/>
                        <a:pt x="51756" y="18195"/>
                      </a:cubicBezTo>
                      <a:lnTo>
                        <a:pt x="51780" y="18195"/>
                      </a:lnTo>
                      <a:cubicBezTo>
                        <a:pt x="51939" y="18244"/>
                        <a:pt x="52111" y="18293"/>
                        <a:pt x="52282" y="18318"/>
                      </a:cubicBezTo>
                      <a:lnTo>
                        <a:pt x="52294" y="18318"/>
                      </a:lnTo>
                      <a:cubicBezTo>
                        <a:pt x="52307" y="18318"/>
                        <a:pt x="52343" y="18318"/>
                        <a:pt x="52368" y="18354"/>
                      </a:cubicBezTo>
                      <a:cubicBezTo>
                        <a:pt x="52380" y="18379"/>
                        <a:pt x="52368" y="18428"/>
                        <a:pt x="52368" y="18465"/>
                      </a:cubicBezTo>
                      <a:cubicBezTo>
                        <a:pt x="52368" y="18477"/>
                        <a:pt x="52368" y="18477"/>
                        <a:pt x="52356" y="18489"/>
                      </a:cubicBezTo>
                      <a:cubicBezTo>
                        <a:pt x="52343" y="18648"/>
                        <a:pt x="52307" y="18856"/>
                        <a:pt x="52282" y="19089"/>
                      </a:cubicBezTo>
                      <a:cubicBezTo>
                        <a:pt x="51927" y="22285"/>
                        <a:pt x="53201" y="25199"/>
                        <a:pt x="54119" y="27317"/>
                      </a:cubicBezTo>
                      <a:cubicBezTo>
                        <a:pt x="54413" y="27990"/>
                        <a:pt x="54890" y="29129"/>
                        <a:pt x="55955" y="30011"/>
                      </a:cubicBezTo>
                      <a:cubicBezTo>
                        <a:pt x="56886" y="30806"/>
                        <a:pt x="57927" y="31149"/>
                        <a:pt x="58821" y="31357"/>
                      </a:cubicBezTo>
                      <a:cubicBezTo>
                        <a:pt x="59959" y="31639"/>
                        <a:pt x="61086" y="31688"/>
                        <a:pt x="62090" y="31725"/>
                      </a:cubicBezTo>
                      <a:cubicBezTo>
                        <a:pt x="62824" y="31761"/>
                        <a:pt x="64061" y="31810"/>
                        <a:pt x="64355" y="32019"/>
                      </a:cubicBezTo>
                      <a:cubicBezTo>
                        <a:pt x="65714" y="33059"/>
                        <a:pt x="66853" y="35190"/>
                        <a:pt x="67844" y="37051"/>
                      </a:cubicBezTo>
                      <a:cubicBezTo>
                        <a:pt x="68004" y="37345"/>
                        <a:pt x="68150" y="37626"/>
                        <a:pt x="68310" y="37896"/>
                      </a:cubicBezTo>
                      <a:cubicBezTo>
                        <a:pt x="69130" y="39414"/>
                        <a:pt x="69975" y="40969"/>
                        <a:pt x="70244" y="42438"/>
                      </a:cubicBezTo>
                      <a:cubicBezTo>
                        <a:pt x="70550" y="44152"/>
                        <a:pt x="70146" y="46111"/>
                        <a:pt x="69754" y="47630"/>
                      </a:cubicBezTo>
                      <a:cubicBezTo>
                        <a:pt x="69105" y="50152"/>
                        <a:pt x="68187" y="52625"/>
                        <a:pt x="67036" y="54964"/>
                      </a:cubicBezTo>
                      <a:cubicBezTo>
                        <a:pt x="65959" y="57131"/>
                        <a:pt x="65151" y="57743"/>
                        <a:pt x="64661" y="57866"/>
                      </a:cubicBezTo>
                      <a:cubicBezTo>
                        <a:pt x="64575" y="58000"/>
                        <a:pt x="64428" y="58013"/>
                        <a:pt x="64294" y="5801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8"/>
                <p:cNvSpPr/>
                <p:nvPr/>
              </p:nvSpPr>
              <p:spPr>
                <a:xfrm>
                  <a:off x="3494700" y="3128825"/>
                  <a:ext cx="1476050" cy="12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42" h="50104" fill="none" extrusionOk="0">
                      <a:moveTo>
                        <a:pt x="55454" y="50103"/>
                      </a:moveTo>
                      <a:lnTo>
                        <a:pt x="55417" y="50091"/>
                      </a:lnTo>
                      <a:cubicBezTo>
                        <a:pt x="55062" y="49956"/>
                        <a:pt x="54682" y="49797"/>
                        <a:pt x="54413" y="49699"/>
                      </a:cubicBezTo>
                      <a:lnTo>
                        <a:pt x="54388" y="49699"/>
                      </a:lnTo>
                      <a:cubicBezTo>
                        <a:pt x="53825" y="49466"/>
                        <a:pt x="53201" y="49209"/>
                        <a:pt x="52515" y="48977"/>
                      </a:cubicBezTo>
                      <a:cubicBezTo>
                        <a:pt x="49944" y="48071"/>
                        <a:pt x="47140" y="47642"/>
                        <a:pt x="43944" y="47642"/>
                      </a:cubicBezTo>
                      <a:cubicBezTo>
                        <a:pt x="41128" y="47642"/>
                        <a:pt x="38410" y="47985"/>
                        <a:pt x="36010" y="48266"/>
                      </a:cubicBezTo>
                      <a:cubicBezTo>
                        <a:pt x="34945" y="48413"/>
                        <a:pt x="33733" y="48548"/>
                        <a:pt x="32741" y="48548"/>
                      </a:cubicBezTo>
                      <a:cubicBezTo>
                        <a:pt x="32227" y="48548"/>
                        <a:pt x="31823" y="48511"/>
                        <a:pt x="31468" y="48438"/>
                      </a:cubicBezTo>
                      <a:cubicBezTo>
                        <a:pt x="30500" y="48230"/>
                        <a:pt x="29252" y="47556"/>
                        <a:pt x="27929" y="46834"/>
                      </a:cubicBezTo>
                      <a:cubicBezTo>
                        <a:pt x="26950" y="46295"/>
                        <a:pt x="25676" y="45805"/>
                        <a:pt x="24329" y="45291"/>
                      </a:cubicBezTo>
                      <a:cubicBezTo>
                        <a:pt x="23044" y="44801"/>
                        <a:pt x="21734" y="44287"/>
                        <a:pt x="20632" y="43724"/>
                      </a:cubicBezTo>
                      <a:cubicBezTo>
                        <a:pt x="20620" y="43712"/>
                        <a:pt x="20583" y="43712"/>
                        <a:pt x="20558" y="43712"/>
                      </a:cubicBezTo>
                      <a:cubicBezTo>
                        <a:pt x="20497" y="43699"/>
                        <a:pt x="20411" y="43675"/>
                        <a:pt x="20411" y="43602"/>
                      </a:cubicBezTo>
                      <a:cubicBezTo>
                        <a:pt x="20436" y="42034"/>
                        <a:pt x="21856" y="41189"/>
                        <a:pt x="23350" y="40283"/>
                      </a:cubicBezTo>
                      <a:cubicBezTo>
                        <a:pt x="24562" y="39549"/>
                        <a:pt x="25823" y="38802"/>
                        <a:pt x="26411" y="37614"/>
                      </a:cubicBezTo>
                      <a:cubicBezTo>
                        <a:pt x="28113" y="34247"/>
                        <a:pt x="28333" y="30390"/>
                        <a:pt x="27011" y="27048"/>
                      </a:cubicBezTo>
                      <a:cubicBezTo>
                        <a:pt x="26325" y="25297"/>
                        <a:pt x="25358" y="23938"/>
                        <a:pt x="24574" y="22848"/>
                      </a:cubicBezTo>
                      <a:cubicBezTo>
                        <a:pt x="24574" y="22836"/>
                        <a:pt x="24562" y="22836"/>
                        <a:pt x="24562" y="22824"/>
                      </a:cubicBezTo>
                      <a:cubicBezTo>
                        <a:pt x="24550" y="22799"/>
                        <a:pt x="24513" y="22775"/>
                        <a:pt x="24513" y="22738"/>
                      </a:cubicBezTo>
                      <a:cubicBezTo>
                        <a:pt x="24501" y="22542"/>
                        <a:pt x="24562" y="22236"/>
                        <a:pt x="24721" y="22064"/>
                      </a:cubicBezTo>
                      <a:cubicBezTo>
                        <a:pt x="24795" y="21991"/>
                        <a:pt x="24868" y="21942"/>
                        <a:pt x="24966" y="21942"/>
                      </a:cubicBezTo>
                      <a:lnTo>
                        <a:pt x="25040" y="21942"/>
                      </a:lnTo>
                      <a:cubicBezTo>
                        <a:pt x="27256" y="21942"/>
                        <a:pt x="28701" y="23521"/>
                        <a:pt x="30084" y="25052"/>
                      </a:cubicBezTo>
                      <a:cubicBezTo>
                        <a:pt x="31394" y="26472"/>
                        <a:pt x="32631" y="27844"/>
                        <a:pt x="34431" y="27917"/>
                      </a:cubicBezTo>
                      <a:cubicBezTo>
                        <a:pt x="34578" y="27917"/>
                        <a:pt x="34712" y="27929"/>
                        <a:pt x="34847" y="27929"/>
                      </a:cubicBezTo>
                      <a:cubicBezTo>
                        <a:pt x="36500" y="27929"/>
                        <a:pt x="37529" y="26754"/>
                        <a:pt x="38508" y="25615"/>
                      </a:cubicBezTo>
                      <a:cubicBezTo>
                        <a:pt x="39500" y="24476"/>
                        <a:pt x="40541" y="23289"/>
                        <a:pt x="42230" y="23289"/>
                      </a:cubicBezTo>
                      <a:lnTo>
                        <a:pt x="42414" y="23289"/>
                      </a:lnTo>
                      <a:cubicBezTo>
                        <a:pt x="42732" y="23313"/>
                        <a:pt x="42793" y="23693"/>
                        <a:pt x="42842" y="24048"/>
                      </a:cubicBezTo>
                      <a:cubicBezTo>
                        <a:pt x="42867" y="24207"/>
                        <a:pt x="42879" y="24366"/>
                        <a:pt x="42928" y="24489"/>
                      </a:cubicBezTo>
                      <a:cubicBezTo>
                        <a:pt x="43283" y="25309"/>
                        <a:pt x="44030" y="27011"/>
                        <a:pt x="45671" y="28407"/>
                      </a:cubicBezTo>
                      <a:cubicBezTo>
                        <a:pt x="47152" y="29656"/>
                        <a:pt x="48720" y="30170"/>
                        <a:pt x="49907" y="30452"/>
                      </a:cubicBezTo>
                      <a:cubicBezTo>
                        <a:pt x="51376" y="30819"/>
                        <a:pt x="52760" y="30868"/>
                        <a:pt x="53862" y="30917"/>
                      </a:cubicBezTo>
                      <a:cubicBezTo>
                        <a:pt x="54009" y="30917"/>
                        <a:pt x="54327" y="30929"/>
                        <a:pt x="54621" y="30941"/>
                      </a:cubicBezTo>
                      <a:lnTo>
                        <a:pt x="54633" y="30941"/>
                      </a:lnTo>
                      <a:lnTo>
                        <a:pt x="54658" y="30966"/>
                      </a:lnTo>
                      <a:cubicBezTo>
                        <a:pt x="55356" y="31798"/>
                        <a:pt x="56188" y="33353"/>
                        <a:pt x="56776" y="34468"/>
                      </a:cubicBezTo>
                      <a:cubicBezTo>
                        <a:pt x="56935" y="34761"/>
                        <a:pt x="57082" y="35043"/>
                        <a:pt x="57241" y="35325"/>
                      </a:cubicBezTo>
                      <a:cubicBezTo>
                        <a:pt x="57927" y="36610"/>
                        <a:pt x="58649" y="37920"/>
                        <a:pt x="58833" y="38863"/>
                      </a:cubicBezTo>
                      <a:cubicBezTo>
                        <a:pt x="59041" y="40051"/>
                        <a:pt x="58576" y="41912"/>
                        <a:pt x="58392" y="42598"/>
                      </a:cubicBezTo>
                      <a:cubicBezTo>
                        <a:pt x="57792" y="44887"/>
                        <a:pt x="56947" y="47140"/>
                        <a:pt x="55894" y="49270"/>
                      </a:cubicBezTo>
                      <a:cubicBezTo>
                        <a:pt x="55735" y="49577"/>
                        <a:pt x="55588" y="49846"/>
                        <a:pt x="55454" y="50079"/>
                      </a:cubicBezTo>
                      <a:close/>
                      <a:moveTo>
                        <a:pt x="4739" y="5645"/>
                      </a:moveTo>
                      <a:lnTo>
                        <a:pt x="4666" y="5645"/>
                      </a:lnTo>
                      <a:cubicBezTo>
                        <a:pt x="4396" y="5633"/>
                        <a:pt x="4225" y="5388"/>
                        <a:pt x="4041" y="5143"/>
                      </a:cubicBezTo>
                      <a:cubicBezTo>
                        <a:pt x="3943" y="5009"/>
                        <a:pt x="3845" y="4874"/>
                        <a:pt x="3723" y="4776"/>
                      </a:cubicBezTo>
                      <a:cubicBezTo>
                        <a:pt x="3233" y="4347"/>
                        <a:pt x="2584" y="4115"/>
                        <a:pt x="1960" y="3907"/>
                      </a:cubicBezTo>
                      <a:cubicBezTo>
                        <a:pt x="1127" y="3613"/>
                        <a:pt x="356" y="3343"/>
                        <a:pt x="62" y="2621"/>
                      </a:cubicBezTo>
                      <a:cubicBezTo>
                        <a:pt x="1" y="2462"/>
                        <a:pt x="123" y="2327"/>
                        <a:pt x="233" y="2217"/>
                      </a:cubicBezTo>
                      <a:cubicBezTo>
                        <a:pt x="270" y="2156"/>
                        <a:pt x="331" y="2119"/>
                        <a:pt x="356" y="2058"/>
                      </a:cubicBezTo>
                      <a:cubicBezTo>
                        <a:pt x="393" y="1972"/>
                        <a:pt x="429" y="1886"/>
                        <a:pt x="454" y="1813"/>
                      </a:cubicBezTo>
                      <a:cubicBezTo>
                        <a:pt x="539" y="1629"/>
                        <a:pt x="601" y="1458"/>
                        <a:pt x="735" y="1360"/>
                      </a:cubicBezTo>
                      <a:cubicBezTo>
                        <a:pt x="980" y="1176"/>
                        <a:pt x="1188" y="1103"/>
                        <a:pt x="1360" y="1152"/>
                      </a:cubicBezTo>
                      <a:cubicBezTo>
                        <a:pt x="3111" y="1592"/>
                        <a:pt x="6049" y="2645"/>
                        <a:pt x="6086" y="4751"/>
                      </a:cubicBezTo>
                      <a:cubicBezTo>
                        <a:pt x="6086" y="4935"/>
                        <a:pt x="6013" y="5094"/>
                        <a:pt x="5866" y="5241"/>
                      </a:cubicBezTo>
                      <a:cubicBezTo>
                        <a:pt x="5584" y="5511"/>
                        <a:pt x="5094" y="5645"/>
                        <a:pt x="4739" y="5645"/>
                      </a:cubicBezTo>
                      <a:close/>
                      <a:moveTo>
                        <a:pt x="20020" y="3625"/>
                      </a:moveTo>
                      <a:cubicBezTo>
                        <a:pt x="19762" y="3625"/>
                        <a:pt x="19481" y="3588"/>
                        <a:pt x="19224" y="3490"/>
                      </a:cubicBezTo>
                      <a:cubicBezTo>
                        <a:pt x="18758" y="3343"/>
                        <a:pt x="18428" y="3062"/>
                        <a:pt x="18281" y="2731"/>
                      </a:cubicBezTo>
                      <a:cubicBezTo>
                        <a:pt x="18097" y="2278"/>
                        <a:pt x="18550" y="1948"/>
                        <a:pt x="18954" y="1629"/>
                      </a:cubicBezTo>
                      <a:cubicBezTo>
                        <a:pt x="19163" y="1470"/>
                        <a:pt x="19358" y="1323"/>
                        <a:pt x="19481" y="1164"/>
                      </a:cubicBezTo>
                      <a:cubicBezTo>
                        <a:pt x="19554" y="1054"/>
                        <a:pt x="19616" y="919"/>
                        <a:pt x="19689" y="772"/>
                      </a:cubicBezTo>
                      <a:cubicBezTo>
                        <a:pt x="19848" y="429"/>
                        <a:pt x="20020" y="62"/>
                        <a:pt x="20350" y="38"/>
                      </a:cubicBezTo>
                      <a:cubicBezTo>
                        <a:pt x="20779" y="1"/>
                        <a:pt x="21330" y="368"/>
                        <a:pt x="21526" y="833"/>
                      </a:cubicBezTo>
                      <a:cubicBezTo>
                        <a:pt x="21856" y="1580"/>
                        <a:pt x="21771" y="2927"/>
                        <a:pt x="20962" y="3405"/>
                      </a:cubicBezTo>
                      <a:lnTo>
                        <a:pt x="20950" y="3368"/>
                      </a:lnTo>
                      <a:lnTo>
                        <a:pt x="20962" y="3405"/>
                      </a:lnTo>
                      <a:cubicBezTo>
                        <a:pt x="20693" y="3552"/>
                        <a:pt x="20350" y="3625"/>
                        <a:pt x="20020" y="36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8"/>
                <p:cNvSpPr/>
                <p:nvPr/>
              </p:nvSpPr>
              <p:spPr>
                <a:xfrm>
                  <a:off x="4150375" y="3826750"/>
                  <a:ext cx="732825" cy="44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938" fill="none" extrusionOk="0">
                      <a:moveTo>
                        <a:pt x="27488" y="17925"/>
                      </a:moveTo>
                      <a:cubicBezTo>
                        <a:pt x="27464" y="17925"/>
                        <a:pt x="27451" y="17913"/>
                        <a:pt x="27427" y="17888"/>
                      </a:cubicBezTo>
                      <a:cubicBezTo>
                        <a:pt x="27415" y="17888"/>
                        <a:pt x="27415" y="17876"/>
                        <a:pt x="27402" y="17876"/>
                      </a:cubicBezTo>
                      <a:lnTo>
                        <a:pt x="27402" y="17876"/>
                      </a:lnTo>
                      <a:cubicBezTo>
                        <a:pt x="24464" y="16848"/>
                        <a:pt x="21293" y="16346"/>
                        <a:pt x="17705" y="16346"/>
                      </a:cubicBezTo>
                      <a:cubicBezTo>
                        <a:pt x="14693" y="16346"/>
                        <a:pt x="11865" y="16701"/>
                        <a:pt x="9367" y="17007"/>
                      </a:cubicBezTo>
                      <a:cubicBezTo>
                        <a:pt x="8387" y="17129"/>
                        <a:pt x="7285" y="17264"/>
                        <a:pt x="6502" y="17264"/>
                      </a:cubicBezTo>
                      <a:cubicBezTo>
                        <a:pt x="6135" y="17264"/>
                        <a:pt x="5975" y="17239"/>
                        <a:pt x="5951" y="17239"/>
                      </a:cubicBezTo>
                      <a:cubicBezTo>
                        <a:pt x="5461" y="17129"/>
                        <a:pt x="4224" y="16456"/>
                        <a:pt x="3318" y="15966"/>
                      </a:cubicBezTo>
                      <a:cubicBezTo>
                        <a:pt x="2988" y="15782"/>
                        <a:pt x="2486" y="15709"/>
                        <a:pt x="2008" y="15623"/>
                      </a:cubicBezTo>
                      <a:cubicBezTo>
                        <a:pt x="1102" y="15489"/>
                        <a:pt x="184" y="15342"/>
                        <a:pt x="98" y="14509"/>
                      </a:cubicBezTo>
                      <a:cubicBezTo>
                        <a:pt x="0" y="13725"/>
                        <a:pt x="735" y="13260"/>
                        <a:pt x="1519" y="12746"/>
                      </a:cubicBezTo>
                      <a:cubicBezTo>
                        <a:pt x="2180" y="12317"/>
                        <a:pt x="2865" y="11877"/>
                        <a:pt x="3196" y="11203"/>
                      </a:cubicBezTo>
                      <a:cubicBezTo>
                        <a:pt x="3796" y="10028"/>
                        <a:pt x="3747" y="8546"/>
                        <a:pt x="3686" y="7114"/>
                      </a:cubicBezTo>
                      <a:cubicBezTo>
                        <a:pt x="3625" y="5240"/>
                        <a:pt x="3576" y="3441"/>
                        <a:pt x="4984" y="2522"/>
                      </a:cubicBezTo>
                      <a:cubicBezTo>
                        <a:pt x="5473" y="2204"/>
                        <a:pt x="6024" y="2510"/>
                        <a:pt x="6612" y="2828"/>
                      </a:cubicBezTo>
                      <a:cubicBezTo>
                        <a:pt x="7077" y="3073"/>
                        <a:pt x="7530" y="3343"/>
                        <a:pt x="8045" y="3355"/>
                      </a:cubicBezTo>
                      <a:cubicBezTo>
                        <a:pt x="8228" y="3367"/>
                        <a:pt x="8424" y="3367"/>
                        <a:pt x="8608" y="3367"/>
                      </a:cubicBezTo>
                      <a:cubicBezTo>
                        <a:pt x="10285" y="3367"/>
                        <a:pt x="11412" y="2314"/>
                        <a:pt x="12391" y="1396"/>
                      </a:cubicBezTo>
                      <a:cubicBezTo>
                        <a:pt x="13187" y="649"/>
                        <a:pt x="13873" y="0"/>
                        <a:pt x="14693" y="61"/>
                      </a:cubicBezTo>
                      <a:cubicBezTo>
                        <a:pt x="15342" y="110"/>
                        <a:pt x="15709" y="771"/>
                        <a:pt x="16138" y="1506"/>
                      </a:cubicBezTo>
                      <a:cubicBezTo>
                        <a:pt x="16456" y="2057"/>
                        <a:pt x="16775" y="2632"/>
                        <a:pt x="17264" y="3049"/>
                      </a:cubicBezTo>
                      <a:cubicBezTo>
                        <a:pt x="19309" y="4775"/>
                        <a:pt x="21452" y="5449"/>
                        <a:pt x="22884" y="5804"/>
                      </a:cubicBezTo>
                      <a:cubicBezTo>
                        <a:pt x="23472" y="5938"/>
                        <a:pt x="24060" y="5951"/>
                        <a:pt x="24635" y="5975"/>
                      </a:cubicBezTo>
                      <a:cubicBezTo>
                        <a:pt x="25370" y="5987"/>
                        <a:pt x="26056" y="6000"/>
                        <a:pt x="26570" y="6318"/>
                      </a:cubicBezTo>
                      <a:cubicBezTo>
                        <a:pt x="27023" y="6599"/>
                        <a:pt x="27206" y="7138"/>
                        <a:pt x="27366" y="7628"/>
                      </a:cubicBezTo>
                      <a:cubicBezTo>
                        <a:pt x="27427" y="7824"/>
                        <a:pt x="27513" y="8008"/>
                        <a:pt x="27574" y="8142"/>
                      </a:cubicBezTo>
                      <a:cubicBezTo>
                        <a:pt x="27733" y="8448"/>
                        <a:pt x="27892" y="8742"/>
                        <a:pt x="28039" y="9024"/>
                      </a:cubicBezTo>
                      <a:cubicBezTo>
                        <a:pt x="28100" y="9134"/>
                        <a:pt x="28161" y="9244"/>
                        <a:pt x="28223" y="9367"/>
                      </a:cubicBezTo>
                      <a:cubicBezTo>
                        <a:pt x="28639" y="10114"/>
                        <a:pt x="29202" y="11142"/>
                        <a:pt x="29263" y="11571"/>
                      </a:cubicBezTo>
                      <a:cubicBezTo>
                        <a:pt x="29288" y="11693"/>
                        <a:pt x="29312" y="12195"/>
                        <a:pt x="28884" y="13860"/>
                      </a:cubicBezTo>
                      <a:cubicBezTo>
                        <a:pt x="28774" y="14264"/>
                        <a:pt x="28737" y="14754"/>
                        <a:pt x="28688" y="15207"/>
                      </a:cubicBezTo>
                      <a:cubicBezTo>
                        <a:pt x="28566" y="16346"/>
                        <a:pt x="28455" y="17521"/>
                        <a:pt x="27525" y="17937"/>
                      </a:cubicBezTo>
                      <a:cubicBezTo>
                        <a:pt x="27513" y="17925"/>
                        <a:pt x="27513" y="17925"/>
                        <a:pt x="27488" y="179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8"/>
                <p:cNvSpPr/>
                <p:nvPr/>
              </p:nvSpPr>
              <p:spPr>
                <a:xfrm>
                  <a:off x="4294225" y="3936625"/>
                  <a:ext cx="503275" cy="24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31" h="9870" fill="none" extrusionOk="0">
                      <a:moveTo>
                        <a:pt x="18098" y="9869"/>
                      </a:moveTo>
                      <a:cubicBezTo>
                        <a:pt x="17204" y="9869"/>
                        <a:pt x="16249" y="9563"/>
                        <a:pt x="15232" y="9257"/>
                      </a:cubicBezTo>
                      <a:cubicBezTo>
                        <a:pt x="14155" y="8914"/>
                        <a:pt x="13053" y="8584"/>
                        <a:pt x="11976" y="8584"/>
                      </a:cubicBezTo>
                      <a:cubicBezTo>
                        <a:pt x="8743" y="8584"/>
                        <a:pt x="5817" y="8951"/>
                        <a:pt x="3233" y="9257"/>
                      </a:cubicBezTo>
                      <a:cubicBezTo>
                        <a:pt x="3001" y="9294"/>
                        <a:pt x="2756" y="9330"/>
                        <a:pt x="2511" y="9367"/>
                      </a:cubicBezTo>
                      <a:cubicBezTo>
                        <a:pt x="1936" y="9477"/>
                        <a:pt x="1323" y="9563"/>
                        <a:pt x="907" y="9490"/>
                      </a:cubicBezTo>
                      <a:cubicBezTo>
                        <a:pt x="883" y="9490"/>
                        <a:pt x="834" y="9477"/>
                        <a:pt x="797" y="9477"/>
                      </a:cubicBezTo>
                      <a:cubicBezTo>
                        <a:pt x="527" y="9428"/>
                        <a:pt x="111" y="9355"/>
                        <a:pt x="50" y="9049"/>
                      </a:cubicBezTo>
                      <a:cubicBezTo>
                        <a:pt x="1" y="8865"/>
                        <a:pt x="136" y="8718"/>
                        <a:pt x="283" y="8571"/>
                      </a:cubicBezTo>
                      <a:cubicBezTo>
                        <a:pt x="356" y="8498"/>
                        <a:pt x="430" y="8400"/>
                        <a:pt x="478" y="8314"/>
                      </a:cubicBezTo>
                      <a:cubicBezTo>
                        <a:pt x="1458" y="6355"/>
                        <a:pt x="1397" y="4274"/>
                        <a:pt x="1336" y="2584"/>
                      </a:cubicBezTo>
                      <a:cubicBezTo>
                        <a:pt x="1336" y="2560"/>
                        <a:pt x="1323" y="2511"/>
                        <a:pt x="1299" y="2474"/>
                      </a:cubicBezTo>
                      <a:cubicBezTo>
                        <a:pt x="1274" y="2388"/>
                        <a:pt x="1238" y="2278"/>
                        <a:pt x="1336" y="2217"/>
                      </a:cubicBezTo>
                      <a:cubicBezTo>
                        <a:pt x="1470" y="2107"/>
                        <a:pt x="1654" y="2168"/>
                        <a:pt x="1838" y="2229"/>
                      </a:cubicBezTo>
                      <a:cubicBezTo>
                        <a:pt x="1948" y="2266"/>
                        <a:pt x="2058" y="2315"/>
                        <a:pt x="2156" y="2315"/>
                      </a:cubicBezTo>
                      <a:cubicBezTo>
                        <a:pt x="2401" y="2327"/>
                        <a:pt x="2646" y="2327"/>
                        <a:pt x="2878" y="2327"/>
                      </a:cubicBezTo>
                      <a:cubicBezTo>
                        <a:pt x="4213" y="2327"/>
                        <a:pt x="5217" y="1617"/>
                        <a:pt x="6111" y="1005"/>
                      </a:cubicBezTo>
                      <a:cubicBezTo>
                        <a:pt x="6894" y="478"/>
                        <a:pt x="7568" y="1"/>
                        <a:pt x="8278" y="74"/>
                      </a:cubicBezTo>
                      <a:cubicBezTo>
                        <a:pt x="8572" y="111"/>
                        <a:pt x="8755" y="380"/>
                        <a:pt x="8927" y="674"/>
                      </a:cubicBezTo>
                      <a:cubicBezTo>
                        <a:pt x="9049" y="858"/>
                        <a:pt x="9172" y="1054"/>
                        <a:pt x="9319" y="1188"/>
                      </a:cubicBezTo>
                      <a:cubicBezTo>
                        <a:pt x="11914" y="3380"/>
                        <a:pt x="14559" y="4225"/>
                        <a:pt x="16322" y="4653"/>
                      </a:cubicBezTo>
                      <a:cubicBezTo>
                        <a:pt x="16702" y="4739"/>
                        <a:pt x="17081" y="4739"/>
                        <a:pt x="17461" y="4727"/>
                      </a:cubicBezTo>
                      <a:cubicBezTo>
                        <a:pt x="17926" y="4715"/>
                        <a:pt x="18355" y="4715"/>
                        <a:pt x="18673" y="4910"/>
                      </a:cubicBezTo>
                      <a:cubicBezTo>
                        <a:pt x="18747" y="4959"/>
                        <a:pt x="18783" y="5045"/>
                        <a:pt x="18808" y="5143"/>
                      </a:cubicBezTo>
                      <a:cubicBezTo>
                        <a:pt x="18832" y="5192"/>
                        <a:pt x="18844" y="5229"/>
                        <a:pt x="18869" y="5278"/>
                      </a:cubicBezTo>
                      <a:cubicBezTo>
                        <a:pt x="19040" y="5584"/>
                        <a:pt x="19200" y="5890"/>
                        <a:pt x="19359" y="6184"/>
                      </a:cubicBezTo>
                      <a:cubicBezTo>
                        <a:pt x="19432" y="6294"/>
                        <a:pt x="19481" y="6392"/>
                        <a:pt x="19555" y="6514"/>
                      </a:cubicBezTo>
                      <a:cubicBezTo>
                        <a:pt x="19591" y="6600"/>
                        <a:pt x="19653" y="6686"/>
                        <a:pt x="19714" y="6784"/>
                      </a:cubicBezTo>
                      <a:cubicBezTo>
                        <a:pt x="19885" y="7004"/>
                        <a:pt x="20081" y="7310"/>
                        <a:pt x="20118" y="7592"/>
                      </a:cubicBezTo>
                      <a:cubicBezTo>
                        <a:pt x="20130" y="7739"/>
                        <a:pt x="20081" y="7947"/>
                        <a:pt x="20008" y="8167"/>
                      </a:cubicBezTo>
                      <a:cubicBezTo>
                        <a:pt x="19971" y="8277"/>
                        <a:pt x="19934" y="8400"/>
                        <a:pt x="19897" y="8535"/>
                      </a:cubicBezTo>
                      <a:cubicBezTo>
                        <a:pt x="19873" y="8633"/>
                        <a:pt x="19873" y="8731"/>
                        <a:pt x="19873" y="8841"/>
                      </a:cubicBezTo>
                      <a:cubicBezTo>
                        <a:pt x="19873" y="9037"/>
                        <a:pt x="19873" y="9245"/>
                        <a:pt x="19714" y="9343"/>
                      </a:cubicBezTo>
                      <a:cubicBezTo>
                        <a:pt x="19212" y="9747"/>
                        <a:pt x="18661" y="9869"/>
                        <a:pt x="18098" y="98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8"/>
                <p:cNvSpPr/>
                <p:nvPr/>
              </p:nvSpPr>
              <p:spPr>
                <a:xfrm>
                  <a:off x="4404425" y="4038250"/>
                  <a:ext cx="119400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6" h="2438" fill="none" extrusionOk="0">
                      <a:moveTo>
                        <a:pt x="1752" y="2437"/>
                      </a:moveTo>
                      <a:cubicBezTo>
                        <a:pt x="968" y="2437"/>
                        <a:pt x="246" y="2290"/>
                        <a:pt x="74" y="1984"/>
                      </a:cubicBezTo>
                      <a:cubicBezTo>
                        <a:pt x="1" y="1837"/>
                        <a:pt x="38" y="1690"/>
                        <a:pt x="172" y="1519"/>
                      </a:cubicBezTo>
                      <a:lnTo>
                        <a:pt x="172" y="1519"/>
                      </a:lnTo>
                      <a:cubicBezTo>
                        <a:pt x="1042" y="454"/>
                        <a:pt x="2278" y="1"/>
                        <a:pt x="3135" y="50"/>
                      </a:cubicBezTo>
                      <a:cubicBezTo>
                        <a:pt x="3625" y="62"/>
                        <a:pt x="4335" y="343"/>
                        <a:pt x="4629" y="735"/>
                      </a:cubicBezTo>
                      <a:cubicBezTo>
                        <a:pt x="4751" y="894"/>
                        <a:pt x="4776" y="1066"/>
                        <a:pt x="4739" y="1225"/>
                      </a:cubicBezTo>
                      <a:cubicBezTo>
                        <a:pt x="4580" y="1813"/>
                        <a:pt x="3747" y="2253"/>
                        <a:pt x="2523" y="2413"/>
                      </a:cubicBezTo>
                      <a:cubicBezTo>
                        <a:pt x="2266" y="2425"/>
                        <a:pt x="2009" y="2437"/>
                        <a:pt x="1752" y="243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8"/>
                <p:cNvSpPr/>
                <p:nvPr/>
              </p:nvSpPr>
              <p:spPr>
                <a:xfrm>
                  <a:off x="4278025" y="3400650"/>
                  <a:ext cx="161025" cy="19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1" h="7727" fill="none" extrusionOk="0">
                      <a:moveTo>
                        <a:pt x="2535" y="7726"/>
                      </a:moveTo>
                      <a:cubicBezTo>
                        <a:pt x="2228" y="7726"/>
                        <a:pt x="1959" y="7592"/>
                        <a:pt x="1726" y="7347"/>
                      </a:cubicBezTo>
                      <a:lnTo>
                        <a:pt x="1714" y="7322"/>
                      </a:lnTo>
                      <a:cubicBezTo>
                        <a:pt x="1286" y="6833"/>
                        <a:pt x="465" y="5914"/>
                        <a:pt x="282" y="5510"/>
                      </a:cubicBezTo>
                      <a:cubicBezTo>
                        <a:pt x="0" y="4861"/>
                        <a:pt x="184" y="4127"/>
                        <a:pt x="331" y="3490"/>
                      </a:cubicBezTo>
                      <a:cubicBezTo>
                        <a:pt x="380" y="3282"/>
                        <a:pt x="429" y="3098"/>
                        <a:pt x="453" y="2914"/>
                      </a:cubicBezTo>
                      <a:lnTo>
                        <a:pt x="453" y="2914"/>
                      </a:lnTo>
                      <a:cubicBezTo>
                        <a:pt x="576" y="2229"/>
                        <a:pt x="490" y="1604"/>
                        <a:pt x="404" y="1102"/>
                      </a:cubicBezTo>
                      <a:cubicBezTo>
                        <a:pt x="343" y="625"/>
                        <a:pt x="282" y="270"/>
                        <a:pt x="465" y="135"/>
                      </a:cubicBezTo>
                      <a:cubicBezTo>
                        <a:pt x="649" y="0"/>
                        <a:pt x="1065" y="74"/>
                        <a:pt x="1861" y="404"/>
                      </a:cubicBezTo>
                      <a:cubicBezTo>
                        <a:pt x="2963" y="870"/>
                        <a:pt x="3685" y="882"/>
                        <a:pt x="4261" y="882"/>
                      </a:cubicBezTo>
                      <a:cubicBezTo>
                        <a:pt x="4714" y="882"/>
                        <a:pt x="5081" y="894"/>
                        <a:pt x="5449" y="1115"/>
                      </a:cubicBezTo>
                      <a:cubicBezTo>
                        <a:pt x="6440" y="1690"/>
                        <a:pt x="6159" y="3331"/>
                        <a:pt x="5791" y="4078"/>
                      </a:cubicBezTo>
                      <a:cubicBezTo>
                        <a:pt x="5632" y="4408"/>
                        <a:pt x="5449" y="4592"/>
                        <a:pt x="5265" y="4788"/>
                      </a:cubicBezTo>
                      <a:cubicBezTo>
                        <a:pt x="4959" y="5082"/>
                        <a:pt x="4616" y="5412"/>
                        <a:pt x="4236" y="6380"/>
                      </a:cubicBezTo>
                      <a:cubicBezTo>
                        <a:pt x="4016" y="6930"/>
                        <a:pt x="3379" y="7592"/>
                        <a:pt x="2718" y="7714"/>
                      </a:cubicBezTo>
                      <a:cubicBezTo>
                        <a:pt x="2669" y="7726"/>
                        <a:pt x="2596" y="7726"/>
                        <a:pt x="2535" y="7726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8"/>
                <p:cNvSpPr/>
                <p:nvPr/>
              </p:nvSpPr>
              <p:spPr>
                <a:xfrm>
                  <a:off x="4693700" y="3373700"/>
                  <a:ext cx="139900" cy="24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6" h="9723" fill="none" extrusionOk="0">
                      <a:moveTo>
                        <a:pt x="4825" y="9723"/>
                      </a:moveTo>
                      <a:lnTo>
                        <a:pt x="4800" y="9723"/>
                      </a:lnTo>
                      <a:cubicBezTo>
                        <a:pt x="4604" y="9710"/>
                        <a:pt x="4494" y="9551"/>
                        <a:pt x="4371" y="9417"/>
                      </a:cubicBezTo>
                      <a:lnTo>
                        <a:pt x="4347" y="9404"/>
                      </a:lnTo>
                      <a:cubicBezTo>
                        <a:pt x="4004" y="8988"/>
                        <a:pt x="3527" y="8670"/>
                        <a:pt x="3025" y="8510"/>
                      </a:cubicBezTo>
                      <a:lnTo>
                        <a:pt x="2841" y="8462"/>
                      </a:lnTo>
                      <a:cubicBezTo>
                        <a:pt x="2670" y="8425"/>
                        <a:pt x="2510" y="8376"/>
                        <a:pt x="2363" y="8302"/>
                      </a:cubicBezTo>
                      <a:cubicBezTo>
                        <a:pt x="2229" y="8217"/>
                        <a:pt x="2106" y="8119"/>
                        <a:pt x="1959" y="7960"/>
                      </a:cubicBezTo>
                      <a:cubicBezTo>
                        <a:pt x="1653" y="7629"/>
                        <a:pt x="1457" y="7213"/>
                        <a:pt x="1249" y="6809"/>
                      </a:cubicBezTo>
                      <a:cubicBezTo>
                        <a:pt x="1127" y="6588"/>
                        <a:pt x="1004" y="6343"/>
                        <a:pt x="955" y="6062"/>
                      </a:cubicBezTo>
                      <a:cubicBezTo>
                        <a:pt x="906" y="5805"/>
                        <a:pt x="919" y="5523"/>
                        <a:pt x="943" y="5266"/>
                      </a:cubicBezTo>
                      <a:cubicBezTo>
                        <a:pt x="943" y="5217"/>
                        <a:pt x="943" y="5180"/>
                        <a:pt x="955" y="5131"/>
                      </a:cubicBezTo>
                      <a:cubicBezTo>
                        <a:pt x="1029" y="4054"/>
                        <a:pt x="882" y="3123"/>
                        <a:pt x="515" y="2364"/>
                      </a:cubicBezTo>
                      <a:cubicBezTo>
                        <a:pt x="466" y="2278"/>
                        <a:pt x="429" y="2193"/>
                        <a:pt x="392" y="2119"/>
                      </a:cubicBezTo>
                      <a:cubicBezTo>
                        <a:pt x="282" y="1911"/>
                        <a:pt x="184" y="1715"/>
                        <a:pt x="111" y="1507"/>
                      </a:cubicBezTo>
                      <a:cubicBezTo>
                        <a:pt x="0" y="1152"/>
                        <a:pt x="49" y="809"/>
                        <a:pt x="221" y="589"/>
                      </a:cubicBezTo>
                      <a:cubicBezTo>
                        <a:pt x="466" y="246"/>
                        <a:pt x="906" y="197"/>
                        <a:pt x="1323" y="160"/>
                      </a:cubicBezTo>
                      <a:cubicBezTo>
                        <a:pt x="1433" y="136"/>
                        <a:pt x="1519" y="136"/>
                        <a:pt x="1629" y="123"/>
                      </a:cubicBezTo>
                      <a:lnTo>
                        <a:pt x="1898" y="74"/>
                      </a:lnTo>
                      <a:cubicBezTo>
                        <a:pt x="2070" y="50"/>
                        <a:pt x="2253" y="1"/>
                        <a:pt x="2437" y="1"/>
                      </a:cubicBezTo>
                      <a:lnTo>
                        <a:pt x="2437" y="1"/>
                      </a:lnTo>
                      <a:cubicBezTo>
                        <a:pt x="2792" y="1"/>
                        <a:pt x="3147" y="136"/>
                        <a:pt x="3453" y="258"/>
                      </a:cubicBezTo>
                      <a:lnTo>
                        <a:pt x="4298" y="601"/>
                      </a:lnTo>
                      <a:cubicBezTo>
                        <a:pt x="4347" y="613"/>
                        <a:pt x="4408" y="625"/>
                        <a:pt x="4469" y="662"/>
                      </a:cubicBezTo>
                      <a:cubicBezTo>
                        <a:pt x="4629" y="711"/>
                        <a:pt x="4812" y="772"/>
                        <a:pt x="4910" y="870"/>
                      </a:cubicBezTo>
                      <a:cubicBezTo>
                        <a:pt x="5155" y="1140"/>
                        <a:pt x="5131" y="1642"/>
                        <a:pt x="5118" y="2058"/>
                      </a:cubicBezTo>
                      <a:cubicBezTo>
                        <a:pt x="5118" y="2156"/>
                        <a:pt x="5106" y="2254"/>
                        <a:pt x="5106" y="2340"/>
                      </a:cubicBezTo>
                      <a:cubicBezTo>
                        <a:pt x="5106" y="2768"/>
                        <a:pt x="5167" y="3197"/>
                        <a:pt x="5241" y="3625"/>
                      </a:cubicBezTo>
                      <a:cubicBezTo>
                        <a:pt x="5302" y="4017"/>
                        <a:pt x="5363" y="4409"/>
                        <a:pt x="5375" y="4813"/>
                      </a:cubicBezTo>
                      <a:cubicBezTo>
                        <a:pt x="5375" y="5082"/>
                        <a:pt x="5363" y="5364"/>
                        <a:pt x="5351" y="5633"/>
                      </a:cubicBezTo>
                      <a:cubicBezTo>
                        <a:pt x="5327" y="5952"/>
                        <a:pt x="5302" y="6307"/>
                        <a:pt x="5327" y="6625"/>
                      </a:cubicBezTo>
                      <a:cubicBezTo>
                        <a:pt x="5351" y="6894"/>
                        <a:pt x="5388" y="7139"/>
                        <a:pt x="5437" y="7396"/>
                      </a:cubicBezTo>
                      <a:cubicBezTo>
                        <a:pt x="5473" y="7604"/>
                        <a:pt x="5510" y="7837"/>
                        <a:pt x="5535" y="8057"/>
                      </a:cubicBezTo>
                      <a:cubicBezTo>
                        <a:pt x="5596" y="8633"/>
                        <a:pt x="5498" y="9110"/>
                        <a:pt x="5253" y="9466"/>
                      </a:cubicBezTo>
                      <a:cubicBezTo>
                        <a:pt x="5180" y="9551"/>
                        <a:pt x="5020" y="9723"/>
                        <a:pt x="4825" y="972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8"/>
                <p:cNvSpPr/>
                <p:nvPr/>
              </p:nvSpPr>
              <p:spPr>
                <a:xfrm>
                  <a:off x="3141775" y="2797950"/>
                  <a:ext cx="2059150" cy="181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66" h="72632" fill="none" extrusionOk="0">
                      <a:moveTo>
                        <a:pt x="81851" y="50470"/>
                      </a:moveTo>
                      <a:cubicBezTo>
                        <a:pt x="81423" y="48119"/>
                        <a:pt x="80309" y="46050"/>
                        <a:pt x="79317" y="44225"/>
                      </a:cubicBezTo>
                      <a:cubicBezTo>
                        <a:pt x="79182" y="43980"/>
                        <a:pt x="79035" y="43723"/>
                        <a:pt x="78901" y="43466"/>
                      </a:cubicBezTo>
                      <a:lnTo>
                        <a:pt x="78876" y="43417"/>
                      </a:lnTo>
                      <a:cubicBezTo>
                        <a:pt x="77603" y="41030"/>
                        <a:pt x="76146" y="38336"/>
                        <a:pt x="73819" y="36548"/>
                      </a:cubicBezTo>
                      <a:cubicBezTo>
                        <a:pt x="72105" y="35226"/>
                        <a:pt x="70011" y="35152"/>
                        <a:pt x="68310" y="35079"/>
                      </a:cubicBezTo>
                      <a:cubicBezTo>
                        <a:pt x="67930" y="35067"/>
                        <a:pt x="67550" y="35042"/>
                        <a:pt x="67183" y="35018"/>
                      </a:cubicBezTo>
                      <a:cubicBezTo>
                        <a:pt x="67979" y="34920"/>
                        <a:pt x="68689" y="34479"/>
                        <a:pt x="69203" y="33757"/>
                      </a:cubicBezTo>
                      <a:cubicBezTo>
                        <a:pt x="69742" y="32961"/>
                        <a:pt x="69975" y="31969"/>
                        <a:pt x="69877" y="30843"/>
                      </a:cubicBezTo>
                      <a:cubicBezTo>
                        <a:pt x="69840" y="30536"/>
                        <a:pt x="69791" y="30243"/>
                        <a:pt x="69754" y="29998"/>
                      </a:cubicBezTo>
                      <a:cubicBezTo>
                        <a:pt x="69718" y="29802"/>
                        <a:pt x="69693" y="29618"/>
                        <a:pt x="69669" y="29471"/>
                      </a:cubicBezTo>
                      <a:cubicBezTo>
                        <a:pt x="69656" y="29288"/>
                        <a:pt x="69669" y="29043"/>
                        <a:pt x="69693" y="28786"/>
                      </a:cubicBezTo>
                      <a:cubicBezTo>
                        <a:pt x="69705" y="28492"/>
                        <a:pt x="69730" y="28124"/>
                        <a:pt x="69718" y="27745"/>
                      </a:cubicBezTo>
                      <a:cubicBezTo>
                        <a:pt x="69705" y="27194"/>
                        <a:pt x="69632" y="26704"/>
                        <a:pt x="69546" y="26263"/>
                      </a:cubicBezTo>
                      <a:cubicBezTo>
                        <a:pt x="69485" y="25908"/>
                        <a:pt x="69448" y="25590"/>
                        <a:pt x="69448" y="25345"/>
                      </a:cubicBezTo>
                      <a:cubicBezTo>
                        <a:pt x="69448" y="25296"/>
                        <a:pt x="69448" y="25247"/>
                        <a:pt x="69460" y="25186"/>
                      </a:cubicBezTo>
                      <a:cubicBezTo>
                        <a:pt x="69485" y="24574"/>
                        <a:pt x="69571" y="23313"/>
                        <a:pt x="68665" y="22333"/>
                      </a:cubicBezTo>
                      <a:cubicBezTo>
                        <a:pt x="68163" y="21782"/>
                        <a:pt x="67526" y="21574"/>
                        <a:pt x="67220" y="21488"/>
                      </a:cubicBezTo>
                      <a:lnTo>
                        <a:pt x="67195" y="21476"/>
                      </a:lnTo>
                      <a:lnTo>
                        <a:pt x="66363" y="21145"/>
                      </a:lnTo>
                      <a:cubicBezTo>
                        <a:pt x="65934" y="20986"/>
                        <a:pt x="65298" y="20717"/>
                        <a:pt x="64502" y="20717"/>
                      </a:cubicBezTo>
                      <a:lnTo>
                        <a:pt x="64477" y="20717"/>
                      </a:lnTo>
                      <a:cubicBezTo>
                        <a:pt x="64073" y="20717"/>
                        <a:pt x="63730" y="20803"/>
                        <a:pt x="63485" y="20839"/>
                      </a:cubicBezTo>
                      <a:cubicBezTo>
                        <a:pt x="63436" y="20864"/>
                        <a:pt x="63400" y="20864"/>
                        <a:pt x="63339" y="20876"/>
                      </a:cubicBezTo>
                      <a:cubicBezTo>
                        <a:pt x="63277" y="20888"/>
                        <a:pt x="63192" y="20888"/>
                        <a:pt x="63130" y="20900"/>
                      </a:cubicBezTo>
                      <a:cubicBezTo>
                        <a:pt x="62555" y="20962"/>
                        <a:pt x="61367" y="21109"/>
                        <a:pt x="60522" y="22125"/>
                      </a:cubicBezTo>
                      <a:cubicBezTo>
                        <a:pt x="60229" y="22027"/>
                        <a:pt x="59922" y="21917"/>
                        <a:pt x="59604" y="21843"/>
                      </a:cubicBezTo>
                      <a:cubicBezTo>
                        <a:pt x="59482" y="21807"/>
                        <a:pt x="59335" y="21782"/>
                        <a:pt x="59188" y="21733"/>
                      </a:cubicBezTo>
                      <a:lnTo>
                        <a:pt x="59176" y="21733"/>
                      </a:lnTo>
                      <a:cubicBezTo>
                        <a:pt x="58404" y="21537"/>
                        <a:pt x="57461" y="21305"/>
                        <a:pt x="56506" y="21305"/>
                      </a:cubicBezTo>
                      <a:cubicBezTo>
                        <a:pt x="54511" y="21305"/>
                        <a:pt x="53519" y="22394"/>
                        <a:pt x="53115" y="23031"/>
                      </a:cubicBezTo>
                      <a:cubicBezTo>
                        <a:pt x="52956" y="23264"/>
                        <a:pt x="52821" y="23496"/>
                        <a:pt x="52686" y="23704"/>
                      </a:cubicBezTo>
                      <a:cubicBezTo>
                        <a:pt x="52503" y="23533"/>
                        <a:pt x="52294" y="23398"/>
                        <a:pt x="52074" y="23264"/>
                      </a:cubicBezTo>
                      <a:cubicBezTo>
                        <a:pt x="51180" y="22737"/>
                        <a:pt x="50372" y="22725"/>
                        <a:pt x="49772" y="22725"/>
                      </a:cubicBezTo>
                      <a:cubicBezTo>
                        <a:pt x="49307" y="22725"/>
                        <a:pt x="48915" y="22713"/>
                        <a:pt x="48229" y="22419"/>
                      </a:cubicBezTo>
                      <a:cubicBezTo>
                        <a:pt x="47360" y="22051"/>
                        <a:pt x="46760" y="21904"/>
                        <a:pt x="46197" y="21904"/>
                      </a:cubicBezTo>
                      <a:cubicBezTo>
                        <a:pt x="46013" y="21904"/>
                        <a:pt x="45830" y="21917"/>
                        <a:pt x="45658" y="21941"/>
                      </a:cubicBezTo>
                      <a:cubicBezTo>
                        <a:pt x="45462" y="21513"/>
                        <a:pt x="45266" y="21121"/>
                        <a:pt x="45058" y="20741"/>
                      </a:cubicBezTo>
                      <a:cubicBezTo>
                        <a:pt x="44556" y="19762"/>
                        <a:pt x="44079" y="18819"/>
                        <a:pt x="44054" y="18072"/>
                      </a:cubicBezTo>
                      <a:cubicBezTo>
                        <a:pt x="44018" y="17411"/>
                        <a:pt x="44324" y="16591"/>
                        <a:pt x="44666" y="15697"/>
                      </a:cubicBezTo>
                      <a:cubicBezTo>
                        <a:pt x="44838" y="15256"/>
                        <a:pt x="45022" y="14754"/>
                        <a:pt x="45168" y="14252"/>
                      </a:cubicBezTo>
                      <a:cubicBezTo>
                        <a:pt x="45830" y="12060"/>
                        <a:pt x="45756" y="8926"/>
                        <a:pt x="43405" y="7248"/>
                      </a:cubicBezTo>
                      <a:cubicBezTo>
                        <a:pt x="42463" y="6575"/>
                        <a:pt x="41410" y="6367"/>
                        <a:pt x="40638" y="6208"/>
                      </a:cubicBezTo>
                      <a:cubicBezTo>
                        <a:pt x="40271" y="6134"/>
                        <a:pt x="39891" y="6061"/>
                        <a:pt x="39695" y="5963"/>
                      </a:cubicBezTo>
                      <a:cubicBezTo>
                        <a:pt x="39402" y="5828"/>
                        <a:pt x="39034" y="5387"/>
                        <a:pt x="38667" y="4959"/>
                      </a:cubicBezTo>
                      <a:cubicBezTo>
                        <a:pt x="38410" y="4653"/>
                        <a:pt x="38104" y="4285"/>
                        <a:pt x="37749" y="3943"/>
                      </a:cubicBezTo>
                      <a:cubicBezTo>
                        <a:pt x="36659" y="2877"/>
                        <a:pt x="35263" y="2265"/>
                        <a:pt x="33941" y="2265"/>
                      </a:cubicBezTo>
                      <a:cubicBezTo>
                        <a:pt x="32998" y="2265"/>
                        <a:pt x="32141" y="2559"/>
                        <a:pt x="31443" y="3122"/>
                      </a:cubicBezTo>
                      <a:cubicBezTo>
                        <a:pt x="30292" y="4041"/>
                        <a:pt x="29974" y="5314"/>
                        <a:pt x="29753" y="6147"/>
                      </a:cubicBezTo>
                      <a:cubicBezTo>
                        <a:pt x="29729" y="6257"/>
                        <a:pt x="29717" y="6355"/>
                        <a:pt x="29680" y="6453"/>
                      </a:cubicBezTo>
                      <a:cubicBezTo>
                        <a:pt x="29202" y="8204"/>
                        <a:pt x="27733" y="9636"/>
                        <a:pt x="26117" y="9942"/>
                      </a:cubicBezTo>
                      <a:cubicBezTo>
                        <a:pt x="25896" y="9991"/>
                        <a:pt x="25688" y="10003"/>
                        <a:pt x="25468" y="10003"/>
                      </a:cubicBezTo>
                      <a:cubicBezTo>
                        <a:pt x="24060" y="10003"/>
                        <a:pt x="22676" y="9195"/>
                        <a:pt x="22162" y="8057"/>
                      </a:cubicBezTo>
                      <a:cubicBezTo>
                        <a:pt x="21942" y="7567"/>
                        <a:pt x="21819" y="6918"/>
                        <a:pt x="21672" y="6220"/>
                      </a:cubicBezTo>
                      <a:cubicBezTo>
                        <a:pt x="21489" y="5326"/>
                        <a:pt x="21280" y="4285"/>
                        <a:pt x="20791" y="3257"/>
                      </a:cubicBezTo>
                      <a:cubicBezTo>
                        <a:pt x="20019" y="1629"/>
                        <a:pt x="18415" y="392"/>
                        <a:pt x="16701" y="74"/>
                      </a:cubicBezTo>
                      <a:cubicBezTo>
                        <a:pt x="16432" y="25"/>
                        <a:pt x="16150" y="0"/>
                        <a:pt x="15881" y="0"/>
                      </a:cubicBezTo>
                      <a:cubicBezTo>
                        <a:pt x="14803" y="0"/>
                        <a:pt x="13812" y="392"/>
                        <a:pt x="13040" y="1126"/>
                      </a:cubicBezTo>
                      <a:cubicBezTo>
                        <a:pt x="11718" y="2412"/>
                        <a:pt x="11595" y="4114"/>
                        <a:pt x="11510" y="5351"/>
                      </a:cubicBezTo>
                      <a:cubicBezTo>
                        <a:pt x="11497" y="5583"/>
                        <a:pt x="11485" y="5889"/>
                        <a:pt x="11449" y="6122"/>
                      </a:cubicBezTo>
                      <a:cubicBezTo>
                        <a:pt x="11302" y="6134"/>
                        <a:pt x="11142" y="6134"/>
                        <a:pt x="11008" y="6134"/>
                      </a:cubicBezTo>
                      <a:cubicBezTo>
                        <a:pt x="10432" y="6147"/>
                        <a:pt x="9771" y="6171"/>
                        <a:pt x="9110" y="6379"/>
                      </a:cubicBezTo>
                      <a:cubicBezTo>
                        <a:pt x="7947" y="6759"/>
                        <a:pt x="7126" y="7653"/>
                        <a:pt x="6857" y="8816"/>
                      </a:cubicBezTo>
                      <a:cubicBezTo>
                        <a:pt x="6649" y="9771"/>
                        <a:pt x="6906" y="10554"/>
                        <a:pt x="7077" y="11032"/>
                      </a:cubicBezTo>
                      <a:cubicBezTo>
                        <a:pt x="7077" y="11044"/>
                        <a:pt x="7077" y="11044"/>
                        <a:pt x="7090" y="11069"/>
                      </a:cubicBezTo>
                      <a:cubicBezTo>
                        <a:pt x="6979" y="11203"/>
                        <a:pt x="6735" y="11399"/>
                        <a:pt x="6404" y="11571"/>
                      </a:cubicBezTo>
                      <a:cubicBezTo>
                        <a:pt x="6122" y="11693"/>
                        <a:pt x="5792" y="11828"/>
                        <a:pt x="5473" y="11950"/>
                      </a:cubicBezTo>
                      <a:cubicBezTo>
                        <a:pt x="4518" y="12317"/>
                        <a:pt x="3343" y="12758"/>
                        <a:pt x="2363" y="13701"/>
                      </a:cubicBezTo>
                      <a:cubicBezTo>
                        <a:pt x="637" y="15329"/>
                        <a:pt x="0" y="18084"/>
                        <a:pt x="784" y="20705"/>
                      </a:cubicBezTo>
                      <a:cubicBezTo>
                        <a:pt x="833" y="20876"/>
                        <a:pt x="882" y="21047"/>
                        <a:pt x="943" y="21219"/>
                      </a:cubicBezTo>
                      <a:cubicBezTo>
                        <a:pt x="1433" y="22933"/>
                        <a:pt x="2241" y="25810"/>
                        <a:pt x="4935" y="26545"/>
                      </a:cubicBezTo>
                      <a:cubicBezTo>
                        <a:pt x="5314" y="26655"/>
                        <a:pt x="5718" y="26704"/>
                        <a:pt x="6110" y="26704"/>
                      </a:cubicBezTo>
                      <a:cubicBezTo>
                        <a:pt x="7653" y="26704"/>
                        <a:pt x="8914" y="25921"/>
                        <a:pt x="9918" y="25284"/>
                      </a:cubicBezTo>
                      <a:cubicBezTo>
                        <a:pt x="10334" y="25014"/>
                        <a:pt x="10763" y="24757"/>
                        <a:pt x="11069" y="24635"/>
                      </a:cubicBezTo>
                      <a:cubicBezTo>
                        <a:pt x="11191" y="24586"/>
                        <a:pt x="11363" y="24512"/>
                        <a:pt x="11485" y="24488"/>
                      </a:cubicBezTo>
                      <a:cubicBezTo>
                        <a:pt x="11559" y="24525"/>
                        <a:pt x="11681" y="24610"/>
                        <a:pt x="11865" y="24770"/>
                      </a:cubicBezTo>
                      <a:cubicBezTo>
                        <a:pt x="12244" y="25112"/>
                        <a:pt x="12612" y="25492"/>
                        <a:pt x="13016" y="25921"/>
                      </a:cubicBezTo>
                      <a:cubicBezTo>
                        <a:pt x="13738" y="26667"/>
                        <a:pt x="14546" y="27524"/>
                        <a:pt x="15575" y="28198"/>
                      </a:cubicBezTo>
                      <a:cubicBezTo>
                        <a:pt x="16701" y="28957"/>
                        <a:pt x="18036" y="29361"/>
                        <a:pt x="19321" y="29361"/>
                      </a:cubicBezTo>
                      <a:cubicBezTo>
                        <a:pt x="20717" y="29361"/>
                        <a:pt x="21954" y="28896"/>
                        <a:pt x="22884" y="27990"/>
                      </a:cubicBezTo>
                      <a:cubicBezTo>
                        <a:pt x="23386" y="27500"/>
                        <a:pt x="23729" y="26961"/>
                        <a:pt x="23999" y="26520"/>
                      </a:cubicBezTo>
                      <a:cubicBezTo>
                        <a:pt x="24060" y="26423"/>
                        <a:pt x="24121" y="26325"/>
                        <a:pt x="24207" y="26214"/>
                      </a:cubicBezTo>
                      <a:cubicBezTo>
                        <a:pt x="24390" y="26276"/>
                        <a:pt x="24599" y="26361"/>
                        <a:pt x="24770" y="26423"/>
                      </a:cubicBezTo>
                      <a:cubicBezTo>
                        <a:pt x="25492" y="26716"/>
                        <a:pt x="26374" y="27084"/>
                        <a:pt x="27415" y="27084"/>
                      </a:cubicBezTo>
                      <a:cubicBezTo>
                        <a:pt x="27770" y="27084"/>
                        <a:pt x="28100" y="27035"/>
                        <a:pt x="28443" y="26961"/>
                      </a:cubicBezTo>
                      <a:cubicBezTo>
                        <a:pt x="29631" y="26667"/>
                        <a:pt x="30414" y="25921"/>
                        <a:pt x="30978" y="25382"/>
                      </a:cubicBezTo>
                      <a:cubicBezTo>
                        <a:pt x="31137" y="25235"/>
                        <a:pt x="31369" y="25014"/>
                        <a:pt x="31467" y="24941"/>
                      </a:cubicBezTo>
                      <a:cubicBezTo>
                        <a:pt x="31578" y="24953"/>
                        <a:pt x="31798" y="25063"/>
                        <a:pt x="31933" y="25235"/>
                      </a:cubicBezTo>
                      <a:cubicBezTo>
                        <a:pt x="32373" y="25749"/>
                        <a:pt x="32545" y="26692"/>
                        <a:pt x="32655" y="27329"/>
                      </a:cubicBezTo>
                      <a:cubicBezTo>
                        <a:pt x="32900" y="28982"/>
                        <a:pt x="32667" y="31014"/>
                        <a:pt x="31590" y="31614"/>
                      </a:cubicBezTo>
                      <a:cubicBezTo>
                        <a:pt x="31516" y="31663"/>
                        <a:pt x="31455" y="31687"/>
                        <a:pt x="31382" y="31724"/>
                      </a:cubicBezTo>
                      <a:cubicBezTo>
                        <a:pt x="30916" y="31957"/>
                        <a:pt x="30157" y="32336"/>
                        <a:pt x="29594" y="33144"/>
                      </a:cubicBezTo>
                      <a:cubicBezTo>
                        <a:pt x="29166" y="33769"/>
                        <a:pt x="28933" y="34553"/>
                        <a:pt x="28921" y="35446"/>
                      </a:cubicBezTo>
                      <a:cubicBezTo>
                        <a:pt x="28884" y="37871"/>
                        <a:pt x="30231" y="39768"/>
                        <a:pt x="31308" y="41287"/>
                      </a:cubicBezTo>
                      <a:cubicBezTo>
                        <a:pt x="31871" y="42083"/>
                        <a:pt x="32410" y="42854"/>
                        <a:pt x="32692" y="43564"/>
                      </a:cubicBezTo>
                      <a:cubicBezTo>
                        <a:pt x="33059" y="44519"/>
                        <a:pt x="32973" y="45670"/>
                        <a:pt x="32435" y="46735"/>
                      </a:cubicBezTo>
                      <a:cubicBezTo>
                        <a:pt x="31896" y="47813"/>
                        <a:pt x="31027" y="48560"/>
                        <a:pt x="30047" y="48841"/>
                      </a:cubicBezTo>
                      <a:cubicBezTo>
                        <a:pt x="29790" y="48902"/>
                        <a:pt x="29496" y="48976"/>
                        <a:pt x="29190" y="49037"/>
                      </a:cubicBezTo>
                      <a:cubicBezTo>
                        <a:pt x="27464" y="49417"/>
                        <a:pt x="24268" y="50139"/>
                        <a:pt x="23901" y="53286"/>
                      </a:cubicBezTo>
                      <a:cubicBezTo>
                        <a:pt x="23790" y="54278"/>
                        <a:pt x="24048" y="55122"/>
                        <a:pt x="24243" y="55735"/>
                      </a:cubicBezTo>
                      <a:cubicBezTo>
                        <a:pt x="24280" y="55845"/>
                        <a:pt x="24329" y="55967"/>
                        <a:pt x="24354" y="56053"/>
                      </a:cubicBezTo>
                      <a:cubicBezTo>
                        <a:pt x="24146" y="56408"/>
                        <a:pt x="23815" y="56947"/>
                        <a:pt x="23729" y="57694"/>
                      </a:cubicBezTo>
                      <a:cubicBezTo>
                        <a:pt x="23570" y="58832"/>
                        <a:pt x="23913" y="60461"/>
                        <a:pt x="26300" y="61771"/>
                      </a:cubicBezTo>
                      <a:lnTo>
                        <a:pt x="37700" y="67991"/>
                      </a:lnTo>
                      <a:cubicBezTo>
                        <a:pt x="39426" y="68946"/>
                        <a:pt x="41410" y="70011"/>
                        <a:pt x="43638" y="70501"/>
                      </a:cubicBezTo>
                      <a:cubicBezTo>
                        <a:pt x="44630" y="70721"/>
                        <a:pt x="45670" y="70831"/>
                        <a:pt x="46858" y="70831"/>
                      </a:cubicBezTo>
                      <a:cubicBezTo>
                        <a:pt x="48401" y="70831"/>
                        <a:pt x="49895" y="70648"/>
                        <a:pt x="51229" y="70476"/>
                      </a:cubicBezTo>
                      <a:cubicBezTo>
                        <a:pt x="53445" y="70195"/>
                        <a:pt x="55759" y="69913"/>
                        <a:pt x="58025" y="69913"/>
                      </a:cubicBezTo>
                      <a:cubicBezTo>
                        <a:pt x="60216" y="69913"/>
                        <a:pt x="62053" y="70182"/>
                        <a:pt x="63645" y="70733"/>
                      </a:cubicBezTo>
                      <a:cubicBezTo>
                        <a:pt x="64098" y="70905"/>
                        <a:pt x="64612" y="71101"/>
                        <a:pt x="65102" y="71297"/>
                      </a:cubicBezTo>
                      <a:cubicBezTo>
                        <a:pt x="66632" y="71933"/>
                        <a:pt x="68371" y="72631"/>
                        <a:pt x="70269" y="72631"/>
                      </a:cubicBezTo>
                      <a:cubicBezTo>
                        <a:pt x="70918" y="72631"/>
                        <a:pt x="71530" y="72558"/>
                        <a:pt x="72117" y="72386"/>
                      </a:cubicBezTo>
                      <a:cubicBezTo>
                        <a:pt x="73648" y="71982"/>
                        <a:pt x="75938" y="70917"/>
                        <a:pt x="78117" y="66497"/>
                      </a:cubicBezTo>
                      <a:cubicBezTo>
                        <a:pt x="79452" y="63803"/>
                        <a:pt x="80505" y="60975"/>
                        <a:pt x="81264" y="58085"/>
                      </a:cubicBezTo>
                      <a:cubicBezTo>
                        <a:pt x="81815" y="56028"/>
                        <a:pt x="82366" y="53274"/>
                        <a:pt x="81851" y="504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dashDot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88" name="Google Shape;188;p8"/>
            <p:cNvSpPr/>
            <p:nvPr/>
          </p:nvSpPr>
          <p:spPr>
            <a:xfrm>
              <a:off x="7608100" y="784863"/>
              <a:ext cx="1315294" cy="632253"/>
            </a:xfrm>
            <a:custGeom>
              <a:avLst/>
              <a:gdLst/>
              <a:ahLst/>
              <a:cxnLst/>
              <a:rect l="l" t="t" r="r" b="b"/>
              <a:pathLst>
                <a:path w="19501" h="9374" extrusionOk="0">
                  <a:moveTo>
                    <a:pt x="11182" y="0"/>
                  </a:moveTo>
                  <a:cubicBezTo>
                    <a:pt x="10744" y="0"/>
                    <a:pt x="10303" y="77"/>
                    <a:pt x="9880" y="234"/>
                  </a:cubicBezTo>
                  <a:cubicBezTo>
                    <a:pt x="8964" y="604"/>
                    <a:pt x="8249" y="1366"/>
                    <a:pt x="7749" y="2223"/>
                  </a:cubicBezTo>
                  <a:cubicBezTo>
                    <a:pt x="7249" y="3080"/>
                    <a:pt x="6963" y="4044"/>
                    <a:pt x="6725" y="4997"/>
                  </a:cubicBezTo>
                  <a:cubicBezTo>
                    <a:pt x="6534" y="4698"/>
                    <a:pt x="6180" y="4547"/>
                    <a:pt x="5822" y="4547"/>
                  </a:cubicBezTo>
                  <a:cubicBezTo>
                    <a:pt x="5623" y="4547"/>
                    <a:pt x="5423" y="4594"/>
                    <a:pt x="5249" y="4687"/>
                  </a:cubicBezTo>
                  <a:cubicBezTo>
                    <a:pt x="4761" y="4949"/>
                    <a:pt x="4475" y="5485"/>
                    <a:pt x="4380" y="6021"/>
                  </a:cubicBezTo>
                  <a:cubicBezTo>
                    <a:pt x="4285" y="6569"/>
                    <a:pt x="4356" y="7128"/>
                    <a:pt x="4427" y="7676"/>
                  </a:cubicBezTo>
                  <a:cubicBezTo>
                    <a:pt x="4292" y="7956"/>
                    <a:pt x="3964" y="8044"/>
                    <a:pt x="3642" y="8044"/>
                  </a:cubicBezTo>
                  <a:cubicBezTo>
                    <a:pt x="3540" y="8044"/>
                    <a:pt x="3438" y="8035"/>
                    <a:pt x="3344" y="8021"/>
                  </a:cubicBezTo>
                  <a:cubicBezTo>
                    <a:pt x="3181" y="7997"/>
                    <a:pt x="3005" y="7973"/>
                    <a:pt x="2835" y="7973"/>
                  </a:cubicBezTo>
                  <a:cubicBezTo>
                    <a:pt x="2582" y="7973"/>
                    <a:pt x="2341" y="8026"/>
                    <a:pt x="2177" y="8212"/>
                  </a:cubicBezTo>
                  <a:cubicBezTo>
                    <a:pt x="2070" y="8331"/>
                    <a:pt x="2022" y="8485"/>
                    <a:pt x="1915" y="8604"/>
                  </a:cubicBezTo>
                  <a:cubicBezTo>
                    <a:pt x="1475" y="9128"/>
                    <a:pt x="498" y="8747"/>
                    <a:pt x="10" y="9224"/>
                  </a:cubicBezTo>
                  <a:cubicBezTo>
                    <a:pt x="1" y="9330"/>
                    <a:pt x="124" y="9373"/>
                    <a:pt x="241" y="9373"/>
                  </a:cubicBezTo>
                  <a:cubicBezTo>
                    <a:pt x="268" y="9373"/>
                    <a:pt x="295" y="9371"/>
                    <a:pt x="320" y="9366"/>
                  </a:cubicBezTo>
                  <a:lnTo>
                    <a:pt x="1189" y="9355"/>
                  </a:lnTo>
                  <a:lnTo>
                    <a:pt x="10738" y="9009"/>
                  </a:lnTo>
                  <a:cubicBezTo>
                    <a:pt x="11244" y="8985"/>
                    <a:pt x="11750" y="8974"/>
                    <a:pt x="12256" y="8974"/>
                  </a:cubicBezTo>
                  <a:cubicBezTo>
                    <a:pt x="12762" y="8974"/>
                    <a:pt x="13268" y="8985"/>
                    <a:pt x="13774" y="9009"/>
                  </a:cubicBezTo>
                  <a:cubicBezTo>
                    <a:pt x="14655" y="9081"/>
                    <a:pt x="15524" y="9224"/>
                    <a:pt x="16393" y="9224"/>
                  </a:cubicBezTo>
                  <a:cubicBezTo>
                    <a:pt x="17274" y="9224"/>
                    <a:pt x="18179" y="9057"/>
                    <a:pt x="19060" y="8902"/>
                  </a:cubicBezTo>
                  <a:cubicBezTo>
                    <a:pt x="19191" y="8878"/>
                    <a:pt x="19334" y="8843"/>
                    <a:pt x="19382" y="8724"/>
                  </a:cubicBezTo>
                  <a:cubicBezTo>
                    <a:pt x="19501" y="8497"/>
                    <a:pt x="19132" y="8331"/>
                    <a:pt x="18858" y="8319"/>
                  </a:cubicBezTo>
                  <a:lnTo>
                    <a:pt x="17977" y="8295"/>
                  </a:lnTo>
                  <a:cubicBezTo>
                    <a:pt x="17846" y="8295"/>
                    <a:pt x="17691" y="8271"/>
                    <a:pt x="17631" y="8152"/>
                  </a:cubicBezTo>
                  <a:cubicBezTo>
                    <a:pt x="17596" y="8069"/>
                    <a:pt x="17584" y="7985"/>
                    <a:pt x="17620" y="7890"/>
                  </a:cubicBezTo>
                  <a:cubicBezTo>
                    <a:pt x="17739" y="7104"/>
                    <a:pt x="17667" y="6307"/>
                    <a:pt x="17429" y="5556"/>
                  </a:cubicBezTo>
                  <a:cubicBezTo>
                    <a:pt x="17348" y="5037"/>
                    <a:pt x="16897" y="4662"/>
                    <a:pt x="16381" y="4662"/>
                  </a:cubicBezTo>
                  <a:cubicBezTo>
                    <a:pt x="16365" y="4662"/>
                    <a:pt x="16350" y="4663"/>
                    <a:pt x="16334" y="4664"/>
                  </a:cubicBezTo>
                  <a:cubicBezTo>
                    <a:pt x="16167" y="4648"/>
                    <a:pt x="15999" y="4640"/>
                    <a:pt x="15831" y="4640"/>
                  </a:cubicBezTo>
                  <a:cubicBezTo>
                    <a:pt x="15495" y="4640"/>
                    <a:pt x="15159" y="4671"/>
                    <a:pt x="14833" y="4735"/>
                  </a:cubicBezTo>
                  <a:cubicBezTo>
                    <a:pt x="15131" y="3378"/>
                    <a:pt x="14703" y="1961"/>
                    <a:pt x="13702" y="985"/>
                  </a:cubicBezTo>
                  <a:cubicBezTo>
                    <a:pt x="13009" y="339"/>
                    <a:pt x="12102" y="0"/>
                    <a:pt x="11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 rot="1524175">
              <a:off x="7915787" y="474936"/>
              <a:ext cx="562115" cy="829321"/>
            </a:xfrm>
            <a:custGeom>
              <a:avLst/>
              <a:gdLst/>
              <a:ahLst/>
              <a:cxnLst/>
              <a:rect l="l" t="t" r="r" b="b"/>
              <a:pathLst>
                <a:path w="14908" h="21994" extrusionOk="0">
                  <a:moveTo>
                    <a:pt x="14770" y="1"/>
                  </a:moveTo>
                  <a:cubicBezTo>
                    <a:pt x="14137" y="1"/>
                    <a:pt x="10205" y="6373"/>
                    <a:pt x="10205" y="6373"/>
                  </a:cubicBezTo>
                  <a:cubicBezTo>
                    <a:pt x="10205" y="6373"/>
                    <a:pt x="9490" y="6396"/>
                    <a:pt x="9335" y="6456"/>
                  </a:cubicBezTo>
                  <a:cubicBezTo>
                    <a:pt x="9192" y="6527"/>
                    <a:pt x="8061" y="8539"/>
                    <a:pt x="8061" y="8539"/>
                  </a:cubicBezTo>
                  <a:cubicBezTo>
                    <a:pt x="8061" y="8539"/>
                    <a:pt x="1239" y="10921"/>
                    <a:pt x="1072" y="11040"/>
                  </a:cubicBezTo>
                  <a:cubicBezTo>
                    <a:pt x="918" y="11159"/>
                    <a:pt x="13" y="12730"/>
                    <a:pt x="13" y="12730"/>
                  </a:cubicBezTo>
                  <a:lnTo>
                    <a:pt x="5156" y="14040"/>
                  </a:lnTo>
                  <a:lnTo>
                    <a:pt x="4085" y="16005"/>
                  </a:lnTo>
                  <a:lnTo>
                    <a:pt x="394" y="17314"/>
                  </a:lnTo>
                  <a:lnTo>
                    <a:pt x="1" y="18612"/>
                  </a:lnTo>
                  <a:lnTo>
                    <a:pt x="2632" y="19207"/>
                  </a:lnTo>
                  <a:cubicBezTo>
                    <a:pt x="2632" y="19207"/>
                    <a:pt x="2915" y="20023"/>
                    <a:pt x="3895" y="20023"/>
                  </a:cubicBezTo>
                  <a:cubicBezTo>
                    <a:pt x="3941" y="20023"/>
                    <a:pt x="3988" y="20021"/>
                    <a:pt x="4037" y="20017"/>
                  </a:cubicBezTo>
                  <a:lnTo>
                    <a:pt x="6252" y="21993"/>
                  </a:lnTo>
                  <a:lnTo>
                    <a:pt x="7145" y="21172"/>
                  </a:lnTo>
                  <a:cubicBezTo>
                    <a:pt x="7145" y="21172"/>
                    <a:pt x="6383" y="17076"/>
                    <a:pt x="6430" y="17005"/>
                  </a:cubicBezTo>
                  <a:cubicBezTo>
                    <a:pt x="6478" y="16933"/>
                    <a:pt x="7395" y="15266"/>
                    <a:pt x="7395" y="15266"/>
                  </a:cubicBezTo>
                  <a:lnTo>
                    <a:pt x="11217" y="19136"/>
                  </a:lnTo>
                  <a:lnTo>
                    <a:pt x="12276" y="17207"/>
                  </a:lnTo>
                  <a:lnTo>
                    <a:pt x="10693" y="10278"/>
                  </a:lnTo>
                  <a:lnTo>
                    <a:pt x="11943" y="8016"/>
                  </a:lnTo>
                  <a:cubicBezTo>
                    <a:pt x="11990" y="7742"/>
                    <a:pt x="11633" y="7218"/>
                    <a:pt x="11633" y="7218"/>
                  </a:cubicBezTo>
                  <a:cubicBezTo>
                    <a:pt x="11633" y="7218"/>
                    <a:pt x="12550" y="5337"/>
                    <a:pt x="13622" y="3158"/>
                  </a:cubicBezTo>
                  <a:cubicBezTo>
                    <a:pt x="14372" y="1658"/>
                    <a:pt x="14907" y="38"/>
                    <a:pt x="14788" y="3"/>
                  </a:cubicBezTo>
                  <a:cubicBezTo>
                    <a:pt x="14783" y="1"/>
                    <a:pt x="14777" y="1"/>
                    <a:pt x="147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 rot="1524061">
              <a:off x="8192766" y="93619"/>
              <a:ext cx="359362" cy="530196"/>
            </a:xfrm>
            <a:custGeom>
              <a:avLst/>
              <a:gdLst/>
              <a:ahLst/>
              <a:cxnLst/>
              <a:rect l="l" t="t" r="r" b="b"/>
              <a:pathLst>
                <a:path w="14908" h="21994" extrusionOk="0">
                  <a:moveTo>
                    <a:pt x="14770" y="1"/>
                  </a:moveTo>
                  <a:cubicBezTo>
                    <a:pt x="14137" y="1"/>
                    <a:pt x="10205" y="6373"/>
                    <a:pt x="10205" y="6373"/>
                  </a:cubicBezTo>
                  <a:cubicBezTo>
                    <a:pt x="10205" y="6373"/>
                    <a:pt x="9490" y="6396"/>
                    <a:pt x="9335" y="6456"/>
                  </a:cubicBezTo>
                  <a:cubicBezTo>
                    <a:pt x="9192" y="6527"/>
                    <a:pt x="8061" y="8539"/>
                    <a:pt x="8061" y="8539"/>
                  </a:cubicBezTo>
                  <a:cubicBezTo>
                    <a:pt x="8061" y="8539"/>
                    <a:pt x="1239" y="10921"/>
                    <a:pt x="1072" y="11040"/>
                  </a:cubicBezTo>
                  <a:cubicBezTo>
                    <a:pt x="918" y="11159"/>
                    <a:pt x="13" y="12730"/>
                    <a:pt x="13" y="12730"/>
                  </a:cubicBezTo>
                  <a:lnTo>
                    <a:pt x="5156" y="14040"/>
                  </a:lnTo>
                  <a:lnTo>
                    <a:pt x="4085" y="16005"/>
                  </a:lnTo>
                  <a:lnTo>
                    <a:pt x="394" y="17314"/>
                  </a:lnTo>
                  <a:lnTo>
                    <a:pt x="1" y="18612"/>
                  </a:lnTo>
                  <a:lnTo>
                    <a:pt x="2632" y="19207"/>
                  </a:lnTo>
                  <a:cubicBezTo>
                    <a:pt x="2632" y="19207"/>
                    <a:pt x="2915" y="20023"/>
                    <a:pt x="3895" y="20023"/>
                  </a:cubicBezTo>
                  <a:cubicBezTo>
                    <a:pt x="3941" y="20023"/>
                    <a:pt x="3988" y="20021"/>
                    <a:pt x="4037" y="20017"/>
                  </a:cubicBezTo>
                  <a:lnTo>
                    <a:pt x="6252" y="21993"/>
                  </a:lnTo>
                  <a:lnTo>
                    <a:pt x="7145" y="21172"/>
                  </a:lnTo>
                  <a:cubicBezTo>
                    <a:pt x="7145" y="21172"/>
                    <a:pt x="6383" y="17076"/>
                    <a:pt x="6430" y="17005"/>
                  </a:cubicBezTo>
                  <a:cubicBezTo>
                    <a:pt x="6478" y="16933"/>
                    <a:pt x="7395" y="15266"/>
                    <a:pt x="7395" y="15266"/>
                  </a:cubicBezTo>
                  <a:lnTo>
                    <a:pt x="11217" y="19136"/>
                  </a:lnTo>
                  <a:lnTo>
                    <a:pt x="12276" y="17207"/>
                  </a:lnTo>
                  <a:lnTo>
                    <a:pt x="10693" y="10278"/>
                  </a:lnTo>
                  <a:lnTo>
                    <a:pt x="11943" y="8016"/>
                  </a:lnTo>
                  <a:cubicBezTo>
                    <a:pt x="11990" y="7742"/>
                    <a:pt x="11633" y="7218"/>
                    <a:pt x="11633" y="7218"/>
                  </a:cubicBezTo>
                  <a:cubicBezTo>
                    <a:pt x="11633" y="7218"/>
                    <a:pt x="12550" y="5337"/>
                    <a:pt x="13622" y="3158"/>
                  </a:cubicBezTo>
                  <a:cubicBezTo>
                    <a:pt x="14372" y="1658"/>
                    <a:pt x="14907" y="38"/>
                    <a:pt x="14788" y="3"/>
                  </a:cubicBezTo>
                  <a:cubicBezTo>
                    <a:pt x="14783" y="1"/>
                    <a:pt x="14777" y="1"/>
                    <a:pt x="147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" name="Google Shape;191;p8"/>
          <p:cNvSpPr txBox="1">
            <a:spLocks noGrp="1"/>
          </p:cNvSpPr>
          <p:nvPr>
            <p:ph type="title"/>
          </p:nvPr>
        </p:nvSpPr>
        <p:spPr>
          <a:xfrm>
            <a:off x="2321700" y="1509429"/>
            <a:ext cx="5608800" cy="18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5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2" name="Google Shape;192;p8"/>
          <p:cNvSpPr txBox="1">
            <a:spLocks noGrp="1"/>
          </p:cNvSpPr>
          <p:nvPr>
            <p:ph type="subTitle" idx="1"/>
          </p:nvPr>
        </p:nvSpPr>
        <p:spPr>
          <a:xfrm>
            <a:off x="2960200" y="3547750"/>
            <a:ext cx="49704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9"/>
          <p:cNvGrpSpPr/>
          <p:nvPr/>
        </p:nvGrpSpPr>
        <p:grpSpPr>
          <a:xfrm>
            <a:off x="-2417677" y="-1408483"/>
            <a:ext cx="14301206" cy="8637760"/>
            <a:chOff x="-2417677" y="-1408483"/>
            <a:chExt cx="14301206" cy="8637760"/>
          </a:xfrm>
        </p:grpSpPr>
        <p:sp>
          <p:nvSpPr>
            <p:cNvPr id="195" name="Google Shape;195;p9"/>
            <p:cNvSpPr/>
            <p:nvPr/>
          </p:nvSpPr>
          <p:spPr>
            <a:xfrm>
              <a:off x="1675374" y="3022449"/>
              <a:ext cx="10208156" cy="3162702"/>
            </a:xfrm>
            <a:custGeom>
              <a:avLst/>
              <a:gdLst/>
              <a:ahLst/>
              <a:cxnLst/>
              <a:rect l="l" t="t" r="r" b="b"/>
              <a:pathLst>
                <a:path w="86976" h="26947" extrusionOk="0">
                  <a:moveTo>
                    <a:pt x="71061" y="0"/>
                  </a:moveTo>
                  <a:cubicBezTo>
                    <a:pt x="70664" y="0"/>
                    <a:pt x="70269" y="10"/>
                    <a:pt x="69878" y="33"/>
                  </a:cubicBezTo>
                  <a:cubicBezTo>
                    <a:pt x="68009" y="128"/>
                    <a:pt x="66116" y="474"/>
                    <a:pt x="64259" y="652"/>
                  </a:cubicBezTo>
                  <a:cubicBezTo>
                    <a:pt x="61425" y="926"/>
                    <a:pt x="58556" y="902"/>
                    <a:pt x="55734" y="1212"/>
                  </a:cubicBezTo>
                  <a:cubicBezTo>
                    <a:pt x="54365" y="1367"/>
                    <a:pt x="52995" y="1545"/>
                    <a:pt x="51626" y="1688"/>
                  </a:cubicBezTo>
                  <a:cubicBezTo>
                    <a:pt x="50638" y="1783"/>
                    <a:pt x="49864" y="2117"/>
                    <a:pt x="48923" y="2271"/>
                  </a:cubicBezTo>
                  <a:cubicBezTo>
                    <a:pt x="48447" y="2355"/>
                    <a:pt x="48019" y="2331"/>
                    <a:pt x="47542" y="2438"/>
                  </a:cubicBezTo>
                  <a:cubicBezTo>
                    <a:pt x="47136" y="2540"/>
                    <a:pt x="46522" y="2892"/>
                    <a:pt x="46491" y="2950"/>
                  </a:cubicBezTo>
                  <a:lnTo>
                    <a:pt x="46491" y="2950"/>
                  </a:lnTo>
                  <a:cubicBezTo>
                    <a:pt x="46451" y="2949"/>
                    <a:pt x="46411" y="2949"/>
                    <a:pt x="46372" y="2949"/>
                  </a:cubicBezTo>
                  <a:cubicBezTo>
                    <a:pt x="45578" y="2949"/>
                    <a:pt x="44776" y="3033"/>
                    <a:pt x="44006" y="3200"/>
                  </a:cubicBezTo>
                  <a:cubicBezTo>
                    <a:pt x="42339" y="3533"/>
                    <a:pt x="40637" y="3664"/>
                    <a:pt x="38946" y="3843"/>
                  </a:cubicBezTo>
                  <a:cubicBezTo>
                    <a:pt x="37863" y="3962"/>
                    <a:pt x="36874" y="4200"/>
                    <a:pt x="35815" y="4379"/>
                  </a:cubicBezTo>
                  <a:cubicBezTo>
                    <a:pt x="35243" y="4474"/>
                    <a:pt x="34862" y="4665"/>
                    <a:pt x="34303" y="4795"/>
                  </a:cubicBezTo>
                  <a:cubicBezTo>
                    <a:pt x="33731" y="4926"/>
                    <a:pt x="32481" y="4986"/>
                    <a:pt x="32207" y="5474"/>
                  </a:cubicBezTo>
                  <a:cubicBezTo>
                    <a:pt x="32017" y="5808"/>
                    <a:pt x="32338" y="5986"/>
                    <a:pt x="31909" y="6272"/>
                  </a:cubicBezTo>
                  <a:cubicBezTo>
                    <a:pt x="31564" y="6498"/>
                    <a:pt x="30814" y="6593"/>
                    <a:pt x="30409" y="6724"/>
                  </a:cubicBezTo>
                  <a:cubicBezTo>
                    <a:pt x="29814" y="6915"/>
                    <a:pt x="29278" y="7212"/>
                    <a:pt x="28671" y="7379"/>
                  </a:cubicBezTo>
                  <a:cubicBezTo>
                    <a:pt x="28876" y="7365"/>
                    <a:pt x="29098" y="7344"/>
                    <a:pt x="29316" y="7344"/>
                  </a:cubicBezTo>
                  <a:cubicBezTo>
                    <a:pt x="29478" y="7344"/>
                    <a:pt x="29638" y="7356"/>
                    <a:pt x="29790" y="7391"/>
                  </a:cubicBezTo>
                  <a:cubicBezTo>
                    <a:pt x="29802" y="7867"/>
                    <a:pt x="28778" y="7867"/>
                    <a:pt x="28326" y="7986"/>
                  </a:cubicBezTo>
                  <a:cubicBezTo>
                    <a:pt x="26456" y="8534"/>
                    <a:pt x="24718" y="9367"/>
                    <a:pt x="22861" y="9963"/>
                  </a:cubicBezTo>
                  <a:cubicBezTo>
                    <a:pt x="20765" y="10630"/>
                    <a:pt x="18574" y="11189"/>
                    <a:pt x="16538" y="11939"/>
                  </a:cubicBezTo>
                  <a:cubicBezTo>
                    <a:pt x="15824" y="12213"/>
                    <a:pt x="14467" y="12642"/>
                    <a:pt x="14038" y="13213"/>
                  </a:cubicBezTo>
                  <a:cubicBezTo>
                    <a:pt x="14111" y="13235"/>
                    <a:pt x="14198" y="13244"/>
                    <a:pt x="14296" y="13244"/>
                  </a:cubicBezTo>
                  <a:cubicBezTo>
                    <a:pt x="14958" y="13244"/>
                    <a:pt x="16126" y="12813"/>
                    <a:pt x="16799" y="12813"/>
                  </a:cubicBezTo>
                  <a:cubicBezTo>
                    <a:pt x="17008" y="12813"/>
                    <a:pt x="17169" y="12854"/>
                    <a:pt x="17253" y="12963"/>
                  </a:cubicBezTo>
                  <a:cubicBezTo>
                    <a:pt x="16181" y="13439"/>
                    <a:pt x="15098" y="13820"/>
                    <a:pt x="14169" y="14451"/>
                  </a:cubicBezTo>
                  <a:cubicBezTo>
                    <a:pt x="13205" y="15106"/>
                    <a:pt x="12252" y="15749"/>
                    <a:pt x="11276" y="16392"/>
                  </a:cubicBezTo>
                  <a:cubicBezTo>
                    <a:pt x="10502" y="16904"/>
                    <a:pt x="9788" y="17404"/>
                    <a:pt x="8918" y="17821"/>
                  </a:cubicBezTo>
                  <a:cubicBezTo>
                    <a:pt x="7811" y="18345"/>
                    <a:pt x="6490" y="18666"/>
                    <a:pt x="5323" y="19107"/>
                  </a:cubicBezTo>
                  <a:cubicBezTo>
                    <a:pt x="3989" y="19607"/>
                    <a:pt x="2644" y="20143"/>
                    <a:pt x="1322" y="20678"/>
                  </a:cubicBezTo>
                  <a:cubicBezTo>
                    <a:pt x="858" y="20857"/>
                    <a:pt x="239" y="21047"/>
                    <a:pt x="1" y="21405"/>
                  </a:cubicBezTo>
                  <a:cubicBezTo>
                    <a:pt x="214" y="21441"/>
                    <a:pt x="430" y="21457"/>
                    <a:pt x="647" y="21457"/>
                  </a:cubicBezTo>
                  <a:cubicBezTo>
                    <a:pt x="2086" y="21457"/>
                    <a:pt x="3578" y="20749"/>
                    <a:pt x="4882" y="20428"/>
                  </a:cubicBezTo>
                  <a:cubicBezTo>
                    <a:pt x="6573" y="20024"/>
                    <a:pt x="8347" y="19928"/>
                    <a:pt x="10026" y="19547"/>
                  </a:cubicBezTo>
                  <a:cubicBezTo>
                    <a:pt x="10907" y="19357"/>
                    <a:pt x="11740" y="19083"/>
                    <a:pt x="12621" y="18904"/>
                  </a:cubicBezTo>
                  <a:cubicBezTo>
                    <a:pt x="14372" y="18547"/>
                    <a:pt x="16098" y="18166"/>
                    <a:pt x="17848" y="17785"/>
                  </a:cubicBezTo>
                  <a:cubicBezTo>
                    <a:pt x="18622" y="17619"/>
                    <a:pt x="19408" y="17476"/>
                    <a:pt x="20170" y="17285"/>
                  </a:cubicBezTo>
                  <a:cubicBezTo>
                    <a:pt x="20608" y="17181"/>
                    <a:pt x="21460" y="16832"/>
                    <a:pt x="21913" y="16832"/>
                  </a:cubicBezTo>
                  <a:cubicBezTo>
                    <a:pt x="21928" y="16832"/>
                    <a:pt x="21942" y="16832"/>
                    <a:pt x="21956" y="16833"/>
                  </a:cubicBezTo>
                  <a:cubicBezTo>
                    <a:pt x="20706" y="17749"/>
                    <a:pt x="18658" y="18202"/>
                    <a:pt x="17622" y="19297"/>
                  </a:cubicBezTo>
                  <a:cubicBezTo>
                    <a:pt x="17757" y="19347"/>
                    <a:pt x="17897" y="19368"/>
                    <a:pt x="18039" y="19368"/>
                  </a:cubicBezTo>
                  <a:cubicBezTo>
                    <a:pt x="18702" y="19368"/>
                    <a:pt x="19426" y="18922"/>
                    <a:pt x="20094" y="18922"/>
                  </a:cubicBezTo>
                  <a:cubicBezTo>
                    <a:pt x="20139" y="18922"/>
                    <a:pt x="20184" y="18924"/>
                    <a:pt x="20229" y="18928"/>
                  </a:cubicBezTo>
                  <a:cubicBezTo>
                    <a:pt x="20575" y="19512"/>
                    <a:pt x="19027" y="20071"/>
                    <a:pt x="18777" y="20595"/>
                  </a:cubicBezTo>
                  <a:cubicBezTo>
                    <a:pt x="18646" y="20893"/>
                    <a:pt x="18848" y="21190"/>
                    <a:pt x="18717" y="21488"/>
                  </a:cubicBezTo>
                  <a:cubicBezTo>
                    <a:pt x="18503" y="21964"/>
                    <a:pt x="17943" y="22083"/>
                    <a:pt x="17372" y="22310"/>
                  </a:cubicBezTo>
                  <a:cubicBezTo>
                    <a:pt x="15681" y="22964"/>
                    <a:pt x="14038" y="23738"/>
                    <a:pt x="12467" y="24631"/>
                  </a:cubicBezTo>
                  <a:cubicBezTo>
                    <a:pt x="11871" y="24988"/>
                    <a:pt x="11276" y="25334"/>
                    <a:pt x="10621" y="25643"/>
                  </a:cubicBezTo>
                  <a:cubicBezTo>
                    <a:pt x="9978" y="25941"/>
                    <a:pt x="9061" y="26155"/>
                    <a:pt x="8645" y="26655"/>
                  </a:cubicBezTo>
                  <a:cubicBezTo>
                    <a:pt x="8817" y="26680"/>
                    <a:pt x="8984" y="26691"/>
                    <a:pt x="9146" y="26691"/>
                  </a:cubicBezTo>
                  <a:cubicBezTo>
                    <a:pt x="10076" y="26691"/>
                    <a:pt x="10849" y="26324"/>
                    <a:pt x="11752" y="26060"/>
                  </a:cubicBezTo>
                  <a:cubicBezTo>
                    <a:pt x="12871" y="25715"/>
                    <a:pt x="14002" y="25453"/>
                    <a:pt x="15157" y="25262"/>
                  </a:cubicBezTo>
                  <a:cubicBezTo>
                    <a:pt x="15606" y="25182"/>
                    <a:pt x="16132" y="25024"/>
                    <a:pt x="16597" y="25024"/>
                  </a:cubicBezTo>
                  <a:cubicBezTo>
                    <a:pt x="16613" y="25024"/>
                    <a:pt x="16629" y="25024"/>
                    <a:pt x="16646" y="25024"/>
                  </a:cubicBezTo>
                  <a:cubicBezTo>
                    <a:pt x="17015" y="25727"/>
                    <a:pt x="14872" y="26298"/>
                    <a:pt x="14562" y="26870"/>
                  </a:cubicBezTo>
                  <a:cubicBezTo>
                    <a:pt x="14699" y="26923"/>
                    <a:pt x="14859" y="26947"/>
                    <a:pt x="15036" y="26947"/>
                  </a:cubicBezTo>
                  <a:cubicBezTo>
                    <a:pt x="16075" y="26947"/>
                    <a:pt x="17678" y="26138"/>
                    <a:pt x="18360" y="25893"/>
                  </a:cubicBezTo>
                  <a:cubicBezTo>
                    <a:pt x="20337" y="25179"/>
                    <a:pt x="22730" y="24881"/>
                    <a:pt x="24801" y="24286"/>
                  </a:cubicBezTo>
                  <a:cubicBezTo>
                    <a:pt x="26099" y="23929"/>
                    <a:pt x="27290" y="23453"/>
                    <a:pt x="28599" y="23131"/>
                  </a:cubicBezTo>
                  <a:cubicBezTo>
                    <a:pt x="29314" y="22952"/>
                    <a:pt x="29766" y="22667"/>
                    <a:pt x="30409" y="22393"/>
                  </a:cubicBezTo>
                  <a:cubicBezTo>
                    <a:pt x="30802" y="22226"/>
                    <a:pt x="31528" y="22155"/>
                    <a:pt x="31802" y="21905"/>
                  </a:cubicBezTo>
                  <a:cubicBezTo>
                    <a:pt x="31386" y="21798"/>
                    <a:pt x="30338" y="22024"/>
                    <a:pt x="30409" y="21488"/>
                  </a:cubicBezTo>
                  <a:cubicBezTo>
                    <a:pt x="31183" y="21131"/>
                    <a:pt x="31981" y="20857"/>
                    <a:pt x="32802" y="20643"/>
                  </a:cubicBezTo>
                  <a:cubicBezTo>
                    <a:pt x="33092" y="20577"/>
                    <a:pt x="33860" y="20328"/>
                    <a:pt x="34372" y="20328"/>
                  </a:cubicBezTo>
                  <a:cubicBezTo>
                    <a:pt x="34512" y="20328"/>
                    <a:pt x="34632" y="20347"/>
                    <a:pt x="34719" y="20393"/>
                  </a:cubicBezTo>
                  <a:cubicBezTo>
                    <a:pt x="35136" y="20619"/>
                    <a:pt x="34612" y="21059"/>
                    <a:pt x="34886" y="21321"/>
                  </a:cubicBezTo>
                  <a:cubicBezTo>
                    <a:pt x="35004" y="21432"/>
                    <a:pt x="35208" y="21471"/>
                    <a:pt x="35446" y="21471"/>
                  </a:cubicBezTo>
                  <a:cubicBezTo>
                    <a:pt x="35952" y="21471"/>
                    <a:pt x="36610" y="21291"/>
                    <a:pt x="36910" y="21226"/>
                  </a:cubicBezTo>
                  <a:cubicBezTo>
                    <a:pt x="37767" y="21059"/>
                    <a:pt x="38636" y="21000"/>
                    <a:pt x="39506" y="20881"/>
                  </a:cubicBezTo>
                  <a:cubicBezTo>
                    <a:pt x="40195" y="20796"/>
                    <a:pt x="40988" y="20560"/>
                    <a:pt x="41709" y="20560"/>
                  </a:cubicBezTo>
                  <a:cubicBezTo>
                    <a:pt x="41797" y="20560"/>
                    <a:pt x="41884" y="20563"/>
                    <a:pt x="41970" y="20571"/>
                  </a:cubicBezTo>
                  <a:cubicBezTo>
                    <a:pt x="42510" y="20625"/>
                    <a:pt x="42834" y="20816"/>
                    <a:pt x="43368" y="20816"/>
                  </a:cubicBezTo>
                  <a:cubicBezTo>
                    <a:pt x="43424" y="20816"/>
                    <a:pt x="43481" y="20814"/>
                    <a:pt x="43542" y="20809"/>
                  </a:cubicBezTo>
                  <a:cubicBezTo>
                    <a:pt x="44685" y="20726"/>
                    <a:pt x="45709" y="19964"/>
                    <a:pt x="46745" y="19571"/>
                  </a:cubicBezTo>
                  <a:cubicBezTo>
                    <a:pt x="48697" y="18833"/>
                    <a:pt x="50709" y="18261"/>
                    <a:pt x="52757" y="17845"/>
                  </a:cubicBezTo>
                  <a:lnTo>
                    <a:pt x="52757" y="17845"/>
                  </a:lnTo>
                  <a:cubicBezTo>
                    <a:pt x="52637" y="17865"/>
                    <a:pt x="52463" y="17889"/>
                    <a:pt x="52296" y="17889"/>
                  </a:cubicBezTo>
                  <a:cubicBezTo>
                    <a:pt x="52167" y="17889"/>
                    <a:pt x="52041" y="17874"/>
                    <a:pt x="51948" y="17833"/>
                  </a:cubicBezTo>
                  <a:cubicBezTo>
                    <a:pt x="51293" y="17535"/>
                    <a:pt x="52257" y="17083"/>
                    <a:pt x="52591" y="16857"/>
                  </a:cubicBezTo>
                  <a:cubicBezTo>
                    <a:pt x="54400" y="15594"/>
                    <a:pt x="56913" y="14797"/>
                    <a:pt x="59210" y="14082"/>
                  </a:cubicBezTo>
                  <a:cubicBezTo>
                    <a:pt x="60770" y="13594"/>
                    <a:pt x="62366" y="13154"/>
                    <a:pt x="63925" y="12654"/>
                  </a:cubicBezTo>
                  <a:cubicBezTo>
                    <a:pt x="64616" y="12427"/>
                    <a:pt x="65426" y="12249"/>
                    <a:pt x="65926" y="11820"/>
                  </a:cubicBezTo>
                  <a:cubicBezTo>
                    <a:pt x="66664" y="11189"/>
                    <a:pt x="65842" y="11344"/>
                    <a:pt x="65687" y="10891"/>
                  </a:cubicBezTo>
                  <a:cubicBezTo>
                    <a:pt x="65533" y="10475"/>
                    <a:pt x="67712" y="10225"/>
                    <a:pt x="68116" y="10118"/>
                  </a:cubicBezTo>
                  <a:cubicBezTo>
                    <a:pt x="70474" y="9487"/>
                    <a:pt x="72772" y="8760"/>
                    <a:pt x="75153" y="8189"/>
                  </a:cubicBezTo>
                  <a:cubicBezTo>
                    <a:pt x="76867" y="7784"/>
                    <a:pt x="78070" y="7189"/>
                    <a:pt x="79606" y="6570"/>
                  </a:cubicBezTo>
                  <a:cubicBezTo>
                    <a:pt x="81130" y="5950"/>
                    <a:pt x="82678" y="5474"/>
                    <a:pt x="84142" y="4760"/>
                  </a:cubicBezTo>
                  <a:cubicBezTo>
                    <a:pt x="84928" y="4379"/>
                    <a:pt x="86250" y="3760"/>
                    <a:pt x="86547" y="3057"/>
                  </a:cubicBezTo>
                  <a:cubicBezTo>
                    <a:pt x="86976" y="2009"/>
                    <a:pt x="85845" y="1486"/>
                    <a:pt x="84452" y="1307"/>
                  </a:cubicBezTo>
                  <a:cubicBezTo>
                    <a:pt x="82952" y="1105"/>
                    <a:pt x="81404" y="1045"/>
                    <a:pt x="79892" y="855"/>
                  </a:cubicBezTo>
                  <a:cubicBezTo>
                    <a:pt x="78427" y="676"/>
                    <a:pt x="76975" y="390"/>
                    <a:pt x="75486" y="259"/>
                  </a:cubicBezTo>
                  <a:cubicBezTo>
                    <a:pt x="74041" y="137"/>
                    <a:pt x="72537" y="0"/>
                    <a:pt x="710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-501687" y="184075"/>
              <a:ext cx="2531376" cy="1216816"/>
            </a:xfrm>
            <a:custGeom>
              <a:avLst/>
              <a:gdLst/>
              <a:ahLst/>
              <a:cxnLst/>
              <a:rect l="l" t="t" r="r" b="b"/>
              <a:pathLst>
                <a:path w="19501" h="9374" extrusionOk="0">
                  <a:moveTo>
                    <a:pt x="11182" y="0"/>
                  </a:moveTo>
                  <a:cubicBezTo>
                    <a:pt x="10744" y="0"/>
                    <a:pt x="10303" y="77"/>
                    <a:pt x="9880" y="234"/>
                  </a:cubicBezTo>
                  <a:cubicBezTo>
                    <a:pt x="8964" y="604"/>
                    <a:pt x="8249" y="1366"/>
                    <a:pt x="7749" y="2223"/>
                  </a:cubicBezTo>
                  <a:cubicBezTo>
                    <a:pt x="7249" y="3080"/>
                    <a:pt x="6963" y="4044"/>
                    <a:pt x="6725" y="4997"/>
                  </a:cubicBezTo>
                  <a:cubicBezTo>
                    <a:pt x="6534" y="4698"/>
                    <a:pt x="6180" y="4547"/>
                    <a:pt x="5822" y="4547"/>
                  </a:cubicBezTo>
                  <a:cubicBezTo>
                    <a:pt x="5623" y="4547"/>
                    <a:pt x="5423" y="4594"/>
                    <a:pt x="5249" y="4687"/>
                  </a:cubicBezTo>
                  <a:cubicBezTo>
                    <a:pt x="4761" y="4949"/>
                    <a:pt x="4475" y="5485"/>
                    <a:pt x="4380" y="6021"/>
                  </a:cubicBezTo>
                  <a:cubicBezTo>
                    <a:pt x="4285" y="6569"/>
                    <a:pt x="4356" y="7128"/>
                    <a:pt x="4427" y="7676"/>
                  </a:cubicBezTo>
                  <a:cubicBezTo>
                    <a:pt x="4292" y="7956"/>
                    <a:pt x="3964" y="8044"/>
                    <a:pt x="3642" y="8044"/>
                  </a:cubicBezTo>
                  <a:cubicBezTo>
                    <a:pt x="3540" y="8044"/>
                    <a:pt x="3438" y="8035"/>
                    <a:pt x="3344" y="8021"/>
                  </a:cubicBezTo>
                  <a:cubicBezTo>
                    <a:pt x="3181" y="7997"/>
                    <a:pt x="3005" y="7973"/>
                    <a:pt x="2835" y="7973"/>
                  </a:cubicBezTo>
                  <a:cubicBezTo>
                    <a:pt x="2582" y="7973"/>
                    <a:pt x="2341" y="8026"/>
                    <a:pt x="2177" y="8212"/>
                  </a:cubicBezTo>
                  <a:cubicBezTo>
                    <a:pt x="2070" y="8331"/>
                    <a:pt x="2022" y="8485"/>
                    <a:pt x="1915" y="8604"/>
                  </a:cubicBezTo>
                  <a:cubicBezTo>
                    <a:pt x="1475" y="9128"/>
                    <a:pt x="498" y="8747"/>
                    <a:pt x="10" y="9224"/>
                  </a:cubicBezTo>
                  <a:cubicBezTo>
                    <a:pt x="1" y="9330"/>
                    <a:pt x="124" y="9373"/>
                    <a:pt x="241" y="9373"/>
                  </a:cubicBezTo>
                  <a:cubicBezTo>
                    <a:pt x="268" y="9373"/>
                    <a:pt x="295" y="9371"/>
                    <a:pt x="320" y="9366"/>
                  </a:cubicBezTo>
                  <a:lnTo>
                    <a:pt x="1189" y="9355"/>
                  </a:lnTo>
                  <a:lnTo>
                    <a:pt x="10738" y="9009"/>
                  </a:lnTo>
                  <a:cubicBezTo>
                    <a:pt x="11244" y="8985"/>
                    <a:pt x="11750" y="8974"/>
                    <a:pt x="12256" y="8974"/>
                  </a:cubicBezTo>
                  <a:cubicBezTo>
                    <a:pt x="12762" y="8974"/>
                    <a:pt x="13268" y="8985"/>
                    <a:pt x="13774" y="9009"/>
                  </a:cubicBezTo>
                  <a:cubicBezTo>
                    <a:pt x="14655" y="9081"/>
                    <a:pt x="15524" y="9224"/>
                    <a:pt x="16393" y="9224"/>
                  </a:cubicBezTo>
                  <a:cubicBezTo>
                    <a:pt x="17274" y="9224"/>
                    <a:pt x="18179" y="9057"/>
                    <a:pt x="19060" y="8902"/>
                  </a:cubicBezTo>
                  <a:cubicBezTo>
                    <a:pt x="19191" y="8878"/>
                    <a:pt x="19334" y="8843"/>
                    <a:pt x="19382" y="8724"/>
                  </a:cubicBezTo>
                  <a:cubicBezTo>
                    <a:pt x="19501" y="8497"/>
                    <a:pt x="19132" y="8331"/>
                    <a:pt x="18858" y="8319"/>
                  </a:cubicBezTo>
                  <a:lnTo>
                    <a:pt x="17977" y="8295"/>
                  </a:lnTo>
                  <a:cubicBezTo>
                    <a:pt x="17846" y="8295"/>
                    <a:pt x="17691" y="8271"/>
                    <a:pt x="17631" y="8152"/>
                  </a:cubicBezTo>
                  <a:cubicBezTo>
                    <a:pt x="17596" y="8069"/>
                    <a:pt x="17584" y="7985"/>
                    <a:pt x="17620" y="7890"/>
                  </a:cubicBezTo>
                  <a:cubicBezTo>
                    <a:pt x="17739" y="7104"/>
                    <a:pt x="17667" y="6307"/>
                    <a:pt x="17429" y="5556"/>
                  </a:cubicBezTo>
                  <a:cubicBezTo>
                    <a:pt x="17348" y="5037"/>
                    <a:pt x="16897" y="4662"/>
                    <a:pt x="16381" y="4662"/>
                  </a:cubicBezTo>
                  <a:cubicBezTo>
                    <a:pt x="16365" y="4662"/>
                    <a:pt x="16350" y="4663"/>
                    <a:pt x="16334" y="4664"/>
                  </a:cubicBezTo>
                  <a:cubicBezTo>
                    <a:pt x="16167" y="4648"/>
                    <a:pt x="15999" y="4640"/>
                    <a:pt x="15831" y="4640"/>
                  </a:cubicBezTo>
                  <a:cubicBezTo>
                    <a:pt x="15495" y="4640"/>
                    <a:pt x="15159" y="4671"/>
                    <a:pt x="14833" y="4735"/>
                  </a:cubicBezTo>
                  <a:cubicBezTo>
                    <a:pt x="15131" y="3378"/>
                    <a:pt x="14703" y="1961"/>
                    <a:pt x="13702" y="985"/>
                  </a:cubicBezTo>
                  <a:cubicBezTo>
                    <a:pt x="13009" y="339"/>
                    <a:pt x="12102" y="0"/>
                    <a:pt x="11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 rot="10800000">
              <a:off x="3661800" y="-1408483"/>
              <a:ext cx="4284856" cy="2516433"/>
            </a:xfrm>
            <a:custGeom>
              <a:avLst/>
              <a:gdLst/>
              <a:ahLst/>
              <a:cxnLst/>
              <a:rect l="l" t="t" r="r" b="b"/>
              <a:pathLst>
                <a:path w="80237" h="47122" extrusionOk="0">
                  <a:moveTo>
                    <a:pt x="75580" y="0"/>
                  </a:moveTo>
                  <a:cubicBezTo>
                    <a:pt x="74446" y="0"/>
                    <a:pt x="73347" y="432"/>
                    <a:pt x="72272" y="651"/>
                  </a:cubicBezTo>
                  <a:cubicBezTo>
                    <a:pt x="71533" y="794"/>
                    <a:pt x="70783" y="866"/>
                    <a:pt x="70033" y="890"/>
                  </a:cubicBezTo>
                  <a:cubicBezTo>
                    <a:pt x="68402" y="961"/>
                    <a:pt x="66938" y="1461"/>
                    <a:pt x="65330" y="1544"/>
                  </a:cubicBezTo>
                  <a:cubicBezTo>
                    <a:pt x="65747" y="1449"/>
                    <a:pt x="65937" y="1068"/>
                    <a:pt x="66283" y="878"/>
                  </a:cubicBezTo>
                  <a:lnTo>
                    <a:pt x="66283" y="878"/>
                  </a:lnTo>
                  <a:cubicBezTo>
                    <a:pt x="65390" y="1116"/>
                    <a:pt x="64485" y="1402"/>
                    <a:pt x="63580" y="1628"/>
                  </a:cubicBezTo>
                  <a:cubicBezTo>
                    <a:pt x="62497" y="1866"/>
                    <a:pt x="61342" y="1818"/>
                    <a:pt x="60294" y="2164"/>
                  </a:cubicBezTo>
                  <a:cubicBezTo>
                    <a:pt x="59246" y="2497"/>
                    <a:pt x="58222" y="2926"/>
                    <a:pt x="57127" y="3211"/>
                  </a:cubicBezTo>
                  <a:cubicBezTo>
                    <a:pt x="56043" y="3509"/>
                    <a:pt x="54936" y="3640"/>
                    <a:pt x="53876" y="3961"/>
                  </a:cubicBezTo>
                  <a:cubicBezTo>
                    <a:pt x="52352" y="4414"/>
                    <a:pt x="50924" y="5021"/>
                    <a:pt x="49388" y="5473"/>
                  </a:cubicBezTo>
                  <a:cubicBezTo>
                    <a:pt x="47364" y="6045"/>
                    <a:pt x="45375" y="6747"/>
                    <a:pt x="43435" y="7569"/>
                  </a:cubicBezTo>
                  <a:cubicBezTo>
                    <a:pt x="42208" y="8105"/>
                    <a:pt x="40994" y="8486"/>
                    <a:pt x="39720" y="8938"/>
                  </a:cubicBezTo>
                  <a:cubicBezTo>
                    <a:pt x="39505" y="9013"/>
                    <a:pt x="38737" y="9352"/>
                    <a:pt x="38217" y="9352"/>
                  </a:cubicBezTo>
                  <a:cubicBezTo>
                    <a:pt x="37989" y="9352"/>
                    <a:pt x="37809" y="9286"/>
                    <a:pt x="37743" y="9105"/>
                  </a:cubicBezTo>
                  <a:cubicBezTo>
                    <a:pt x="37612" y="8712"/>
                    <a:pt x="38875" y="7998"/>
                    <a:pt x="39196" y="7700"/>
                  </a:cubicBezTo>
                  <a:lnTo>
                    <a:pt x="39196" y="7700"/>
                  </a:lnTo>
                  <a:cubicBezTo>
                    <a:pt x="37279" y="8069"/>
                    <a:pt x="35624" y="8902"/>
                    <a:pt x="33862" y="9569"/>
                  </a:cubicBezTo>
                  <a:cubicBezTo>
                    <a:pt x="31850" y="10331"/>
                    <a:pt x="29719" y="10927"/>
                    <a:pt x="27802" y="11843"/>
                  </a:cubicBezTo>
                  <a:cubicBezTo>
                    <a:pt x="25480" y="12951"/>
                    <a:pt x="23027" y="14201"/>
                    <a:pt x="20991" y="15594"/>
                  </a:cubicBezTo>
                  <a:cubicBezTo>
                    <a:pt x="20036" y="16249"/>
                    <a:pt x="18376" y="17495"/>
                    <a:pt x="16901" y="17495"/>
                  </a:cubicBezTo>
                  <a:cubicBezTo>
                    <a:pt x="16795" y="17495"/>
                    <a:pt x="16690" y="17489"/>
                    <a:pt x="16586" y="17475"/>
                  </a:cubicBezTo>
                  <a:cubicBezTo>
                    <a:pt x="17098" y="16987"/>
                    <a:pt x="19372" y="15201"/>
                    <a:pt x="17503" y="15165"/>
                  </a:cubicBezTo>
                  <a:cubicBezTo>
                    <a:pt x="17476" y="15165"/>
                    <a:pt x="17450" y="15164"/>
                    <a:pt x="17424" y="15164"/>
                  </a:cubicBezTo>
                  <a:cubicBezTo>
                    <a:pt x="16284" y="15164"/>
                    <a:pt x="15420" y="15662"/>
                    <a:pt x="14407" y="16034"/>
                  </a:cubicBezTo>
                  <a:cubicBezTo>
                    <a:pt x="13550" y="16344"/>
                    <a:pt x="12800" y="16773"/>
                    <a:pt x="11978" y="17130"/>
                  </a:cubicBezTo>
                  <a:cubicBezTo>
                    <a:pt x="10454" y="17785"/>
                    <a:pt x="8907" y="18285"/>
                    <a:pt x="7442" y="19035"/>
                  </a:cubicBezTo>
                  <a:cubicBezTo>
                    <a:pt x="4870" y="20344"/>
                    <a:pt x="2406" y="21702"/>
                    <a:pt x="1" y="23154"/>
                  </a:cubicBezTo>
                  <a:cubicBezTo>
                    <a:pt x="1" y="25345"/>
                    <a:pt x="751" y="28072"/>
                    <a:pt x="1120" y="30238"/>
                  </a:cubicBezTo>
                  <a:cubicBezTo>
                    <a:pt x="1739" y="33858"/>
                    <a:pt x="2072" y="37585"/>
                    <a:pt x="2263" y="41240"/>
                  </a:cubicBezTo>
                  <a:cubicBezTo>
                    <a:pt x="2358" y="42895"/>
                    <a:pt x="2608" y="44562"/>
                    <a:pt x="3573" y="46062"/>
                  </a:cubicBezTo>
                  <a:cubicBezTo>
                    <a:pt x="3875" y="46526"/>
                    <a:pt x="4216" y="47117"/>
                    <a:pt x="4969" y="47117"/>
                  </a:cubicBezTo>
                  <a:cubicBezTo>
                    <a:pt x="5047" y="47117"/>
                    <a:pt x="5129" y="47111"/>
                    <a:pt x="5216" y="47098"/>
                  </a:cubicBezTo>
                  <a:lnTo>
                    <a:pt x="5311" y="47110"/>
                  </a:lnTo>
                  <a:cubicBezTo>
                    <a:pt x="5351" y="47118"/>
                    <a:pt x="5395" y="47122"/>
                    <a:pt x="5443" y="47122"/>
                  </a:cubicBezTo>
                  <a:cubicBezTo>
                    <a:pt x="5955" y="47122"/>
                    <a:pt x="6885" y="46692"/>
                    <a:pt x="7287" y="46562"/>
                  </a:cubicBezTo>
                  <a:cubicBezTo>
                    <a:pt x="7847" y="46383"/>
                    <a:pt x="8395" y="46026"/>
                    <a:pt x="8954" y="45883"/>
                  </a:cubicBezTo>
                  <a:cubicBezTo>
                    <a:pt x="9514" y="45740"/>
                    <a:pt x="9954" y="45776"/>
                    <a:pt x="10490" y="45538"/>
                  </a:cubicBezTo>
                  <a:cubicBezTo>
                    <a:pt x="14121" y="43966"/>
                    <a:pt x="17872" y="42597"/>
                    <a:pt x="21265" y="40716"/>
                  </a:cubicBezTo>
                  <a:cubicBezTo>
                    <a:pt x="21765" y="40442"/>
                    <a:pt x="22039" y="40156"/>
                    <a:pt x="22444" y="39811"/>
                  </a:cubicBezTo>
                  <a:cubicBezTo>
                    <a:pt x="23123" y="39228"/>
                    <a:pt x="23896" y="39013"/>
                    <a:pt x="24742" y="38620"/>
                  </a:cubicBezTo>
                  <a:cubicBezTo>
                    <a:pt x="26575" y="37751"/>
                    <a:pt x="28468" y="36918"/>
                    <a:pt x="30207" y="35965"/>
                  </a:cubicBezTo>
                  <a:cubicBezTo>
                    <a:pt x="31326" y="35358"/>
                    <a:pt x="32136" y="34525"/>
                    <a:pt x="33029" y="33763"/>
                  </a:cubicBezTo>
                  <a:cubicBezTo>
                    <a:pt x="33433" y="33417"/>
                    <a:pt x="33862" y="33096"/>
                    <a:pt x="34314" y="32810"/>
                  </a:cubicBezTo>
                  <a:cubicBezTo>
                    <a:pt x="34612" y="32608"/>
                    <a:pt x="35029" y="32465"/>
                    <a:pt x="35255" y="32215"/>
                  </a:cubicBezTo>
                  <a:cubicBezTo>
                    <a:pt x="35188" y="32211"/>
                    <a:pt x="35121" y="32209"/>
                    <a:pt x="35053" y="32209"/>
                  </a:cubicBezTo>
                  <a:cubicBezTo>
                    <a:pt x="33641" y="32209"/>
                    <a:pt x="32064" y="33091"/>
                    <a:pt x="30632" y="33091"/>
                  </a:cubicBezTo>
                  <a:cubicBezTo>
                    <a:pt x="30399" y="33091"/>
                    <a:pt x="30169" y="33067"/>
                    <a:pt x="29945" y="33013"/>
                  </a:cubicBezTo>
                  <a:cubicBezTo>
                    <a:pt x="29885" y="32667"/>
                    <a:pt x="30647" y="32298"/>
                    <a:pt x="30933" y="32084"/>
                  </a:cubicBezTo>
                  <a:cubicBezTo>
                    <a:pt x="31505" y="31655"/>
                    <a:pt x="32124" y="31274"/>
                    <a:pt x="32755" y="30929"/>
                  </a:cubicBezTo>
                  <a:cubicBezTo>
                    <a:pt x="34231" y="30143"/>
                    <a:pt x="35565" y="29238"/>
                    <a:pt x="36922" y="28333"/>
                  </a:cubicBezTo>
                  <a:cubicBezTo>
                    <a:pt x="37803" y="27750"/>
                    <a:pt x="38505" y="27131"/>
                    <a:pt x="39541" y="26678"/>
                  </a:cubicBezTo>
                  <a:cubicBezTo>
                    <a:pt x="40220" y="26381"/>
                    <a:pt x="40946" y="26178"/>
                    <a:pt x="41625" y="25893"/>
                  </a:cubicBezTo>
                  <a:cubicBezTo>
                    <a:pt x="41881" y="25781"/>
                    <a:pt x="42157" y="25483"/>
                    <a:pt x="42455" y="25483"/>
                  </a:cubicBezTo>
                  <a:cubicBezTo>
                    <a:pt x="42476" y="25483"/>
                    <a:pt x="42497" y="25485"/>
                    <a:pt x="42518" y="25488"/>
                  </a:cubicBezTo>
                  <a:cubicBezTo>
                    <a:pt x="42667" y="25906"/>
                    <a:pt x="42476" y="26340"/>
                    <a:pt x="42984" y="26340"/>
                  </a:cubicBezTo>
                  <a:cubicBezTo>
                    <a:pt x="43085" y="26340"/>
                    <a:pt x="43212" y="26323"/>
                    <a:pt x="43375" y="26286"/>
                  </a:cubicBezTo>
                  <a:cubicBezTo>
                    <a:pt x="43673" y="26143"/>
                    <a:pt x="43970" y="26000"/>
                    <a:pt x="44268" y="25857"/>
                  </a:cubicBezTo>
                  <a:cubicBezTo>
                    <a:pt x="44804" y="25631"/>
                    <a:pt x="45340" y="25416"/>
                    <a:pt x="45887" y="25238"/>
                  </a:cubicBezTo>
                  <a:cubicBezTo>
                    <a:pt x="47102" y="24773"/>
                    <a:pt x="48292" y="24238"/>
                    <a:pt x="49435" y="23642"/>
                  </a:cubicBezTo>
                  <a:cubicBezTo>
                    <a:pt x="50686" y="22976"/>
                    <a:pt x="51829" y="22357"/>
                    <a:pt x="53222" y="21856"/>
                  </a:cubicBezTo>
                  <a:cubicBezTo>
                    <a:pt x="55293" y="21106"/>
                    <a:pt x="57353" y="20428"/>
                    <a:pt x="59341" y="19570"/>
                  </a:cubicBezTo>
                  <a:cubicBezTo>
                    <a:pt x="61306" y="18737"/>
                    <a:pt x="63104" y="17868"/>
                    <a:pt x="64806" y="16749"/>
                  </a:cubicBezTo>
                  <a:cubicBezTo>
                    <a:pt x="65402" y="16356"/>
                    <a:pt x="66092" y="15999"/>
                    <a:pt x="66676" y="15594"/>
                  </a:cubicBezTo>
                  <a:cubicBezTo>
                    <a:pt x="66926" y="15427"/>
                    <a:pt x="67200" y="15237"/>
                    <a:pt x="67235" y="14963"/>
                  </a:cubicBezTo>
                  <a:cubicBezTo>
                    <a:pt x="67272" y="14608"/>
                    <a:pt x="66956" y="14503"/>
                    <a:pt x="66542" y="14503"/>
                  </a:cubicBezTo>
                  <a:cubicBezTo>
                    <a:pt x="66025" y="14503"/>
                    <a:pt x="65356" y="14666"/>
                    <a:pt x="65033" y="14713"/>
                  </a:cubicBezTo>
                  <a:cubicBezTo>
                    <a:pt x="64437" y="14784"/>
                    <a:pt x="63854" y="14856"/>
                    <a:pt x="63282" y="14975"/>
                  </a:cubicBezTo>
                  <a:cubicBezTo>
                    <a:pt x="62990" y="15030"/>
                    <a:pt x="62528" y="15211"/>
                    <a:pt x="62157" y="15211"/>
                  </a:cubicBezTo>
                  <a:cubicBezTo>
                    <a:pt x="62045" y="15211"/>
                    <a:pt x="61942" y="15195"/>
                    <a:pt x="61854" y="15153"/>
                  </a:cubicBezTo>
                  <a:cubicBezTo>
                    <a:pt x="60913" y="14713"/>
                    <a:pt x="62866" y="14189"/>
                    <a:pt x="63151" y="13963"/>
                  </a:cubicBezTo>
                  <a:cubicBezTo>
                    <a:pt x="62996" y="13932"/>
                    <a:pt x="62840" y="13924"/>
                    <a:pt x="62685" y="13924"/>
                  </a:cubicBezTo>
                  <a:cubicBezTo>
                    <a:pt x="62496" y="13924"/>
                    <a:pt x="62307" y="13936"/>
                    <a:pt x="62118" y="13936"/>
                  </a:cubicBezTo>
                  <a:cubicBezTo>
                    <a:pt x="62034" y="13936"/>
                    <a:pt x="61950" y="13934"/>
                    <a:pt x="61866" y="13927"/>
                  </a:cubicBezTo>
                  <a:cubicBezTo>
                    <a:pt x="61592" y="13891"/>
                    <a:pt x="61318" y="13832"/>
                    <a:pt x="61044" y="13760"/>
                  </a:cubicBezTo>
                  <a:cubicBezTo>
                    <a:pt x="60874" y="13725"/>
                    <a:pt x="60700" y="13717"/>
                    <a:pt x="60525" y="13717"/>
                  </a:cubicBezTo>
                  <a:cubicBezTo>
                    <a:pt x="60361" y="13717"/>
                    <a:pt x="60196" y="13724"/>
                    <a:pt x="60033" y="13724"/>
                  </a:cubicBezTo>
                  <a:cubicBezTo>
                    <a:pt x="59834" y="13724"/>
                    <a:pt x="59638" y="13713"/>
                    <a:pt x="59449" y="13665"/>
                  </a:cubicBezTo>
                  <a:cubicBezTo>
                    <a:pt x="59699" y="13439"/>
                    <a:pt x="60270" y="13355"/>
                    <a:pt x="60615" y="13201"/>
                  </a:cubicBezTo>
                  <a:cubicBezTo>
                    <a:pt x="61068" y="12986"/>
                    <a:pt x="61485" y="12724"/>
                    <a:pt x="61937" y="12510"/>
                  </a:cubicBezTo>
                  <a:cubicBezTo>
                    <a:pt x="63461" y="11784"/>
                    <a:pt x="65116" y="11248"/>
                    <a:pt x="66664" y="10569"/>
                  </a:cubicBezTo>
                  <a:cubicBezTo>
                    <a:pt x="67402" y="10248"/>
                    <a:pt x="67902" y="9760"/>
                    <a:pt x="68593" y="9403"/>
                  </a:cubicBezTo>
                  <a:cubicBezTo>
                    <a:pt x="69366" y="8998"/>
                    <a:pt x="70200" y="8652"/>
                    <a:pt x="70974" y="8248"/>
                  </a:cubicBezTo>
                  <a:cubicBezTo>
                    <a:pt x="71807" y="7831"/>
                    <a:pt x="72748" y="7557"/>
                    <a:pt x="73593" y="7152"/>
                  </a:cubicBezTo>
                  <a:cubicBezTo>
                    <a:pt x="74272" y="6831"/>
                    <a:pt x="74891" y="6450"/>
                    <a:pt x="75605" y="6152"/>
                  </a:cubicBezTo>
                  <a:cubicBezTo>
                    <a:pt x="76582" y="5747"/>
                    <a:pt x="77487" y="5331"/>
                    <a:pt x="78296" y="4747"/>
                  </a:cubicBezTo>
                  <a:cubicBezTo>
                    <a:pt x="78677" y="4473"/>
                    <a:pt x="79058" y="4211"/>
                    <a:pt x="79451" y="3961"/>
                  </a:cubicBezTo>
                  <a:cubicBezTo>
                    <a:pt x="79642" y="3890"/>
                    <a:pt x="79820" y="3807"/>
                    <a:pt x="79975" y="3688"/>
                  </a:cubicBezTo>
                  <a:cubicBezTo>
                    <a:pt x="80237" y="3259"/>
                    <a:pt x="79415" y="3295"/>
                    <a:pt x="78987" y="3211"/>
                  </a:cubicBezTo>
                  <a:cubicBezTo>
                    <a:pt x="78046" y="3045"/>
                    <a:pt x="77106" y="2890"/>
                    <a:pt x="76236" y="2580"/>
                  </a:cubicBezTo>
                  <a:cubicBezTo>
                    <a:pt x="75534" y="2318"/>
                    <a:pt x="74939" y="2509"/>
                    <a:pt x="74236" y="2342"/>
                  </a:cubicBezTo>
                  <a:cubicBezTo>
                    <a:pt x="74319" y="1402"/>
                    <a:pt x="76296" y="1056"/>
                    <a:pt x="76439" y="92"/>
                  </a:cubicBezTo>
                  <a:cubicBezTo>
                    <a:pt x="76150" y="27"/>
                    <a:pt x="75864" y="0"/>
                    <a:pt x="75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8" name="Google Shape;198;p9"/>
            <p:cNvGrpSpPr/>
            <p:nvPr/>
          </p:nvGrpSpPr>
          <p:grpSpPr>
            <a:xfrm>
              <a:off x="-2417677" y="2452996"/>
              <a:ext cx="5416388" cy="4776280"/>
              <a:chOff x="-2417677" y="2452996"/>
              <a:chExt cx="5416388" cy="4776280"/>
            </a:xfrm>
          </p:grpSpPr>
          <p:grpSp>
            <p:nvGrpSpPr>
              <p:cNvPr id="199" name="Google Shape;199;p9"/>
              <p:cNvGrpSpPr/>
              <p:nvPr/>
            </p:nvGrpSpPr>
            <p:grpSpPr>
              <a:xfrm>
                <a:off x="415116" y="4353695"/>
                <a:ext cx="451070" cy="303924"/>
                <a:chOff x="5850477" y="3901125"/>
                <a:chExt cx="127450" cy="85874"/>
              </a:xfrm>
            </p:grpSpPr>
            <p:sp>
              <p:nvSpPr>
                <p:cNvPr id="200" name="Google Shape;200;p9"/>
                <p:cNvSpPr/>
                <p:nvPr/>
              </p:nvSpPr>
              <p:spPr>
                <a:xfrm>
                  <a:off x="5892700" y="3901125"/>
                  <a:ext cx="34000" cy="25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" h="1005" extrusionOk="0">
                      <a:moveTo>
                        <a:pt x="0" y="0"/>
                      </a:moveTo>
                      <a:lnTo>
                        <a:pt x="0" y="1004"/>
                      </a:lnTo>
                      <a:lnTo>
                        <a:pt x="1359" y="1004"/>
                      </a:lnTo>
                      <a:lnTo>
                        <a:pt x="135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9"/>
                <p:cNvSpPr/>
                <p:nvPr/>
              </p:nvSpPr>
              <p:spPr>
                <a:xfrm>
                  <a:off x="5935028" y="3936639"/>
                  <a:ext cx="28800" cy="2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845" extrusionOk="0">
                      <a:moveTo>
                        <a:pt x="0" y="0"/>
                      </a:moveTo>
                      <a:lnTo>
                        <a:pt x="0" y="845"/>
                      </a:lnTo>
                      <a:lnTo>
                        <a:pt x="1151" y="845"/>
                      </a:lnTo>
                      <a:lnTo>
                        <a:pt x="115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9"/>
                <p:cNvSpPr/>
                <p:nvPr/>
              </p:nvSpPr>
              <p:spPr>
                <a:xfrm>
                  <a:off x="5850477" y="3936641"/>
                  <a:ext cx="14400" cy="1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" h="405" extrusionOk="0">
                      <a:moveTo>
                        <a:pt x="1" y="1"/>
                      </a:moveTo>
                      <a:lnTo>
                        <a:pt x="1" y="405"/>
                      </a:lnTo>
                      <a:lnTo>
                        <a:pt x="576" y="405"/>
                      </a:lnTo>
                      <a:lnTo>
                        <a:pt x="57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9"/>
                <p:cNvSpPr/>
                <p:nvPr/>
              </p:nvSpPr>
              <p:spPr>
                <a:xfrm>
                  <a:off x="5963827" y="3976574"/>
                  <a:ext cx="14100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7" extrusionOk="0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9"/>
                <p:cNvSpPr/>
                <p:nvPr/>
              </p:nvSpPr>
              <p:spPr>
                <a:xfrm>
                  <a:off x="5898840" y="3951591"/>
                  <a:ext cx="14100" cy="1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8" extrusionOk="0">
                      <a:moveTo>
                        <a:pt x="0" y="1"/>
                      </a:moveTo>
                      <a:lnTo>
                        <a:pt x="0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9"/>
                <p:cNvSpPr/>
                <p:nvPr/>
              </p:nvSpPr>
              <p:spPr>
                <a:xfrm>
                  <a:off x="5958542" y="3908476"/>
                  <a:ext cx="14100" cy="1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" h="417" extrusionOk="0">
                      <a:moveTo>
                        <a:pt x="1" y="1"/>
                      </a:moveTo>
                      <a:lnTo>
                        <a:pt x="1" y="417"/>
                      </a:lnTo>
                      <a:lnTo>
                        <a:pt x="564" y="417"/>
                      </a:lnTo>
                      <a:lnTo>
                        <a:pt x="56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6" name="Google Shape;206;p9"/>
              <p:cNvSpPr/>
              <p:nvPr/>
            </p:nvSpPr>
            <p:spPr>
              <a:xfrm>
                <a:off x="1177375" y="4353700"/>
                <a:ext cx="186803" cy="186803"/>
              </a:xfrm>
              <a:custGeom>
                <a:avLst/>
                <a:gdLst/>
                <a:ahLst/>
                <a:cxnLst/>
                <a:rect l="l" t="t" r="r" b="b"/>
                <a:pathLst>
                  <a:path w="4176" h="4176" extrusionOk="0">
                    <a:moveTo>
                      <a:pt x="1776" y="1"/>
                    </a:moveTo>
                    <a:lnTo>
                      <a:pt x="1776" y="1776"/>
                    </a:lnTo>
                    <a:lnTo>
                      <a:pt x="0" y="1776"/>
                    </a:lnTo>
                    <a:lnTo>
                      <a:pt x="0" y="2400"/>
                    </a:lnTo>
                    <a:lnTo>
                      <a:pt x="1776" y="2400"/>
                    </a:lnTo>
                    <a:lnTo>
                      <a:pt x="1776" y="4176"/>
                    </a:lnTo>
                    <a:lnTo>
                      <a:pt x="2400" y="4176"/>
                    </a:lnTo>
                    <a:lnTo>
                      <a:pt x="2400" y="2400"/>
                    </a:lnTo>
                    <a:lnTo>
                      <a:pt x="4175" y="2400"/>
                    </a:lnTo>
                    <a:lnTo>
                      <a:pt x="4175" y="1776"/>
                    </a:lnTo>
                    <a:lnTo>
                      <a:pt x="2400" y="1776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7" name="Google Shape;207;p9"/>
              <p:cNvGrpSpPr/>
              <p:nvPr/>
            </p:nvGrpSpPr>
            <p:grpSpPr>
              <a:xfrm>
                <a:off x="-2417677" y="2452996"/>
                <a:ext cx="5416388" cy="4776280"/>
                <a:chOff x="3141775" y="2797950"/>
                <a:chExt cx="2059150" cy="1815800"/>
              </a:xfrm>
            </p:grpSpPr>
            <p:sp>
              <p:nvSpPr>
                <p:cNvPr id="208" name="Google Shape;208;p9"/>
                <p:cNvSpPr/>
                <p:nvPr/>
              </p:nvSpPr>
              <p:spPr>
                <a:xfrm>
                  <a:off x="3202075" y="2853350"/>
                  <a:ext cx="1939775" cy="170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91" h="68151" fill="none" extrusionOk="0">
                      <a:moveTo>
                        <a:pt x="67857" y="68150"/>
                      </a:moveTo>
                      <a:cubicBezTo>
                        <a:pt x="66400" y="68150"/>
                        <a:pt x="64967" y="67575"/>
                        <a:pt x="63559" y="66987"/>
                      </a:cubicBezTo>
                      <a:cubicBezTo>
                        <a:pt x="63032" y="66779"/>
                        <a:pt x="62518" y="66558"/>
                        <a:pt x="61992" y="66375"/>
                      </a:cubicBezTo>
                      <a:cubicBezTo>
                        <a:pt x="57694" y="64881"/>
                        <a:pt x="52833" y="65481"/>
                        <a:pt x="48548" y="65995"/>
                      </a:cubicBezTo>
                      <a:cubicBezTo>
                        <a:pt x="46417" y="66252"/>
                        <a:pt x="43993" y="66558"/>
                        <a:pt x="41728" y="66056"/>
                      </a:cubicBezTo>
                      <a:cubicBezTo>
                        <a:pt x="39818" y="65640"/>
                        <a:pt x="38091" y="64697"/>
                        <a:pt x="36402" y="63779"/>
                      </a:cubicBezTo>
                      <a:lnTo>
                        <a:pt x="25003" y="57547"/>
                      </a:lnTo>
                      <a:cubicBezTo>
                        <a:pt x="23999" y="56996"/>
                        <a:pt x="23533" y="56420"/>
                        <a:pt x="23607" y="55784"/>
                      </a:cubicBezTo>
                      <a:cubicBezTo>
                        <a:pt x="23644" y="55502"/>
                        <a:pt x="23791" y="55257"/>
                        <a:pt x="23950" y="55025"/>
                      </a:cubicBezTo>
                      <a:cubicBezTo>
                        <a:pt x="24060" y="54853"/>
                        <a:pt x="24158" y="54682"/>
                        <a:pt x="24219" y="54498"/>
                      </a:cubicBezTo>
                      <a:cubicBezTo>
                        <a:pt x="24403" y="53972"/>
                        <a:pt x="24244" y="53421"/>
                        <a:pt x="24035" y="52833"/>
                      </a:cubicBezTo>
                      <a:cubicBezTo>
                        <a:pt x="23888" y="52355"/>
                        <a:pt x="23717" y="51853"/>
                        <a:pt x="23778" y="51364"/>
                      </a:cubicBezTo>
                      <a:cubicBezTo>
                        <a:pt x="23950" y="49833"/>
                        <a:pt x="25725" y="49429"/>
                        <a:pt x="27280" y="49086"/>
                      </a:cubicBezTo>
                      <a:cubicBezTo>
                        <a:pt x="27623" y="49001"/>
                        <a:pt x="27929" y="48939"/>
                        <a:pt x="28235" y="48854"/>
                      </a:cubicBezTo>
                      <a:cubicBezTo>
                        <a:pt x="29839" y="48425"/>
                        <a:pt x="31247" y="47225"/>
                        <a:pt x="32080" y="45572"/>
                      </a:cubicBezTo>
                      <a:cubicBezTo>
                        <a:pt x="32900" y="43932"/>
                        <a:pt x="33022" y="42095"/>
                        <a:pt x="32410" y="40540"/>
                      </a:cubicBezTo>
                      <a:cubicBezTo>
                        <a:pt x="32031" y="39560"/>
                        <a:pt x="31370" y="38667"/>
                        <a:pt x="30757" y="37773"/>
                      </a:cubicBezTo>
                      <a:cubicBezTo>
                        <a:pt x="29778" y="36389"/>
                        <a:pt x="28774" y="34981"/>
                        <a:pt x="28798" y="33292"/>
                      </a:cubicBezTo>
                      <a:cubicBezTo>
                        <a:pt x="28798" y="32863"/>
                        <a:pt x="28896" y="32520"/>
                        <a:pt x="29055" y="32263"/>
                      </a:cubicBezTo>
                      <a:cubicBezTo>
                        <a:pt x="29288" y="31945"/>
                        <a:pt x="29643" y="31761"/>
                        <a:pt x="29998" y="31590"/>
                      </a:cubicBezTo>
                      <a:cubicBezTo>
                        <a:pt x="30096" y="31541"/>
                        <a:pt x="30194" y="31479"/>
                        <a:pt x="30280" y="31430"/>
                      </a:cubicBezTo>
                      <a:cubicBezTo>
                        <a:pt x="32447" y="30231"/>
                        <a:pt x="32839" y="27231"/>
                        <a:pt x="32508" y="24819"/>
                      </a:cubicBezTo>
                      <a:cubicBezTo>
                        <a:pt x="32349" y="23815"/>
                        <a:pt x="32092" y="22529"/>
                        <a:pt x="31259" y="21562"/>
                      </a:cubicBezTo>
                      <a:cubicBezTo>
                        <a:pt x="30561" y="20741"/>
                        <a:pt x="29264" y="20154"/>
                        <a:pt x="28137" y="20644"/>
                      </a:cubicBezTo>
                      <a:cubicBezTo>
                        <a:pt x="27696" y="20839"/>
                        <a:pt x="27329" y="21195"/>
                        <a:pt x="26974" y="21537"/>
                      </a:cubicBezTo>
                      <a:cubicBezTo>
                        <a:pt x="26533" y="21966"/>
                        <a:pt x="26080" y="22394"/>
                        <a:pt x="25468" y="22541"/>
                      </a:cubicBezTo>
                      <a:cubicBezTo>
                        <a:pt x="24709" y="22725"/>
                        <a:pt x="23950" y="22419"/>
                        <a:pt x="23203" y="22113"/>
                      </a:cubicBezTo>
                      <a:cubicBezTo>
                        <a:pt x="22382" y="21782"/>
                        <a:pt x="21611" y="21476"/>
                        <a:pt x="20852" y="21782"/>
                      </a:cubicBezTo>
                      <a:cubicBezTo>
                        <a:pt x="20289" y="22027"/>
                        <a:pt x="19970" y="22541"/>
                        <a:pt x="19615" y="23117"/>
                      </a:cubicBezTo>
                      <a:cubicBezTo>
                        <a:pt x="19383" y="23472"/>
                        <a:pt x="19162" y="23839"/>
                        <a:pt x="18856" y="24133"/>
                      </a:cubicBezTo>
                      <a:cubicBezTo>
                        <a:pt x="17693" y="25272"/>
                        <a:pt x="15734" y="24966"/>
                        <a:pt x="14399" y="24096"/>
                      </a:cubicBezTo>
                      <a:cubicBezTo>
                        <a:pt x="13591" y="23558"/>
                        <a:pt x="12893" y="22835"/>
                        <a:pt x="12244" y="22137"/>
                      </a:cubicBezTo>
                      <a:cubicBezTo>
                        <a:pt x="11828" y="21709"/>
                        <a:pt x="11400" y="21243"/>
                        <a:pt x="10934" y="20852"/>
                      </a:cubicBezTo>
                      <a:cubicBezTo>
                        <a:pt x="10530" y="20484"/>
                        <a:pt x="9881" y="19995"/>
                        <a:pt x="9159" y="19958"/>
                      </a:cubicBezTo>
                      <a:cubicBezTo>
                        <a:pt x="8694" y="19946"/>
                        <a:pt x="8216" y="20129"/>
                        <a:pt x="7788" y="20301"/>
                      </a:cubicBezTo>
                      <a:cubicBezTo>
                        <a:pt x="7286" y="20497"/>
                        <a:pt x="6759" y="20815"/>
                        <a:pt x="6257" y="21133"/>
                      </a:cubicBezTo>
                      <a:cubicBezTo>
                        <a:pt x="5241" y="21782"/>
                        <a:pt x="4188" y="22443"/>
                        <a:pt x="3086" y="22137"/>
                      </a:cubicBezTo>
                      <a:cubicBezTo>
                        <a:pt x="1629" y="21733"/>
                        <a:pt x="1115" y="19884"/>
                        <a:pt x="686" y="18378"/>
                      </a:cubicBezTo>
                      <a:cubicBezTo>
                        <a:pt x="637" y="18195"/>
                        <a:pt x="576" y="18011"/>
                        <a:pt x="527" y="17852"/>
                      </a:cubicBezTo>
                      <a:cubicBezTo>
                        <a:pt x="0" y="16052"/>
                        <a:pt x="368" y="14215"/>
                        <a:pt x="1482" y="13162"/>
                      </a:cubicBezTo>
                      <a:cubicBezTo>
                        <a:pt x="2143" y="12538"/>
                        <a:pt x="3000" y="12220"/>
                        <a:pt x="3833" y="11889"/>
                      </a:cubicBezTo>
                      <a:cubicBezTo>
                        <a:pt x="4200" y="11754"/>
                        <a:pt x="4567" y="11620"/>
                        <a:pt x="4923" y="11448"/>
                      </a:cubicBezTo>
                      <a:cubicBezTo>
                        <a:pt x="6098" y="10897"/>
                        <a:pt x="7175" y="9795"/>
                        <a:pt x="6943" y="8583"/>
                      </a:cubicBezTo>
                      <a:cubicBezTo>
                        <a:pt x="6918" y="8436"/>
                        <a:pt x="6857" y="8265"/>
                        <a:pt x="6808" y="8118"/>
                      </a:cubicBezTo>
                      <a:cubicBezTo>
                        <a:pt x="6698" y="7787"/>
                        <a:pt x="6588" y="7457"/>
                        <a:pt x="6673" y="7114"/>
                      </a:cubicBezTo>
                      <a:cubicBezTo>
                        <a:pt x="6857" y="6281"/>
                        <a:pt x="7726" y="6245"/>
                        <a:pt x="8645" y="6232"/>
                      </a:cubicBezTo>
                      <a:cubicBezTo>
                        <a:pt x="9245" y="6220"/>
                        <a:pt x="9857" y="6196"/>
                        <a:pt x="10322" y="5951"/>
                      </a:cubicBezTo>
                      <a:cubicBezTo>
                        <a:pt x="11228" y="5498"/>
                        <a:pt x="11302" y="4420"/>
                        <a:pt x="11387" y="3294"/>
                      </a:cubicBezTo>
                      <a:cubicBezTo>
                        <a:pt x="11449" y="2278"/>
                        <a:pt x="11522" y="1237"/>
                        <a:pt x="12208" y="563"/>
                      </a:cubicBezTo>
                      <a:cubicBezTo>
                        <a:pt x="12636" y="159"/>
                        <a:pt x="13224" y="0"/>
                        <a:pt x="13873" y="110"/>
                      </a:cubicBezTo>
                      <a:cubicBezTo>
                        <a:pt x="14852" y="294"/>
                        <a:pt x="15856" y="1078"/>
                        <a:pt x="16297" y="2020"/>
                      </a:cubicBezTo>
                      <a:cubicBezTo>
                        <a:pt x="16665" y="2792"/>
                        <a:pt x="16836" y="3649"/>
                        <a:pt x="16995" y="4457"/>
                      </a:cubicBezTo>
                      <a:cubicBezTo>
                        <a:pt x="17154" y="5241"/>
                        <a:pt x="17326" y="6049"/>
                        <a:pt x="17656" y="6771"/>
                      </a:cubicBezTo>
                      <a:cubicBezTo>
                        <a:pt x="18697" y="9061"/>
                        <a:pt x="21550" y="10457"/>
                        <a:pt x="24133" y="9955"/>
                      </a:cubicBezTo>
                      <a:cubicBezTo>
                        <a:pt x="26607" y="9477"/>
                        <a:pt x="28749" y="7408"/>
                        <a:pt x="29472" y="4812"/>
                      </a:cubicBezTo>
                      <a:cubicBezTo>
                        <a:pt x="29508" y="4702"/>
                        <a:pt x="29533" y="4579"/>
                        <a:pt x="29570" y="4469"/>
                      </a:cubicBezTo>
                      <a:cubicBezTo>
                        <a:pt x="29729" y="3796"/>
                        <a:pt x="29913" y="3098"/>
                        <a:pt x="30463" y="2669"/>
                      </a:cubicBezTo>
                      <a:cubicBezTo>
                        <a:pt x="31406" y="1910"/>
                        <a:pt x="32827" y="2437"/>
                        <a:pt x="33720" y="3318"/>
                      </a:cubicBezTo>
                      <a:cubicBezTo>
                        <a:pt x="34002" y="3600"/>
                        <a:pt x="34259" y="3894"/>
                        <a:pt x="34504" y="4175"/>
                      </a:cubicBezTo>
                      <a:cubicBezTo>
                        <a:pt x="35030" y="4775"/>
                        <a:pt x="35557" y="5400"/>
                        <a:pt x="36267" y="5755"/>
                      </a:cubicBezTo>
                      <a:cubicBezTo>
                        <a:pt x="36745" y="5988"/>
                        <a:pt x="37283" y="6098"/>
                        <a:pt x="37785" y="6196"/>
                      </a:cubicBezTo>
                      <a:cubicBezTo>
                        <a:pt x="38447" y="6318"/>
                        <a:pt x="39108" y="6465"/>
                        <a:pt x="39671" y="6857"/>
                      </a:cubicBezTo>
                      <a:cubicBezTo>
                        <a:pt x="41030" y="7824"/>
                        <a:pt x="40993" y="9857"/>
                        <a:pt x="40553" y="11314"/>
                      </a:cubicBezTo>
                      <a:cubicBezTo>
                        <a:pt x="40418" y="11754"/>
                        <a:pt x="40246" y="12195"/>
                        <a:pt x="40087" y="12624"/>
                      </a:cubicBezTo>
                      <a:cubicBezTo>
                        <a:pt x="39695" y="13689"/>
                        <a:pt x="39291" y="14766"/>
                        <a:pt x="39340" y="15893"/>
                      </a:cubicBezTo>
                      <a:cubicBezTo>
                        <a:pt x="39389" y="17154"/>
                        <a:pt x="40014" y="18354"/>
                        <a:pt x="40614" y="19517"/>
                      </a:cubicBezTo>
                      <a:cubicBezTo>
                        <a:pt x="41336" y="20913"/>
                        <a:pt x="42083" y="22345"/>
                        <a:pt x="41801" y="23876"/>
                      </a:cubicBezTo>
                      <a:cubicBezTo>
                        <a:pt x="41765" y="24170"/>
                        <a:pt x="41667" y="24464"/>
                        <a:pt x="41581" y="24733"/>
                      </a:cubicBezTo>
                      <a:cubicBezTo>
                        <a:pt x="41483" y="25039"/>
                        <a:pt x="41373" y="25357"/>
                        <a:pt x="41336" y="25688"/>
                      </a:cubicBezTo>
                      <a:cubicBezTo>
                        <a:pt x="41214" y="26521"/>
                        <a:pt x="41422" y="27463"/>
                        <a:pt x="42010" y="28590"/>
                      </a:cubicBezTo>
                      <a:cubicBezTo>
                        <a:pt x="43087" y="30720"/>
                        <a:pt x="44752" y="32030"/>
                        <a:pt x="46430" y="32116"/>
                      </a:cubicBezTo>
                      <a:cubicBezTo>
                        <a:pt x="47972" y="32177"/>
                        <a:pt x="48340" y="30867"/>
                        <a:pt x="48768" y="29373"/>
                      </a:cubicBezTo>
                      <a:cubicBezTo>
                        <a:pt x="48878" y="28994"/>
                        <a:pt x="48989" y="28590"/>
                        <a:pt x="49123" y="28210"/>
                      </a:cubicBezTo>
                      <a:cubicBezTo>
                        <a:pt x="49809" y="26264"/>
                        <a:pt x="50703" y="24917"/>
                        <a:pt x="51719" y="23374"/>
                      </a:cubicBezTo>
                      <a:cubicBezTo>
                        <a:pt x="52013" y="22933"/>
                        <a:pt x="52319" y="22468"/>
                        <a:pt x="52625" y="21978"/>
                      </a:cubicBezTo>
                      <a:cubicBezTo>
                        <a:pt x="53286" y="20937"/>
                        <a:pt x="54890" y="21354"/>
                        <a:pt x="56200" y="21684"/>
                      </a:cubicBezTo>
                      <a:cubicBezTo>
                        <a:pt x="56360" y="21733"/>
                        <a:pt x="56519" y="21770"/>
                        <a:pt x="56653" y="21807"/>
                      </a:cubicBezTo>
                      <a:cubicBezTo>
                        <a:pt x="57841" y="22101"/>
                        <a:pt x="59212" y="23056"/>
                        <a:pt x="59372" y="24488"/>
                      </a:cubicBezTo>
                      <a:cubicBezTo>
                        <a:pt x="59420" y="24917"/>
                        <a:pt x="59359" y="25345"/>
                        <a:pt x="59298" y="25774"/>
                      </a:cubicBezTo>
                      <a:cubicBezTo>
                        <a:pt x="59286" y="25933"/>
                        <a:pt x="59261" y="26080"/>
                        <a:pt x="59237" y="26251"/>
                      </a:cubicBezTo>
                      <a:cubicBezTo>
                        <a:pt x="58992" y="28541"/>
                        <a:pt x="59959" y="30794"/>
                        <a:pt x="60816" y="32765"/>
                      </a:cubicBezTo>
                      <a:cubicBezTo>
                        <a:pt x="61024" y="33279"/>
                        <a:pt x="61294" y="33855"/>
                        <a:pt x="61735" y="34234"/>
                      </a:cubicBezTo>
                      <a:cubicBezTo>
                        <a:pt x="62151" y="34589"/>
                        <a:pt x="62714" y="34761"/>
                        <a:pt x="63216" y="34883"/>
                      </a:cubicBezTo>
                      <a:cubicBezTo>
                        <a:pt x="64024" y="35079"/>
                        <a:pt x="64930" y="35116"/>
                        <a:pt x="65800" y="35153"/>
                      </a:cubicBezTo>
                      <a:cubicBezTo>
                        <a:pt x="67306" y="35214"/>
                        <a:pt x="68861" y="35275"/>
                        <a:pt x="69999" y="36157"/>
                      </a:cubicBezTo>
                      <a:cubicBezTo>
                        <a:pt x="71946" y="37638"/>
                        <a:pt x="73256" y="40099"/>
                        <a:pt x="74419" y="42291"/>
                      </a:cubicBezTo>
                      <a:cubicBezTo>
                        <a:pt x="74579" y="42560"/>
                        <a:pt x="74713" y="42842"/>
                        <a:pt x="74872" y="43111"/>
                      </a:cubicBezTo>
                      <a:cubicBezTo>
                        <a:pt x="75815" y="44862"/>
                        <a:pt x="76795" y="46662"/>
                        <a:pt x="77162" y="48670"/>
                      </a:cubicBezTo>
                      <a:cubicBezTo>
                        <a:pt x="77591" y="51045"/>
                        <a:pt x="77101" y="53457"/>
                        <a:pt x="76611" y="55331"/>
                      </a:cubicBezTo>
                      <a:cubicBezTo>
                        <a:pt x="75889" y="58086"/>
                        <a:pt x="74897" y="60767"/>
                        <a:pt x="73648" y="63301"/>
                      </a:cubicBezTo>
                      <a:cubicBezTo>
                        <a:pt x="72730" y="65175"/>
                        <a:pt x="71383" y="67391"/>
                        <a:pt x="69118" y="67991"/>
                      </a:cubicBezTo>
                      <a:cubicBezTo>
                        <a:pt x="68701" y="68113"/>
                        <a:pt x="68285" y="68150"/>
                        <a:pt x="67857" y="6815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9"/>
                <p:cNvSpPr/>
                <p:nvPr/>
              </p:nvSpPr>
              <p:spPr>
                <a:xfrm>
                  <a:off x="3291150" y="3022000"/>
                  <a:ext cx="1763775" cy="145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51" h="58013" fill="none" extrusionOk="0">
                      <a:moveTo>
                        <a:pt x="64294" y="58013"/>
                      </a:moveTo>
                      <a:lnTo>
                        <a:pt x="64294" y="58013"/>
                      </a:lnTo>
                      <a:cubicBezTo>
                        <a:pt x="63510" y="58013"/>
                        <a:pt x="62371" y="57547"/>
                        <a:pt x="61269" y="57094"/>
                      </a:cubicBezTo>
                      <a:cubicBezTo>
                        <a:pt x="60718" y="56862"/>
                        <a:pt x="60143" y="56629"/>
                        <a:pt x="59555" y="56433"/>
                      </a:cubicBezTo>
                      <a:cubicBezTo>
                        <a:pt x="57339" y="55649"/>
                        <a:pt x="54890" y="55282"/>
                        <a:pt x="52086" y="55282"/>
                      </a:cubicBezTo>
                      <a:cubicBezTo>
                        <a:pt x="49478" y="55282"/>
                        <a:pt x="46858" y="55600"/>
                        <a:pt x="44569" y="55894"/>
                      </a:cubicBezTo>
                      <a:cubicBezTo>
                        <a:pt x="43405" y="56041"/>
                        <a:pt x="42071" y="56200"/>
                        <a:pt x="40883" y="56200"/>
                      </a:cubicBezTo>
                      <a:cubicBezTo>
                        <a:pt x="40124" y="56200"/>
                        <a:pt x="39475" y="56139"/>
                        <a:pt x="38887" y="56017"/>
                      </a:cubicBezTo>
                      <a:cubicBezTo>
                        <a:pt x="37455" y="55711"/>
                        <a:pt x="35998" y="54915"/>
                        <a:pt x="34467" y="54070"/>
                      </a:cubicBezTo>
                      <a:cubicBezTo>
                        <a:pt x="33684" y="53654"/>
                        <a:pt x="32508" y="53188"/>
                        <a:pt x="31272" y="52711"/>
                      </a:cubicBezTo>
                      <a:cubicBezTo>
                        <a:pt x="28419" y="51621"/>
                        <a:pt x="24905" y="50262"/>
                        <a:pt x="24023" y="48364"/>
                      </a:cubicBezTo>
                      <a:cubicBezTo>
                        <a:pt x="23619" y="47446"/>
                        <a:pt x="23570" y="46405"/>
                        <a:pt x="23950" y="45793"/>
                      </a:cubicBezTo>
                      <a:cubicBezTo>
                        <a:pt x="24023" y="45671"/>
                        <a:pt x="24182" y="45671"/>
                        <a:pt x="24317" y="45671"/>
                      </a:cubicBezTo>
                      <a:cubicBezTo>
                        <a:pt x="24378" y="45671"/>
                        <a:pt x="24439" y="45671"/>
                        <a:pt x="24476" y="45658"/>
                      </a:cubicBezTo>
                      <a:lnTo>
                        <a:pt x="24488" y="45658"/>
                      </a:lnTo>
                      <a:cubicBezTo>
                        <a:pt x="24819" y="45585"/>
                        <a:pt x="25186" y="45499"/>
                        <a:pt x="25541" y="45401"/>
                      </a:cubicBezTo>
                      <a:cubicBezTo>
                        <a:pt x="28088" y="44703"/>
                        <a:pt x="30268" y="42891"/>
                        <a:pt x="31541" y="40357"/>
                      </a:cubicBezTo>
                      <a:cubicBezTo>
                        <a:pt x="32814" y="37847"/>
                        <a:pt x="32986" y="35006"/>
                        <a:pt x="32006" y="32545"/>
                      </a:cubicBezTo>
                      <a:cubicBezTo>
                        <a:pt x="31467" y="31174"/>
                        <a:pt x="30659" y="30047"/>
                        <a:pt x="29949" y="29056"/>
                      </a:cubicBezTo>
                      <a:cubicBezTo>
                        <a:pt x="29827" y="28872"/>
                        <a:pt x="29655" y="28700"/>
                        <a:pt x="29496" y="28517"/>
                      </a:cubicBezTo>
                      <a:cubicBezTo>
                        <a:pt x="29104" y="28113"/>
                        <a:pt x="28762" y="27745"/>
                        <a:pt x="28860" y="27354"/>
                      </a:cubicBezTo>
                      <a:cubicBezTo>
                        <a:pt x="29166" y="26178"/>
                        <a:pt x="29778" y="25137"/>
                        <a:pt x="30439" y="24011"/>
                      </a:cubicBezTo>
                      <a:cubicBezTo>
                        <a:pt x="31541" y="22162"/>
                        <a:pt x="32680" y="20252"/>
                        <a:pt x="32288" y="17571"/>
                      </a:cubicBezTo>
                      <a:cubicBezTo>
                        <a:pt x="32092" y="16224"/>
                        <a:pt x="31676" y="14240"/>
                        <a:pt x="30292" y="12600"/>
                      </a:cubicBezTo>
                      <a:cubicBezTo>
                        <a:pt x="29068" y="11155"/>
                        <a:pt x="27256" y="10298"/>
                        <a:pt x="25456" y="10298"/>
                      </a:cubicBezTo>
                      <a:cubicBezTo>
                        <a:pt x="24660" y="10298"/>
                        <a:pt x="23888" y="10469"/>
                        <a:pt x="23166" y="10788"/>
                      </a:cubicBezTo>
                      <a:cubicBezTo>
                        <a:pt x="22713" y="11008"/>
                        <a:pt x="22358" y="11339"/>
                        <a:pt x="22040" y="11632"/>
                      </a:cubicBezTo>
                      <a:cubicBezTo>
                        <a:pt x="21697" y="11951"/>
                        <a:pt x="21427" y="12220"/>
                        <a:pt x="21072" y="12294"/>
                      </a:cubicBezTo>
                      <a:cubicBezTo>
                        <a:pt x="21023" y="12306"/>
                        <a:pt x="20987" y="12281"/>
                        <a:pt x="20938" y="12245"/>
                      </a:cubicBezTo>
                      <a:cubicBezTo>
                        <a:pt x="20925" y="12232"/>
                        <a:pt x="20901" y="12232"/>
                        <a:pt x="20889" y="12220"/>
                      </a:cubicBezTo>
                      <a:cubicBezTo>
                        <a:pt x="20154" y="11914"/>
                        <a:pt x="19150" y="11498"/>
                        <a:pt x="17938" y="11498"/>
                      </a:cubicBezTo>
                      <a:cubicBezTo>
                        <a:pt x="17228" y="11498"/>
                        <a:pt x="16554" y="11632"/>
                        <a:pt x="15930" y="11914"/>
                      </a:cubicBezTo>
                      <a:cubicBezTo>
                        <a:pt x="14387" y="12563"/>
                        <a:pt x="13604" y="13824"/>
                        <a:pt x="13150" y="14559"/>
                      </a:cubicBezTo>
                      <a:cubicBezTo>
                        <a:pt x="13150" y="14571"/>
                        <a:pt x="13126" y="14571"/>
                        <a:pt x="13126" y="14583"/>
                      </a:cubicBezTo>
                      <a:cubicBezTo>
                        <a:pt x="13114" y="14620"/>
                        <a:pt x="13102" y="14644"/>
                        <a:pt x="13065" y="14669"/>
                      </a:cubicBezTo>
                      <a:cubicBezTo>
                        <a:pt x="12967" y="14706"/>
                        <a:pt x="12857" y="14620"/>
                        <a:pt x="12746" y="14546"/>
                      </a:cubicBezTo>
                      <a:cubicBezTo>
                        <a:pt x="12722" y="14522"/>
                        <a:pt x="12697" y="14497"/>
                        <a:pt x="12673" y="14485"/>
                      </a:cubicBezTo>
                      <a:cubicBezTo>
                        <a:pt x="12183" y="14155"/>
                        <a:pt x="11657" y="13604"/>
                        <a:pt x="11106" y="13028"/>
                      </a:cubicBezTo>
                      <a:cubicBezTo>
                        <a:pt x="10665" y="12563"/>
                        <a:pt x="10163" y="12036"/>
                        <a:pt x="9600" y="11522"/>
                      </a:cubicBezTo>
                      <a:cubicBezTo>
                        <a:pt x="9134" y="11118"/>
                        <a:pt x="7714" y="9882"/>
                        <a:pt x="5694" y="9796"/>
                      </a:cubicBezTo>
                      <a:lnTo>
                        <a:pt x="5510" y="9796"/>
                      </a:lnTo>
                      <a:cubicBezTo>
                        <a:pt x="4408" y="9796"/>
                        <a:pt x="3539" y="10139"/>
                        <a:pt x="2951" y="10371"/>
                      </a:cubicBezTo>
                      <a:cubicBezTo>
                        <a:pt x="2143" y="10690"/>
                        <a:pt x="1470" y="11118"/>
                        <a:pt x="858" y="11485"/>
                      </a:cubicBezTo>
                      <a:lnTo>
                        <a:pt x="809" y="11522"/>
                      </a:lnTo>
                      <a:cubicBezTo>
                        <a:pt x="760" y="11571"/>
                        <a:pt x="723" y="11620"/>
                        <a:pt x="662" y="11608"/>
                      </a:cubicBezTo>
                      <a:cubicBezTo>
                        <a:pt x="429" y="11510"/>
                        <a:pt x="417" y="11216"/>
                        <a:pt x="392" y="10971"/>
                      </a:cubicBezTo>
                      <a:cubicBezTo>
                        <a:pt x="392" y="10873"/>
                        <a:pt x="380" y="10763"/>
                        <a:pt x="368" y="10690"/>
                      </a:cubicBezTo>
                      <a:cubicBezTo>
                        <a:pt x="307" y="10494"/>
                        <a:pt x="258" y="10286"/>
                        <a:pt x="196" y="10102"/>
                      </a:cubicBezTo>
                      <a:cubicBezTo>
                        <a:pt x="0" y="9453"/>
                        <a:pt x="135" y="8939"/>
                        <a:pt x="233" y="8853"/>
                      </a:cubicBezTo>
                      <a:cubicBezTo>
                        <a:pt x="368" y="8694"/>
                        <a:pt x="882" y="8510"/>
                        <a:pt x="1335" y="8327"/>
                      </a:cubicBezTo>
                      <a:lnTo>
                        <a:pt x="1457" y="8290"/>
                      </a:lnTo>
                      <a:cubicBezTo>
                        <a:pt x="1849" y="8131"/>
                        <a:pt x="2315" y="7959"/>
                        <a:pt x="2780" y="7739"/>
                      </a:cubicBezTo>
                      <a:cubicBezTo>
                        <a:pt x="4212" y="7065"/>
                        <a:pt x="4849" y="5853"/>
                        <a:pt x="5474" y="4678"/>
                      </a:cubicBezTo>
                      <a:cubicBezTo>
                        <a:pt x="5865" y="3955"/>
                        <a:pt x="6233" y="3258"/>
                        <a:pt x="6759" y="2694"/>
                      </a:cubicBezTo>
                      <a:cubicBezTo>
                        <a:pt x="6967" y="2486"/>
                        <a:pt x="7273" y="2437"/>
                        <a:pt x="7579" y="2376"/>
                      </a:cubicBezTo>
                      <a:cubicBezTo>
                        <a:pt x="7800" y="2327"/>
                        <a:pt x="8045" y="2302"/>
                        <a:pt x="8265" y="2192"/>
                      </a:cubicBezTo>
                      <a:cubicBezTo>
                        <a:pt x="8755" y="1947"/>
                        <a:pt x="9061" y="1445"/>
                        <a:pt x="9318" y="1005"/>
                      </a:cubicBezTo>
                      <a:cubicBezTo>
                        <a:pt x="9636" y="466"/>
                        <a:pt x="9918" y="1"/>
                        <a:pt x="10432" y="50"/>
                      </a:cubicBezTo>
                      <a:cubicBezTo>
                        <a:pt x="10738" y="86"/>
                        <a:pt x="10787" y="429"/>
                        <a:pt x="10824" y="796"/>
                      </a:cubicBezTo>
                      <a:cubicBezTo>
                        <a:pt x="10849" y="1017"/>
                        <a:pt x="10861" y="1225"/>
                        <a:pt x="10947" y="1396"/>
                      </a:cubicBezTo>
                      <a:cubicBezTo>
                        <a:pt x="12367" y="4568"/>
                        <a:pt x="15783" y="6686"/>
                        <a:pt x="19419" y="6686"/>
                      </a:cubicBezTo>
                      <a:cubicBezTo>
                        <a:pt x="20007" y="6686"/>
                        <a:pt x="20583" y="6625"/>
                        <a:pt x="21146" y="6527"/>
                      </a:cubicBezTo>
                      <a:cubicBezTo>
                        <a:pt x="22774" y="6196"/>
                        <a:pt x="23815" y="4776"/>
                        <a:pt x="24819" y="3380"/>
                      </a:cubicBezTo>
                      <a:cubicBezTo>
                        <a:pt x="25884" y="1947"/>
                        <a:pt x="26962" y="441"/>
                        <a:pt x="28725" y="135"/>
                      </a:cubicBezTo>
                      <a:cubicBezTo>
                        <a:pt x="29227" y="50"/>
                        <a:pt x="29582" y="490"/>
                        <a:pt x="30010" y="992"/>
                      </a:cubicBezTo>
                      <a:cubicBezTo>
                        <a:pt x="30329" y="1384"/>
                        <a:pt x="30684" y="1813"/>
                        <a:pt x="31125" y="2033"/>
                      </a:cubicBezTo>
                      <a:cubicBezTo>
                        <a:pt x="32006" y="2462"/>
                        <a:pt x="32827" y="2633"/>
                        <a:pt x="33488" y="2756"/>
                      </a:cubicBezTo>
                      <a:lnTo>
                        <a:pt x="33573" y="2756"/>
                      </a:lnTo>
                      <a:cubicBezTo>
                        <a:pt x="33659" y="2756"/>
                        <a:pt x="33745" y="2756"/>
                        <a:pt x="33794" y="2817"/>
                      </a:cubicBezTo>
                      <a:cubicBezTo>
                        <a:pt x="33880" y="2939"/>
                        <a:pt x="33818" y="3135"/>
                        <a:pt x="33745" y="3355"/>
                      </a:cubicBezTo>
                      <a:cubicBezTo>
                        <a:pt x="33720" y="3417"/>
                        <a:pt x="33696" y="3490"/>
                        <a:pt x="33684" y="3551"/>
                      </a:cubicBezTo>
                      <a:cubicBezTo>
                        <a:pt x="33573" y="3894"/>
                        <a:pt x="33439" y="4262"/>
                        <a:pt x="33304" y="4653"/>
                      </a:cubicBezTo>
                      <a:lnTo>
                        <a:pt x="33304" y="4666"/>
                      </a:lnTo>
                      <a:cubicBezTo>
                        <a:pt x="32839" y="5914"/>
                        <a:pt x="32276" y="7445"/>
                        <a:pt x="32337" y="9245"/>
                      </a:cubicBezTo>
                      <a:cubicBezTo>
                        <a:pt x="32410" y="11265"/>
                        <a:pt x="33292" y="12955"/>
                        <a:pt x="33990" y="14314"/>
                      </a:cubicBezTo>
                      <a:cubicBezTo>
                        <a:pt x="34406" y="15110"/>
                        <a:pt x="34920" y="16114"/>
                        <a:pt x="34847" y="16518"/>
                      </a:cubicBezTo>
                      <a:cubicBezTo>
                        <a:pt x="34835" y="16591"/>
                        <a:pt x="34773" y="16787"/>
                        <a:pt x="34724" y="16959"/>
                      </a:cubicBezTo>
                      <a:cubicBezTo>
                        <a:pt x="34602" y="17363"/>
                        <a:pt x="34455" y="17852"/>
                        <a:pt x="34357" y="18440"/>
                      </a:cubicBezTo>
                      <a:cubicBezTo>
                        <a:pt x="34124" y="20007"/>
                        <a:pt x="34467" y="21611"/>
                        <a:pt x="35386" y="23387"/>
                      </a:cubicBezTo>
                      <a:cubicBezTo>
                        <a:pt x="37063" y="26668"/>
                        <a:pt x="39708" y="28627"/>
                        <a:pt x="42683" y="28749"/>
                      </a:cubicBezTo>
                      <a:lnTo>
                        <a:pt x="42940" y="28749"/>
                      </a:lnTo>
                      <a:cubicBezTo>
                        <a:pt x="46956" y="28749"/>
                        <a:pt x="47997" y="25089"/>
                        <a:pt x="48438" y="23521"/>
                      </a:cubicBezTo>
                      <a:cubicBezTo>
                        <a:pt x="48548" y="23178"/>
                        <a:pt x="48634" y="22848"/>
                        <a:pt x="48732" y="22566"/>
                      </a:cubicBezTo>
                      <a:cubicBezTo>
                        <a:pt x="49282" y="21011"/>
                        <a:pt x="49980" y="19946"/>
                        <a:pt x="50960" y="18477"/>
                      </a:cubicBezTo>
                      <a:cubicBezTo>
                        <a:pt x="50997" y="18428"/>
                        <a:pt x="51009" y="18379"/>
                        <a:pt x="51021" y="18342"/>
                      </a:cubicBezTo>
                      <a:cubicBezTo>
                        <a:pt x="51070" y="18232"/>
                        <a:pt x="51119" y="18122"/>
                        <a:pt x="51229" y="18073"/>
                      </a:cubicBezTo>
                      <a:cubicBezTo>
                        <a:pt x="51364" y="18011"/>
                        <a:pt x="51499" y="18097"/>
                        <a:pt x="51621" y="18134"/>
                      </a:cubicBezTo>
                      <a:cubicBezTo>
                        <a:pt x="51670" y="18171"/>
                        <a:pt x="51731" y="18183"/>
                        <a:pt x="51756" y="18195"/>
                      </a:cubicBezTo>
                      <a:lnTo>
                        <a:pt x="51780" y="18195"/>
                      </a:lnTo>
                      <a:cubicBezTo>
                        <a:pt x="51939" y="18244"/>
                        <a:pt x="52111" y="18293"/>
                        <a:pt x="52282" y="18318"/>
                      </a:cubicBezTo>
                      <a:lnTo>
                        <a:pt x="52294" y="18318"/>
                      </a:lnTo>
                      <a:cubicBezTo>
                        <a:pt x="52307" y="18318"/>
                        <a:pt x="52343" y="18318"/>
                        <a:pt x="52368" y="18354"/>
                      </a:cubicBezTo>
                      <a:cubicBezTo>
                        <a:pt x="52380" y="18379"/>
                        <a:pt x="52368" y="18428"/>
                        <a:pt x="52368" y="18465"/>
                      </a:cubicBezTo>
                      <a:cubicBezTo>
                        <a:pt x="52368" y="18477"/>
                        <a:pt x="52368" y="18477"/>
                        <a:pt x="52356" y="18489"/>
                      </a:cubicBezTo>
                      <a:cubicBezTo>
                        <a:pt x="52343" y="18648"/>
                        <a:pt x="52307" y="18856"/>
                        <a:pt x="52282" y="19089"/>
                      </a:cubicBezTo>
                      <a:cubicBezTo>
                        <a:pt x="51927" y="22285"/>
                        <a:pt x="53201" y="25199"/>
                        <a:pt x="54119" y="27317"/>
                      </a:cubicBezTo>
                      <a:cubicBezTo>
                        <a:pt x="54413" y="27990"/>
                        <a:pt x="54890" y="29129"/>
                        <a:pt x="55955" y="30011"/>
                      </a:cubicBezTo>
                      <a:cubicBezTo>
                        <a:pt x="56886" y="30806"/>
                        <a:pt x="57927" y="31149"/>
                        <a:pt x="58821" y="31357"/>
                      </a:cubicBezTo>
                      <a:cubicBezTo>
                        <a:pt x="59959" y="31639"/>
                        <a:pt x="61086" y="31688"/>
                        <a:pt x="62090" y="31725"/>
                      </a:cubicBezTo>
                      <a:cubicBezTo>
                        <a:pt x="62824" y="31761"/>
                        <a:pt x="64061" y="31810"/>
                        <a:pt x="64355" y="32019"/>
                      </a:cubicBezTo>
                      <a:cubicBezTo>
                        <a:pt x="65714" y="33059"/>
                        <a:pt x="66853" y="35190"/>
                        <a:pt x="67844" y="37051"/>
                      </a:cubicBezTo>
                      <a:cubicBezTo>
                        <a:pt x="68004" y="37345"/>
                        <a:pt x="68150" y="37626"/>
                        <a:pt x="68310" y="37896"/>
                      </a:cubicBezTo>
                      <a:cubicBezTo>
                        <a:pt x="69130" y="39414"/>
                        <a:pt x="69975" y="40969"/>
                        <a:pt x="70244" y="42438"/>
                      </a:cubicBezTo>
                      <a:cubicBezTo>
                        <a:pt x="70550" y="44152"/>
                        <a:pt x="70146" y="46111"/>
                        <a:pt x="69754" y="47630"/>
                      </a:cubicBezTo>
                      <a:cubicBezTo>
                        <a:pt x="69105" y="50152"/>
                        <a:pt x="68187" y="52625"/>
                        <a:pt x="67036" y="54964"/>
                      </a:cubicBezTo>
                      <a:cubicBezTo>
                        <a:pt x="65959" y="57131"/>
                        <a:pt x="65151" y="57743"/>
                        <a:pt x="64661" y="57866"/>
                      </a:cubicBezTo>
                      <a:cubicBezTo>
                        <a:pt x="64575" y="58000"/>
                        <a:pt x="64428" y="58013"/>
                        <a:pt x="64294" y="5801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9"/>
                <p:cNvSpPr/>
                <p:nvPr/>
              </p:nvSpPr>
              <p:spPr>
                <a:xfrm>
                  <a:off x="3494700" y="3128825"/>
                  <a:ext cx="1476050" cy="12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42" h="50104" fill="none" extrusionOk="0">
                      <a:moveTo>
                        <a:pt x="55454" y="50103"/>
                      </a:moveTo>
                      <a:lnTo>
                        <a:pt x="55417" y="50091"/>
                      </a:lnTo>
                      <a:cubicBezTo>
                        <a:pt x="55062" y="49956"/>
                        <a:pt x="54682" y="49797"/>
                        <a:pt x="54413" y="49699"/>
                      </a:cubicBezTo>
                      <a:lnTo>
                        <a:pt x="54388" y="49699"/>
                      </a:lnTo>
                      <a:cubicBezTo>
                        <a:pt x="53825" y="49466"/>
                        <a:pt x="53201" y="49209"/>
                        <a:pt x="52515" y="48977"/>
                      </a:cubicBezTo>
                      <a:cubicBezTo>
                        <a:pt x="49944" y="48071"/>
                        <a:pt x="47140" y="47642"/>
                        <a:pt x="43944" y="47642"/>
                      </a:cubicBezTo>
                      <a:cubicBezTo>
                        <a:pt x="41128" y="47642"/>
                        <a:pt x="38410" y="47985"/>
                        <a:pt x="36010" y="48266"/>
                      </a:cubicBezTo>
                      <a:cubicBezTo>
                        <a:pt x="34945" y="48413"/>
                        <a:pt x="33733" y="48548"/>
                        <a:pt x="32741" y="48548"/>
                      </a:cubicBezTo>
                      <a:cubicBezTo>
                        <a:pt x="32227" y="48548"/>
                        <a:pt x="31823" y="48511"/>
                        <a:pt x="31468" y="48438"/>
                      </a:cubicBezTo>
                      <a:cubicBezTo>
                        <a:pt x="30500" y="48230"/>
                        <a:pt x="29252" y="47556"/>
                        <a:pt x="27929" y="46834"/>
                      </a:cubicBezTo>
                      <a:cubicBezTo>
                        <a:pt x="26950" y="46295"/>
                        <a:pt x="25676" y="45805"/>
                        <a:pt x="24329" y="45291"/>
                      </a:cubicBezTo>
                      <a:cubicBezTo>
                        <a:pt x="23044" y="44801"/>
                        <a:pt x="21734" y="44287"/>
                        <a:pt x="20632" y="43724"/>
                      </a:cubicBezTo>
                      <a:cubicBezTo>
                        <a:pt x="20620" y="43712"/>
                        <a:pt x="20583" y="43712"/>
                        <a:pt x="20558" y="43712"/>
                      </a:cubicBezTo>
                      <a:cubicBezTo>
                        <a:pt x="20497" y="43699"/>
                        <a:pt x="20411" y="43675"/>
                        <a:pt x="20411" y="43602"/>
                      </a:cubicBezTo>
                      <a:cubicBezTo>
                        <a:pt x="20436" y="42034"/>
                        <a:pt x="21856" y="41189"/>
                        <a:pt x="23350" y="40283"/>
                      </a:cubicBezTo>
                      <a:cubicBezTo>
                        <a:pt x="24562" y="39549"/>
                        <a:pt x="25823" y="38802"/>
                        <a:pt x="26411" y="37614"/>
                      </a:cubicBezTo>
                      <a:cubicBezTo>
                        <a:pt x="28113" y="34247"/>
                        <a:pt x="28333" y="30390"/>
                        <a:pt x="27011" y="27048"/>
                      </a:cubicBezTo>
                      <a:cubicBezTo>
                        <a:pt x="26325" y="25297"/>
                        <a:pt x="25358" y="23938"/>
                        <a:pt x="24574" y="22848"/>
                      </a:cubicBezTo>
                      <a:cubicBezTo>
                        <a:pt x="24574" y="22836"/>
                        <a:pt x="24562" y="22836"/>
                        <a:pt x="24562" y="22824"/>
                      </a:cubicBezTo>
                      <a:cubicBezTo>
                        <a:pt x="24550" y="22799"/>
                        <a:pt x="24513" y="22775"/>
                        <a:pt x="24513" y="22738"/>
                      </a:cubicBezTo>
                      <a:cubicBezTo>
                        <a:pt x="24501" y="22542"/>
                        <a:pt x="24562" y="22236"/>
                        <a:pt x="24721" y="22064"/>
                      </a:cubicBezTo>
                      <a:cubicBezTo>
                        <a:pt x="24795" y="21991"/>
                        <a:pt x="24868" y="21942"/>
                        <a:pt x="24966" y="21942"/>
                      </a:cubicBezTo>
                      <a:lnTo>
                        <a:pt x="25040" y="21942"/>
                      </a:lnTo>
                      <a:cubicBezTo>
                        <a:pt x="27256" y="21942"/>
                        <a:pt x="28701" y="23521"/>
                        <a:pt x="30084" y="25052"/>
                      </a:cubicBezTo>
                      <a:cubicBezTo>
                        <a:pt x="31394" y="26472"/>
                        <a:pt x="32631" y="27844"/>
                        <a:pt x="34431" y="27917"/>
                      </a:cubicBezTo>
                      <a:cubicBezTo>
                        <a:pt x="34578" y="27917"/>
                        <a:pt x="34712" y="27929"/>
                        <a:pt x="34847" y="27929"/>
                      </a:cubicBezTo>
                      <a:cubicBezTo>
                        <a:pt x="36500" y="27929"/>
                        <a:pt x="37529" y="26754"/>
                        <a:pt x="38508" y="25615"/>
                      </a:cubicBezTo>
                      <a:cubicBezTo>
                        <a:pt x="39500" y="24476"/>
                        <a:pt x="40541" y="23289"/>
                        <a:pt x="42230" y="23289"/>
                      </a:cubicBezTo>
                      <a:lnTo>
                        <a:pt x="42414" y="23289"/>
                      </a:lnTo>
                      <a:cubicBezTo>
                        <a:pt x="42732" y="23313"/>
                        <a:pt x="42793" y="23693"/>
                        <a:pt x="42842" y="24048"/>
                      </a:cubicBezTo>
                      <a:cubicBezTo>
                        <a:pt x="42867" y="24207"/>
                        <a:pt x="42879" y="24366"/>
                        <a:pt x="42928" y="24489"/>
                      </a:cubicBezTo>
                      <a:cubicBezTo>
                        <a:pt x="43283" y="25309"/>
                        <a:pt x="44030" y="27011"/>
                        <a:pt x="45671" y="28407"/>
                      </a:cubicBezTo>
                      <a:cubicBezTo>
                        <a:pt x="47152" y="29656"/>
                        <a:pt x="48720" y="30170"/>
                        <a:pt x="49907" y="30452"/>
                      </a:cubicBezTo>
                      <a:cubicBezTo>
                        <a:pt x="51376" y="30819"/>
                        <a:pt x="52760" y="30868"/>
                        <a:pt x="53862" y="30917"/>
                      </a:cubicBezTo>
                      <a:cubicBezTo>
                        <a:pt x="54009" y="30917"/>
                        <a:pt x="54327" y="30929"/>
                        <a:pt x="54621" y="30941"/>
                      </a:cubicBezTo>
                      <a:lnTo>
                        <a:pt x="54633" y="30941"/>
                      </a:lnTo>
                      <a:lnTo>
                        <a:pt x="54658" y="30966"/>
                      </a:lnTo>
                      <a:cubicBezTo>
                        <a:pt x="55356" y="31798"/>
                        <a:pt x="56188" y="33353"/>
                        <a:pt x="56776" y="34468"/>
                      </a:cubicBezTo>
                      <a:cubicBezTo>
                        <a:pt x="56935" y="34761"/>
                        <a:pt x="57082" y="35043"/>
                        <a:pt x="57241" y="35325"/>
                      </a:cubicBezTo>
                      <a:cubicBezTo>
                        <a:pt x="57927" y="36610"/>
                        <a:pt x="58649" y="37920"/>
                        <a:pt x="58833" y="38863"/>
                      </a:cubicBezTo>
                      <a:cubicBezTo>
                        <a:pt x="59041" y="40051"/>
                        <a:pt x="58576" y="41912"/>
                        <a:pt x="58392" y="42598"/>
                      </a:cubicBezTo>
                      <a:cubicBezTo>
                        <a:pt x="57792" y="44887"/>
                        <a:pt x="56947" y="47140"/>
                        <a:pt x="55894" y="49270"/>
                      </a:cubicBezTo>
                      <a:cubicBezTo>
                        <a:pt x="55735" y="49577"/>
                        <a:pt x="55588" y="49846"/>
                        <a:pt x="55454" y="50079"/>
                      </a:cubicBezTo>
                      <a:close/>
                      <a:moveTo>
                        <a:pt x="4739" y="5645"/>
                      </a:moveTo>
                      <a:lnTo>
                        <a:pt x="4666" y="5645"/>
                      </a:lnTo>
                      <a:cubicBezTo>
                        <a:pt x="4396" y="5633"/>
                        <a:pt x="4225" y="5388"/>
                        <a:pt x="4041" y="5143"/>
                      </a:cubicBezTo>
                      <a:cubicBezTo>
                        <a:pt x="3943" y="5009"/>
                        <a:pt x="3845" y="4874"/>
                        <a:pt x="3723" y="4776"/>
                      </a:cubicBezTo>
                      <a:cubicBezTo>
                        <a:pt x="3233" y="4347"/>
                        <a:pt x="2584" y="4115"/>
                        <a:pt x="1960" y="3907"/>
                      </a:cubicBezTo>
                      <a:cubicBezTo>
                        <a:pt x="1127" y="3613"/>
                        <a:pt x="356" y="3343"/>
                        <a:pt x="62" y="2621"/>
                      </a:cubicBezTo>
                      <a:cubicBezTo>
                        <a:pt x="1" y="2462"/>
                        <a:pt x="123" y="2327"/>
                        <a:pt x="233" y="2217"/>
                      </a:cubicBezTo>
                      <a:cubicBezTo>
                        <a:pt x="270" y="2156"/>
                        <a:pt x="331" y="2119"/>
                        <a:pt x="356" y="2058"/>
                      </a:cubicBezTo>
                      <a:cubicBezTo>
                        <a:pt x="393" y="1972"/>
                        <a:pt x="429" y="1886"/>
                        <a:pt x="454" y="1813"/>
                      </a:cubicBezTo>
                      <a:cubicBezTo>
                        <a:pt x="539" y="1629"/>
                        <a:pt x="601" y="1458"/>
                        <a:pt x="735" y="1360"/>
                      </a:cubicBezTo>
                      <a:cubicBezTo>
                        <a:pt x="980" y="1176"/>
                        <a:pt x="1188" y="1103"/>
                        <a:pt x="1360" y="1152"/>
                      </a:cubicBezTo>
                      <a:cubicBezTo>
                        <a:pt x="3111" y="1592"/>
                        <a:pt x="6049" y="2645"/>
                        <a:pt x="6086" y="4751"/>
                      </a:cubicBezTo>
                      <a:cubicBezTo>
                        <a:pt x="6086" y="4935"/>
                        <a:pt x="6013" y="5094"/>
                        <a:pt x="5866" y="5241"/>
                      </a:cubicBezTo>
                      <a:cubicBezTo>
                        <a:pt x="5584" y="5511"/>
                        <a:pt x="5094" y="5645"/>
                        <a:pt x="4739" y="5645"/>
                      </a:cubicBezTo>
                      <a:close/>
                      <a:moveTo>
                        <a:pt x="20020" y="3625"/>
                      </a:moveTo>
                      <a:cubicBezTo>
                        <a:pt x="19762" y="3625"/>
                        <a:pt x="19481" y="3588"/>
                        <a:pt x="19224" y="3490"/>
                      </a:cubicBezTo>
                      <a:cubicBezTo>
                        <a:pt x="18758" y="3343"/>
                        <a:pt x="18428" y="3062"/>
                        <a:pt x="18281" y="2731"/>
                      </a:cubicBezTo>
                      <a:cubicBezTo>
                        <a:pt x="18097" y="2278"/>
                        <a:pt x="18550" y="1948"/>
                        <a:pt x="18954" y="1629"/>
                      </a:cubicBezTo>
                      <a:cubicBezTo>
                        <a:pt x="19163" y="1470"/>
                        <a:pt x="19358" y="1323"/>
                        <a:pt x="19481" y="1164"/>
                      </a:cubicBezTo>
                      <a:cubicBezTo>
                        <a:pt x="19554" y="1054"/>
                        <a:pt x="19616" y="919"/>
                        <a:pt x="19689" y="772"/>
                      </a:cubicBezTo>
                      <a:cubicBezTo>
                        <a:pt x="19848" y="429"/>
                        <a:pt x="20020" y="62"/>
                        <a:pt x="20350" y="38"/>
                      </a:cubicBezTo>
                      <a:cubicBezTo>
                        <a:pt x="20779" y="1"/>
                        <a:pt x="21330" y="368"/>
                        <a:pt x="21526" y="833"/>
                      </a:cubicBezTo>
                      <a:cubicBezTo>
                        <a:pt x="21856" y="1580"/>
                        <a:pt x="21771" y="2927"/>
                        <a:pt x="20962" y="3405"/>
                      </a:cubicBezTo>
                      <a:lnTo>
                        <a:pt x="20950" y="3368"/>
                      </a:lnTo>
                      <a:lnTo>
                        <a:pt x="20962" y="3405"/>
                      </a:lnTo>
                      <a:cubicBezTo>
                        <a:pt x="20693" y="3552"/>
                        <a:pt x="20350" y="3625"/>
                        <a:pt x="20020" y="36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9"/>
                <p:cNvSpPr/>
                <p:nvPr/>
              </p:nvSpPr>
              <p:spPr>
                <a:xfrm>
                  <a:off x="4150375" y="3826750"/>
                  <a:ext cx="732825" cy="44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938" fill="none" extrusionOk="0">
                      <a:moveTo>
                        <a:pt x="27488" y="17925"/>
                      </a:moveTo>
                      <a:cubicBezTo>
                        <a:pt x="27464" y="17925"/>
                        <a:pt x="27451" y="17913"/>
                        <a:pt x="27427" y="17888"/>
                      </a:cubicBezTo>
                      <a:cubicBezTo>
                        <a:pt x="27415" y="17888"/>
                        <a:pt x="27415" y="17876"/>
                        <a:pt x="27402" y="17876"/>
                      </a:cubicBezTo>
                      <a:lnTo>
                        <a:pt x="27402" y="17876"/>
                      </a:lnTo>
                      <a:cubicBezTo>
                        <a:pt x="24464" y="16848"/>
                        <a:pt x="21293" y="16346"/>
                        <a:pt x="17705" y="16346"/>
                      </a:cubicBezTo>
                      <a:cubicBezTo>
                        <a:pt x="14693" y="16346"/>
                        <a:pt x="11865" y="16701"/>
                        <a:pt x="9367" y="17007"/>
                      </a:cubicBezTo>
                      <a:cubicBezTo>
                        <a:pt x="8387" y="17129"/>
                        <a:pt x="7285" y="17264"/>
                        <a:pt x="6502" y="17264"/>
                      </a:cubicBezTo>
                      <a:cubicBezTo>
                        <a:pt x="6135" y="17264"/>
                        <a:pt x="5975" y="17239"/>
                        <a:pt x="5951" y="17239"/>
                      </a:cubicBezTo>
                      <a:cubicBezTo>
                        <a:pt x="5461" y="17129"/>
                        <a:pt x="4224" y="16456"/>
                        <a:pt x="3318" y="15966"/>
                      </a:cubicBezTo>
                      <a:cubicBezTo>
                        <a:pt x="2988" y="15782"/>
                        <a:pt x="2486" y="15709"/>
                        <a:pt x="2008" y="15623"/>
                      </a:cubicBezTo>
                      <a:cubicBezTo>
                        <a:pt x="1102" y="15489"/>
                        <a:pt x="184" y="15342"/>
                        <a:pt x="98" y="14509"/>
                      </a:cubicBezTo>
                      <a:cubicBezTo>
                        <a:pt x="0" y="13725"/>
                        <a:pt x="735" y="13260"/>
                        <a:pt x="1519" y="12746"/>
                      </a:cubicBezTo>
                      <a:cubicBezTo>
                        <a:pt x="2180" y="12317"/>
                        <a:pt x="2865" y="11877"/>
                        <a:pt x="3196" y="11203"/>
                      </a:cubicBezTo>
                      <a:cubicBezTo>
                        <a:pt x="3796" y="10028"/>
                        <a:pt x="3747" y="8546"/>
                        <a:pt x="3686" y="7114"/>
                      </a:cubicBezTo>
                      <a:cubicBezTo>
                        <a:pt x="3625" y="5240"/>
                        <a:pt x="3576" y="3441"/>
                        <a:pt x="4984" y="2522"/>
                      </a:cubicBezTo>
                      <a:cubicBezTo>
                        <a:pt x="5473" y="2204"/>
                        <a:pt x="6024" y="2510"/>
                        <a:pt x="6612" y="2828"/>
                      </a:cubicBezTo>
                      <a:cubicBezTo>
                        <a:pt x="7077" y="3073"/>
                        <a:pt x="7530" y="3343"/>
                        <a:pt x="8045" y="3355"/>
                      </a:cubicBezTo>
                      <a:cubicBezTo>
                        <a:pt x="8228" y="3367"/>
                        <a:pt x="8424" y="3367"/>
                        <a:pt x="8608" y="3367"/>
                      </a:cubicBezTo>
                      <a:cubicBezTo>
                        <a:pt x="10285" y="3367"/>
                        <a:pt x="11412" y="2314"/>
                        <a:pt x="12391" y="1396"/>
                      </a:cubicBezTo>
                      <a:cubicBezTo>
                        <a:pt x="13187" y="649"/>
                        <a:pt x="13873" y="0"/>
                        <a:pt x="14693" y="61"/>
                      </a:cubicBezTo>
                      <a:cubicBezTo>
                        <a:pt x="15342" y="110"/>
                        <a:pt x="15709" y="771"/>
                        <a:pt x="16138" y="1506"/>
                      </a:cubicBezTo>
                      <a:cubicBezTo>
                        <a:pt x="16456" y="2057"/>
                        <a:pt x="16775" y="2632"/>
                        <a:pt x="17264" y="3049"/>
                      </a:cubicBezTo>
                      <a:cubicBezTo>
                        <a:pt x="19309" y="4775"/>
                        <a:pt x="21452" y="5449"/>
                        <a:pt x="22884" y="5804"/>
                      </a:cubicBezTo>
                      <a:cubicBezTo>
                        <a:pt x="23472" y="5938"/>
                        <a:pt x="24060" y="5951"/>
                        <a:pt x="24635" y="5975"/>
                      </a:cubicBezTo>
                      <a:cubicBezTo>
                        <a:pt x="25370" y="5987"/>
                        <a:pt x="26056" y="6000"/>
                        <a:pt x="26570" y="6318"/>
                      </a:cubicBezTo>
                      <a:cubicBezTo>
                        <a:pt x="27023" y="6599"/>
                        <a:pt x="27206" y="7138"/>
                        <a:pt x="27366" y="7628"/>
                      </a:cubicBezTo>
                      <a:cubicBezTo>
                        <a:pt x="27427" y="7824"/>
                        <a:pt x="27513" y="8008"/>
                        <a:pt x="27574" y="8142"/>
                      </a:cubicBezTo>
                      <a:cubicBezTo>
                        <a:pt x="27733" y="8448"/>
                        <a:pt x="27892" y="8742"/>
                        <a:pt x="28039" y="9024"/>
                      </a:cubicBezTo>
                      <a:cubicBezTo>
                        <a:pt x="28100" y="9134"/>
                        <a:pt x="28161" y="9244"/>
                        <a:pt x="28223" y="9367"/>
                      </a:cubicBezTo>
                      <a:cubicBezTo>
                        <a:pt x="28639" y="10114"/>
                        <a:pt x="29202" y="11142"/>
                        <a:pt x="29263" y="11571"/>
                      </a:cubicBezTo>
                      <a:cubicBezTo>
                        <a:pt x="29288" y="11693"/>
                        <a:pt x="29312" y="12195"/>
                        <a:pt x="28884" y="13860"/>
                      </a:cubicBezTo>
                      <a:cubicBezTo>
                        <a:pt x="28774" y="14264"/>
                        <a:pt x="28737" y="14754"/>
                        <a:pt x="28688" y="15207"/>
                      </a:cubicBezTo>
                      <a:cubicBezTo>
                        <a:pt x="28566" y="16346"/>
                        <a:pt x="28455" y="17521"/>
                        <a:pt x="27525" y="17937"/>
                      </a:cubicBezTo>
                      <a:cubicBezTo>
                        <a:pt x="27513" y="17925"/>
                        <a:pt x="27513" y="17925"/>
                        <a:pt x="27488" y="1792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9"/>
                <p:cNvSpPr/>
                <p:nvPr/>
              </p:nvSpPr>
              <p:spPr>
                <a:xfrm>
                  <a:off x="4294225" y="3936625"/>
                  <a:ext cx="503275" cy="24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31" h="9870" fill="none" extrusionOk="0">
                      <a:moveTo>
                        <a:pt x="18098" y="9869"/>
                      </a:moveTo>
                      <a:cubicBezTo>
                        <a:pt x="17204" y="9869"/>
                        <a:pt x="16249" y="9563"/>
                        <a:pt x="15232" y="9257"/>
                      </a:cubicBezTo>
                      <a:cubicBezTo>
                        <a:pt x="14155" y="8914"/>
                        <a:pt x="13053" y="8584"/>
                        <a:pt x="11976" y="8584"/>
                      </a:cubicBezTo>
                      <a:cubicBezTo>
                        <a:pt x="8743" y="8584"/>
                        <a:pt x="5817" y="8951"/>
                        <a:pt x="3233" y="9257"/>
                      </a:cubicBezTo>
                      <a:cubicBezTo>
                        <a:pt x="3001" y="9294"/>
                        <a:pt x="2756" y="9330"/>
                        <a:pt x="2511" y="9367"/>
                      </a:cubicBezTo>
                      <a:cubicBezTo>
                        <a:pt x="1936" y="9477"/>
                        <a:pt x="1323" y="9563"/>
                        <a:pt x="907" y="9490"/>
                      </a:cubicBezTo>
                      <a:cubicBezTo>
                        <a:pt x="883" y="9490"/>
                        <a:pt x="834" y="9477"/>
                        <a:pt x="797" y="9477"/>
                      </a:cubicBezTo>
                      <a:cubicBezTo>
                        <a:pt x="527" y="9428"/>
                        <a:pt x="111" y="9355"/>
                        <a:pt x="50" y="9049"/>
                      </a:cubicBezTo>
                      <a:cubicBezTo>
                        <a:pt x="1" y="8865"/>
                        <a:pt x="136" y="8718"/>
                        <a:pt x="283" y="8571"/>
                      </a:cubicBezTo>
                      <a:cubicBezTo>
                        <a:pt x="356" y="8498"/>
                        <a:pt x="430" y="8400"/>
                        <a:pt x="478" y="8314"/>
                      </a:cubicBezTo>
                      <a:cubicBezTo>
                        <a:pt x="1458" y="6355"/>
                        <a:pt x="1397" y="4274"/>
                        <a:pt x="1336" y="2584"/>
                      </a:cubicBezTo>
                      <a:cubicBezTo>
                        <a:pt x="1336" y="2560"/>
                        <a:pt x="1323" y="2511"/>
                        <a:pt x="1299" y="2474"/>
                      </a:cubicBezTo>
                      <a:cubicBezTo>
                        <a:pt x="1274" y="2388"/>
                        <a:pt x="1238" y="2278"/>
                        <a:pt x="1336" y="2217"/>
                      </a:cubicBezTo>
                      <a:cubicBezTo>
                        <a:pt x="1470" y="2107"/>
                        <a:pt x="1654" y="2168"/>
                        <a:pt x="1838" y="2229"/>
                      </a:cubicBezTo>
                      <a:cubicBezTo>
                        <a:pt x="1948" y="2266"/>
                        <a:pt x="2058" y="2315"/>
                        <a:pt x="2156" y="2315"/>
                      </a:cubicBezTo>
                      <a:cubicBezTo>
                        <a:pt x="2401" y="2327"/>
                        <a:pt x="2646" y="2327"/>
                        <a:pt x="2878" y="2327"/>
                      </a:cubicBezTo>
                      <a:cubicBezTo>
                        <a:pt x="4213" y="2327"/>
                        <a:pt x="5217" y="1617"/>
                        <a:pt x="6111" y="1005"/>
                      </a:cubicBezTo>
                      <a:cubicBezTo>
                        <a:pt x="6894" y="478"/>
                        <a:pt x="7568" y="1"/>
                        <a:pt x="8278" y="74"/>
                      </a:cubicBezTo>
                      <a:cubicBezTo>
                        <a:pt x="8572" y="111"/>
                        <a:pt x="8755" y="380"/>
                        <a:pt x="8927" y="674"/>
                      </a:cubicBezTo>
                      <a:cubicBezTo>
                        <a:pt x="9049" y="858"/>
                        <a:pt x="9172" y="1054"/>
                        <a:pt x="9319" y="1188"/>
                      </a:cubicBezTo>
                      <a:cubicBezTo>
                        <a:pt x="11914" y="3380"/>
                        <a:pt x="14559" y="4225"/>
                        <a:pt x="16322" y="4653"/>
                      </a:cubicBezTo>
                      <a:cubicBezTo>
                        <a:pt x="16702" y="4739"/>
                        <a:pt x="17081" y="4739"/>
                        <a:pt x="17461" y="4727"/>
                      </a:cubicBezTo>
                      <a:cubicBezTo>
                        <a:pt x="17926" y="4715"/>
                        <a:pt x="18355" y="4715"/>
                        <a:pt x="18673" y="4910"/>
                      </a:cubicBezTo>
                      <a:cubicBezTo>
                        <a:pt x="18747" y="4959"/>
                        <a:pt x="18783" y="5045"/>
                        <a:pt x="18808" y="5143"/>
                      </a:cubicBezTo>
                      <a:cubicBezTo>
                        <a:pt x="18832" y="5192"/>
                        <a:pt x="18844" y="5229"/>
                        <a:pt x="18869" y="5278"/>
                      </a:cubicBezTo>
                      <a:cubicBezTo>
                        <a:pt x="19040" y="5584"/>
                        <a:pt x="19200" y="5890"/>
                        <a:pt x="19359" y="6184"/>
                      </a:cubicBezTo>
                      <a:cubicBezTo>
                        <a:pt x="19432" y="6294"/>
                        <a:pt x="19481" y="6392"/>
                        <a:pt x="19555" y="6514"/>
                      </a:cubicBezTo>
                      <a:cubicBezTo>
                        <a:pt x="19591" y="6600"/>
                        <a:pt x="19653" y="6686"/>
                        <a:pt x="19714" y="6784"/>
                      </a:cubicBezTo>
                      <a:cubicBezTo>
                        <a:pt x="19885" y="7004"/>
                        <a:pt x="20081" y="7310"/>
                        <a:pt x="20118" y="7592"/>
                      </a:cubicBezTo>
                      <a:cubicBezTo>
                        <a:pt x="20130" y="7739"/>
                        <a:pt x="20081" y="7947"/>
                        <a:pt x="20008" y="8167"/>
                      </a:cubicBezTo>
                      <a:cubicBezTo>
                        <a:pt x="19971" y="8277"/>
                        <a:pt x="19934" y="8400"/>
                        <a:pt x="19897" y="8535"/>
                      </a:cubicBezTo>
                      <a:cubicBezTo>
                        <a:pt x="19873" y="8633"/>
                        <a:pt x="19873" y="8731"/>
                        <a:pt x="19873" y="8841"/>
                      </a:cubicBezTo>
                      <a:cubicBezTo>
                        <a:pt x="19873" y="9037"/>
                        <a:pt x="19873" y="9245"/>
                        <a:pt x="19714" y="9343"/>
                      </a:cubicBezTo>
                      <a:cubicBezTo>
                        <a:pt x="19212" y="9747"/>
                        <a:pt x="18661" y="9869"/>
                        <a:pt x="18098" y="98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9"/>
                <p:cNvSpPr/>
                <p:nvPr/>
              </p:nvSpPr>
              <p:spPr>
                <a:xfrm>
                  <a:off x="4404425" y="4038250"/>
                  <a:ext cx="119400" cy="6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6" h="2438" fill="none" extrusionOk="0">
                      <a:moveTo>
                        <a:pt x="1752" y="2437"/>
                      </a:moveTo>
                      <a:cubicBezTo>
                        <a:pt x="968" y="2437"/>
                        <a:pt x="246" y="2290"/>
                        <a:pt x="74" y="1984"/>
                      </a:cubicBezTo>
                      <a:cubicBezTo>
                        <a:pt x="1" y="1837"/>
                        <a:pt x="38" y="1690"/>
                        <a:pt x="172" y="1519"/>
                      </a:cubicBezTo>
                      <a:lnTo>
                        <a:pt x="172" y="1519"/>
                      </a:lnTo>
                      <a:cubicBezTo>
                        <a:pt x="1042" y="454"/>
                        <a:pt x="2278" y="1"/>
                        <a:pt x="3135" y="50"/>
                      </a:cubicBezTo>
                      <a:cubicBezTo>
                        <a:pt x="3625" y="62"/>
                        <a:pt x="4335" y="343"/>
                        <a:pt x="4629" y="735"/>
                      </a:cubicBezTo>
                      <a:cubicBezTo>
                        <a:pt x="4751" y="894"/>
                        <a:pt x="4776" y="1066"/>
                        <a:pt x="4739" y="1225"/>
                      </a:cubicBezTo>
                      <a:cubicBezTo>
                        <a:pt x="4580" y="1813"/>
                        <a:pt x="3747" y="2253"/>
                        <a:pt x="2523" y="2413"/>
                      </a:cubicBezTo>
                      <a:cubicBezTo>
                        <a:pt x="2266" y="2425"/>
                        <a:pt x="2009" y="2437"/>
                        <a:pt x="1752" y="243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9"/>
                <p:cNvSpPr/>
                <p:nvPr/>
              </p:nvSpPr>
              <p:spPr>
                <a:xfrm>
                  <a:off x="4278025" y="3400650"/>
                  <a:ext cx="161025" cy="19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41" h="7727" fill="none" extrusionOk="0">
                      <a:moveTo>
                        <a:pt x="2535" y="7726"/>
                      </a:moveTo>
                      <a:cubicBezTo>
                        <a:pt x="2228" y="7726"/>
                        <a:pt x="1959" y="7592"/>
                        <a:pt x="1726" y="7347"/>
                      </a:cubicBezTo>
                      <a:lnTo>
                        <a:pt x="1714" y="7322"/>
                      </a:lnTo>
                      <a:cubicBezTo>
                        <a:pt x="1286" y="6833"/>
                        <a:pt x="465" y="5914"/>
                        <a:pt x="282" y="5510"/>
                      </a:cubicBezTo>
                      <a:cubicBezTo>
                        <a:pt x="0" y="4861"/>
                        <a:pt x="184" y="4127"/>
                        <a:pt x="331" y="3490"/>
                      </a:cubicBezTo>
                      <a:cubicBezTo>
                        <a:pt x="380" y="3282"/>
                        <a:pt x="429" y="3098"/>
                        <a:pt x="453" y="2914"/>
                      </a:cubicBezTo>
                      <a:lnTo>
                        <a:pt x="453" y="2914"/>
                      </a:lnTo>
                      <a:cubicBezTo>
                        <a:pt x="576" y="2229"/>
                        <a:pt x="490" y="1604"/>
                        <a:pt x="404" y="1102"/>
                      </a:cubicBezTo>
                      <a:cubicBezTo>
                        <a:pt x="343" y="625"/>
                        <a:pt x="282" y="270"/>
                        <a:pt x="465" y="135"/>
                      </a:cubicBezTo>
                      <a:cubicBezTo>
                        <a:pt x="649" y="0"/>
                        <a:pt x="1065" y="74"/>
                        <a:pt x="1861" y="404"/>
                      </a:cubicBezTo>
                      <a:cubicBezTo>
                        <a:pt x="2963" y="870"/>
                        <a:pt x="3685" y="882"/>
                        <a:pt x="4261" y="882"/>
                      </a:cubicBezTo>
                      <a:cubicBezTo>
                        <a:pt x="4714" y="882"/>
                        <a:pt x="5081" y="894"/>
                        <a:pt x="5449" y="1115"/>
                      </a:cubicBezTo>
                      <a:cubicBezTo>
                        <a:pt x="6440" y="1690"/>
                        <a:pt x="6159" y="3331"/>
                        <a:pt x="5791" y="4078"/>
                      </a:cubicBezTo>
                      <a:cubicBezTo>
                        <a:pt x="5632" y="4408"/>
                        <a:pt x="5449" y="4592"/>
                        <a:pt x="5265" y="4788"/>
                      </a:cubicBezTo>
                      <a:cubicBezTo>
                        <a:pt x="4959" y="5082"/>
                        <a:pt x="4616" y="5412"/>
                        <a:pt x="4236" y="6380"/>
                      </a:cubicBezTo>
                      <a:cubicBezTo>
                        <a:pt x="4016" y="6930"/>
                        <a:pt x="3379" y="7592"/>
                        <a:pt x="2718" y="7714"/>
                      </a:cubicBezTo>
                      <a:cubicBezTo>
                        <a:pt x="2669" y="7726"/>
                        <a:pt x="2596" y="7726"/>
                        <a:pt x="2535" y="7726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9"/>
                <p:cNvSpPr/>
                <p:nvPr/>
              </p:nvSpPr>
              <p:spPr>
                <a:xfrm>
                  <a:off x="4693700" y="3373700"/>
                  <a:ext cx="139900" cy="24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6" h="9723" fill="none" extrusionOk="0">
                      <a:moveTo>
                        <a:pt x="4825" y="9723"/>
                      </a:moveTo>
                      <a:lnTo>
                        <a:pt x="4800" y="9723"/>
                      </a:lnTo>
                      <a:cubicBezTo>
                        <a:pt x="4604" y="9710"/>
                        <a:pt x="4494" y="9551"/>
                        <a:pt x="4371" y="9417"/>
                      </a:cubicBezTo>
                      <a:lnTo>
                        <a:pt x="4347" y="9404"/>
                      </a:lnTo>
                      <a:cubicBezTo>
                        <a:pt x="4004" y="8988"/>
                        <a:pt x="3527" y="8670"/>
                        <a:pt x="3025" y="8510"/>
                      </a:cubicBezTo>
                      <a:lnTo>
                        <a:pt x="2841" y="8462"/>
                      </a:lnTo>
                      <a:cubicBezTo>
                        <a:pt x="2670" y="8425"/>
                        <a:pt x="2510" y="8376"/>
                        <a:pt x="2363" y="8302"/>
                      </a:cubicBezTo>
                      <a:cubicBezTo>
                        <a:pt x="2229" y="8217"/>
                        <a:pt x="2106" y="8119"/>
                        <a:pt x="1959" y="7960"/>
                      </a:cubicBezTo>
                      <a:cubicBezTo>
                        <a:pt x="1653" y="7629"/>
                        <a:pt x="1457" y="7213"/>
                        <a:pt x="1249" y="6809"/>
                      </a:cubicBezTo>
                      <a:cubicBezTo>
                        <a:pt x="1127" y="6588"/>
                        <a:pt x="1004" y="6343"/>
                        <a:pt x="955" y="6062"/>
                      </a:cubicBezTo>
                      <a:cubicBezTo>
                        <a:pt x="906" y="5805"/>
                        <a:pt x="919" y="5523"/>
                        <a:pt x="943" y="5266"/>
                      </a:cubicBezTo>
                      <a:cubicBezTo>
                        <a:pt x="943" y="5217"/>
                        <a:pt x="943" y="5180"/>
                        <a:pt x="955" y="5131"/>
                      </a:cubicBezTo>
                      <a:cubicBezTo>
                        <a:pt x="1029" y="4054"/>
                        <a:pt x="882" y="3123"/>
                        <a:pt x="515" y="2364"/>
                      </a:cubicBezTo>
                      <a:cubicBezTo>
                        <a:pt x="466" y="2278"/>
                        <a:pt x="429" y="2193"/>
                        <a:pt x="392" y="2119"/>
                      </a:cubicBezTo>
                      <a:cubicBezTo>
                        <a:pt x="282" y="1911"/>
                        <a:pt x="184" y="1715"/>
                        <a:pt x="111" y="1507"/>
                      </a:cubicBezTo>
                      <a:cubicBezTo>
                        <a:pt x="0" y="1152"/>
                        <a:pt x="49" y="809"/>
                        <a:pt x="221" y="589"/>
                      </a:cubicBezTo>
                      <a:cubicBezTo>
                        <a:pt x="466" y="246"/>
                        <a:pt x="906" y="197"/>
                        <a:pt x="1323" y="160"/>
                      </a:cubicBezTo>
                      <a:cubicBezTo>
                        <a:pt x="1433" y="136"/>
                        <a:pt x="1519" y="136"/>
                        <a:pt x="1629" y="123"/>
                      </a:cubicBezTo>
                      <a:lnTo>
                        <a:pt x="1898" y="74"/>
                      </a:lnTo>
                      <a:cubicBezTo>
                        <a:pt x="2070" y="50"/>
                        <a:pt x="2253" y="1"/>
                        <a:pt x="2437" y="1"/>
                      </a:cubicBezTo>
                      <a:lnTo>
                        <a:pt x="2437" y="1"/>
                      </a:lnTo>
                      <a:cubicBezTo>
                        <a:pt x="2792" y="1"/>
                        <a:pt x="3147" y="136"/>
                        <a:pt x="3453" y="258"/>
                      </a:cubicBezTo>
                      <a:lnTo>
                        <a:pt x="4298" y="601"/>
                      </a:lnTo>
                      <a:cubicBezTo>
                        <a:pt x="4347" y="613"/>
                        <a:pt x="4408" y="625"/>
                        <a:pt x="4469" y="662"/>
                      </a:cubicBezTo>
                      <a:cubicBezTo>
                        <a:pt x="4629" y="711"/>
                        <a:pt x="4812" y="772"/>
                        <a:pt x="4910" y="870"/>
                      </a:cubicBezTo>
                      <a:cubicBezTo>
                        <a:pt x="5155" y="1140"/>
                        <a:pt x="5131" y="1642"/>
                        <a:pt x="5118" y="2058"/>
                      </a:cubicBezTo>
                      <a:cubicBezTo>
                        <a:pt x="5118" y="2156"/>
                        <a:pt x="5106" y="2254"/>
                        <a:pt x="5106" y="2340"/>
                      </a:cubicBezTo>
                      <a:cubicBezTo>
                        <a:pt x="5106" y="2768"/>
                        <a:pt x="5167" y="3197"/>
                        <a:pt x="5241" y="3625"/>
                      </a:cubicBezTo>
                      <a:cubicBezTo>
                        <a:pt x="5302" y="4017"/>
                        <a:pt x="5363" y="4409"/>
                        <a:pt x="5375" y="4813"/>
                      </a:cubicBezTo>
                      <a:cubicBezTo>
                        <a:pt x="5375" y="5082"/>
                        <a:pt x="5363" y="5364"/>
                        <a:pt x="5351" y="5633"/>
                      </a:cubicBezTo>
                      <a:cubicBezTo>
                        <a:pt x="5327" y="5952"/>
                        <a:pt x="5302" y="6307"/>
                        <a:pt x="5327" y="6625"/>
                      </a:cubicBezTo>
                      <a:cubicBezTo>
                        <a:pt x="5351" y="6894"/>
                        <a:pt x="5388" y="7139"/>
                        <a:pt x="5437" y="7396"/>
                      </a:cubicBezTo>
                      <a:cubicBezTo>
                        <a:pt x="5473" y="7604"/>
                        <a:pt x="5510" y="7837"/>
                        <a:pt x="5535" y="8057"/>
                      </a:cubicBezTo>
                      <a:cubicBezTo>
                        <a:pt x="5596" y="8633"/>
                        <a:pt x="5498" y="9110"/>
                        <a:pt x="5253" y="9466"/>
                      </a:cubicBezTo>
                      <a:cubicBezTo>
                        <a:pt x="5180" y="9551"/>
                        <a:pt x="5020" y="9723"/>
                        <a:pt x="4825" y="972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9"/>
                <p:cNvSpPr/>
                <p:nvPr/>
              </p:nvSpPr>
              <p:spPr>
                <a:xfrm>
                  <a:off x="3141775" y="2797950"/>
                  <a:ext cx="2059150" cy="1815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66" h="72632" fill="none" extrusionOk="0">
                      <a:moveTo>
                        <a:pt x="81851" y="50470"/>
                      </a:moveTo>
                      <a:cubicBezTo>
                        <a:pt x="81423" y="48119"/>
                        <a:pt x="80309" y="46050"/>
                        <a:pt x="79317" y="44225"/>
                      </a:cubicBezTo>
                      <a:cubicBezTo>
                        <a:pt x="79182" y="43980"/>
                        <a:pt x="79035" y="43723"/>
                        <a:pt x="78901" y="43466"/>
                      </a:cubicBezTo>
                      <a:lnTo>
                        <a:pt x="78876" y="43417"/>
                      </a:lnTo>
                      <a:cubicBezTo>
                        <a:pt x="77603" y="41030"/>
                        <a:pt x="76146" y="38336"/>
                        <a:pt x="73819" y="36548"/>
                      </a:cubicBezTo>
                      <a:cubicBezTo>
                        <a:pt x="72105" y="35226"/>
                        <a:pt x="70011" y="35152"/>
                        <a:pt x="68310" y="35079"/>
                      </a:cubicBezTo>
                      <a:cubicBezTo>
                        <a:pt x="67930" y="35067"/>
                        <a:pt x="67550" y="35042"/>
                        <a:pt x="67183" y="35018"/>
                      </a:cubicBezTo>
                      <a:cubicBezTo>
                        <a:pt x="67979" y="34920"/>
                        <a:pt x="68689" y="34479"/>
                        <a:pt x="69203" y="33757"/>
                      </a:cubicBezTo>
                      <a:cubicBezTo>
                        <a:pt x="69742" y="32961"/>
                        <a:pt x="69975" y="31969"/>
                        <a:pt x="69877" y="30843"/>
                      </a:cubicBezTo>
                      <a:cubicBezTo>
                        <a:pt x="69840" y="30536"/>
                        <a:pt x="69791" y="30243"/>
                        <a:pt x="69754" y="29998"/>
                      </a:cubicBezTo>
                      <a:cubicBezTo>
                        <a:pt x="69718" y="29802"/>
                        <a:pt x="69693" y="29618"/>
                        <a:pt x="69669" y="29471"/>
                      </a:cubicBezTo>
                      <a:cubicBezTo>
                        <a:pt x="69656" y="29288"/>
                        <a:pt x="69669" y="29043"/>
                        <a:pt x="69693" y="28786"/>
                      </a:cubicBezTo>
                      <a:cubicBezTo>
                        <a:pt x="69705" y="28492"/>
                        <a:pt x="69730" y="28124"/>
                        <a:pt x="69718" y="27745"/>
                      </a:cubicBezTo>
                      <a:cubicBezTo>
                        <a:pt x="69705" y="27194"/>
                        <a:pt x="69632" y="26704"/>
                        <a:pt x="69546" y="26263"/>
                      </a:cubicBezTo>
                      <a:cubicBezTo>
                        <a:pt x="69485" y="25908"/>
                        <a:pt x="69448" y="25590"/>
                        <a:pt x="69448" y="25345"/>
                      </a:cubicBezTo>
                      <a:cubicBezTo>
                        <a:pt x="69448" y="25296"/>
                        <a:pt x="69448" y="25247"/>
                        <a:pt x="69460" y="25186"/>
                      </a:cubicBezTo>
                      <a:cubicBezTo>
                        <a:pt x="69485" y="24574"/>
                        <a:pt x="69571" y="23313"/>
                        <a:pt x="68665" y="22333"/>
                      </a:cubicBezTo>
                      <a:cubicBezTo>
                        <a:pt x="68163" y="21782"/>
                        <a:pt x="67526" y="21574"/>
                        <a:pt x="67220" y="21488"/>
                      </a:cubicBezTo>
                      <a:lnTo>
                        <a:pt x="67195" y="21476"/>
                      </a:lnTo>
                      <a:lnTo>
                        <a:pt x="66363" y="21145"/>
                      </a:lnTo>
                      <a:cubicBezTo>
                        <a:pt x="65934" y="20986"/>
                        <a:pt x="65298" y="20717"/>
                        <a:pt x="64502" y="20717"/>
                      </a:cubicBezTo>
                      <a:lnTo>
                        <a:pt x="64477" y="20717"/>
                      </a:lnTo>
                      <a:cubicBezTo>
                        <a:pt x="64073" y="20717"/>
                        <a:pt x="63730" y="20803"/>
                        <a:pt x="63485" y="20839"/>
                      </a:cubicBezTo>
                      <a:cubicBezTo>
                        <a:pt x="63436" y="20864"/>
                        <a:pt x="63400" y="20864"/>
                        <a:pt x="63339" y="20876"/>
                      </a:cubicBezTo>
                      <a:cubicBezTo>
                        <a:pt x="63277" y="20888"/>
                        <a:pt x="63192" y="20888"/>
                        <a:pt x="63130" y="20900"/>
                      </a:cubicBezTo>
                      <a:cubicBezTo>
                        <a:pt x="62555" y="20962"/>
                        <a:pt x="61367" y="21109"/>
                        <a:pt x="60522" y="22125"/>
                      </a:cubicBezTo>
                      <a:cubicBezTo>
                        <a:pt x="60229" y="22027"/>
                        <a:pt x="59922" y="21917"/>
                        <a:pt x="59604" y="21843"/>
                      </a:cubicBezTo>
                      <a:cubicBezTo>
                        <a:pt x="59482" y="21807"/>
                        <a:pt x="59335" y="21782"/>
                        <a:pt x="59188" y="21733"/>
                      </a:cubicBezTo>
                      <a:lnTo>
                        <a:pt x="59176" y="21733"/>
                      </a:lnTo>
                      <a:cubicBezTo>
                        <a:pt x="58404" y="21537"/>
                        <a:pt x="57461" y="21305"/>
                        <a:pt x="56506" y="21305"/>
                      </a:cubicBezTo>
                      <a:cubicBezTo>
                        <a:pt x="54511" y="21305"/>
                        <a:pt x="53519" y="22394"/>
                        <a:pt x="53115" y="23031"/>
                      </a:cubicBezTo>
                      <a:cubicBezTo>
                        <a:pt x="52956" y="23264"/>
                        <a:pt x="52821" y="23496"/>
                        <a:pt x="52686" y="23704"/>
                      </a:cubicBezTo>
                      <a:cubicBezTo>
                        <a:pt x="52503" y="23533"/>
                        <a:pt x="52294" y="23398"/>
                        <a:pt x="52074" y="23264"/>
                      </a:cubicBezTo>
                      <a:cubicBezTo>
                        <a:pt x="51180" y="22737"/>
                        <a:pt x="50372" y="22725"/>
                        <a:pt x="49772" y="22725"/>
                      </a:cubicBezTo>
                      <a:cubicBezTo>
                        <a:pt x="49307" y="22725"/>
                        <a:pt x="48915" y="22713"/>
                        <a:pt x="48229" y="22419"/>
                      </a:cubicBezTo>
                      <a:cubicBezTo>
                        <a:pt x="47360" y="22051"/>
                        <a:pt x="46760" y="21904"/>
                        <a:pt x="46197" y="21904"/>
                      </a:cubicBezTo>
                      <a:cubicBezTo>
                        <a:pt x="46013" y="21904"/>
                        <a:pt x="45830" y="21917"/>
                        <a:pt x="45658" y="21941"/>
                      </a:cubicBezTo>
                      <a:cubicBezTo>
                        <a:pt x="45462" y="21513"/>
                        <a:pt x="45266" y="21121"/>
                        <a:pt x="45058" y="20741"/>
                      </a:cubicBezTo>
                      <a:cubicBezTo>
                        <a:pt x="44556" y="19762"/>
                        <a:pt x="44079" y="18819"/>
                        <a:pt x="44054" y="18072"/>
                      </a:cubicBezTo>
                      <a:cubicBezTo>
                        <a:pt x="44018" y="17411"/>
                        <a:pt x="44324" y="16591"/>
                        <a:pt x="44666" y="15697"/>
                      </a:cubicBezTo>
                      <a:cubicBezTo>
                        <a:pt x="44838" y="15256"/>
                        <a:pt x="45022" y="14754"/>
                        <a:pt x="45168" y="14252"/>
                      </a:cubicBezTo>
                      <a:cubicBezTo>
                        <a:pt x="45830" y="12060"/>
                        <a:pt x="45756" y="8926"/>
                        <a:pt x="43405" y="7248"/>
                      </a:cubicBezTo>
                      <a:cubicBezTo>
                        <a:pt x="42463" y="6575"/>
                        <a:pt x="41410" y="6367"/>
                        <a:pt x="40638" y="6208"/>
                      </a:cubicBezTo>
                      <a:cubicBezTo>
                        <a:pt x="40271" y="6134"/>
                        <a:pt x="39891" y="6061"/>
                        <a:pt x="39695" y="5963"/>
                      </a:cubicBezTo>
                      <a:cubicBezTo>
                        <a:pt x="39402" y="5828"/>
                        <a:pt x="39034" y="5387"/>
                        <a:pt x="38667" y="4959"/>
                      </a:cubicBezTo>
                      <a:cubicBezTo>
                        <a:pt x="38410" y="4653"/>
                        <a:pt x="38104" y="4285"/>
                        <a:pt x="37749" y="3943"/>
                      </a:cubicBezTo>
                      <a:cubicBezTo>
                        <a:pt x="36659" y="2877"/>
                        <a:pt x="35263" y="2265"/>
                        <a:pt x="33941" y="2265"/>
                      </a:cubicBezTo>
                      <a:cubicBezTo>
                        <a:pt x="32998" y="2265"/>
                        <a:pt x="32141" y="2559"/>
                        <a:pt x="31443" y="3122"/>
                      </a:cubicBezTo>
                      <a:cubicBezTo>
                        <a:pt x="30292" y="4041"/>
                        <a:pt x="29974" y="5314"/>
                        <a:pt x="29753" y="6147"/>
                      </a:cubicBezTo>
                      <a:cubicBezTo>
                        <a:pt x="29729" y="6257"/>
                        <a:pt x="29717" y="6355"/>
                        <a:pt x="29680" y="6453"/>
                      </a:cubicBezTo>
                      <a:cubicBezTo>
                        <a:pt x="29202" y="8204"/>
                        <a:pt x="27733" y="9636"/>
                        <a:pt x="26117" y="9942"/>
                      </a:cubicBezTo>
                      <a:cubicBezTo>
                        <a:pt x="25896" y="9991"/>
                        <a:pt x="25688" y="10003"/>
                        <a:pt x="25468" y="10003"/>
                      </a:cubicBezTo>
                      <a:cubicBezTo>
                        <a:pt x="24060" y="10003"/>
                        <a:pt x="22676" y="9195"/>
                        <a:pt x="22162" y="8057"/>
                      </a:cubicBezTo>
                      <a:cubicBezTo>
                        <a:pt x="21942" y="7567"/>
                        <a:pt x="21819" y="6918"/>
                        <a:pt x="21672" y="6220"/>
                      </a:cubicBezTo>
                      <a:cubicBezTo>
                        <a:pt x="21489" y="5326"/>
                        <a:pt x="21280" y="4285"/>
                        <a:pt x="20791" y="3257"/>
                      </a:cubicBezTo>
                      <a:cubicBezTo>
                        <a:pt x="20019" y="1629"/>
                        <a:pt x="18415" y="392"/>
                        <a:pt x="16701" y="74"/>
                      </a:cubicBezTo>
                      <a:cubicBezTo>
                        <a:pt x="16432" y="25"/>
                        <a:pt x="16150" y="0"/>
                        <a:pt x="15881" y="0"/>
                      </a:cubicBezTo>
                      <a:cubicBezTo>
                        <a:pt x="14803" y="0"/>
                        <a:pt x="13812" y="392"/>
                        <a:pt x="13040" y="1126"/>
                      </a:cubicBezTo>
                      <a:cubicBezTo>
                        <a:pt x="11718" y="2412"/>
                        <a:pt x="11595" y="4114"/>
                        <a:pt x="11510" y="5351"/>
                      </a:cubicBezTo>
                      <a:cubicBezTo>
                        <a:pt x="11497" y="5583"/>
                        <a:pt x="11485" y="5889"/>
                        <a:pt x="11449" y="6122"/>
                      </a:cubicBezTo>
                      <a:cubicBezTo>
                        <a:pt x="11302" y="6134"/>
                        <a:pt x="11142" y="6134"/>
                        <a:pt x="11008" y="6134"/>
                      </a:cubicBezTo>
                      <a:cubicBezTo>
                        <a:pt x="10432" y="6147"/>
                        <a:pt x="9771" y="6171"/>
                        <a:pt x="9110" y="6379"/>
                      </a:cubicBezTo>
                      <a:cubicBezTo>
                        <a:pt x="7947" y="6759"/>
                        <a:pt x="7126" y="7653"/>
                        <a:pt x="6857" y="8816"/>
                      </a:cubicBezTo>
                      <a:cubicBezTo>
                        <a:pt x="6649" y="9771"/>
                        <a:pt x="6906" y="10554"/>
                        <a:pt x="7077" y="11032"/>
                      </a:cubicBezTo>
                      <a:cubicBezTo>
                        <a:pt x="7077" y="11044"/>
                        <a:pt x="7077" y="11044"/>
                        <a:pt x="7090" y="11069"/>
                      </a:cubicBezTo>
                      <a:cubicBezTo>
                        <a:pt x="6979" y="11203"/>
                        <a:pt x="6735" y="11399"/>
                        <a:pt x="6404" y="11571"/>
                      </a:cubicBezTo>
                      <a:cubicBezTo>
                        <a:pt x="6122" y="11693"/>
                        <a:pt x="5792" y="11828"/>
                        <a:pt x="5473" y="11950"/>
                      </a:cubicBezTo>
                      <a:cubicBezTo>
                        <a:pt x="4518" y="12317"/>
                        <a:pt x="3343" y="12758"/>
                        <a:pt x="2363" y="13701"/>
                      </a:cubicBezTo>
                      <a:cubicBezTo>
                        <a:pt x="637" y="15329"/>
                        <a:pt x="0" y="18084"/>
                        <a:pt x="784" y="20705"/>
                      </a:cubicBezTo>
                      <a:cubicBezTo>
                        <a:pt x="833" y="20876"/>
                        <a:pt x="882" y="21047"/>
                        <a:pt x="943" y="21219"/>
                      </a:cubicBezTo>
                      <a:cubicBezTo>
                        <a:pt x="1433" y="22933"/>
                        <a:pt x="2241" y="25810"/>
                        <a:pt x="4935" y="26545"/>
                      </a:cubicBezTo>
                      <a:cubicBezTo>
                        <a:pt x="5314" y="26655"/>
                        <a:pt x="5718" y="26704"/>
                        <a:pt x="6110" y="26704"/>
                      </a:cubicBezTo>
                      <a:cubicBezTo>
                        <a:pt x="7653" y="26704"/>
                        <a:pt x="8914" y="25921"/>
                        <a:pt x="9918" y="25284"/>
                      </a:cubicBezTo>
                      <a:cubicBezTo>
                        <a:pt x="10334" y="25014"/>
                        <a:pt x="10763" y="24757"/>
                        <a:pt x="11069" y="24635"/>
                      </a:cubicBezTo>
                      <a:cubicBezTo>
                        <a:pt x="11191" y="24586"/>
                        <a:pt x="11363" y="24512"/>
                        <a:pt x="11485" y="24488"/>
                      </a:cubicBezTo>
                      <a:cubicBezTo>
                        <a:pt x="11559" y="24525"/>
                        <a:pt x="11681" y="24610"/>
                        <a:pt x="11865" y="24770"/>
                      </a:cubicBezTo>
                      <a:cubicBezTo>
                        <a:pt x="12244" y="25112"/>
                        <a:pt x="12612" y="25492"/>
                        <a:pt x="13016" y="25921"/>
                      </a:cubicBezTo>
                      <a:cubicBezTo>
                        <a:pt x="13738" y="26667"/>
                        <a:pt x="14546" y="27524"/>
                        <a:pt x="15575" y="28198"/>
                      </a:cubicBezTo>
                      <a:cubicBezTo>
                        <a:pt x="16701" y="28957"/>
                        <a:pt x="18036" y="29361"/>
                        <a:pt x="19321" y="29361"/>
                      </a:cubicBezTo>
                      <a:cubicBezTo>
                        <a:pt x="20717" y="29361"/>
                        <a:pt x="21954" y="28896"/>
                        <a:pt x="22884" y="27990"/>
                      </a:cubicBezTo>
                      <a:cubicBezTo>
                        <a:pt x="23386" y="27500"/>
                        <a:pt x="23729" y="26961"/>
                        <a:pt x="23999" y="26520"/>
                      </a:cubicBezTo>
                      <a:cubicBezTo>
                        <a:pt x="24060" y="26423"/>
                        <a:pt x="24121" y="26325"/>
                        <a:pt x="24207" y="26214"/>
                      </a:cubicBezTo>
                      <a:cubicBezTo>
                        <a:pt x="24390" y="26276"/>
                        <a:pt x="24599" y="26361"/>
                        <a:pt x="24770" y="26423"/>
                      </a:cubicBezTo>
                      <a:cubicBezTo>
                        <a:pt x="25492" y="26716"/>
                        <a:pt x="26374" y="27084"/>
                        <a:pt x="27415" y="27084"/>
                      </a:cubicBezTo>
                      <a:cubicBezTo>
                        <a:pt x="27770" y="27084"/>
                        <a:pt x="28100" y="27035"/>
                        <a:pt x="28443" y="26961"/>
                      </a:cubicBezTo>
                      <a:cubicBezTo>
                        <a:pt x="29631" y="26667"/>
                        <a:pt x="30414" y="25921"/>
                        <a:pt x="30978" y="25382"/>
                      </a:cubicBezTo>
                      <a:cubicBezTo>
                        <a:pt x="31137" y="25235"/>
                        <a:pt x="31369" y="25014"/>
                        <a:pt x="31467" y="24941"/>
                      </a:cubicBezTo>
                      <a:cubicBezTo>
                        <a:pt x="31578" y="24953"/>
                        <a:pt x="31798" y="25063"/>
                        <a:pt x="31933" y="25235"/>
                      </a:cubicBezTo>
                      <a:cubicBezTo>
                        <a:pt x="32373" y="25749"/>
                        <a:pt x="32545" y="26692"/>
                        <a:pt x="32655" y="27329"/>
                      </a:cubicBezTo>
                      <a:cubicBezTo>
                        <a:pt x="32900" y="28982"/>
                        <a:pt x="32667" y="31014"/>
                        <a:pt x="31590" y="31614"/>
                      </a:cubicBezTo>
                      <a:cubicBezTo>
                        <a:pt x="31516" y="31663"/>
                        <a:pt x="31455" y="31687"/>
                        <a:pt x="31382" y="31724"/>
                      </a:cubicBezTo>
                      <a:cubicBezTo>
                        <a:pt x="30916" y="31957"/>
                        <a:pt x="30157" y="32336"/>
                        <a:pt x="29594" y="33144"/>
                      </a:cubicBezTo>
                      <a:cubicBezTo>
                        <a:pt x="29166" y="33769"/>
                        <a:pt x="28933" y="34553"/>
                        <a:pt x="28921" y="35446"/>
                      </a:cubicBezTo>
                      <a:cubicBezTo>
                        <a:pt x="28884" y="37871"/>
                        <a:pt x="30231" y="39768"/>
                        <a:pt x="31308" y="41287"/>
                      </a:cubicBezTo>
                      <a:cubicBezTo>
                        <a:pt x="31871" y="42083"/>
                        <a:pt x="32410" y="42854"/>
                        <a:pt x="32692" y="43564"/>
                      </a:cubicBezTo>
                      <a:cubicBezTo>
                        <a:pt x="33059" y="44519"/>
                        <a:pt x="32973" y="45670"/>
                        <a:pt x="32435" y="46735"/>
                      </a:cubicBezTo>
                      <a:cubicBezTo>
                        <a:pt x="31896" y="47813"/>
                        <a:pt x="31027" y="48560"/>
                        <a:pt x="30047" y="48841"/>
                      </a:cubicBezTo>
                      <a:cubicBezTo>
                        <a:pt x="29790" y="48902"/>
                        <a:pt x="29496" y="48976"/>
                        <a:pt x="29190" y="49037"/>
                      </a:cubicBezTo>
                      <a:cubicBezTo>
                        <a:pt x="27464" y="49417"/>
                        <a:pt x="24268" y="50139"/>
                        <a:pt x="23901" y="53286"/>
                      </a:cubicBezTo>
                      <a:cubicBezTo>
                        <a:pt x="23790" y="54278"/>
                        <a:pt x="24048" y="55122"/>
                        <a:pt x="24243" y="55735"/>
                      </a:cubicBezTo>
                      <a:cubicBezTo>
                        <a:pt x="24280" y="55845"/>
                        <a:pt x="24329" y="55967"/>
                        <a:pt x="24354" y="56053"/>
                      </a:cubicBezTo>
                      <a:cubicBezTo>
                        <a:pt x="24146" y="56408"/>
                        <a:pt x="23815" y="56947"/>
                        <a:pt x="23729" y="57694"/>
                      </a:cubicBezTo>
                      <a:cubicBezTo>
                        <a:pt x="23570" y="58832"/>
                        <a:pt x="23913" y="60461"/>
                        <a:pt x="26300" y="61771"/>
                      </a:cubicBezTo>
                      <a:lnTo>
                        <a:pt x="37700" y="67991"/>
                      </a:lnTo>
                      <a:cubicBezTo>
                        <a:pt x="39426" y="68946"/>
                        <a:pt x="41410" y="70011"/>
                        <a:pt x="43638" y="70501"/>
                      </a:cubicBezTo>
                      <a:cubicBezTo>
                        <a:pt x="44630" y="70721"/>
                        <a:pt x="45670" y="70831"/>
                        <a:pt x="46858" y="70831"/>
                      </a:cubicBezTo>
                      <a:cubicBezTo>
                        <a:pt x="48401" y="70831"/>
                        <a:pt x="49895" y="70648"/>
                        <a:pt x="51229" y="70476"/>
                      </a:cubicBezTo>
                      <a:cubicBezTo>
                        <a:pt x="53445" y="70195"/>
                        <a:pt x="55759" y="69913"/>
                        <a:pt x="58025" y="69913"/>
                      </a:cubicBezTo>
                      <a:cubicBezTo>
                        <a:pt x="60216" y="69913"/>
                        <a:pt x="62053" y="70182"/>
                        <a:pt x="63645" y="70733"/>
                      </a:cubicBezTo>
                      <a:cubicBezTo>
                        <a:pt x="64098" y="70905"/>
                        <a:pt x="64612" y="71101"/>
                        <a:pt x="65102" y="71297"/>
                      </a:cubicBezTo>
                      <a:cubicBezTo>
                        <a:pt x="66632" y="71933"/>
                        <a:pt x="68371" y="72631"/>
                        <a:pt x="70269" y="72631"/>
                      </a:cubicBezTo>
                      <a:cubicBezTo>
                        <a:pt x="70918" y="72631"/>
                        <a:pt x="71530" y="72558"/>
                        <a:pt x="72117" y="72386"/>
                      </a:cubicBezTo>
                      <a:cubicBezTo>
                        <a:pt x="73648" y="71982"/>
                        <a:pt x="75938" y="70917"/>
                        <a:pt x="78117" y="66497"/>
                      </a:cubicBezTo>
                      <a:cubicBezTo>
                        <a:pt x="79452" y="63803"/>
                        <a:pt x="80505" y="60975"/>
                        <a:pt x="81264" y="58085"/>
                      </a:cubicBezTo>
                      <a:cubicBezTo>
                        <a:pt x="81815" y="56028"/>
                        <a:pt x="82366" y="53274"/>
                        <a:pt x="81851" y="504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dashDot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17" name="Google Shape;217;p9"/>
          <p:cNvSpPr txBox="1">
            <a:spLocks noGrp="1"/>
          </p:cNvSpPr>
          <p:nvPr>
            <p:ph type="title"/>
          </p:nvPr>
        </p:nvSpPr>
        <p:spPr>
          <a:xfrm>
            <a:off x="886975" y="1500025"/>
            <a:ext cx="4284900" cy="175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115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8" name="Google Shape;218;p9"/>
          <p:cNvSpPr txBox="1">
            <a:spLocks noGrp="1"/>
          </p:cNvSpPr>
          <p:nvPr>
            <p:ph type="subTitle" idx="1"/>
          </p:nvPr>
        </p:nvSpPr>
        <p:spPr>
          <a:xfrm>
            <a:off x="886975" y="3021950"/>
            <a:ext cx="4332900" cy="6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10"/>
          <p:cNvGrpSpPr/>
          <p:nvPr/>
        </p:nvGrpSpPr>
        <p:grpSpPr>
          <a:xfrm>
            <a:off x="-1780200" y="-592228"/>
            <a:ext cx="12647335" cy="6285259"/>
            <a:chOff x="-1780200" y="-592228"/>
            <a:chExt cx="12647335" cy="6285259"/>
          </a:xfrm>
        </p:grpSpPr>
        <p:grpSp>
          <p:nvGrpSpPr>
            <p:cNvPr id="221" name="Google Shape;221;p10"/>
            <p:cNvGrpSpPr/>
            <p:nvPr/>
          </p:nvGrpSpPr>
          <p:grpSpPr>
            <a:xfrm>
              <a:off x="7258206" y="-592228"/>
              <a:ext cx="3608930" cy="3973565"/>
              <a:chOff x="-1890669" y="-592228"/>
              <a:chExt cx="3608930" cy="3973565"/>
            </a:xfrm>
          </p:grpSpPr>
          <p:grpSp>
            <p:nvGrpSpPr>
              <p:cNvPr id="222" name="Google Shape;222;p10"/>
              <p:cNvGrpSpPr/>
              <p:nvPr/>
            </p:nvGrpSpPr>
            <p:grpSpPr>
              <a:xfrm>
                <a:off x="-1890669" y="-592228"/>
                <a:ext cx="3608930" cy="3973565"/>
                <a:chOff x="262575" y="279375"/>
                <a:chExt cx="1205750" cy="1327575"/>
              </a:xfrm>
            </p:grpSpPr>
            <p:sp>
              <p:nvSpPr>
                <p:cNvPr id="223" name="Google Shape;223;p10"/>
                <p:cNvSpPr/>
                <p:nvPr/>
              </p:nvSpPr>
              <p:spPr>
                <a:xfrm>
                  <a:off x="321025" y="335700"/>
                  <a:ext cx="1088525" cy="121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41" h="48536" fill="none" extrusionOk="0">
                      <a:moveTo>
                        <a:pt x="12392" y="48535"/>
                      </a:moveTo>
                      <a:cubicBezTo>
                        <a:pt x="12061" y="48535"/>
                        <a:pt x="11730" y="48364"/>
                        <a:pt x="11437" y="48205"/>
                      </a:cubicBezTo>
                      <a:cubicBezTo>
                        <a:pt x="9404" y="47005"/>
                        <a:pt x="7506" y="45609"/>
                        <a:pt x="7335" y="43527"/>
                      </a:cubicBezTo>
                      <a:cubicBezTo>
                        <a:pt x="7286" y="42976"/>
                        <a:pt x="7384" y="42413"/>
                        <a:pt x="7470" y="41875"/>
                      </a:cubicBezTo>
                      <a:cubicBezTo>
                        <a:pt x="7531" y="41507"/>
                        <a:pt x="7592" y="41128"/>
                        <a:pt x="7616" y="40748"/>
                      </a:cubicBezTo>
                      <a:cubicBezTo>
                        <a:pt x="7690" y="38936"/>
                        <a:pt x="6772" y="37271"/>
                        <a:pt x="5878" y="35667"/>
                      </a:cubicBezTo>
                      <a:cubicBezTo>
                        <a:pt x="5743" y="35422"/>
                        <a:pt x="5608" y="35177"/>
                        <a:pt x="5474" y="34920"/>
                      </a:cubicBezTo>
                      <a:cubicBezTo>
                        <a:pt x="3490" y="31222"/>
                        <a:pt x="2327" y="27121"/>
                        <a:pt x="1213" y="23178"/>
                      </a:cubicBezTo>
                      <a:cubicBezTo>
                        <a:pt x="650" y="21170"/>
                        <a:pt x="1" y="18893"/>
                        <a:pt x="331" y="16676"/>
                      </a:cubicBezTo>
                      <a:cubicBezTo>
                        <a:pt x="576" y="14999"/>
                        <a:pt x="1348" y="13309"/>
                        <a:pt x="2719" y="11473"/>
                      </a:cubicBezTo>
                      <a:cubicBezTo>
                        <a:pt x="6698" y="6122"/>
                        <a:pt x="12465" y="3453"/>
                        <a:pt x="16591" y="2131"/>
                      </a:cubicBezTo>
                      <a:cubicBezTo>
                        <a:pt x="21219" y="674"/>
                        <a:pt x="26558" y="0"/>
                        <a:pt x="33366" y="25"/>
                      </a:cubicBezTo>
                      <a:cubicBezTo>
                        <a:pt x="33929" y="25"/>
                        <a:pt x="34639" y="25"/>
                        <a:pt x="35276" y="208"/>
                      </a:cubicBezTo>
                      <a:cubicBezTo>
                        <a:pt x="35973" y="392"/>
                        <a:pt x="36586" y="772"/>
                        <a:pt x="37173" y="1127"/>
                      </a:cubicBezTo>
                      <a:cubicBezTo>
                        <a:pt x="39243" y="2376"/>
                        <a:pt x="41606" y="3820"/>
                        <a:pt x="42916" y="6085"/>
                      </a:cubicBezTo>
                      <a:cubicBezTo>
                        <a:pt x="43381" y="6857"/>
                        <a:pt x="43540" y="7530"/>
                        <a:pt x="43467" y="8167"/>
                      </a:cubicBezTo>
                      <a:cubicBezTo>
                        <a:pt x="43283" y="9416"/>
                        <a:pt x="42169" y="9710"/>
                        <a:pt x="41177" y="9955"/>
                      </a:cubicBezTo>
                      <a:lnTo>
                        <a:pt x="41006" y="10004"/>
                      </a:lnTo>
                      <a:cubicBezTo>
                        <a:pt x="39316" y="10432"/>
                        <a:pt x="38006" y="10922"/>
                        <a:pt x="36892" y="11534"/>
                      </a:cubicBezTo>
                      <a:lnTo>
                        <a:pt x="36892" y="11534"/>
                      </a:lnTo>
                      <a:cubicBezTo>
                        <a:pt x="35178" y="12465"/>
                        <a:pt x="33929" y="13775"/>
                        <a:pt x="33366" y="15232"/>
                      </a:cubicBezTo>
                      <a:cubicBezTo>
                        <a:pt x="33219" y="15611"/>
                        <a:pt x="33108" y="16028"/>
                        <a:pt x="33010" y="16432"/>
                      </a:cubicBezTo>
                      <a:cubicBezTo>
                        <a:pt x="32876" y="16983"/>
                        <a:pt x="32729" y="17558"/>
                        <a:pt x="32459" y="18085"/>
                      </a:cubicBezTo>
                      <a:cubicBezTo>
                        <a:pt x="32153" y="18672"/>
                        <a:pt x="31725" y="19186"/>
                        <a:pt x="31296" y="19688"/>
                      </a:cubicBezTo>
                      <a:cubicBezTo>
                        <a:pt x="31039" y="19995"/>
                        <a:pt x="30770" y="20313"/>
                        <a:pt x="30525" y="20656"/>
                      </a:cubicBezTo>
                      <a:cubicBezTo>
                        <a:pt x="29362" y="22284"/>
                        <a:pt x="29031" y="24513"/>
                        <a:pt x="29680" y="26410"/>
                      </a:cubicBezTo>
                      <a:cubicBezTo>
                        <a:pt x="29766" y="26692"/>
                        <a:pt x="29913" y="26998"/>
                        <a:pt x="30011" y="27280"/>
                      </a:cubicBezTo>
                      <a:cubicBezTo>
                        <a:pt x="30402" y="28223"/>
                        <a:pt x="30807" y="29190"/>
                        <a:pt x="30500" y="30157"/>
                      </a:cubicBezTo>
                      <a:cubicBezTo>
                        <a:pt x="30231" y="31039"/>
                        <a:pt x="29423" y="31614"/>
                        <a:pt x="28786" y="31932"/>
                      </a:cubicBezTo>
                      <a:cubicBezTo>
                        <a:pt x="26080" y="33304"/>
                        <a:pt x="22419" y="32422"/>
                        <a:pt x="20644" y="29961"/>
                      </a:cubicBezTo>
                      <a:cubicBezTo>
                        <a:pt x="20583" y="29863"/>
                        <a:pt x="20509" y="29753"/>
                        <a:pt x="20448" y="29667"/>
                      </a:cubicBezTo>
                      <a:cubicBezTo>
                        <a:pt x="20179" y="29263"/>
                        <a:pt x="19897" y="28859"/>
                        <a:pt x="19481" y="28627"/>
                      </a:cubicBezTo>
                      <a:cubicBezTo>
                        <a:pt x="18379" y="28002"/>
                        <a:pt x="17020" y="28933"/>
                        <a:pt x="16224" y="30047"/>
                      </a:cubicBezTo>
                      <a:cubicBezTo>
                        <a:pt x="14253" y="32814"/>
                        <a:pt x="13787" y="36646"/>
                        <a:pt x="15061" y="39793"/>
                      </a:cubicBezTo>
                      <a:lnTo>
                        <a:pt x="15195" y="40124"/>
                      </a:lnTo>
                      <a:cubicBezTo>
                        <a:pt x="15428" y="40675"/>
                        <a:pt x="15661" y="41226"/>
                        <a:pt x="15661" y="41838"/>
                      </a:cubicBezTo>
                      <a:cubicBezTo>
                        <a:pt x="15661" y="42291"/>
                        <a:pt x="15502" y="42719"/>
                        <a:pt x="15355" y="43160"/>
                      </a:cubicBezTo>
                      <a:cubicBezTo>
                        <a:pt x="14791" y="44752"/>
                        <a:pt x="14093" y="46331"/>
                        <a:pt x="13334" y="47837"/>
                      </a:cubicBezTo>
                      <a:cubicBezTo>
                        <a:pt x="13200" y="48094"/>
                        <a:pt x="13053" y="48339"/>
                        <a:pt x="12832" y="48462"/>
                      </a:cubicBezTo>
                      <a:cubicBezTo>
                        <a:pt x="12649" y="48511"/>
                        <a:pt x="12526" y="48535"/>
                        <a:pt x="12392" y="48535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10"/>
                <p:cNvSpPr/>
                <p:nvPr/>
              </p:nvSpPr>
              <p:spPr>
                <a:xfrm>
                  <a:off x="408275" y="421100"/>
                  <a:ext cx="903000" cy="101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20" h="40589" fill="none" extrusionOk="0">
                      <a:moveTo>
                        <a:pt x="7824" y="40589"/>
                      </a:moveTo>
                      <a:lnTo>
                        <a:pt x="7800" y="40552"/>
                      </a:lnTo>
                      <a:cubicBezTo>
                        <a:pt x="7322" y="40148"/>
                        <a:pt x="7224" y="39916"/>
                        <a:pt x="7224" y="39830"/>
                      </a:cubicBezTo>
                      <a:cubicBezTo>
                        <a:pt x="7212" y="39683"/>
                        <a:pt x="7273" y="39291"/>
                        <a:pt x="7334" y="38997"/>
                      </a:cubicBezTo>
                      <a:cubicBezTo>
                        <a:pt x="7408" y="38556"/>
                        <a:pt x="7494" y="38054"/>
                        <a:pt x="7518" y="37479"/>
                      </a:cubicBezTo>
                      <a:cubicBezTo>
                        <a:pt x="7640" y="34712"/>
                        <a:pt x="6392" y="32435"/>
                        <a:pt x="5375" y="30610"/>
                      </a:cubicBezTo>
                      <a:lnTo>
                        <a:pt x="5363" y="30586"/>
                      </a:lnTo>
                      <a:cubicBezTo>
                        <a:pt x="5241" y="30353"/>
                        <a:pt x="5118" y="30120"/>
                        <a:pt x="4996" y="29912"/>
                      </a:cubicBezTo>
                      <a:cubicBezTo>
                        <a:pt x="3184" y="26545"/>
                        <a:pt x="2082" y="22627"/>
                        <a:pt x="1016" y="18844"/>
                      </a:cubicBezTo>
                      <a:cubicBezTo>
                        <a:pt x="502" y="17081"/>
                        <a:pt x="0" y="15256"/>
                        <a:pt x="221" y="13750"/>
                      </a:cubicBezTo>
                      <a:cubicBezTo>
                        <a:pt x="368" y="12661"/>
                        <a:pt x="955" y="11448"/>
                        <a:pt x="1959" y="10089"/>
                      </a:cubicBezTo>
                      <a:cubicBezTo>
                        <a:pt x="5412" y="5461"/>
                        <a:pt x="10493" y="3122"/>
                        <a:pt x="14130" y="1959"/>
                      </a:cubicBezTo>
                      <a:cubicBezTo>
                        <a:pt x="18354" y="625"/>
                        <a:pt x="23239" y="0"/>
                        <a:pt x="29508" y="0"/>
                      </a:cubicBezTo>
                      <a:lnTo>
                        <a:pt x="29594" y="0"/>
                      </a:lnTo>
                      <a:lnTo>
                        <a:pt x="29876" y="0"/>
                      </a:lnTo>
                      <a:cubicBezTo>
                        <a:pt x="30182" y="0"/>
                        <a:pt x="30696" y="0"/>
                        <a:pt x="30904" y="61"/>
                      </a:cubicBezTo>
                      <a:cubicBezTo>
                        <a:pt x="31137" y="123"/>
                        <a:pt x="31577" y="404"/>
                        <a:pt x="31933" y="612"/>
                      </a:cubicBezTo>
                      <a:cubicBezTo>
                        <a:pt x="32312" y="845"/>
                        <a:pt x="32826" y="1053"/>
                        <a:pt x="33365" y="1286"/>
                      </a:cubicBezTo>
                      <a:cubicBezTo>
                        <a:pt x="34712" y="1849"/>
                        <a:pt x="36120" y="2437"/>
                        <a:pt x="35814" y="3490"/>
                      </a:cubicBezTo>
                      <a:cubicBezTo>
                        <a:pt x="35520" y="4506"/>
                        <a:pt x="34443" y="4616"/>
                        <a:pt x="33377" y="4739"/>
                      </a:cubicBezTo>
                      <a:cubicBezTo>
                        <a:pt x="32765" y="4800"/>
                        <a:pt x="32190" y="4886"/>
                        <a:pt x="31761" y="5106"/>
                      </a:cubicBezTo>
                      <a:cubicBezTo>
                        <a:pt x="29337" y="6428"/>
                        <a:pt x="27537" y="8375"/>
                        <a:pt x="26692" y="10604"/>
                      </a:cubicBezTo>
                      <a:cubicBezTo>
                        <a:pt x="26484" y="11167"/>
                        <a:pt x="26337" y="11705"/>
                        <a:pt x="26215" y="12171"/>
                      </a:cubicBezTo>
                      <a:cubicBezTo>
                        <a:pt x="26129" y="12550"/>
                        <a:pt x="26019" y="12942"/>
                        <a:pt x="25933" y="13126"/>
                      </a:cubicBezTo>
                      <a:cubicBezTo>
                        <a:pt x="25823" y="13346"/>
                        <a:pt x="25517" y="13701"/>
                        <a:pt x="25223" y="14032"/>
                      </a:cubicBezTo>
                      <a:cubicBezTo>
                        <a:pt x="24917" y="14387"/>
                        <a:pt x="24586" y="14779"/>
                        <a:pt x="24243" y="15244"/>
                      </a:cubicBezTo>
                      <a:cubicBezTo>
                        <a:pt x="22456" y="17766"/>
                        <a:pt x="21966" y="21133"/>
                        <a:pt x="22958" y="24060"/>
                      </a:cubicBezTo>
                      <a:cubicBezTo>
                        <a:pt x="23092" y="24451"/>
                        <a:pt x="23239" y="24807"/>
                        <a:pt x="23374" y="25125"/>
                      </a:cubicBezTo>
                      <a:cubicBezTo>
                        <a:pt x="23386" y="25162"/>
                        <a:pt x="23423" y="25211"/>
                        <a:pt x="23447" y="25235"/>
                      </a:cubicBezTo>
                      <a:cubicBezTo>
                        <a:pt x="23509" y="25333"/>
                        <a:pt x="23582" y="25431"/>
                        <a:pt x="23545" y="25541"/>
                      </a:cubicBezTo>
                      <a:cubicBezTo>
                        <a:pt x="23435" y="25798"/>
                        <a:pt x="23068" y="25774"/>
                        <a:pt x="22750" y="25762"/>
                      </a:cubicBezTo>
                      <a:cubicBezTo>
                        <a:pt x="22652" y="25762"/>
                        <a:pt x="22578" y="25737"/>
                        <a:pt x="22480" y="25737"/>
                      </a:cubicBezTo>
                      <a:cubicBezTo>
                        <a:pt x="21439" y="25737"/>
                        <a:pt x="20435" y="25272"/>
                        <a:pt x="19897" y="24537"/>
                      </a:cubicBezTo>
                      <a:lnTo>
                        <a:pt x="19762" y="24353"/>
                      </a:lnTo>
                      <a:lnTo>
                        <a:pt x="19750" y="24317"/>
                      </a:lnTo>
                      <a:cubicBezTo>
                        <a:pt x="19382" y="23766"/>
                        <a:pt x="18746" y="22847"/>
                        <a:pt x="17644" y="22235"/>
                      </a:cubicBezTo>
                      <a:cubicBezTo>
                        <a:pt x="16909" y="21819"/>
                        <a:pt x="16077" y="21599"/>
                        <a:pt x="15219" y="21599"/>
                      </a:cubicBezTo>
                      <a:cubicBezTo>
                        <a:pt x="13273" y="21599"/>
                        <a:pt x="11301" y="22737"/>
                        <a:pt x="9955" y="24635"/>
                      </a:cubicBezTo>
                      <a:cubicBezTo>
                        <a:pt x="7285" y="28370"/>
                        <a:pt x="6685" y="33353"/>
                        <a:pt x="8387" y="37614"/>
                      </a:cubicBezTo>
                      <a:cubicBezTo>
                        <a:pt x="8436" y="37736"/>
                        <a:pt x="8498" y="37859"/>
                        <a:pt x="8547" y="38006"/>
                      </a:cubicBezTo>
                      <a:cubicBezTo>
                        <a:pt x="8559" y="38030"/>
                        <a:pt x="8571" y="38079"/>
                        <a:pt x="8608" y="38103"/>
                      </a:cubicBezTo>
                      <a:cubicBezTo>
                        <a:pt x="8657" y="38201"/>
                        <a:pt x="8693" y="38287"/>
                        <a:pt x="8693" y="38385"/>
                      </a:cubicBezTo>
                      <a:cubicBezTo>
                        <a:pt x="8693" y="38446"/>
                        <a:pt x="8669" y="38508"/>
                        <a:pt x="8644" y="38556"/>
                      </a:cubicBezTo>
                      <a:cubicBezTo>
                        <a:pt x="8644" y="38569"/>
                        <a:pt x="8632" y="38581"/>
                        <a:pt x="8632" y="38581"/>
                      </a:cubicBezTo>
                      <a:cubicBezTo>
                        <a:pt x="8400" y="39242"/>
                        <a:pt x="8142" y="39903"/>
                        <a:pt x="7873" y="4054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10"/>
                <p:cNvSpPr/>
                <p:nvPr/>
              </p:nvSpPr>
              <p:spPr>
                <a:xfrm>
                  <a:off x="493675" y="440375"/>
                  <a:ext cx="630900" cy="58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36" h="23461" fill="none" extrusionOk="0">
                      <a:moveTo>
                        <a:pt x="2816" y="23460"/>
                      </a:moveTo>
                      <a:lnTo>
                        <a:pt x="2767" y="23460"/>
                      </a:lnTo>
                      <a:cubicBezTo>
                        <a:pt x="1286" y="23338"/>
                        <a:pt x="1200" y="21428"/>
                        <a:pt x="1102" y="19591"/>
                      </a:cubicBezTo>
                      <a:cubicBezTo>
                        <a:pt x="1053" y="18734"/>
                        <a:pt x="1017" y="17828"/>
                        <a:pt x="833" y="17154"/>
                      </a:cubicBezTo>
                      <a:cubicBezTo>
                        <a:pt x="453" y="15869"/>
                        <a:pt x="0" y="14240"/>
                        <a:pt x="123" y="13445"/>
                      </a:cubicBezTo>
                      <a:cubicBezTo>
                        <a:pt x="172" y="13163"/>
                        <a:pt x="368" y="12502"/>
                        <a:pt x="1237" y="11326"/>
                      </a:cubicBezTo>
                      <a:cubicBezTo>
                        <a:pt x="4151" y="7420"/>
                        <a:pt x="8547" y="5400"/>
                        <a:pt x="11730" y="4408"/>
                      </a:cubicBezTo>
                      <a:cubicBezTo>
                        <a:pt x="12599" y="4127"/>
                        <a:pt x="13726" y="3576"/>
                        <a:pt x="14938" y="3000"/>
                      </a:cubicBezTo>
                      <a:cubicBezTo>
                        <a:pt x="17828" y="1592"/>
                        <a:pt x="21109" y="1"/>
                        <a:pt x="23178" y="833"/>
                      </a:cubicBezTo>
                      <a:cubicBezTo>
                        <a:pt x="23913" y="1139"/>
                        <a:pt x="24427" y="1739"/>
                        <a:pt x="24733" y="2645"/>
                      </a:cubicBezTo>
                      <a:cubicBezTo>
                        <a:pt x="25235" y="4127"/>
                        <a:pt x="23913" y="5119"/>
                        <a:pt x="22492" y="6184"/>
                      </a:cubicBezTo>
                      <a:cubicBezTo>
                        <a:pt x="21501" y="6918"/>
                        <a:pt x="20484" y="7678"/>
                        <a:pt x="20129" y="8645"/>
                      </a:cubicBezTo>
                      <a:cubicBezTo>
                        <a:pt x="19836" y="9392"/>
                        <a:pt x="19689" y="10041"/>
                        <a:pt x="19542" y="10567"/>
                      </a:cubicBezTo>
                      <a:cubicBezTo>
                        <a:pt x="19542" y="10592"/>
                        <a:pt x="19529" y="10616"/>
                        <a:pt x="19529" y="10653"/>
                      </a:cubicBezTo>
                      <a:cubicBezTo>
                        <a:pt x="19517" y="10714"/>
                        <a:pt x="19517" y="10775"/>
                        <a:pt x="19480" y="10837"/>
                      </a:cubicBezTo>
                      <a:cubicBezTo>
                        <a:pt x="19431" y="10910"/>
                        <a:pt x="19370" y="10971"/>
                        <a:pt x="19334" y="11032"/>
                      </a:cubicBezTo>
                      <a:lnTo>
                        <a:pt x="19272" y="11094"/>
                      </a:lnTo>
                      <a:cubicBezTo>
                        <a:pt x="18929" y="11473"/>
                        <a:pt x="18513" y="11963"/>
                        <a:pt x="18085" y="12563"/>
                      </a:cubicBezTo>
                      <a:cubicBezTo>
                        <a:pt x="17570" y="13298"/>
                        <a:pt x="17423" y="14302"/>
                        <a:pt x="17277" y="15281"/>
                      </a:cubicBezTo>
                      <a:cubicBezTo>
                        <a:pt x="17081" y="16628"/>
                        <a:pt x="16897" y="17901"/>
                        <a:pt x="15795" y="18465"/>
                      </a:cubicBezTo>
                      <a:cubicBezTo>
                        <a:pt x="15073" y="18832"/>
                        <a:pt x="14338" y="18452"/>
                        <a:pt x="13554" y="18060"/>
                      </a:cubicBezTo>
                      <a:cubicBezTo>
                        <a:pt x="12991" y="17767"/>
                        <a:pt x="12416" y="17473"/>
                        <a:pt x="11828" y="17473"/>
                      </a:cubicBezTo>
                      <a:cubicBezTo>
                        <a:pt x="8804" y="17473"/>
                        <a:pt x="5804" y="19138"/>
                        <a:pt x="3808" y="21942"/>
                      </a:cubicBezTo>
                      <a:cubicBezTo>
                        <a:pt x="3686" y="22113"/>
                        <a:pt x="3612" y="22370"/>
                        <a:pt x="3514" y="22603"/>
                      </a:cubicBezTo>
                      <a:cubicBezTo>
                        <a:pt x="3343" y="23019"/>
                        <a:pt x="3184" y="23460"/>
                        <a:pt x="2816" y="2346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10"/>
                <p:cNvSpPr/>
                <p:nvPr/>
              </p:nvSpPr>
              <p:spPr>
                <a:xfrm>
                  <a:off x="579075" y="560075"/>
                  <a:ext cx="386025" cy="3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41" h="12073" fill="none" extrusionOk="0">
                      <a:moveTo>
                        <a:pt x="1715" y="12073"/>
                      </a:moveTo>
                      <a:cubicBezTo>
                        <a:pt x="1408" y="12073"/>
                        <a:pt x="1090" y="12024"/>
                        <a:pt x="759" y="11901"/>
                      </a:cubicBezTo>
                      <a:lnTo>
                        <a:pt x="759" y="11901"/>
                      </a:lnTo>
                      <a:cubicBezTo>
                        <a:pt x="662" y="11864"/>
                        <a:pt x="662" y="11730"/>
                        <a:pt x="662" y="11620"/>
                      </a:cubicBezTo>
                      <a:cubicBezTo>
                        <a:pt x="662" y="11558"/>
                        <a:pt x="662" y="11497"/>
                        <a:pt x="637" y="11448"/>
                      </a:cubicBezTo>
                      <a:cubicBezTo>
                        <a:pt x="600" y="11289"/>
                        <a:pt x="539" y="11093"/>
                        <a:pt x="453" y="10897"/>
                      </a:cubicBezTo>
                      <a:cubicBezTo>
                        <a:pt x="257" y="10334"/>
                        <a:pt x="0" y="9636"/>
                        <a:pt x="74" y="9195"/>
                      </a:cubicBezTo>
                      <a:cubicBezTo>
                        <a:pt x="86" y="9073"/>
                        <a:pt x="196" y="8938"/>
                        <a:pt x="355" y="8754"/>
                      </a:cubicBezTo>
                      <a:cubicBezTo>
                        <a:pt x="392" y="8693"/>
                        <a:pt x="453" y="8620"/>
                        <a:pt x="502" y="8534"/>
                      </a:cubicBezTo>
                      <a:cubicBezTo>
                        <a:pt x="2865" y="5351"/>
                        <a:pt x="6600" y="3673"/>
                        <a:pt x="9306" y="2816"/>
                      </a:cubicBezTo>
                      <a:cubicBezTo>
                        <a:pt x="10408" y="2461"/>
                        <a:pt x="11657" y="1861"/>
                        <a:pt x="12979" y="1224"/>
                      </a:cubicBezTo>
                      <a:cubicBezTo>
                        <a:pt x="13175" y="1126"/>
                        <a:pt x="13408" y="931"/>
                        <a:pt x="13652" y="722"/>
                      </a:cubicBezTo>
                      <a:cubicBezTo>
                        <a:pt x="14069" y="367"/>
                        <a:pt x="14497" y="0"/>
                        <a:pt x="14828" y="49"/>
                      </a:cubicBezTo>
                      <a:cubicBezTo>
                        <a:pt x="14950" y="61"/>
                        <a:pt x="15048" y="122"/>
                        <a:pt x="15122" y="245"/>
                      </a:cubicBezTo>
                      <a:cubicBezTo>
                        <a:pt x="15440" y="698"/>
                        <a:pt x="14950" y="1126"/>
                        <a:pt x="14448" y="1579"/>
                      </a:cubicBezTo>
                      <a:cubicBezTo>
                        <a:pt x="14081" y="1910"/>
                        <a:pt x="13677" y="2253"/>
                        <a:pt x="13542" y="2645"/>
                      </a:cubicBezTo>
                      <a:cubicBezTo>
                        <a:pt x="13432" y="2951"/>
                        <a:pt x="13359" y="3245"/>
                        <a:pt x="13285" y="3514"/>
                      </a:cubicBezTo>
                      <a:cubicBezTo>
                        <a:pt x="13187" y="3857"/>
                        <a:pt x="13114" y="4175"/>
                        <a:pt x="12979" y="4420"/>
                      </a:cubicBezTo>
                      <a:cubicBezTo>
                        <a:pt x="12857" y="4665"/>
                        <a:pt x="12636" y="4910"/>
                        <a:pt x="12428" y="5155"/>
                      </a:cubicBezTo>
                      <a:cubicBezTo>
                        <a:pt x="12257" y="5351"/>
                        <a:pt x="12073" y="5571"/>
                        <a:pt x="11901" y="5804"/>
                      </a:cubicBezTo>
                      <a:cubicBezTo>
                        <a:pt x="11473" y="6391"/>
                        <a:pt x="11387" y="7175"/>
                        <a:pt x="11289" y="7861"/>
                      </a:cubicBezTo>
                      <a:cubicBezTo>
                        <a:pt x="11204" y="8644"/>
                        <a:pt x="11093" y="9391"/>
                        <a:pt x="10530" y="9722"/>
                      </a:cubicBezTo>
                      <a:cubicBezTo>
                        <a:pt x="10187" y="9918"/>
                        <a:pt x="9808" y="9746"/>
                        <a:pt x="9379" y="9563"/>
                      </a:cubicBezTo>
                      <a:cubicBezTo>
                        <a:pt x="9061" y="9428"/>
                        <a:pt x="8718" y="9293"/>
                        <a:pt x="8375" y="9293"/>
                      </a:cubicBezTo>
                      <a:cubicBezTo>
                        <a:pt x="7175" y="9293"/>
                        <a:pt x="6061" y="10003"/>
                        <a:pt x="4971" y="10701"/>
                      </a:cubicBezTo>
                      <a:cubicBezTo>
                        <a:pt x="3869" y="11411"/>
                        <a:pt x="2816" y="12073"/>
                        <a:pt x="1715" y="1207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10"/>
                <p:cNvSpPr/>
                <p:nvPr/>
              </p:nvSpPr>
              <p:spPr>
                <a:xfrm>
                  <a:off x="262575" y="279375"/>
                  <a:ext cx="1205750" cy="132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30" h="53103" fill="none" extrusionOk="0">
                      <a:moveTo>
                        <a:pt x="19027" y="37087"/>
                      </a:moveTo>
                      <a:cubicBezTo>
                        <a:pt x="18831" y="38471"/>
                        <a:pt x="18966" y="39903"/>
                        <a:pt x="19480" y="41189"/>
                      </a:cubicBezTo>
                      <a:cubicBezTo>
                        <a:pt x="19529" y="41287"/>
                        <a:pt x="19566" y="41385"/>
                        <a:pt x="19603" y="41483"/>
                      </a:cubicBezTo>
                      <a:cubicBezTo>
                        <a:pt x="19884" y="42144"/>
                        <a:pt x="20252" y="43026"/>
                        <a:pt x="20239" y="44103"/>
                      </a:cubicBezTo>
                      <a:cubicBezTo>
                        <a:pt x="20215" y="44911"/>
                        <a:pt x="20007" y="45597"/>
                        <a:pt x="19786" y="46185"/>
                      </a:cubicBezTo>
                      <a:cubicBezTo>
                        <a:pt x="19199" y="47862"/>
                        <a:pt x="18476" y="49539"/>
                        <a:pt x="17644" y="51119"/>
                      </a:cubicBezTo>
                      <a:cubicBezTo>
                        <a:pt x="17484" y="51462"/>
                        <a:pt x="17080" y="52245"/>
                        <a:pt x="16199" y="52735"/>
                      </a:cubicBezTo>
                      <a:cubicBezTo>
                        <a:pt x="15734" y="52980"/>
                        <a:pt x="15244" y="53102"/>
                        <a:pt x="14730" y="53102"/>
                      </a:cubicBezTo>
                      <a:cubicBezTo>
                        <a:pt x="13836" y="53102"/>
                        <a:pt x="13089" y="52711"/>
                        <a:pt x="12611" y="52441"/>
                      </a:cubicBezTo>
                      <a:cubicBezTo>
                        <a:pt x="11007" y="51486"/>
                        <a:pt x="7677" y="49539"/>
                        <a:pt x="7371" y="45976"/>
                      </a:cubicBezTo>
                      <a:cubicBezTo>
                        <a:pt x="7297" y="45144"/>
                        <a:pt x="7420" y="44372"/>
                        <a:pt x="7530" y="43760"/>
                      </a:cubicBezTo>
                      <a:cubicBezTo>
                        <a:pt x="7579" y="43442"/>
                        <a:pt x="7640" y="43148"/>
                        <a:pt x="7640" y="42903"/>
                      </a:cubicBezTo>
                      <a:cubicBezTo>
                        <a:pt x="7677" y="41740"/>
                        <a:pt x="6967" y="40430"/>
                        <a:pt x="6196" y="39034"/>
                      </a:cubicBezTo>
                      <a:cubicBezTo>
                        <a:pt x="6061" y="38777"/>
                        <a:pt x="5926" y="38532"/>
                        <a:pt x="5779" y="38263"/>
                      </a:cubicBezTo>
                      <a:cubicBezTo>
                        <a:pt x="3686" y="34345"/>
                        <a:pt x="2498" y="30145"/>
                        <a:pt x="1347" y="26068"/>
                      </a:cubicBezTo>
                      <a:cubicBezTo>
                        <a:pt x="747" y="23962"/>
                        <a:pt x="0" y="21329"/>
                        <a:pt x="392" y="18623"/>
                      </a:cubicBezTo>
                      <a:cubicBezTo>
                        <a:pt x="686" y="16566"/>
                        <a:pt x="1604" y="14522"/>
                        <a:pt x="3208" y="12379"/>
                      </a:cubicBezTo>
                      <a:cubicBezTo>
                        <a:pt x="7555" y="6526"/>
                        <a:pt x="13787" y="3637"/>
                        <a:pt x="18244" y="2229"/>
                      </a:cubicBezTo>
                      <a:cubicBezTo>
                        <a:pt x="23031" y="710"/>
                        <a:pt x="28504" y="0"/>
                        <a:pt x="35422" y="0"/>
                      </a:cubicBezTo>
                      <a:lnTo>
                        <a:pt x="35728" y="0"/>
                      </a:lnTo>
                      <a:cubicBezTo>
                        <a:pt x="36377" y="0"/>
                        <a:pt x="37283" y="0"/>
                        <a:pt x="38226" y="270"/>
                      </a:cubicBezTo>
                      <a:cubicBezTo>
                        <a:pt x="39230" y="539"/>
                        <a:pt x="40050" y="1029"/>
                        <a:pt x="40711" y="1445"/>
                      </a:cubicBezTo>
                      <a:cubicBezTo>
                        <a:pt x="42903" y="2780"/>
                        <a:pt x="45621" y="4433"/>
                        <a:pt x="47237" y="7200"/>
                      </a:cubicBezTo>
                      <a:cubicBezTo>
                        <a:pt x="47948" y="8424"/>
                        <a:pt x="48229" y="9624"/>
                        <a:pt x="48058" y="10751"/>
                      </a:cubicBezTo>
                      <a:cubicBezTo>
                        <a:pt x="47654" y="13530"/>
                        <a:pt x="45119" y="14167"/>
                        <a:pt x="44029" y="14436"/>
                      </a:cubicBezTo>
                      <a:lnTo>
                        <a:pt x="43858" y="14485"/>
                      </a:lnTo>
                      <a:cubicBezTo>
                        <a:pt x="42376" y="14864"/>
                        <a:pt x="41226" y="15281"/>
                        <a:pt x="40283" y="15807"/>
                      </a:cubicBezTo>
                      <a:cubicBezTo>
                        <a:pt x="39071" y="16456"/>
                        <a:pt x="38165" y="17374"/>
                        <a:pt x="37822" y="18317"/>
                      </a:cubicBezTo>
                      <a:cubicBezTo>
                        <a:pt x="37712" y="18587"/>
                        <a:pt x="37638" y="18905"/>
                        <a:pt x="37540" y="19260"/>
                      </a:cubicBezTo>
                      <a:cubicBezTo>
                        <a:pt x="37393" y="19872"/>
                        <a:pt x="37185" y="20644"/>
                        <a:pt x="36818" y="21378"/>
                      </a:cubicBezTo>
                      <a:cubicBezTo>
                        <a:pt x="36389" y="22211"/>
                        <a:pt x="35814" y="22909"/>
                        <a:pt x="35336" y="23435"/>
                      </a:cubicBezTo>
                      <a:cubicBezTo>
                        <a:pt x="35091" y="23717"/>
                        <a:pt x="34859" y="23974"/>
                        <a:pt x="34700" y="24219"/>
                      </a:cubicBezTo>
                      <a:cubicBezTo>
                        <a:pt x="33965" y="25260"/>
                        <a:pt x="33744" y="26704"/>
                        <a:pt x="34161" y="27904"/>
                      </a:cubicBezTo>
                      <a:cubicBezTo>
                        <a:pt x="34234" y="28137"/>
                        <a:pt x="34344" y="28382"/>
                        <a:pt x="34455" y="28663"/>
                      </a:cubicBezTo>
                      <a:cubicBezTo>
                        <a:pt x="34920" y="29790"/>
                        <a:pt x="35557" y="31357"/>
                        <a:pt x="35006" y="33108"/>
                      </a:cubicBezTo>
                      <a:cubicBezTo>
                        <a:pt x="34589" y="34418"/>
                        <a:pt x="33598" y="35496"/>
                        <a:pt x="32141" y="36230"/>
                      </a:cubicBezTo>
                      <a:cubicBezTo>
                        <a:pt x="30977" y="36818"/>
                        <a:pt x="29655" y="37136"/>
                        <a:pt x="28296" y="37136"/>
                      </a:cubicBezTo>
                      <a:cubicBezTo>
                        <a:pt x="25602" y="37136"/>
                        <a:pt x="22982" y="35912"/>
                        <a:pt x="21366" y="33904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dashDot"/>
                  <a:miter lim="1224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8" name="Google Shape;228;p10"/>
              <p:cNvSpPr/>
              <p:nvPr/>
            </p:nvSpPr>
            <p:spPr>
              <a:xfrm>
                <a:off x="-462625" y="1940000"/>
                <a:ext cx="180502" cy="215402"/>
              </a:xfrm>
              <a:custGeom>
                <a:avLst/>
                <a:gdLst/>
                <a:ahLst/>
                <a:cxnLst/>
                <a:rect l="l" t="t" r="r" b="b"/>
                <a:pathLst>
                  <a:path w="6553" h="10336" extrusionOk="0">
                    <a:moveTo>
                      <a:pt x="0" y="10336"/>
                    </a:moveTo>
                    <a:cubicBezTo>
                      <a:pt x="283" y="6392"/>
                      <a:pt x="3463" y="-2023"/>
                      <a:pt x="6553" y="446"/>
                    </a:cubicBez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dashDot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29" name="Google Shape;229;p10"/>
            <p:cNvGrpSpPr/>
            <p:nvPr/>
          </p:nvGrpSpPr>
          <p:grpSpPr>
            <a:xfrm>
              <a:off x="-1780200" y="2487362"/>
              <a:ext cx="3661651" cy="3205669"/>
              <a:chOff x="1057550" y="3474725"/>
              <a:chExt cx="1831100" cy="1603075"/>
            </a:xfrm>
          </p:grpSpPr>
          <p:sp>
            <p:nvSpPr>
              <p:cNvPr id="230" name="Google Shape;230;p10"/>
              <p:cNvSpPr/>
              <p:nvPr/>
            </p:nvSpPr>
            <p:spPr>
              <a:xfrm>
                <a:off x="1057550" y="3474725"/>
                <a:ext cx="1831100" cy="1603075"/>
              </a:xfrm>
              <a:custGeom>
                <a:avLst/>
                <a:gdLst/>
                <a:ahLst/>
                <a:cxnLst/>
                <a:rect l="l" t="t" r="r" b="b"/>
                <a:pathLst>
                  <a:path w="73244" h="64123" fill="none" extrusionOk="0">
                    <a:moveTo>
                      <a:pt x="38152" y="64122"/>
                    </a:moveTo>
                    <a:cubicBezTo>
                      <a:pt x="36940" y="64122"/>
                      <a:pt x="35655" y="63987"/>
                      <a:pt x="34320" y="63816"/>
                    </a:cubicBezTo>
                    <a:lnTo>
                      <a:pt x="16285" y="61526"/>
                    </a:lnTo>
                    <a:cubicBezTo>
                      <a:pt x="13371" y="61159"/>
                      <a:pt x="10040" y="60730"/>
                      <a:pt x="7322" y="59114"/>
                    </a:cubicBezTo>
                    <a:cubicBezTo>
                      <a:pt x="1065" y="55368"/>
                      <a:pt x="208" y="46944"/>
                      <a:pt x="123" y="43479"/>
                    </a:cubicBezTo>
                    <a:cubicBezTo>
                      <a:pt x="0" y="38336"/>
                      <a:pt x="906" y="33071"/>
                      <a:pt x="2731" y="28260"/>
                    </a:cubicBezTo>
                    <a:cubicBezTo>
                      <a:pt x="3233" y="26937"/>
                      <a:pt x="3722" y="25884"/>
                      <a:pt x="4518" y="25039"/>
                    </a:cubicBezTo>
                    <a:cubicBezTo>
                      <a:pt x="5694" y="23803"/>
                      <a:pt x="7371" y="23215"/>
                      <a:pt x="9097" y="22701"/>
                    </a:cubicBezTo>
                    <a:lnTo>
                      <a:pt x="9244" y="22652"/>
                    </a:lnTo>
                    <a:cubicBezTo>
                      <a:pt x="10836" y="22174"/>
                      <a:pt x="12513" y="21672"/>
                      <a:pt x="13750" y="20570"/>
                    </a:cubicBezTo>
                    <a:cubicBezTo>
                      <a:pt x="14975" y="19481"/>
                      <a:pt x="15721" y="17485"/>
                      <a:pt x="14852" y="16016"/>
                    </a:cubicBezTo>
                    <a:cubicBezTo>
                      <a:pt x="14619" y="15624"/>
                      <a:pt x="14301" y="15305"/>
                      <a:pt x="13995" y="14999"/>
                    </a:cubicBezTo>
                    <a:cubicBezTo>
                      <a:pt x="13836" y="14852"/>
                      <a:pt x="13677" y="14681"/>
                      <a:pt x="13517" y="14510"/>
                    </a:cubicBezTo>
                    <a:cubicBezTo>
                      <a:pt x="11252" y="11938"/>
                      <a:pt x="11742" y="8094"/>
                      <a:pt x="12599" y="4323"/>
                    </a:cubicBezTo>
                    <a:cubicBezTo>
                      <a:pt x="12771" y="3588"/>
                      <a:pt x="13003" y="2559"/>
                      <a:pt x="13701" y="1959"/>
                    </a:cubicBezTo>
                    <a:cubicBezTo>
                      <a:pt x="14840" y="992"/>
                      <a:pt x="16578" y="1470"/>
                      <a:pt x="17815" y="2253"/>
                    </a:cubicBezTo>
                    <a:cubicBezTo>
                      <a:pt x="18097" y="2425"/>
                      <a:pt x="18366" y="2608"/>
                      <a:pt x="18648" y="2792"/>
                    </a:cubicBezTo>
                    <a:cubicBezTo>
                      <a:pt x="19578" y="3417"/>
                      <a:pt x="20533" y="4078"/>
                      <a:pt x="21647" y="4163"/>
                    </a:cubicBezTo>
                    <a:cubicBezTo>
                      <a:pt x="21954" y="4200"/>
                      <a:pt x="22284" y="4163"/>
                      <a:pt x="22590" y="4151"/>
                    </a:cubicBezTo>
                    <a:cubicBezTo>
                      <a:pt x="23080" y="4114"/>
                      <a:pt x="23607" y="4090"/>
                      <a:pt x="24084" y="4225"/>
                    </a:cubicBezTo>
                    <a:cubicBezTo>
                      <a:pt x="24598" y="4384"/>
                      <a:pt x="25027" y="4727"/>
                      <a:pt x="25443" y="5069"/>
                    </a:cubicBezTo>
                    <a:cubicBezTo>
                      <a:pt x="25676" y="5253"/>
                      <a:pt x="25896" y="5437"/>
                      <a:pt x="26141" y="5584"/>
                    </a:cubicBezTo>
                    <a:cubicBezTo>
                      <a:pt x="28039" y="6796"/>
                      <a:pt x="30549" y="6061"/>
                      <a:pt x="32263" y="5400"/>
                    </a:cubicBezTo>
                    <a:cubicBezTo>
                      <a:pt x="34491" y="4543"/>
                      <a:pt x="36659" y="3490"/>
                      <a:pt x="38691" y="2253"/>
                    </a:cubicBezTo>
                    <a:lnTo>
                      <a:pt x="38973" y="2082"/>
                    </a:lnTo>
                    <a:cubicBezTo>
                      <a:pt x="40038" y="1421"/>
                      <a:pt x="41140" y="747"/>
                      <a:pt x="42401" y="649"/>
                    </a:cubicBezTo>
                    <a:cubicBezTo>
                      <a:pt x="43099" y="588"/>
                      <a:pt x="43797" y="711"/>
                      <a:pt x="44483" y="833"/>
                    </a:cubicBezTo>
                    <a:cubicBezTo>
                      <a:pt x="44923" y="907"/>
                      <a:pt x="45389" y="992"/>
                      <a:pt x="45829" y="1017"/>
                    </a:cubicBezTo>
                    <a:lnTo>
                      <a:pt x="45829" y="1017"/>
                    </a:lnTo>
                    <a:cubicBezTo>
                      <a:pt x="46307" y="1041"/>
                      <a:pt x="46870" y="809"/>
                      <a:pt x="47421" y="600"/>
                    </a:cubicBezTo>
                    <a:cubicBezTo>
                      <a:pt x="48156" y="307"/>
                      <a:pt x="48915" y="0"/>
                      <a:pt x="49503" y="319"/>
                    </a:cubicBezTo>
                    <a:cubicBezTo>
                      <a:pt x="51033" y="1139"/>
                      <a:pt x="50127" y="3404"/>
                      <a:pt x="49637" y="4629"/>
                    </a:cubicBezTo>
                    <a:lnTo>
                      <a:pt x="49552" y="4849"/>
                    </a:lnTo>
                    <a:cubicBezTo>
                      <a:pt x="48829" y="6686"/>
                      <a:pt x="48462" y="8694"/>
                      <a:pt x="48486" y="10665"/>
                    </a:cubicBezTo>
                    <a:cubicBezTo>
                      <a:pt x="48511" y="11179"/>
                      <a:pt x="48548" y="11693"/>
                      <a:pt x="48854" y="12061"/>
                    </a:cubicBezTo>
                    <a:cubicBezTo>
                      <a:pt x="49184" y="12428"/>
                      <a:pt x="49698" y="12551"/>
                      <a:pt x="50200" y="12624"/>
                    </a:cubicBezTo>
                    <a:cubicBezTo>
                      <a:pt x="50666" y="12710"/>
                      <a:pt x="51143" y="12746"/>
                      <a:pt x="51584" y="12795"/>
                    </a:cubicBezTo>
                    <a:cubicBezTo>
                      <a:pt x="53188" y="12979"/>
                      <a:pt x="54853" y="13163"/>
                      <a:pt x="56176" y="14093"/>
                    </a:cubicBezTo>
                    <a:cubicBezTo>
                      <a:pt x="57045" y="14705"/>
                      <a:pt x="57694" y="15611"/>
                      <a:pt x="58318" y="16469"/>
                    </a:cubicBezTo>
                    <a:cubicBezTo>
                      <a:pt x="59139" y="17620"/>
                      <a:pt x="59934" y="18709"/>
                      <a:pt x="61196" y="19199"/>
                    </a:cubicBezTo>
                    <a:cubicBezTo>
                      <a:pt x="61771" y="19419"/>
                      <a:pt x="62469" y="19530"/>
                      <a:pt x="63118" y="19628"/>
                    </a:cubicBezTo>
                    <a:cubicBezTo>
                      <a:pt x="64452" y="19823"/>
                      <a:pt x="65714" y="20007"/>
                      <a:pt x="66228" y="21158"/>
                    </a:cubicBezTo>
                    <a:cubicBezTo>
                      <a:pt x="66460" y="21660"/>
                      <a:pt x="66460" y="22235"/>
                      <a:pt x="66448" y="22750"/>
                    </a:cubicBezTo>
                    <a:cubicBezTo>
                      <a:pt x="66424" y="23558"/>
                      <a:pt x="66265" y="24427"/>
                      <a:pt x="66105" y="25272"/>
                    </a:cubicBezTo>
                    <a:cubicBezTo>
                      <a:pt x="65787" y="26937"/>
                      <a:pt x="65444" y="28664"/>
                      <a:pt x="66363" y="29937"/>
                    </a:cubicBezTo>
                    <a:cubicBezTo>
                      <a:pt x="66938" y="30721"/>
                      <a:pt x="67881" y="30990"/>
                      <a:pt x="68897" y="31296"/>
                    </a:cubicBezTo>
                    <a:cubicBezTo>
                      <a:pt x="69766" y="31565"/>
                      <a:pt x="70685" y="31822"/>
                      <a:pt x="71309" y="32459"/>
                    </a:cubicBezTo>
                    <a:cubicBezTo>
                      <a:pt x="72607" y="33782"/>
                      <a:pt x="73244" y="36071"/>
                      <a:pt x="72044" y="37626"/>
                    </a:cubicBezTo>
                    <a:cubicBezTo>
                      <a:pt x="71591" y="38214"/>
                      <a:pt x="70930" y="38606"/>
                      <a:pt x="70305" y="38985"/>
                    </a:cubicBezTo>
                    <a:lnTo>
                      <a:pt x="70256" y="39010"/>
                    </a:lnTo>
                    <a:cubicBezTo>
                      <a:pt x="67342" y="40761"/>
                      <a:pt x="64085" y="42964"/>
                      <a:pt x="61979" y="46136"/>
                    </a:cubicBezTo>
                    <a:cubicBezTo>
                      <a:pt x="61257" y="47213"/>
                      <a:pt x="60657" y="48425"/>
                      <a:pt x="60081" y="49601"/>
                    </a:cubicBezTo>
                    <a:cubicBezTo>
                      <a:pt x="59053" y="51682"/>
                      <a:pt x="58000" y="53825"/>
                      <a:pt x="56188" y="55331"/>
                    </a:cubicBezTo>
                    <a:cubicBezTo>
                      <a:pt x="54731" y="56543"/>
                      <a:pt x="52919" y="57192"/>
                      <a:pt x="51155" y="57841"/>
                    </a:cubicBezTo>
                    <a:cubicBezTo>
                      <a:pt x="49613" y="58404"/>
                      <a:pt x="48021" y="58992"/>
                      <a:pt x="46674" y="59922"/>
                    </a:cubicBezTo>
                    <a:cubicBezTo>
                      <a:pt x="46086" y="60339"/>
                      <a:pt x="45548" y="60804"/>
                      <a:pt x="45021" y="61269"/>
                    </a:cubicBezTo>
                    <a:cubicBezTo>
                      <a:pt x="44287" y="61906"/>
                      <a:pt x="43515" y="62579"/>
                      <a:pt x="42646" y="63069"/>
                    </a:cubicBezTo>
                    <a:cubicBezTo>
                      <a:pt x="41287" y="63865"/>
                      <a:pt x="39769" y="64122"/>
                      <a:pt x="38152" y="6412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dashDot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0"/>
              <p:cNvSpPr/>
              <p:nvPr/>
            </p:nvSpPr>
            <p:spPr>
              <a:xfrm>
                <a:off x="1142950" y="3575725"/>
                <a:ext cx="1648975" cy="1416975"/>
              </a:xfrm>
              <a:custGeom>
                <a:avLst/>
                <a:gdLst/>
                <a:ahLst/>
                <a:cxnLst/>
                <a:rect l="l" t="t" r="r" b="b"/>
                <a:pathLst>
                  <a:path w="65959" h="56679" fill="none" extrusionOk="0">
                    <a:moveTo>
                      <a:pt x="34700" y="56678"/>
                    </a:moveTo>
                    <a:lnTo>
                      <a:pt x="34700" y="56678"/>
                    </a:lnTo>
                    <a:cubicBezTo>
                      <a:pt x="33647" y="56678"/>
                      <a:pt x="32496" y="56531"/>
                      <a:pt x="31333" y="56397"/>
                    </a:cubicBezTo>
                    <a:lnTo>
                      <a:pt x="13297" y="54107"/>
                    </a:lnTo>
                    <a:cubicBezTo>
                      <a:pt x="10579" y="53752"/>
                      <a:pt x="7763" y="53397"/>
                      <a:pt x="5645" y="52148"/>
                    </a:cubicBezTo>
                    <a:cubicBezTo>
                      <a:pt x="845" y="49283"/>
                      <a:pt x="172" y="42255"/>
                      <a:pt x="110" y="39365"/>
                    </a:cubicBezTo>
                    <a:cubicBezTo>
                      <a:pt x="0" y="34651"/>
                      <a:pt x="833" y="29827"/>
                      <a:pt x="2486" y="25407"/>
                    </a:cubicBezTo>
                    <a:cubicBezTo>
                      <a:pt x="2792" y="24599"/>
                      <a:pt x="3122" y="23791"/>
                      <a:pt x="3551" y="23326"/>
                    </a:cubicBezTo>
                    <a:cubicBezTo>
                      <a:pt x="4163" y="22689"/>
                      <a:pt x="5424" y="22273"/>
                      <a:pt x="6649" y="21905"/>
                    </a:cubicBezTo>
                    <a:lnTo>
                      <a:pt x="6796" y="21856"/>
                    </a:lnTo>
                    <a:cubicBezTo>
                      <a:pt x="8571" y="21318"/>
                      <a:pt x="10763" y="20669"/>
                      <a:pt x="12563" y="19077"/>
                    </a:cubicBezTo>
                    <a:cubicBezTo>
                      <a:pt x="14864" y="17032"/>
                      <a:pt x="16199" y="13347"/>
                      <a:pt x="14326" y="10225"/>
                    </a:cubicBezTo>
                    <a:cubicBezTo>
                      <a:pt x="13885" y="9490"/>
                      <a:pt x="13346" y="8951"/>
                      <a:pt x="12967" y="8559"/>
                    </a:cubicBezTo>
                    <a:lnTo>
                      <a:pt x="12636" y="8217"/>
                    </a:lnTo>
                    <a:cubicBezTo>
                      <a:pt x="11754" y="7225"/>
                      <a:pt x="10750" y="4605"/>
                      <a:pt x="11142" y="2768"/>
                    </a:cubicBezTo>
                    <a:cubicBezTo>
                      <a:pt x="11326" y="1936"/>
                      <a:pt x="11791" y="1348"/>
                      <a:pt x="12489" y="1042"/>
                    </a:cubicBezTo>
                    <a:cubicBezTo>
                      <a:pt x="12526" y="1029"/>
                      <a:pt x="12550" y="1054"/>
                      <a:pt x="12587" y="1078"/>
                    </a:cubicBezTo>
                    <a:lnTo>
                      <a:pt x="12599" y="1091"/>
                    </a:lnTo>
                    <a:cubicBezTo>
                      <a:pt x="12820" y="1225"/>
                      <a:pt x="13065" y="1385"/>
                      <a:pt x="13309" y="1544"/>
                    </a:cubicBezTo>
                    <a:cubicBezTo>
                      <a:pt x="14424" y="2303"/>
                      <a:pt x="15942" y="3344"/>
                      <a:pt x="17925" y="3490"/>
                    </a:cubicBezTo>
                    <a:cubicBezTo>
                      <a:pt x="18121" y="3503"/>
                      <a:pt x="18305" y="3527"/>
                      <a:pt x="18525" y="3527"/>
                    </a:cubicBezTo>
                    <a:cubicBezTo>
                      <a:pt x="18844" y="3527"/>
                      <a:pt x="19125" y="3503"/>
                      <a:pt x="19370" y="3490"/>
                    </a:cubicBezTo>
                    <a:cubicBezTo>
                      <a:pt x="19395" y="3490"/>
                      <a:pt x="19431" y="3490"/>
                      <a:pt x="19456" y="3478"/>
                    </a:cubicBezTo>
                    <a:cubicBezTo>
                      <a:pt x="19517" y="3466"/>
                      <a:pt x="19578" y="3466"/>
                      <a:pt x="19640" y="3478"/>
                    </a:cubicBezTo>
                    <a:cubicBezTo>
                      <a:pt x="19713" y="3490"/>
                      <a:pt x="19762" y="3552"/>
                      <a:pt x="19811" y="3601"/>
                    </a:cubicBezTo>
                    <a:lnTo>
                      <a:pt x="19872" y="3662"/>
                    </a:lnTo>
                    <a:cubicBezTo>
                      <a:pt x="20142" y="3870"/>
                      <a:pt x="20484" y="4152"/>
                      <a:pt x="20901" y="4409"/>
                    </a:cubicBezTo>
                    <a:cubicBezTo>
                      <a:pt x="22125" y="5192"/>
                      <a:pt x="23545" y="5584"/>
                      <a:pt x="25125" y="5584"/>
                    </a:cubicBezTo>
                    <a:cubicBezTo>
                      <a:pt x="26606" y="5584"/>
                      <a:pt x="28186" y="5254"/>
                      <a:pt x="30059" y="4531"/>
                    </a:cubicBezTo>
                    <a:cubicBezTo>
                      <a:pt x="32496" y="3601"/>
                      <a:pt x="34834" y="2450"/>
                      <a:pt x="37038" y="1115"/>
                    </a:cubicBezTo>
                    <a:lnTo>
                      <a:pt x="37320" y="956"/>
                    </a:lnTo>
                    <a:cubicBezTo>
                      <a:pt x="38018" y="527"/>
                      <a:pt x="38814" y="38"/>
                      <a:pt x="39267" y="1"/>
                    </a:cubicBezTo>
                    <a:lnTo>
                      <a:pt x="39352" y="1"/>
                    </a:lnTo>
                    <a:cubicBezTo>
                      <a:pt x="39634" y="1"/>
                      <a:pt x="40026" y="74"/>
                      <a:pt x="40454" y="160"/>
                    </a:cubicBezTo>
                    <a:cubicBezTo>
                      <a:pt x="40956" y="246"/>
                      <a:pt x="41544" y="356"/>
                      <a:pt x="42181" y="381"/>
                    </a:cubicBezTo>
                    <a:cubicBezTo>
                      <a:pt x="42291" y="381"/>
                      <a:pt x="42401" y="405"/>
                      <a:pt x="42511" y="405"/>
                    </a:cubicBezTo>
                    <a:lnTo>
                      <a:pt x="42536" y="405"/>
                    </a:lnTo>
                    <a:cubicBezTo>
                      <a:pt x="42573" y="381"/>
                      <a:pt x="42609" y="381"/>
                      <a:pt x="42646" y="417"/>
                    </a:cubicBezTo>
                    <a:cubicBezTo>
                      <a:pt x="43405" y="1458"/>
                      <a:pt x="42903" y="2731"/>
                      <a:pt x="42352" y="4090"/>
                    </a:cubicBezTo>
                    <a:cubicBezTo>
                      <a:pt x="41997" y="4960"/>
                      <a:pt x="41630" y="5878"/>
                      <a:pt x="41654" y="6723"/>
                    </a:cubicBezTo>
                    <a:cubicBezTo>
                      <a:pt x="41666" y="7335"/>
                      <a:pt x="41679" y="8939"/>
                      <a:pt x="42842" y="10274"/>
                    </a:cubicBezTo>
                    <a:cubicBezTo>
                      <a:pt x="44017" y="11633"/>
                      <a:pt x="45646" y="11890"/>
                      <a:pt x="46258" y="11988"/>
                    </a:cubicBezTo>
                    <a:cubicBezTo>
                      <a:pt x="46772" y="12061"/>
                      <a:pt x="47286" y="12122"/>
                      <a:pt x="47776" y="12184"/>
                    </a:cubicBezTo>
                    <a:cubicBezTo>
                      <a:pt x="49013" y="12318"/>
                      <a:pt x="50176" y="12465"/>
                      <a:pt x="50788" y="12894"/>
                    </a:cubicBezTo>
                    <a:cubicBezTo>
                      <a:pt x="51205" y="13175"/>
                      <a:pt x="51658" y="13824"/>
                      <a:pt x="52147" y="14498"/>
                    </a:cubicBezTo>
                    <a:cubicBezTo>
                      <a:pt x="53127" y="15845"/>
                      <a:pt x="54351" y="17522"/>
                      <a:pt x="56531" y="18379"/>
                    </a:cubicBezTo>
                    <a:cubicBezTo>
                      <a:pt x="57461" y="18746"/>
                      <a:pt x="58428" y="18906"/>
                      <a:pt x="59188" y="19016"/>
                    </a:cubicBezTo>
                    <a:lnTo>
                      <a:pt x="59200" y="19016"/>
                    </a:lnTo>
                    <a:lnTo>
                      <a:pt x="59322" y="19016"/>
                    </a:lnTo>
                    <a:cubicBezTo>
                      <a:pt x="59432" y="19016"/>
                      <a:pt x="59543" y="18991"/>
                      <a:pt x="59616" y="19089"/>
                    </a:cubicBezTo>
                    <a:cubicBezTo>
                      <a:pt x="59812" y="19334"/>
                      <a:pt x="59677" y="19701"/>
                      <a:pt x="59543" y="20093"/>
                    </a:cubicBezTo>
                    <a:cubicBezTo>
                      <a:pt x="59481" y="20277"/>
                      <a:pt x="59408" y="20461"/>
                      <a:pt x="59371" y="20644"/>
                    </a:cubicBezTo>
                    <a:cubicBezTo>
                      <a:pt x="58979" y="22689"/>
                      <a:pt x="58428" y="25481"/>
                      <a:pt x="60216" y="27966"/>
                    </a:cubicBezTo>
                    <a:cubicBezTo>
                      <a:pt x="61465" y="29693"/>
                      <a:pt x="63326" y="30244"/>
                      <a:pt x="64550" y="30599"/>
                    </a:cubicBezTo>
                    <a:cubicBezTo>
                      <a:pt x="64624" y="30611"/>
                      <a:pt x="64710" y="30648"/>
                      <a:pt x="64808" y="30672"/>
                    </a:cubicBezTo>
                    <a:cubicBezTo>
                      <a:pt x="65101" y="30746"/>
                      <a:pt x="65420" y="30843"/>
                      <a:pt x="65554" y="30929"/>
                    </a:cubicBezTo>
                    <a:cubicBezTo>
                      <a:pt x="65799" y="31113"/>
                      <a:pt x="65959" y="31468"/>
                      <a:pt x="65897" y="31639"/>
                    </a:cubicBezTo>
                    <a:cubicBezTo>
                      <a:pt x="65836" y="31786"/>
                      <a:pt x="65616" y="31884"/>
                      <a:pt x="65408" y="31994"/>
                    </a:cubicBezTo>
                    <a:cubicBezTo>
                      <a:pt x="65310" y="32031"/>
                      <a:pt x="65236" y="32068"/>
                      <a:pt x="65175" y="32117"/>
                    </a:cubicBezTo>
                    <a:lnTo>
                      <a:pt x="65126" y="32141"/>
                    </a:lnTo>
                    <a:cubicBezTo>
                      <a:pt x="61894" y="34076"/>
                      <a:pt x="58245" y="36549"/>
                      <a:pt x="55759" y="40284"/>
                    </a:cubicBezTo>
                    <a:cubicBezTo>
                      <a:pt x="54914" y="41557"/>
                      <a:pt x="54266" y="42867"/>
                      <a:pt x="53653" y="44140"/>
                    </a:cubicBezTo>
                    <a:cubicBezTo>
                      <a:pt x="52698" y="46050"/>
                      <a:pt x="51890" y="47728"/>
                      <a:pt x="50654" y="48744"/>
                    </a:cubicBezTo>
                    <a:cubicBezTo>
                      <a:pt x="49637" y="49577"/>
                      <a:pt x="48168" y="50115"/>
                      <a:pt x="46625" y="50679"/>
                    </a:cubicBezTo>
                    <a:cubicBezTo>
                      <a:pt x="44960" y="51291"/>
                      <a:pt x="43075" y="51977"/>
                      <a:pt x="41360" y="53176"/>
                    </a:cubicBezTo>
                    <a:cubicBezTo>
                      <a:pt x="40626" y="53691"/>
                      <a:pt x="39977" y="54254"/>
                      <a:pt x="39414" y="54768"/>
                    </a:cubicBezTo>
                    <a:cubicBezTo>
                      <a:pt x="38789" y="55319"/>
                      <a:pt x="38201" y="55833"/>
                      <a:pt x="37650" y="56140"/>
                    </a:cubicBezTo>
                    <a:cubicBezTo>
                      <a:pt x="36879" y="56495"/>
                      <a:pt x="35961" y="56678"/>
                      <a:pt x="34700" y="5667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0"/>
              <p:cNvSpPr/>
              <p:nvPr/>
            </p:nvSpPr>
            <p:spPr>
              <a:xfrm>
                <a:off x="1227425" y="3650125"/>
                <a:ext cx="1399200" cy="1258400"/>
              </a:xfrm>
              <a:custGeom>
                <a:avLst/>
                <a:gdLst/>
                <a:ahLst/>
                <a:cxnLst/>
                <a:rect l="l" t="t" r="r" b="b"/>
                <a:pathLst>
                  <a:path w="55968" h="50336" fill="none" extrusionOk="0">
                    <a:moveTo>
                      <a:pt x="31321" y="50335"/>
                    </a:moveTo>
                    <a:cubicBezTo>
                      <a:pt x="30451" y="50335"/>
                      <a:pt x="29435" y="50213"/>
                      <a:pt x="28382" y="50066"/>
                    </a:cubicBezTo>
                    <a:lnTo>
                      <a:pt x="10359" y="47776"/>
                    </a:lnTo>
                    <a:cubicBezTo>
                      <a:pt x="7959" y="47470"/>
                      <a:pt x="5510" y="47164"/>
                      <a:pt x="4004" y="46258"/>
                    </a:cubicBezTo>
                    <a:cubicBezTo>
                      <a:pt x="539" y="44189"/>
                      <a:pt x="147" y="38116"/>
                      <a:pt x="98" y="36291"/>
                    </a:cubicBezTo>
                    <a:cubicBezTo>
                      <a:pt x="1" y="32006"/>
                      <a:pt x="735" y="27623"/>
                      <a:pt x="2253" y="23607"/>
                    </a:cubicBezTo>
                    <a:cubicBezTo>
                      <a:pt x="2302" y="23472"/>
                      <a:pt x="2351" y="23349"/>
                      <a:pt x="2400" y="23239"/>
                    </a:cubicBezTo>
                    <a:cubicBezTo>
                      <a:pt x="2486" y="22970"/>
                      <a:pt x="2547" y="22798"/>
                      <a:pt x="2645" y="22701"/>
                    </a:cubicBezTo>
                    <a:cubicBezTo>
                      <a:pt x="2804" y="22541"/>
                      <a:pt x="3172" y="22443"/>
                      <a:pt x="3661" y="22309"/>
                    </a:cubicBezTo>
                    <a:cubicBezTo>
                      <a:pt x="3845" y="22260"/>
                      <a:pt x="4053" y="22199"/>
                      <a:pt x="4261" y="22137"/>
                    </a:cubicBezTo>
                    <a:lnTo>
                      <a:pt x="4408" y="22101"/>
                    </a:lnTo>
                    <a:cubicBezTo>
                      <a:pt x="6392" y="21501"/>
                      <a:pt x="9098" y="20680"/>
                      <a:pt x="11461" y="18611"/>
                    </a:cubicBezTo>
                    <a:cubicBezTo>
                      <a:pt x="14791" y="15648"/>
                      <a:pt x="16677" y="10199"/>
                      <a:pt x="13861" y="5510"/>
                    </a:cubicBezTo>
                    <a:cubicBezTo>
                      <a:pt x="13653" y="5167"/>
                      <a:pt x="13322" y="4873"/>
                      <a:pt x="13016" y="4616"/>
                    </a:cubicBezTo>
                    <a:cubicBezTo>
                      <a:pt x="12575" y="4237"/>
                      <a:pt x="12171" y="3894"/>
                      <a:pt x="12379" y="3563"/>
                    </a:cubicBezTo>
                    <a:cubicBezTo>
                      <a:pt x="12587" y="3208"/>
                      <a:pt x="13016" y="3404"/>
                      <a:pt x="13493" y="3624"/>
                    </a:cubicBezTo>
                    <a:cubicBezTo>
                      <a:pt x="13763" y="3747"/>
                      <a:pt x="14044" y="3869"/>
                      <a:pt x="14302" y="3894"/>
                    </a:cubicBezTo>
                    <a:cubicBezTo>
                      <a:pt x="14595" y="3931"/>
                      <a:pt x="14865" y="3931"/>
                      <a:pt x="15171" y="3931"/>
                    </a:cubicBezTo>
                    <a:lnTo>
                      <a:pt x="15195" y="3931"/>
                    </a:lnTo>
                    <a:cubicBezTo>
                      <a:pt x="15318" y="3980"/>
                      <a:pt x="15416" y="4053"/>
                      <a:pt x="15538" y="4139"/>
                    </a:cubicBezTo>
                    <a:cubicBezTo>
                      <a:pt x="15599" y="4188"/>
                      <a:pt x="15685" y="4249"/>
                      <a:pt x="15746" y="4298"/>
                    </a:cubicBezTo>
                    <a:cubicBezTo>
                      <a:pt x="17522" y="5424"/>
                      <a:pt x="19542" y="6000"/>
                      <a:pt x="21770" y="6000"/>
                    </a:cubicBezTo>
                    <a:cubicBezTo>
                      <a:pt x="23680" y="6000"/>
                      <a:pt x="25627" y="5596"/>
                      <a:pt x="27905" y="4726"/>
                    </a:cubicBezTo>
                    <a:cubicBezTo>
                      <a:pt x="28860" y="4359"/>
                      <a:pt x="29839" y="3526"/>
                      <a:pt x="30782" y="2731"/>
                    </a:cubicBezTo>
                    <a:cubicBezTo>
                      <a:pt x="32459" y="1323"/>
                      <a:pt x="34014" y="0"/>
                      <a:pt x="35398" y="1102"/>
                    </a:cubicBezTo>
                    <a:cubicBezTo>
                      <a:pt x="35802" y="1421"/>
                      <a:pt x="35557" y="1984"/>
                      <a:pt x="35300" y="2571"/>
                    </a:cubicBezTo>
                    <a:cubicBezTo>
                      <a:pt x="35116" y="2976"/>
                      <a:pt x="34933" y="3404"/>
                      <a:pt x="34933" y="3808"/>
                    </a:cubicBezTo>
                    <a:cubicBezTo>
                      <a:pt x="34945" y="4665"/>
                      <a:pt x="34982" y="7236"/>
                      <a:pt x="36941" y="9514"/>
                    </a:cubicBezTo>
                    <a:cubicBezTo>
                      <a:pt x="38924" y="11828"/>
                      <a:pt x="41532" y="12220"/>
                      <a:pt x="42389" y="12342"/>
                    </a:cubicBezTo>
                    <a:cubicBezTo>
                      <a:pt x="42989" y="12440"/>
                      <a:pt x="43552" y="12501"/>
                      <a:pt x="44042" y="12563"/>
                    </a:cubicBezTo>
                    <a:cubicBezTo>
                      <a:pt x="44177" y="12575"/>
                      <a:pt x="44336" y="12575"/>
                      <a:pt x="44483" y="12587"/>
                    </a:cubicBezTo>
                    <a:cubicBezTo>
                      <a:pt x="44862" y="12612"/>
                      <a:pt x="45279" y="12624"/>
                      <a:pt x="45511" y="12758"/>
                    </a:cubicBezTo>
                    <a:cubicBezTo>
                      <a:pt x="45683" y="12869"/>
                      <a:pt x="45805" y="13065"/>
                      <a:pt x="45903" y="13260"/>
                    </a:cubicBezTo>
                    <a:cubicBezTo>
                      <a:pt x="45952" y="13358"/>
                      <a:pt x="46001" y="13432"/>
                      <a:pt x="46062" y="13493"/>
                    </a:cubicBezTo>
                    <a:cubicBezTo>
                      <a:pt x="47164" y="15011"/>
                      <a:pt x="48830" y="17301"/>
                      <a:pt x="51927" y="18525"/>
                    </a:cubicBezTo>
                    <a:cubicBezTo>
                      <a:pt x="51964" y="18550"/>
                      <a:pt x="52025" y="18562"/>
                      <a:pt x="52086" y="18562"/>
                    </a:cubicBezTo>
                    <a:cubicBezTo>
                      <a:pt x="52197" y="18574"/>
                      <a:pt x="52319" y="18611"/>
                      <a:pt x="52380" y="18697"/>
                    </a:cubicBezTo>
                    <a:cubicBezTo>
                      <a:pt x="52919" y="19566"/>
                      <a:pt x="52919" y="20717"/>
                      <a:pt x="52919" y="21929"/>
                    </a:cubicBezTo>
                    <a:cubicBezTo>
                      <a:pt x="52919" y="23521"/>
                      <a:pt x="52919" y="25308"/>
                      <a:pt x="54094" y="26937"/>
                    </a:cubicBezTo>
                    <a:cubicBezTo>
                      <a:pt x="54327" y="27255"/>
                      <a:pt x="54682" y="27488"/>
                      <a:pt x="55013" y="27733"/>
                    </a:cubicBezTo>
                    <a:cubicBezTo>
                      <a:pt x="55503" y="28063"/>
                      <a:pt x="55968" y="28369"/>
                      <a:pt x="55968" y="28871"/>
                    </a:cubicBezTo>
                    <a:cubicBezTo>
                      <a:pt x="55943" y="30561"/>
                      <a:pt x="54401" y="31590"/>
                      <a:pt x="52748" y="32667"/>
                    </a:cubicBezTo>
                    <a:cubicBezTo>
                      <a:pt x="51560" y="33463"/>
                      <a:pt x="50299" y="34283"/>
                      <a:pt x="49552" y="35410"/>
                    </a:cubicBezTo>
                    <a:cubicBezTo>
                      <a:pt x="48585" y="36867"/>
                      <a:pt x="47850" y="38348"/>
                      <a:pt x="47213" y="39646"/>
                    </a:cubicBezTo>
                    <a:cubicBezTo>
                      <a:pt x="46479" y="41164"/>
                      <a:pt x="45769" y="42572"/>
                      <a:pt x="45083" y="43136"/>
                    </a:cubicBezTo>
                    <a:cubicBezTo>
                      <a:pt x="44532" y="43601"/>
                      <a:pt x="43271" y="44054"/>
                      <a:pt x="42046" y="44507"/>
                    </a:cubicBezTo>
                    <a:cubicBezTo>
                      <a:pt x="40271" y="45144"/>
                      <a:pt x="38067" y="45952"/>
                      <a:pt x="36010" y="47409"/>
                    </a:cubicBezTo>
                    <a:cubicBezTo>
                      <a:pt x="35116" y="48033"/>
                      <a:pt x="34369" y="48694"/>
                      <a:pt x="33757" y="49233"/>
                    </a:cubicBezTo>
                    <a:cubicBezTo>
                      <a:pt x="33390" y="49564"/>
                      <a:pt x="32827" y="50054"/>
                      <a:pt x="32606" y="50176"/>
                    </a:cubicBezTo>
                    <a:cubicBezTo>
                      <a:pt x="32557" y="50200"/>
                      <a:pt x="32276" y="50335"/>
                      <a:pt x="31321" y="5033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0"/>
              <p:cNvSpPr/>
              <p:nvPr/>
            </p:nvSpPr>
            <p:spPr>
              <a:xfrm>
                <a:off x="1302725" y="3801025"/>
                <a:ext cx="1217375" cy="1025150"/>
              </a:xfrm>
              <a:custGeom>
                <a:avLst/>
                <a:gdLst/>
                <a:ahLst/>
                <a:cxnLst/>
                <a:rect l="l" t="t" r="r" b="b"/>
                <a:pathLst>
                  <a:path w="48695" h="41006" fill="none" extrusionOk="0">
                    <a:moveTo>
                      <a:pt x="27696" y="41006"/>
                    </a:moveTo>
                    <a:cubicBezTo>
                      <a:pt x="27366" y="41006"/>
                      <a:pt x="26999" y="40932"/>
                      <a:pt x="26594" y="40859"/>
                    </a:cubicBezTo>
                    <a:cubicBezTo>
                      <a:pt x="26337" y="40785"/>
                      <a:pt x="26056" y="40748"/>
                      <a:pt x="25786" y="40712"/>
                    </a:cubicBezTo>
                    <a:lnTo>
                      <a:pt x="7751" y="38422"/>
                    </a:lnTo>
                    <a:cubicBezTo>
                      <a:pt x="5902" y="38189"/>
                      <a:pt x="3600" y="37896"/>
                      <a:pt x="2706" y="37345"/>
                    </a:cubicBezTo>
                    <a:cubicBezTo>
                      <a:pt x="1482" y="36610"/>
                      <a:pt x="515" y="33610"/>
                      <a:pt x="441" y="30194"/>
                    </a:cubicBezTo>
                    <a:cubicBezTo>
                      <a:pt x="417" y="29582"/>
                      <a:pt x="392" y="28957"/>
                      <a:pt x="356" y="28296"/>
                    </a:cubicBezTo>
                    <a:cubicBezTo>
                      <a:pt x="196" y="25113"/>
                      <a:pt x="1" y="21501"/>
                      <a:pt x="2180" y="19358"/>
                    </a:cubicBezTo>
                    <a:lnTo>
                      <a:pt x="2302" y="19321"/>
                    </a:lnTo>
                    <a:lnTo>
                      <a:pt x="2351" y="19297"/>
                    </a:lnTo>
                    <a:cubicBezTo>
                      <a:pt x="4494" y="18660"/>
                      <a:pt x="7739" y="17681"/>
                      <a:pt x="10641" y="15110"/>
                    </a:cubicBezTo>
                    <a:cubicBezTo>
                      <a:pt x="12196" y="13750"/>
                      <a:pt x="12538" y="11620"/>
                      <a:pt x="12918" y="9367"/>
                    </a:cubicBezTo>
                    <a:cubicBezTo>
                      <a:pt x="13298" y="7041"/>
                      <a:pt x="13689" y="4641"/>
                      <a:pt x="15501" y="3000"/>
                    </a:cubicBezTo>
                    <a:cubicBezTo>
                      <a:pt x="16003" y="2559"/>
                      <a:pt x="16689" y="2792"/>
                      <a:pt x="17424" y="3037"/>
                    </a:cubicBezTo>
                    <a:cubicBezTo>
                      <a:pt x="17865" y="3184"/>
                      <a:pt x="18318" y="3319"/>
                      <a:pt x="18746" y="3319"/>
                    </a:cubicBezTo>
                    <a:cubicBezTo>
                      <a:pt x="21072" y="3319"/>
                      <a:pt x="23411" y="2853"/>
                      <a:pt x="26092" y="1825"/>
                    </a:cubicBezTo>
                    <a:cubicBezTo>
                      <a:pt x="26472" y="1666"/>
                      <a:pt x="26827" y="1335"/>
                      <a:pt x="27182" y="992"/>
                    </a:cubicBezTo>
                    <a:cubicBezTo>
                      <a:pt x="27696" y="490"/>
                      <a:pt x="28186" y="1"/>
                      <a:pt x="28786" y="233"/>
                    </a:cubicBezTo>
                    <a:cubicBezTo>
                      <a:pt x="29913" y="662"/>
                      <a:pt x="30182" y="1849"/>
                      <a:pt x="30439" y="3123"/>
                    </a:cubicBezTo>
                    <a:cubicBezTo>
                      <a:pt x="30623" y="4041"/>
                      <a:pt x="30819" y="4996"/>
                      <a:pt x="31382" y="5645"/>
                    </a:cubicBezTo>
                    <a:cubicBezTo>
                      <a:pt x="33255" y="7812"/>
                      <a:pt x="35765" y="9135"/>
                      <a:pt x="38875" y="9612"/>
                    </a:cubicBezTo>
                    <a:cubicBezTo>
                      <a:pt x="39120" y="9649"/>
                      <a:pt x="39365" y="9661"/>
                      <a:pt x="39585" y="9661"/>
                    </a:cubicBezTo>
                    <a:cubicBezTo>
                      <a:pt x="39989" y="9673"/>
                      <a:pt x="40369" y="9673"/>
                      <a:pt x="40651" y="9845"/>
                    </a:cubicBezTo>
                    <a:cubicBezTo>
                      <a:pt x="42059" y="10653"/>
                      <a:pt x="44667" y="12171"/>
                      <a:pt x="46528" y="15097"/>
                    </a:cubicBezTo>
                    <a:cubicBezTo>
                      <a:pt x="46626" y="15256"/>
                      <a:pt x="46601" y="15465"/>
                      <a:pt x="46564" y="15648"/>
                    </a:cubicBezTo>
                    <a:cubicBezTo>
                      <a:pt x="46552" y="15734"/>
                      <a:pt x="46540" y="15807"/>
                      <a:pt x="46540" y="15869"/>
                    </a:cubicBezTo>
                    <a:cubicBezTo>
                      <a:pt x="46540" y="17644"/>
                      <a:pt x="46552" y="20338"/>
                      <a:pt x="48352" y="22848"/>
                    </a:cubicBezTo>
                    <a:cubicBezTo>
                      <a:pt x="48389" y="22897"/>
                      <a:pt x="48450" y="22946"/>
                      <a:pt x="48499" y="22995"/>
                    </a:cubicBezTo>
                    <a:cubicBezTo>
                      <a:pt x="48585" y="23068"/>
                      <a:pt x="48695" y="23154"/>
                      <a:pt x="48683" y="23264"/>
                    </a:cubicBezTo>
                    <a:cubicBezTo>
                      <a:pt x="48646" y="23497"/>
                      <a:pt x="48389" y="23607"/>
                      <a:pt x="48181" y="23680"/>
                    </a:cubicBezTo>
                    <a:cubicBezTo>
                      <a:pt x="48070" y="23729"/>
                      <a:pt x="47972" y="23754"/>
                      <a:pt x="47899" y="23803"/>
                    </a:cubicBezTo>
                    <a:cubicBezTo>
                      <a:pt x="46552" y="24684"/>
                      <a:pt x="44887" y="25786"/>
                      <a:pt x="43748" y="27488"/>
                    </a:cubicBezTo>
                    <a:cubicBezTo>
                      <a:pt x="42671" y="29129"/>
                      <a:pt x="41850" y="30782"/>
                      <a:pt x="41202" y="32092"/>
                    </a:cubicBezTo>
                    <a:cubicBezTo>
                      <a:pt x="41091" y="32300"/>
                      <a:pt x="40993" y="32545"/>
                      <a:pt x="40871" y="32765"/>
                    </a:cubicBezTo>
                    <a:cubicBezTo>
                      <a:pt x="40553" y="33475"/>
                      <a:pt x="40234" y="34210"/>
                      <a:pt x="39916" y="34467"/>
                    </a:cubicBezTo>
                    <a:cubicBezTo>
                      <a:pt x="39634" y="34700"/>
                      <a:pt x="39010" y="34896"/>
                      <a:pt x="38459" y="35079"/>
                    </a:cubicBezTo>
                    <a:cubicBezTo>
                      <a:pt x="38263" y="35141"/>
                      <a:pt x="38055" y="35202"/>
                      <a:pt x="37908" y="35263"/>
                    </a:cubicBezTo>
                    <a:cubicBezTo>
                      <a:pt x="36047" y="35937"/>
                      <a:pt x="33512" y="36867"/>
                      <a:pt x="31076" y="38569"/>
                    </a:cubicBezTo>
                    <a:cubicBezTo>
                      <a:pt x="30035" y="39304"/>
                      <a:pt x="29178" y="40075"/>
                      <a:pt x="28541" y="40626"/>
                    </a:cubicBezTo>
                    <a:lnTo>
                      <a:pt x="28517" y="40638"/>
                    </a:lnTo>
                    <a:cubicBezTo>
                      <a:pt x="28505" y="40650"/>
                      <a:pt x="28480" y="40687"/>
                      <a:pt x="28456" y="40712"/>
                    </a:cubicBezTo>
                    <a:cubicBezTo>
                      <a:pt x="28394" y="40773"/>
                      <a:pt x="28333" y="40871"/>
                      <a:pt x="28235" y="40895"/>
                    </a:cubicBezTo>
                    <a:lnTo>
                      <a:pt x="28235" y="40895"/>
                    </a:lnTo>
                    <a:cubicBezTo>
                      <a:pt x="28052" y="40993"/>
                      <a:pt x="27880" y="41006"/>
                      <a:pt x="27696" y="4100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0"/>
              <p:cNvSpPr/>
              <p:nvPr/>
            </p:nvSpPr>
            <p:spPr>
              <a:xfrm>
                <a:off x="1384750" y="3924375"/>
                <a:ext cx="1036500" cy="814250"/>
              </a:xfrm>
              <a:custGeom>
                <a:avLst/>
                <a:gdLst/>
                <a:ahLst/>
                <a:cxnLst/>
                <a:rect l="l" t="t" r="r" b="b"/>
                <a:pathLst>
                  <a:path w="41460" h="32570" fill="none" extrusionOk="0">
                    <a:moveTo>
                      <a:pt x="23730" y="32570"/>
                    </a:moveTo>
                    <a:lnTo>
                      <a:pt x="23730" y="32570"/>
                    </a:lnTo>
                    <a:cubicBezTo>
                      <a:pt x="23534" y="32521"/>
                      <a:pt x="23240" y="32472"/>
                      <a:pt x="22934" y="32435"/>
                    </a:cubicBezTo>
                    <a:lnTo>
                      <a:pt x="4899" y="30133"/>
                    </a:lnTo>
                    <a:cubicBezTo>
                      <a:pt x="4654" y="30109"/>
                      <a:pt x="4323" y="30084"/>
                      <a:pt x="3980" y="30072"/>
                    </a:cubicBezTo>
                    <a:cubicBezTo>
                      <a:pt x="3037" y="30023"/>
                      <a:pt x="1862" y="29962"/>
                      <a:pt x="1360" y="29570"/>
                    </a:cubicBezTo>
                    <a:cubicBezTo>
                      <a:pt x="870" y="29166"/>
                      <a:pt x="601" y="27684"/>
                      <a:pt x="540" y="25187"/>
                    </a:cubicBezTo>
                    <a:cubicBezTo>
                      <a:pt x="527" y="24538"/>
                      <a:pt x="491" y="23840"/>
                      <a:pt x="442" y="23191"/>
                    </a:cubicBezTo>
                    <a:cubicBezTo>
                      <a:pt x="417" y="22738"/>
                      <a:pt x="393" y="22273"/>
                      <a:pt x="344" y="21795"/>
                    </a:cubicBezTo>
                    <a:cubicBezTo>
                      <a:pt x="172" y="19971"/>
                      <a:pt x="1" y="18085"/>
                      <a:pt x="895" y="17338"/>
                    </a:cubicBezTo>
                    <a:cubicBezTo>
                      <a:pt x="1691" y="16677"/>
                      <a:pt x="2805" y="16236"/>
                      <a:pt x="4103" y="15734"/>
                    </a:cubicBezTo>
                    <a:cubicBezTo>
                      <a:pt x="5866" y="15049"/>
                      <a:pt x="7862" y="14265"/>
                      <a:pt x="9612" y="12686"/>
                    </a:cubicBezTo>
                    <a:cubicBezTo>
                      <a:pt x="12049" y="10531"/>
                      <a:pt x="12551" y="7457"/>
                      <a:pt x="12967" y="4984"/>
                    </a:cubicBezTo>
                    <a:cubicBezTo>
                      <a:pt x="13029" y="4592"/>
                      <a:pt x="13065" y="4176"/>
                      <a:pt x="13078" y="3760"/>
                    </a:cubicBezTo>
                    <a:cubicBezTo>
                      <a:pt x="13126" y="2768"/>
                      <a:pt x="13163" y="1837"/>
                      <a:pt x="13824" y="1531"/>
                    </a:cubicBezTo>
                    <a:cubicBezTo>
                      <a:pt x="14082" y="1409"/>
                      <a:pt x="14388" y="1495"/>
                      <a:pt x="14730" y="1605"/>
                    </a:cubicBezTo>
                    <a:cubicBezTo>
                      <a:pt x="14975" y="1678"/>
                      <a:pt x="15220" y="1764"/>
                      <a:pt x="15477" y="1764"/>
                    </a:cubicBezTo>
                    <a:cubicBezTo>
                      <a:pt x="18232" y="1764"/>
                      <a:pt x="20950" y="1213"/>
                      <a:pt x="24011" y="50"/>
                    </a:cubicBezTo>
                    <a:cubicBezTo>
                      <a:pt x="24011" y="50"/>
                      <a:pt x="24036" y="50"/>
                      <a:pt x="24036" y="25"/>
                    </a:cubicBezTo>
                    <a:cubicBezTo>
                      <a:pt x="24048" y="13"/>
                      <a:pt x="24073" y="1"/>
                      <a:pt x="24109" y="13"/>
                    </a:cubicBezTo>
                    <a:cubicBezTo>
                      <a:pt x="24587" y="258"/>
                      <a:pt x="24746" y="821"/>
                      <a:pt x="24905" y="1433"/>
                    </a:cubicBezTo>
                    <a:cubicBezTo>
                      <a:pt x="25040" y="1960"/>
                      <a:pt x="25199" y="2511"/>
                      <a:pt x="25542" y="2927"/>
                    </a:cubicBezTo>
                    <a:cubicBezTo>
                      <a:pt x="27954" y="5707"/>
                      <a:pt x="31150" y="7421"/>
                      <a:pt x="35068" y="8021"/>
                    </a:cubicBezTo>
                    <a:cubicBezTo>
                      <a:pt x="35251" y="8045"/>
                      <a:pt x="35435" y="8045"/>
                      <a:pt x="35606" y="8045"/>
                    </a:cubicBezTo>
                    <a:cubicBezTo>
                      <a:pt x="35802" y="8045"/>
                      <a:pt x="35986" y="8045"/>
                      <a:pt x="36121" y="8094"/>
                    </a:cubicBezTo>
                    <a:cubicBezTo>
                      <a:pt x="36806" y="8290"/>
                      <a:pt x="39145" y="9123"/>
                      <a:pt x="39867" y="11229"/>
                    </a:cubicBezTo>
                    <a:cubicBezTo>
                      <a:pt x="39953" y="11473"/>
                      <a:pt x="40063" y="11743"/>
                      <a:pt x="40173" y="12024"/>
                    </a:cubicBezTo>
                    <a:cubicBezTo>
                      <a:pt x="40724" y="13408"/>
                      <a:pt x="41459" y="15294"/>
                      <a:pt x="40896" y="17326"/>
                    </a:cubicBezTo>
                    <a:cubicBezTo>
                      <a:pt x="40688" y="18073"/>
                      <a:pt x="40014" y="18587"/>
                      <a:pt x="39280" y="19126"/>
                    </a:cubicBezTo>
                    <a:cubicBezTo>
                      <a:pt x="38680" y="19579"/>
                      <a:pt x="38067" y="20044"/>
                      <a:pt x="37639" y="20693"/>
                    </a:cubicBezTo>
                    <a:cubicBezTo>
                      <a:pt x="36427" y="22517"/>
                      <a:pt x="35557" y="24268"/>
                      <a:pt x="34872" y="25676"/>
                    </a:cubicBezTo>
                    <a:lnTo>
                      <a:pt x="34504" y="26460"/>
                    </a:lnTo>
                    <a:lnTo>
                      <a:pt x="34504" y="26460"/>
                    </a:lnTo>
                    <a:cubicBezTo>
                      <a:pt x="34480" y="26485"/>
                      <a:pt x="34468" y="26533"/>
                      <a:pt x="34456" y="26582"/>
                    </a:cubicBezTo>
                    <a:cubicBezTo>
                      <a:pt x="34419" y="26693"/>
                      <a:pt x="34394" y="26815"/>
                      <a:pt x="34296" y="26889"/>
                    </a:cubicBezTo>
                    <a:cubicBezTo>
                      <a:pt x="34272" y="26913"/>
                      <a:pt x="34223" y="26938"/>
                      <a:pt x="34186" y="26938"/>
                    </a:cubicBezTo>
                    <a:cubicBezTo>
                      <a:pt x="34162" y="26938"/>
                      <a:pt x="34149" y="26938"/>
                      <a:pt x="34137" y="26950"/>
                    </a:cubicBezTo>
                    <a:cubicBezTo>
                      <a:pt x="33917" y="27011"/>
                      <a:pt x="33672" y="27084"/>
                      <a:pt x="33452" y="27182"/>
                    </a:cubicBezTo>
                    <a:cubicBezTo>
                      <a:pt x="31529" y="27880"/>
                      <a:pt x="28640" y="28921"/>
                      <a:pt x="25824" y="30892"/>
                    </a:cubicBezTo>
                    <a:cubicBezTo>
                      <a:pt x="25162" y="31394"/>
                      <a:pt x="24477" y="31921"/>
                      <a:pt x="23730" y="3257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0"/>
              <p:cNvSpPr/>
              <p:nvPr/>
            </p:nvSpPr>
            <p:spPr>
              <a:xfrm>
                <a:off x="1468325" y="4007950"/>
                <a:ext cx="866300" cy="648650"/>
              </a:xfrm>
              <a:custGeom>
                <a:avLst/>
                <a:gdLst/>
                <a:ahLst/>
                <a:cxnLst/>
                <a:rect l="l" t="t" r="r" b="b"/>
                <a:pathLst>
                  <a:path w="34652" h="25946" fill="none" extrusionOk="0">
                    <a:moveTo>
                      <a:pt x="16922" y="25945"/>
                    </a:moveTo>
                    <a:cubicBezTo>
                      <a:pt x="13971" y="25945"/>
                      <a:pt x="10151" y="25125"/>
                      <a:pt x="6918" y="24415"/>
                    </a:cubicBezTo>
                    <a:cubicBezTo>
                      <a:pt x="5070" y="24023"/>
                      <a:pt x="3306" y="23644"/>
                      <a:pt x="1984" y="23472"/>
                    </a:cubicBezTo>
                    <a:lnTo>
                      <a:pt x="1984" y="23472"/>
                    </a:lnTo>
                    <a:cubicBezTo>
                      <a:pt x="1592" y="23423"/>
                      <a:pt x="1176" y="23399"/>
                      <a:pt x="796" y="23374"/>
                    </a:cubicBezTo>
                    <a:lnTo>
                      <a:pt x="760" y="23374"/>
                    </a:lnTo>
                    <a:cubicBezTo>
                      <a:pt x="735" y="23374"/>
                      <a:pt x="686" y="23399"/>
                      <a:pt x="637" y="23362"/>
                    </a:cubicBezTo>
                    <a:cubicBezTo>
                      <a:pt x="441" y="23178"/>
                      <a:pt x="478" y="22823"/>
                      <a:pt x="515" y="22419"/>
                    </a:cubicBezTo>
                    <a:cubicBezTo>
                      <a:pt x="539" y="22199"/>
                      <a:pt x="564" y="22003"/>
                      <a:pt x="552" y="21770"/>
                    </a:cubicBezTo>
                    <a:cubicBezTo>
                      <a:pt x="539" y="21048"/>
                      <a:pt x="490" y="20350"/>
                      <a:pt x="454" y="19664"/>
                    </a:cubicBezTo>
                    <a:cubicBezTo>
                      <a:pt x="429" y="19150"/>
                      <a:pt x="380" y="18636"/>
                      <a:pt x="331" y="18146"/>
                    </a:cubicBezTo>
                    <a:cubicBezTo>
                      <a:pt x="319" y="17987"/>
                      <a:pt x="270" y="17803"/>
                      <a:pt x="233" y="17607"/>
                    </a:cubicBezTo>
                    <a:cubicBezTo>
                      <a:pt x="123" y="17130"/>
                      <a:pt x="1" y="16615"/>
                      <a:pt x="209" y="16273"/>
                    </a:cubicBezTo>
                    <a:cubicBezTo>
                      <a:pt x="417" y="15954"/>
                      <a:pt x="882" y="15832"/>
                      <a:pt x="1347" y="15709"/>
                    </a:cubicBezTo>
                    <a:cubicBezTo>
                      <a:pt x="1556" y="15648"/>
                      <a:pt x="1776" y="15599"/>
                      <a:pt x="1972" y="15526"/>
                    </a:cubicBezTo>
                    <a:cubicBezTo>
                      <a:pt x="3882" y="14779"/>
                      <a:pt x="6269" y="13824"/>
                      <a:pt x="8473" y="11865"/>
                    </a:cubicBezTo>
                    <a:cubicBezTo>
                      <a:pt x="11804" y="8914"/>
                      <a:pt x="12477" y="4874"/>
                      <a:pt x="12918" y="2192"/>
                    </a:cubicBezTo>
                    <a:lnTo>
                      <a:pt x="12918" y="2057"/>
                    </a:lnTo>
                    <a:cubicBezTo>
                      <a:pt x="12918" y="1959"/>
                      <a:pt x="12893" y="1862"/>
                      <a:pt x="12979" y="1776"/>
                    </a:cubicBezTo>
                    <a:cubicBezTo>
                      <a:pt x="14461" y="417"/>
                      <a:pt x="17020" y="0"/>
                      <a:pt x="18942" y="821"/>
                    </a:cubicBezTo>
                    <a:cubicBezTo>
                      <a:pt x="19162" y="906"/>
                      <a:pt x="19248" y="1127"/>
                      <a:pt x="19371" y="1347"/>
                    </a:cubicBezTo>
                    <a:cubicBezTo>
                      <a:pt x="19456" y="1506"/>
                      <a:pt x="19505" y="1653"/>
                      <a:pt x="19615" y="1776"/>
                    </a:cubicBezTo>
                    <a:cubicBezTo>
                      <a:pt x="22554" y="5180"/>
                      <a:pt x="26448" y="7273"/>
                      <a:pt x="31174" y="8008"/>
                    </a:cubicBezTo>
                    <a:cubicBezTo>
                      <a:pt x="31357" y="8045"/>
                      <a:pt x="31529" y="8045"/>
                      <a:pt x="31676" y="8057"/>
                    </a:cubicBezTo>
                    <a:cubicBezTo>
                      <a:pt x="31823" y="8057"/>
                      <a:pt x="31945" y="8069"/>
                      <a:pt x="32043" y="8081"/>
                    </a:cubicBezTo>
                    <a:cubicBezTo>
                      <a:pt x="32741" y="8228"/>
                      <a:pt x="33206" y="8718"/>
                      <a:pt x="33304" y="9000"/>
                    </a:cubicBezTo>
                    <a:cubicBezTo>
                      <a:pt x="33414" y="9306"/>
                      <a:pt x="33537" y="9612"/>
                      <a:pt x="33659" y="9943"/>
                    </a:cubicBezTo>
                    <a:cubicBezTo>
                      <a:pt x="33733" y="10151"/>
                      <a:pt x="33843" y="10371"/>
                      <a:pt x="33929" y="10579"/>
                    </a:cubicBezTo>
                    <a:cubicBezTo>
                      <a:pt x="34284" y="11363"/>
                      <a:pt x="34651" y="12159"/>
                      <a:pt x="34320" y="12771"/>
                    </a:cubicBezTo>
                    <a:cubicBezTo>
                      <a:pt x="34271" y="12881"/>
                      <a:pt x="34137" y="12955"/>
                      <a:pt x="34014" y="13028"/>
                    </a:cubicBezTo>
                    <a:cubicBezTo>
                      <a:pt x="33965" y="13065"/>
                      <a:pt x="33916" y="13089"/>
                      <a:pt x="33867" y="13126"/>
                    </a:cubicBezTo>
                    <a:cubicBezTo>
                      <a:pt x="33157" y="13652"/>
                      <a:pt x="32178" y="14375"/>
                      <a:pt x="31455" y="15514"/>
                    </a:cubicBezTo>
                    <a:cubicBezTo>
                      <a:pt x="30868" y="16383"/>
                      <a:pt x="30476" y="17264"/>
                      <a:pt x="30084" y="18146"/>
                    </a:cubicBezTo>
                    <a:cubicBezTo>
                      <a:pt x="29594" y="19260"/>
                      <a:pt x="29166" y="20240"/>
                      <a:pt x="28456" y="20864"/>
                    </a:cubicBezTo>
                    <a:cubicBezTo>
                      <a:pt x="27635" y="21587"/>
                      <a:pt x="26448" y="22064"/>
                      <a:pt x="25052" y="22591"/>
                    </a:cubicBezTo>
                    <a:cubicBezTo>
                      <a:pt x="23631" y="23142"/>
                      <a:pt x="22003" y="23778"/>
                      <a:pt x="20497" y="24831"/>
                    </a:cubicBezTo>
                    <a:cubicBezTo>
                      <a:pt x="20350" y="24917"/>
                      <a:pt x="20252" y="25027"/>
                      <a:pt x="20130" y="25150"/>
                    </a:cubicBezTo>
                    <a:cubicBezTo>
                      <a:pt x="19897" y="25370"/>
                      <a:pt x="19664" y="25590"/>
                      <a:pt x="19346" y="25676"/>
                    </a:cubicBezTo>
                    <a:cubicBezTo>
                      <a:pt x="18697" y="25872"/>
                      <a:pt x="17865" y="25945"/>
                      <a:pt x="16922" y="2594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0"/>
              <p:cNvSpPr/>
              <p:nvPr/>
            </p:nvSpPr>
            <p:spPr>
              <a:xfrm>
                <a:off x="1559250" y="4101300"/>
                <a:ext cx="676175" cy="471425"/>
              </a:xfrm>
              <a:custGeom>
                <a:avLst/>
                <a:gdLst/>
                <a:ahLst/>
                <a:cxnLst/>
                <a:rect l="l" t="t" r="r" b="b"/>
                <a:pathLst>
                  <a:path w="27047" h="18857" fill="none" extrusionOk="0">
                    <a:moveTo>
                      <a:pt x="13885" y="18857"/>
                    </a:moveTo>
                    <a:lnTo>
                      <a:pt x="13615" y="18857"/>
                    </a:lnTo>
                    <a:lnTo>
                      <a:pt x="13272" y="18857"/>
                    </a:lnTo>
                    <a:cubicBezTo>
                      <a:pt x="10714" y="18857"/>
                      <a:pt x="7138" y="18085"/>
                      <a:pt x="3979" y="17412"/>
                    </a:cubicBezTo>
                    <a:cubicBezTo>
                      <a:pt x="3526" y="17314"/>
                      <a:pt x="3037" y="17289"/>
                      <a:pt x="2547" y="17265"/>
                    </a:cubicBezTo>
                    <a:cubicBezTo>
                      <a:pt x="1616" y="17240"/>
                      <a:pt x="735" y="17204"/>
                      <a:pt x="233" y="16628"/>
                    </a:cubicBezTo>
                    <a:cubicBezTo>
                      <a:pt x="98" y="16469"/>
                      <a:pt x="122" y="16261"/>
                      <a:pt x="159" y="16040"/>
                    </a:cubicBezTo>
                    <a:cubicBezTo>
                      <a:pt x="171" y="15955"/>
                      <a:pt x="184" y="15845"/>
                      <a:pt x="184" y="15759"/>
                    </a:cubicBezTo>
                    <a:cubicBezTo>
                      <a:pt x="184" y="15636"/>
                      <a:pt x="159" y="15514"/>
                      <a:pt x="122" y="15391"/>
                    </a:cubicBezTo>
                    <a:cubicBezTo>
                      <a:pt x="61" y="15159"/>
                      <a:pt x="0" y="14914"/>
                      <a:pt x="122" y="14718"/>
                    </a:cubicBezTo>
                    <a:cubicBezTo>
                      <a:pt x="710" y="13763"/>
                      <a:pt x="1898" y="13286"/>
                      <a:pt x="3281" y="12735"/>
                    </a:cubicBezTo>
                    <a:cubicBezTo>
                      <a:pt x="4518" y="12245"/>
                      <a:pt x="5938" y="11682"/>
                      <a:pt x="7102" y="10641"/>
                    </a:cubicBezTo>
                    <a:cubicBezTo>
                      <a:pt x="9269" y="8731"/>
                      <a:pt x="10016" y="6233"/>
                      <a:pt x="10689" y="4041"/>
                    </a:cubicBezTo>
                    <a:cubicBezTo>
                      <a:pt x="11167" y="2450"/>
                      <a:pt x="11595" y="1078"/>
                      <a:pt x="12452" y="148"/>
                    </a:cubicBezTo>
                    <a:cubicBezTo>
                      <a:pt x="12575" y="1"/>
                      <a:pt x="12795" y="25"/>
                      <a:pt x="13015" y="38"/>
                    </a:cubicBezTo>
                    <a:cubicBezTo>
                      <a:pt x="13077" y="38"/>
                      <a:pt x="13138" y="50"/>
                      <a:pt x="13199" y="50"/>
                    </a:cubicBezTo>
                    <a:lnTo>
                      <a:pt x="13224" y="50"/>
                    </a:lnTo>
                    <a:lnTo>
                      <a:pt x="13309" y="50"/>
                    </a:lnTo>
                    <a:cubicBezTo>
                      <a:pt x="13370" y="87"/>
                      <a:pt x="13395" y="123"/>
                      <a:pt x="13432" y="184"/>
                    </a:cubicBezTo>
                    <a:cubicBezTo>
                      <a:pt x="13444" y="221"/>
                      <a:pt x="13456" y="233"/>
                      <a:pt x="13468" y="270"/>
                    </a:cubicBezTo>
                    <a:cubicBezTo>
                      <a:pt x="15366" y="2474"/>
                      <a:pt x="17925" y="3417"/>
                      <a:pt x="20619" y="4409"/>
                    </a:cubicBezTo>
                    <a:cubicBezTo>
                      <a:pt x="22798" y="5229"/>
                      <a:pt x="25027" y="6049"/>
                      <a:pt x="27010" y="7617"/>
                    </a:cubicBezTo>
                    <a:cubicBezTo>
                      <a:pt x="27035" y="7629"/>
                      <a:pt x="27047" y="7653"/>
                      <a:pt x="27047" y="7690"/>
                    </a:cubicBezTo>
                    <a:cubicBezTo>
                      <a:pt x="26937" y="8168"/>
                      <a:pt x="26508" y="8535"/>
                      <a:pt x="26067" y="8914"/>
                    </a:cubicBezTo>
                    <a:cubicBezTo>
                      <a:pt x="25712" y="9221"/>
                      <a:pt x="25345" y="9527"/>
                      <a:pt x="25088" y="9918"/>
                    </a:cubicBezTo>
                    <a:cubicBezTo>
                      <a:pt x="24353" y="11020"/>
                      <a:pt x="23851" y="12159"/>
                      <a:pt x="23447" y="13065"/>
                    </a:cubicBezTo>
                    <a:lnTo>
                      <a:pt x="23386" y="13200"/>
                    </a:lnTo>
                    <a:cubicBezTo>
                      <a:pt x="23141" y="13763"/>
                      <a:pt x="22835" y="14473"/>
                      <a:pt x="22639" y="14657"/>
                    </a:cubicBezTo>
                    <a:cubicBezTo>
                      <a:pt x="22345" y="14938"/>
                      <a:pt x="21366" y="15330"/>
                      <a:pt x="20509" y="15649"/>
                    </a:cubicBezTo>
                    <a:lnTo>
                      <a:pt x="20301" y="15722"/>
                    </a:lnTo>
                    <a:cubicBezTo>
                      <a:pt x="18770" y="16322"/>
                      <a:pt x="16872" y="17057"/>
                      <a:pt x="15036" y="18342"/>
                    </a:cubicBezTo>
                    <a:cubicBezTo>
                      <a:pt x="14938" y="18404"/>
                      <a:pt x="14864" y="18477"/>
                      <a:pt x="14779" y="18550"/>
                    </a:cubicBezTo>
                    <a:cubicBezTo>
                      <a:pt x="14668" y="18648"/>
                      <a:pt x="14570" y="18734"/>
                      <a:pt x="14472" y="18783"/>
                    </a:cubicBezTo>
                    <a:cubicBezTo>
                      <a:pt x="14289" y="18844"/>
                      <a:pt x="14105" y="18857"/>
                      <a:pt x="13885" y="1885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0"/>
              <p:cNvSpPr/>
              <p:nvPr/>
            </p:nvSpPr>
            <p:spPr>
              <a:xfrm>
                <a:off x="1739825" y="4215475"/>
                <a:ext cx="374400" cy="287450"/>
              </a:xfrm>
              <a:custGeom>
                <a:avLst/>
                <a:gdLst/>
                <a:ahLst/>
                <a:cxnLst/>
                <a:rect l="l" t="t" r="r" b="b"/>
                <a:pathLst>
                  <a:path w="14976" h="11498" fill="none" extrusionOk="0">
                    <a:moveTo>
                      <a:pt x="2548" y="11498"/>
                    </a:moveTo>
                    <a:cubicBezTo>
                      <a:pt x="1862" y="11498"/>
                      <a:pt x="1213" y="11388"/>
                      <a:pt x="760" y="11094"/>
                    </a:cubicBezTo>
                    <a:cubicBezTo>
                      <a:pt x="368" y="10849"/>
                      <a:pt x="148" y="10518"/>
                      <a:pt x="87" y="10078"/>
                    </a:cubicBezTo>
                    <a:cubicBezTo>
                      <a:pt x="1" y="9563"/>
                      <a:pt x="552" y="9355"/>
                      <a:pt x="1140" y="9123"/>
                    </a:cubicBezTo>
                    <a:cubicBezTo>
                      <a:pt x="1507" y="8988"/>
                      <a:pt x="1874" y="8829"/>
                      <a:pt x="2119" y="8596"/>
                    </a:cubicBezTo>
                    <a:cubicBezTo>
                      <a:pt x="3552" y="7335"/>
                      <a:pt x="4103" y="5511"/>
                      <a:pt x="4617" y="3907"/>
                    </a:cubicBezTo>
                    <a:cubicBezTo>
                      <a:pt x="5107" y="2290"/>
                      <a:pt x="5535" y="907"/>
                      <a:pt x="6698" y="478"/>
                    </a:cubicBezTo>
                    <a:cubicBezTo>
                      <a:pt x="7996" y="1"/>
                      <a:pt x="9172" y="907"/>
                      <a:pt x="10323" y="1788"/>
                    </a:cubicBezTo>
                    <a:cubicBezTo>
                      <a:pt x="10959" y="2290"/>
                      <a:pt x="11572" y="2768"/>
                      <a:pt x="12220" y="3001"/>
                    </a:cubicBezTo>
                    <a:cubicBezTo>
                      <a:pt x="12490" y="3111"/>
                      <a:pt x="12833" y="3148"/>
                      <a:pt x="13151" y="3197"/>
                    </a:cubicBezTo>
                    <a:cubicBezTo>
                      <a:pt x="13824" y="3307"/>
                      <a:pt x="14510" y="3417"/>
                      <a:pt x="14694" y="3980"/>
                    </a:cubicBezTo>
                    <a:cubicBezTo>
                      <a:pt x="14975" y="4862"/>
                      <a:pt x="14326" y="5596"/>
                      <a:pt x="13763" y="6245"/>
                    </a:cubicBezTo>
                    <a:cubicBezTo>
                      <a:pt x="13494" y="6551"/>
                      <a:pt x="13249" y="6845"/>
                      <a:pt x="13127" y="7115"/>
                    </a:cubicBezTo>
                    <a:cubicBezTo>
                      <a:pt x="13102" y="7151"/>
                      <a:pt x="13090" y="7188"/>
                      <a:pt x="13078" y="7249"/>
                    </a:cubicBezTo>
                    <a:cubicBezTo>
                      <a:pt x="13029" y="7372"/>
                      <a:pt x="12980" y="7531"/>
                      <a:pt x="12906" y="7592"/>
                    </a:cubicBezTo>
                    <a:cubicBezTo>
                      <a:pt x="12735" y="7739"/>
                      <a:pt x="12490" y="7800"/>
                      <a:pt x="12282" y="7861"/>
                    </a:cubicBezTo>
                    <a:cubicBezTo>
                      <a:pt x="12184" y="7886"/>
                      <a:pt x="12110" y="7910"/>
                      <a:pt x="12037" y="7947"/>
                    </a:cubicBezTo>
                    <a:lnTo>
                      <a:pt x="11816" y="8021"/>
                    </a:lnTo>
                    <a:cubicBezTo>
                      <a:pt x="11192" y="8266"/>
                      <a:pt x="10506" y="8657"/>
                      <a:pt x="9784" y="9086"/>
                    </a:cubicBezTo>
                    <a:cubicBezTo>
                      <a:pt x="8682" y="9735"/>
                      <a:pt x="7445" y="10469"/>
                      <a:pt x="5976" y="10922"/>
                    </a:cubicBezTo>
                    <a:lnTo>
                      <a:pt x="5964" y="10898"/>
                    </a:lnTo>
                    <a:lnTo>
                      <a:pt x="5976" y="10922"/>
                    </a:lnTo>
                    <a:cubicBezTo>
                      <a:pt x="5547" y="11033"/>
                      <a:pt x="3968" y="11498"/>
                      <a:pt x="2548" y="1149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1224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" name="Google Shape;238;p10"/>
            <p:cNvGrpSpPr/>
            <p:nvPr/>
          </p:nvGrpSpPr>
          <p:grpSpPr>
            <a:xfrm>
              <a:off x="8314244" y="838845"/>
              <a:ext cx="520582" cy="350759"/>
              <a:chOff x="5850477" y="3901125"/>
              <a:chExt cx="127450" cy="85874"/>
            </a:xfrm>
          </p:grpSpPr>
          <p:sp>
            <p:nvSpPr>
              <p:cNvPr id="239" name="Google Shape;239;p10"/>
              <p:cNvSpPr/>
              <p:nvPr/>
            </p:nvSpPr>
            <p:spPr>
              <a:xfrm>
                <a:off x="5892700" y="3901125"/>
                <a:ext cx="34000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1005" extrusionOk="0">
                    <a:moveTo>
                      <a:pt x="0" y="0"/>
                    </a:moveTo>
                    <a:lnTo>
                      <a:pt x="0" y="1004"/>
                    </a:lnTo>
                    <a:lnTo>
                      <a:pt x="1359" y="1004"/>
                    </a:lnTo>
                    <a:lnTo>
                      <a:pt x="135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0"/>
              <p:cNvSpPr/>
              <p:nvPr/>
            </p:nvSpPr>
            <p:spPr>
              <a:xfrm>
                <a:off x="5935028" y="3936639"/>
                <a:ext cx="288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1152" h="845" extrusionOk="0">
                    <a:moveTo>
                      <a:pt x="0" y="0"/>
                    </a:moveTo>
                    <a:lnTo>
                      <a:pt x="0" y="845"/>
                    </a:lnTo>
                    <a:lnTo>
                      <a:pt x="1151" y="845"/>
                    </a:lnTo>
                    <a:lnTo>
                      <a:pt x="11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0"/>
              <p:cNvSpPr/>
              <p:nvPr/>
            </p:nvSpPr>
            <p:spPr>
              <a:xfrm>
                <a:off x="5850477" y="3936641"/>
                <a:ext cx="14400" cy="10125"/>
              </a:xfrm>
              <a:custGeom>
                <a:avLst/>
                <a:gdLst/>
                <a:ahLst/>
                <a:cxnLst/>
                <a:rect l="l" t="t" r="r" b="b"/>
                <a:pathLst>
                  <a:path w="576" h="405" extrusionOk="0">
                    <a:moveTo>
                      <a:pt x="1" y="1"/>
                    </a:moveTo>
                    <a:lnTo>
                      <a:pt x="1" y="405"/>
                    </a:lnTo>
                    <a:lnTo>
                      <a:pt x="576" y="405"/>
                    </a:lnTo>
                    <a:lnTo>
                      <a:pt x="5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0"/>
              <p:cNvSpPr/>
              <p:nvPr/>
            </p:nvSpPr>
            <p:spPr>
              <a:xfrm>
                <a:off x="5963827" y="3976574"/>
                <a:ext cx="1410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17" extrusionOk="0">
                    <a:moveTo>
                      <a:pt x="0" y="1"/>
                    </a:moveTo>
                    <a:lnTo>
                      <a:pt x="0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0"/>
              <p:cNvSpPr/>
              <p:nvPr/>
            </p:nvSpPr>
            <p:spPr>
              <a:xfrm>
                <a:off x="5898840" y="3951591"/>
                <a:ext cx="1410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18" extrusionOk="0">
                    <a:moveTo>
                      <a:pt x="0" y="1"/>
                    </a:moveTo>
                    <a:lnTo>
                      <a:pt x="0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0"/>
              <p:cNvSpPr/>
              <p:nvPr/>
            </p:nvSpPr>
            <p:spPr>
              <a:xfrm>
                <a:off x="5958542" y="3908476"/>
                <a:ext cx="14100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417" extrusionOk="0">
                    <a:moveTo>
                      <a:pt x="1" y="1"/>
                    </a:moveTo>
                    <a:lnTo>
                      <a:pt x="1" y="417"/>
                    </a:lnTo>
                    <a:lnTo>
                      <a:pt x="564" y="417"/>
                    </a:lnTo>
                    <a:lnTo>
                      <a:pt x="56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5" name="Google Shape;245;p10"/>
            <p:cNvSpPr/>
            <p:nvPr/>
          </p:nvSpPr>
          <p:spPr>
            <a:xfrm>
              <a:off x="7679558" y="886297"/>
              <a:ext cx="215586" cy="215586"/>
            </a:xfrm>
            <a:custGeom>
              <a:avLst/>
              <a:gdLst/>
              <a:ahLst/>
              <a:cxnLst/>
              <a:rect l="l" t="t" r="r" b="b"/>
              <a:pathLst>
                <a:path w="4176" h="4176" extrusionOk="0">
                  <a:moveTo>
                    <a:pt x="1776" y="1"/>
                  </a:moveTo>
                  <a:lnTo>
                    <a:pt x="1776" y="1776"/>
                  </a:lnTo>
                  <a:lnTo>
                    <a:pt x="0" y="1776"/>
                  </a:lnTo>
                  <a:lnTo>
                    <a:pt x="0" y="2400"/>
                  </a:lnTo>
                  <a:lnTo>
                    <a:pt x="1776" y="2400"/>
                  </a:lnTo>
                  <a:lnTo>
                    <a:pt x="1776" y="4176"/>
                  </a:lnTo>
                  <a:lnTo>
                    <a:pt x="2400" y="4176"/>
                  </a:lnTo>
                  <a:lnTo>
                    <a:pt x="2400" y="2400"/>
                  </a:lnTo>
                  <a:lnTo>
                    <a:pt x="4175" y="2400"/>
                  </a:lnTo>
                  <a:lnTo>
                    <a:pt x="4175" y="1776"/>
                  </a:lnTo>
                  <a:lnTo>
                    <a:pt x="2400" y="1776"/>
                  </a:lnTo>
                  <a:lnTo>
                    <a:pt x="24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6" name="Google Shape;246;p10"/>
            <p:cNvGrpSpPr/>
            <p:nvPr/>
          </p:nvGrpSpPr>
          <p:grpSpPr>
            <a:xfrm>
              <a:off x="317312" y="4070836"/>
              <a:ext cx="396098" cy="729450"/>
              <a:chOff x="5887475" y="4238125"/>
              <a:chExt cx="87275" cy="160725"/>
            </a:xfrm>
          </p:grpSpPr>
          <p:sp>
            <p:nvSpPr>
              <p:cNvPr id="247" name="Google Shape;247;p10"/>
              <p:cNvSpPr/>
              <p:nvPr/>
            </p:nvSpPr>
            <p:spPr>
              <a:xfrm>
                <a:off x="5933700" y="4289550"/>
                <a:ext cx="31250" cy="23000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1250" y="919"/>
                    </a:lnTo>
                    <a:lnTo>
                      <a:pt x="125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0"/>
              <p:cNvSpPr/>
              <p:nvPr/>
            </p:nvSpPr>
            <p:spPr>
              <a:xfrm>
                <a:off x="5887475" y="4316200"/>
                <a:ext cx="294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1177" h="870" extrusionOk="0">
                    <a:moveTo>
                      <a:pt x="1" y="0"/>
                    </a:moveTo>
                    <a:lnTo>
                      <a:pt x="1" y="869"/>
                    </a:lnTo>
                    <a:lnTo>
                      <a:pt x="1176" y="869"/>
                    </a:lnTo>
                    <a:lnTo>
                      <a:pt x="11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0"/>
              <p:cNvSpPr/>
              <p:nvPr/>
            </p:nvSpPr>
            <p:spPr>
              <a:xfrm>
                <a:off x="5960025" y="4261700"/>
                <a:ext cx="147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589" h="430" extrusionOk="0">
                    <a:moveTo>
                      <a:pt x="1" y="1"/>
                    </a:moveTo>
                    <a:lnTo>
                      <a:pt x="1" y="429"/>
                    </a:lnTo>
                    <a:lnTo>
                      <a:pt x="588" y="429"/>
                    </a:lnTo>
                    <a:lnTo>
                      <a:pt x="5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0"/>
              <p:cNvSpPr/>
              <p:nvPr/>
            </p:nvSpPr>
            <p:spPr>
              <a:xfrm>
                <a:off x="5902175" y="4388125"/>
                <a:ext cx="150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601" h="429" extrusionOk="0">
                    <a:moveTo>
                      <a:pt x="1" y="0"/>
                    </a:moveTo>
                    <a:lnTo>
                      <a:pt x="1" y="429"/>
                    </a:lnTo>
                    <a:lnTo>
                      <a:pt x="601" y="429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0"/>
              <p:cNvSpPr/>
              <p:nvPr/>
            </p:nvSpPr>
            <p:spPr>
              <a:xfrm>
                <a:off x="5937075" y="4354150"/>
                <a:ext cx="14725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589" h="429" extrusionOk="0">
                    <a:moveTo>
                      <a:pt x="0" y="0"/>
                    </a:moveTo>
                    <a:lnTo>
                      <a:pt x="0" y="429"/>
                    </a:lnTo>
                    <a:lnTo>
                      <a:pt x="588" y="429"/>
                    </a:lnTo>
                    <a:lnTo>
                      <a:pt x="5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0"/>
              <p:cNvSpPr/>
              <p:nvPr/>
            </p:nvSpPr>
            <p:spPr>
              <a:xfrm>
                <a:off x="5919325" y="4238125"/>
                <a:ext cx="150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601" h="430" extrusionOk="0">
                    <a:moveTo>
                      <a:pt x="0" y="1"/>
                    </a:moveTo>
                    <a:lnTo>
                      <a:pt x="0" y="429"/>
                    </a:lnTo>
                    <a:lnTo>
                      <a:pt x="600" y="429"/>
                    </a:lnTo>
                    <a:lnTo>
                      <a:pt x="60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3" name="Google Shape;253;p10"/>
            <p:cNvSpPr/>
            <p:nvPr/>
          </p:nvSpPr>
          <p:spPr>
            <a:xfrm>
              <a:off x="960675" y="4656575"/>
              <a:ext cx="186803" cy="186803"/>
            </a:xfrm>
            <a:custGeom>
              <a:avLst/>
              <a:gdLst/>
              <a:ahLst/>
              <a:cxnLst/>
              <a:rect l="l" t="t" r="r" b="b"/>
              <a:pathLst>
                <a:path w="4176" h="4176" extrusionOk="0">
                  <a:moveTo>
                    <a:pt x="1776" y="1"/>
                  </a:moveTo>
                  <a:lnTo>
                    <a:pt x="1776" y="1776"/>
                  </a:lnTo>
                  <a:lnTo>
                    <a:pt x="0" y="1776"/>
                  </a:lnTo>
                  <a:lnTo>
                    <a:pt x="0" y="2400"/>
                  </a:lnTo>
                  <a:lnTo>
                    <a:pt x="1776" y="2400"/>
                  </a:lnTo>
                  <a:lnTo>
                    <a:pt x="1776" y="4176"/>
                  </a:lnTo>
                  <a:lnTo>
                    <a:pt x="2400" y="4176"/>
                  </a:lnTo>
                  <a:lnTo>
                    <a:pt x="2400" y="2400"/>
                  </a:lnTo>
                  <a:lnTo>
                    <a:pt x="4175" y="2400"/>
                  </a:lnTo>
                  <a:lnTo>
                    <a:pt x="4175" y="1776"/>
                  </a:lnTo>
                  <a:lnTo>
                    <a:pt x="2400" y="1776"/>
                  </a:lnTo>
                  <a:lnTo>
                    <a:pt x="24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10"/>
          <p:cNvSpPr txBox="1">
            <a:spLocks noGrp="1"/>
          </p:cNvSpPr>
          <p:nvPr>
            <p:ph type="title"/>
          </p:nvPr>
        </p:nvSpPr>
        <p:spPr>
          <a:xfrm>
            <a:off x="665000" y="372119"/>
            <a:ext cx="5012400" cy="11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58775" y="391234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jdhani"/>
              <a:buNone/>
              <a:defRPr sz="35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 Medium"/>
              <a:buChar char="●"/>
              <a:defRPr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 Medium"/>
              <a:buChar char="○"/>
              <a:defRPr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 Medium"/>
              <a:buChar char="■"/>
              <a:defRPr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 Medium"/>
              <a:buChar char="●"/>
              <a:defRPr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 Medium"/>
              <a:buChar char="○"/>
              <a:defRPr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 Medium"/>
              <a:buChar char="■"/>
              <a:defRPr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 Medium"/>
              <a:buChar char="●"/>
              <a:defRPr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 Medium"/>
              <a:buChar char="○"/>
              <a:defRPr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 Medium"/>
              <a:buChar char="■"/>
              <a:defRPr>
                <a:solidFill>
                  <a:schemeClr val="dk2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9IDI1w5pGz4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35"/>
          <p:cNvSpPr/>
          <p:nvPr/>
        </p:nvSpPr>
        <p:spPr>
          <a:xfrm rot="-9284628">
            <a:off x="3366341" y="-196434"/>
            <a:ext cx="6006949" cy="1861080"/>
          </a:xfrm>
          <a:custGeom>
            <a:avLst/>
            <a:gdLst/>
            <a:ahLst/>
            <a:cxnLst/>
            <a:rect l="l" t="t" r="r" b="b"/>
            <a:pathLst>
              <a:path w="86976" h="26947" extrusionOk="0">
                <a:moveTo>
                  <a:pt x="71061" y="0"/>
                </a:moveTo>
                <a:cubicBezTo>
                  <a:pt x="70664" y="0"/>
                  <a:pt x="70269" y="10"/>
                  <a:pt x="69878" y="33"/>
                </a:cubicBezTo>
                <a:cubicBezTo>
                  <a:pt x="68009" y="128"/>
                  <a:pt x="66116" y="474"/>
                  <a:pt x="64259" y="652"/>
                </a:cubicBezTo>
                <a:cubicBezTo>
                  <a:pt x="61425" y="926"/>
                  <a:pt x="58556" y="902"/>
                  <a:pt x="55734" y="1212"/>
                </a:cubicBezTo>
                <a:cubicBezTo>
                  <a:pt x="54365" y="1367"/>
                  <a:pt x="52995" y="1545"/>
                  <a:pt x="51626" y="1688"/>
                </a:cubicBezTo>
                <a:cubicBezTo>
                  <a:pt x="50638" y="1783"/>
                  <a:pt x="49864" y="2117"/>
                  <a:pt x="48923" y="2271"/>
                </a:cubicBezTo>
                <a:cubicBezTo>
                  <a:pt x="48447" y="2355"/>
                  <a:pt x="48019" y="2331"/>
                  <a:pt x="47542" y="2438"/>
                </a:cubicBezTo>
                <a:cubicBezTo>
                  <a:pt x="47136" y="2540"/>
                  <a:pt x="46522" y="2892"/>
                  <a:pt x="46491" y="2950"/>
                </a:cubicBezTo>
                <a:lnTo>
                  <a:pt x="46491" y="2950"/>
                </a:lnTo>
                <a:cubicBezTo>
                  <a:pt x="46451" y="2949"/>
                  <a:pt x="46411" y="2949"/>
                  <a:pt x="46372" y="2949"/>
                </a:cubicBezTo>
                <a:cubicBezTo>
                  <a:pt x="45578" y="2949"/>
                  <a:pt x="44776" y="3033"/>
                  <a:pt x="44006" y="3200"/>
                </a:cubicBezTo>
                <a:cubicBezTo>
                  <a:pt x="42339" y="3533"/>
                  <a:pt x="40637" y="3664"/>
                  <a:pt x="38946" y="3843"/>
                </a:cubicBezTo>
                <a:cubicBezTo>
                  <a:pt x="37863" y="3962"/>
                  <a:pt x="36874" y="4200"/>
                  <a:pt x="35815" y="4379"/>
                </a:cubicBezTo>
                <a:cubicBezTo>
                  <a:pt x="35243" y="4474"/>
                  <a:pt x="34862" y="4665"/>
                  <a:pt x="34303" y="4795"/>
                </a:cubicBezTo>
                <a:cubicBezTo>
                  <a:pt x="33731" y="4926"/>
                  <a:pt x="32481" y="4986"/>
                  <a:pt x="32207" y="5474"/>
                </a:cubicBezTo>
                <a:cubicBezTo>
                  <a:pt x="32017" y="5808"/>
                  <a:pt x="32338" y="5986"/>
                  <a:pt x="31909" y="6272"/>
                </a:cubicBezTo>
                <a:cubicBezTo>
                  <a:pt x="31564" y="6498"/>
                  <a:pt x="30814" y="6593"/>
                  <a:pt x="30409" y="6724"/>
                </a:cubicBezTo>
                <a:cubicBezTo>
                  <a:pt x="29814" y="6915"/>
                  <a:pt x="29278" y="7212"/>
                  <a:pt x="28671" y="7379"/>
                </a:cubicBezTo>
                <a:cubicBezTo>
                  <a:pt x="28876" y="7365"/>
                  <a:pt x="29098" y="7344"/>
                  <a:pt x="29316" y="7344"/>
                </a:cubicBezTo>
                <a:cubicBezTo>
                  <a:pt x="29478" y="7344"/>
                  <a:pt x="29638" y="7356"/>
                  <a:pt x="29790" y="7391"/>
                </a:cubicBezTo>
                <a:cubicBezTo>
                  <a:pt x="29802" y="7867"/>
                  <a:pt x="28778" y="7867"/>
                  <a:pt x="28326" y="7986"/>
                </a:cubicBezTo>
                <a:cubicBezTo>
                  <a:pt x="26456" y="8534"/>
                  <a:pt x="24718" y="9367"/>
                  <a:pt x="22861" y="9963"/>
                </a:cubicBezTo>
                <a:cubicBezTo>
                  <a:pt x="20765" y="10630"/>
                  <a:pt x="18574" y="11189"/>
                  <a:pt x="16538" y="11939"/>
                </a:cubicBezTo>
                <a:cubicBezTo>
                  <a:pt x="15824" y="12213"/>
                  <a:pt x="14467" y="12642"/>
                  <a:pt x="14038" y="13213"/>
                </a:cubicBezTo>
                <a:cubicBezTo>
                  <a:pt x="14111" y="13235"/>
                  <a:pt x="14198" y="13244"/>
                  <a:pt x="14296" y="13244"/>
                </a:cubicBezTo>
                <a:cubicBezTo>
                  <a:pt x="14958" y="13244"/>
                  <a:pt x="16126" y="12813"/>
                  <a:pt x="16799" y="12813"/>
                </a:cubicBezTo>
                <a:cubicBezTo>
                  <a:pt x="17008" y="12813"/>
                  <a:pt x="17169" y="12854"/>
                  <a:pt x="17253" y="12963"/>
                </a:cubicBezTo>
                <a:cubicBezTo>
                  <a:pt x="16181" y="13439"/>
                  <a:pt x="15098" y="13820"/>
                  <a:pt x="14169" y="14451"/>
                </a:cubicBezTo>
                <a:cubicBezTo>
                  <a:pt x="13205" y="15106"/>
                  <a:pt x="12252" y="15749"/>
                  <a:pt x="11276" y="16392"/>
                </a:cubicBezTo>
                <a:cubicBezTo>
                  <a:pt x="10502" y="16904"/>
                  <a:pt x="9788" y="17404"/>
                  <a:pt x="8918" y="17821"/>
                </a:cubicBezTo>
                <a:cubicBezTo>
                  <a:pt x="7811" y="18345"/>
                  <a:pt x="6490" y="18666"/>
                  <a:pt x="5323" y="19107"/>
                </a:cubicBezTo>
                <a:cubicBezTo>
                  <a:pt x="3989" y="19607"/>
                  <a:pt x="2644" y="20143"/>
                  <a:pt x="1322" y="20678"/>
                </a:cubicBezTo>
                <a:cubicBezTo>
                  <a:pt x="858" y="20857"/>
                  <a:pt x="239" y="21047"/>
                  <a:pt x="1" y="21405"/>
                </a:cubicBezTo>
                <a:cubicBezTo>
                  <a:pt x="214" y="21441"/>
                  <a:pt x="430" y="21457"/>
                  <a:pt x="647" y="21457"/>
                </a:cubicBezTo>
                <a:cubicBezTo>
                  <a:pt x="2086" y="21457"/>
                  <a:pt x="3578" y="20749"/>
                  <a:pt x="4882" y="20428"/>
                </a:cubicBezTo>
                <a:cubicBezTo>
                  <a:pt x="6573" y="20024"/>
                  <a:pt x="8347" y="19928"/>
                  <a:pt x="10026" y="19547"/>
                </a:cubicBezTo>
                <a:cubicBezTo>
                  <a:pt x="10907" y="19357"/>
                  <a:pt x="11740" y="19083"/>
                  <a:pt x="12621" y="18904"/>
                </a:cubicBezTo>
                <a:cubicBezTo>
                  <a:pt x="14372" y="18547"/>
                  <a:pt x="16098" y="18166"/>
                  <a:pt x="17848" y="17785"/>
                </a:cubicBezTo>
                <a:cubicBezTo>
                  <a:pt x="18622" y="17619"/>
                  <a:pt x="19408" y="17476"/>
                  <a:pt x="20170" y="17285"/>
                </a:cubicBezTo>
                <a:cubicBezTo>
                  <a:pt x="20608" y="17181"/>
                  <a:pt x="21460" y="16832"/>
                  <a:pt x="21913" y="16832"/>
                </a:cubicBezTo>
                <a:cubicBezTo>
                  <a:pt x="21928" y="16832"/>
                  <a:pt x="21942" y="16832"/>
                  <a:pt x="21956" y="16833"/>
                </a:cubicBezTo>
                <a:cubicBezTo>
                  <a:pt x="20706" y="17749"/>
                  <a:pt x="18658" y="18202"/>
                  <a:pt x="17622" y="19297"/>
                </a:cubicBezTo>
                <a:cubicBezTo>
                  <a:pt x="17757" y="19347"/>
                  <a:pt x="17897" y="19368"/>
                  <a:pt x="18039" y="19368"/>
                </a:cubicBezTo>
                <a:cubicBezTo>
                  <a:pt x="18702" y="19368"/>
                  <a:pt x="19426" y="18922"/>
                  <a:pt x="20094" y="18922"/>
                </a:cubicBezTo>
                <a:cubicBezTo>
                  <a:pt x="20139" y="18922"/>
                  <a:pt x="20184" y="18924"/>
                  <a:pt x="20229" y="18928"/>
                </a:cubicBezTo>
                <a:cubicBezTo>
                  <a:pt x="20575" y="19512"/>
                  <a:pt x="19027" y="20071"/>
                  <a:pt x="18777" y="20595"/>
                </a:cubicBezTo>
                <a:cubicBezTo>
                  <a:pt x="18646" y="20893"/>
                  <a:pt x="18848" y="21190"/>
                  <a:pt x="18717" y="21488"/>
                </a:cubicBezTo>
                <a:cubicBezTo>
                  <a:pt x="18503" y="21964"/>
                  <a:pt x="17943" y="22083"/>
                  <a:pt x="17372" y="22310"/>
                </a:cubicBezTo>
                <a:cubicBezTo>
                  <a:pt x="15681" y="22964"/>
                  <a:pt x="14038" y="23738"/>
                  <a:pt x="12467" y="24631"/>
                </a:cubicBezTo>
                <a:cubicBezTo>
                  <a:pt x="11871" y="24988"/>
                  <a:pt x="11276" y="25334"/>
                  <a:pt x="10621" y="25643"/>
                </a:cubicBezTo>
                <a:cubicBezTo>
                  <a:pt x="9978" y="25941"/>
                  <a:pt x="9061" y="26155"/>
                  <a:pt x="8645" y="26655"/>
                </a:cubicBezTo>
                <a:cubicBezTo>
                  <a:pt x="8817" y="26680"/>
                  <a:pt x="8984" y="26691"/>
                  <a:pt x="9146" y="26691"/>
                </a:cubicBezTo>
                <a:cubicBezTo>
                  <a:pt x="10076" y="26691"/>
                  <a:pt x="10849" y="26324"/>
                  <a:pt x="11752" y="26060"/>
                </a:cubicBezTo>
                <a:cubicBezTo>
                  <a:pt x="12871" y="25715"/>
                  <a:pt x="14002" y="25453"/>
                  <a:pt x="15157" y="25262"/>
                </a:cubicBezTo>
                <a:cubicBezTo>
                  <a:pt x="15606" y="25182"/>
                  <a:pt x="16132" y="25024"/>
                  <a:pt x="16597" y="25024"/>
                </a:cubicBezTo>
                <a:cubicBezTo>
                  <a:pt x="16613" y="25024"/>
                  <a:pt x="16629" y="25024"/>
                  <a:pt x="16646" y="25024"/>
                </a:cubicBezTo>
                <a:cubicBezTo>
                  <a:pt x="17015" y="25727"/>
                  <a:pt x="14872" y="26298"/>
                  <a:pt x="14562" y="26870"/>
                </a:cubicBezTo>
                <a:cubicBezTo>
                  <a:pt x="14699" y="26923"/>
                  <a:pt x="14859" y="26947"/>
                  <a:pt x="15036" y="26947"/>
                </a:cubicBezTo>
                <a:cubicBezTo>
                  <a:pt x="16075" y="26947"/>
                  <a:pt x="17678" y="26138"/>
                  <a:pt x="18360" y="25893"/>
                </a:cubicBezTo>
                <a:cubicBezTo>
                  <a:pt x="20337" y="25179"/>
                  <a:pt x="22730" y="24881"/>
                  <a:pt x="24801" y="24286"/>
                </a:cubicBezTo>
                <a:cubicBezTo>
                  <a:pt x="26099" y="23929"/>
                  <a:pt x="27290" y="23453"/>
                  <a:pt x="28599" y="23131"/>
                </a:cubicBezTo>
                <a:cubicBezTo>
                  <a:pt x="29314" y="22952"/>
                  <a:pt x="29766" y="22667"/>
                  <a:pt x="30409" y="22393"/>
                </a:cubicBezTo>
                <a:cubicBezTo>
                  <a:pt x="30802" y="22226"/>
                  <a:pt x="31528" y="22155"/>
                  <a:pt x="31802" y="21905"/>
                </a:cubicBezTo>
                <a:cubicBezTo>
                  <a:pt x="31386" y="21798"/>
                  <a:pt x="30338" y="22024"/>
                  <a:pt x="30409" y="21488"/>
                </a:cubicBezTo>
                <a:cubicBezTo>
                  <a:pt x="31183" y="21131"/>
                  <a:pt x="31981" y="20857"/>
                  <a:pt x="32802" y="20643"/>
                </a:cubicBezTo>
                <a:cubicBezTo>
                  <a:pt x="33092" y="20577"/>
                  <a:pt x="33860" y="20328"/>
                  <a:pt x="34372" y="20328"/>
                </a:cubicBezTo>
                <a:cubicBezTo>
                  <a:pt x="34512" y="20328"/>
                  <a:pt x="34632" y="20347"/>
                  <a:pt x="34719" y="20393"/>
                </a:cubicBezTo>
                <a:cubicBezTo>
                  <a:pt x="35136" y="20619"/>
                  <a:pt x="34612" y="21059"/>
                  <a:pt x="34886" y="21321"/>
                </a:cubicBezTo>
                <a:cubicBezTo>
                  <a:pt x="35004" y="21432"/>
                  <a:pt x="35208" y="21471"/>
                  <a:pt x="35446" y="21471"/>
                </a:cubicBezTo>
                <a:cubicBezTo>
                  <a:pt x="35952" y="21471"/>
                  <a:pt x="36610" y="21291"/>
                  <a:pt x="36910" y="21226"/>
                </a:cubicBezTo>
                <a:cubicBezTo>
                  <a:pt x="37767" y="21059"/>
                  <a:pt x="38636" y="21000"/>
                  <a:pt x="39506" y="20881"/>
                </a:cubicBezTo>
                <a:cubicBezTo>
                  <a:pt x="40195" y="20796"/>
                  <a:pt x="40988" y="20560"/>
                  <a:pt x="41709" y="20560"/>
                </a:cubicBezTo>
                <a:cubicBezTo>
                  <a:pt x="41797" y="20560"/>
                  <a:pt x="41884" y="20563"/>
                  <a:pt x="41970" y="20571"/>
                </a:cubicBezTo>
                <a:cubicBezTo>
                  <a:pt x="42510" y="20625"/>
                  <a:pt x="42834" y="20816"/>
                  <a:pt x="43368" y="20816"/>
                </a:cubicBezTo>
                <a:cubicBezTo>
                  <a:pt x="43424" y="20816"/>
                  <a:pt x="43481" y="20814"/>
                  <a:pt x="43542" y="20809"/>
                </a:cubicBezTo>
                <a:cubicBezTo>
                  <a:pt x="44685" y="20726"/>
                  <a:pt x="45709" y="19964"/>
                  <a:pt x="46745" y="19571"/>
                </a:cubicBezTo>
                <a:cubicBezTo>
                  <a:pt x="48697" y="18833"/>
                  <a:pt x="50709" y="18261"/>
                  <a:pt x="52757" y="17845"/>
                </a:cubicBezTo>
                <a:lnTo>
                  <a:pt x="52757" y="17845"/>
                </a:lnTo>
                <a:cubicBezTo>
                  <a:pt x="52637" y="17865"/>
                  <a:pt x="52463" y="17889"/>
                  <a:pt x="52296" y="17889"/>
                </a:cubicBezTo>
                <a:cubicBezTo>
                  <a:pt x="52167" y="17889"/>
                  <a:pt x="52041" y="17874"/>
                  <a:pt x="51948" y="17833"/>
                </a:cubicBezTo>
                <a:cubicBezTo>
                  <a:pt x="51293" y="17535"/>
                  <a:pt x="52257" y="17083"/>
                  <a:pt x="52591" y="16857"/>
                </a:cubicBezTo>
                <a:cubicBezTo>
                  <a:pt x="54400" y="15594"/>
                  <a:pt x="56913" y="14797"/>
                  <a:pt x="59210" y="14082"/>
                </a:cubicBezTo>
                <a:cubicBezTo>
                  <a:pt x="60770" y="13594"/>
                  <a:pt x="62366" y="13154"/>
                  <a:pt x="63925" y="12654"/>
                </a:cubicBezTo>
                <a:cubicBezTo>
                  <a:pt x="64616" y="12427"/>
                  <a:pt x="65426" y="12249"/>
                  <a:pt x="65926" y="11820"/>
                </a:cubicBezTo>
                <a:cubicBezTo>
                  <a:pt x="66664" y="11189"/>
                  <a:pt x="65842" y="11344"/>
                  <a:pt x="65687" y="10891"/>
                </a:cubicBezTo>
                <a:cubicBezTo>
                  <a:pt x="65533" y="10475"/>
                  <a:pt x="67712" y="10225"/>
                  <a:pt x="68116" y="10118"/>
                </a:cubicBezTo>
                <a:cubicBezTo>
                  <a:pt x="70474" y="9487"/>
                  <a:pt x="72772" y="8760"/>
                  <a:pt x="75153" y="8189"/>
                </a:cubicBezTo>
                <a:cubicBezTo>
                  <a:pt x="76867" y="7784"/>
                  <a:pt x="78070" y="7189"/>
                  <a:pt x="79606" y="6570"/>
                </a:cubicBezTo>
                <a:cubicBezTo>
                  <a:pt x="81130" y="5950"/>
                  <a:pt x="82678" y="5474"/>
                  <a:pt x="84142" y="4760"/>
                </a:cubicBezTo>
                <a:cubicBezTo>
                  <a:pt x="84928" y="4379"/>
                  <a:pt x="86250" y="3760"/>
                  <a:pt x="86547" y="3057"/>
                </a:cubicBezTo>
                <a:cubicBezTo>
                  <a:pt x="86976" y="2009"/>
                  <a:pt x="85845" y="1486"/>
                  <a:pt x="84452" y="1307"/>
                </a:cubicBezTo>
                <a:cubicBezTo>
                  <a:pt x="82952" y="1105"/>
                  <a:pt x="81404" y="1045"/>
                  <a:pt x="79892" y="855"/>
                </a:cubicBezTo>
                <a:cubicBezTo>
                  <a:pt x="78427" y="676"/>
                  <a:pt x="76975" y="390"/>
                  <a:pt x="75486" y="259"/>
                </a:cubicBezTo>
                <a:cubicBezTo>
                  <a:pt x="74041" y="137"/>
                  <a:pt x="72537" y="0"/>
                  <a:pt x="710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5"/>
          <p:cNvSpPr/>
          <p:nvPr/>
        </p:nvSpPr>
        <p:spPr>
          <a:xfrm>
            <a:off x="9775" y="3585499"/>
            <a:ext cx="9144000" cy="1568559"/>
          </a:xfrm>
          <a:custGeom>
            <a:avLst/>
            <a:gdLst/>
            <a:ahLst/>
            <a:cxnLst/>
            <a:rect l="l" t="t" r="r" b="b"/>
            <a:pathLst>
              <a:path w="285750" h="67903" extrusionOk="0">
                <a:moveTo>
                  <a:pt x="275415" y="1"/>
                </a:moveTo>
                <a:lnTo>
                  <a:pt x="254675" y="23456"/>
                </a:lnTo>
                <a:lnTo>
                  <a:pt x="254675" y="32386"/>
                </a:lnTo>
                <a:lnTo>
                  <a:pt x="237661" y="32386"/>
                </a:lnTo>
                <a:lnTo>
                  <a:pt x="235125" y="40542"/>
                </a:lnTo>
                <a:lnTo>
                  <a:pt x="213943" y="40542"/>
                </a:lnTo>
                <a:lnTo>
                  <a:pt x="227695" y="24909"/>
                </a:lnTo>
                <a:lnTo>
                  <a:pt x="218980" y="22837"/>
                </a:lnTo>
                <a:lnTo>
                  <a:pt x="202406" y="40542"/>
                </a:lnTo>
                <a:lnTo>
                  <a:pt x="189726" y="40542"/>
                </a:lnTo>
                <a:lnTo>
                  <a:pt x="184749" y="20765"/>
                </a:lnTo>
                <a:lnTo>
                  <a:pt x="169426" y="20646"/>
                </a:lnTo>
                <a:lnTo>
                  <a:pt x="164830" y="38017"/>
                </a:lnTo>
                <a:lnTo>
                  <a:pt x="162342" y="28683"/>
                </a:lnTo>
                <a:lnTo>
                  <a:pt x="140529" y="26814"/>
                </a:lnTo>
                <a:lnTo>
                  <a:pt x="129754" y="38017"/>
                </a:lnTo>
                <a:lnTo>
                  <a:pt x="94774" y="34755"/>
                </a:lnTo>
                <a:lnTo>
                  <a:pt x="86011" y="18920"/>
                </a:lnTo>
                <a:lnTo>
                  <a:pt x="66199" y="16574"/>
                </a:lnTo>
                <a:lnTo>
                  <a:pt x="57162" y="28683"/>
                </a:lnTo>
                <a:lnTo>
                  <a:pt x="36624" y="28683"/>
                </a:lnTo>
                <a:lnTo>
                  <a:pt x="36624" y="12217"/>
                </a:lnTo>
                <a:lnTo>
                  <a:pt x="0" y="179"/>
                </a:lnTo>
                <a:lnTo>
                  <a:pt x="0" y="46554"/>
                </a:lnTo>
                <a:lnTo>
                  <a:pt x="0" y="67902"/>
                </a:lnTo>
                <a:lnTo>
                  <a:pt x="285750" y="67902"/>
                </a:lnTo>
                <a:lnTo>
                  <a:pt x="285750" y="60615"/>
                </a:lnTo>
                <a:lnTo>
                  <a:pt x="285333" y="60615"/>
                </a:lnTo>
                <a:lnTo>
                  <a:pt x="2853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5"/>
          <p:cNvSpPr/>
          <p:nvPr/>
        </p:nvSpPr>
        <p:spPr>
          <a:xfrm rot="10304210" flipH="1">
            <a:off x="-282472" y="64731"/>
            <a:ext cx="4531895" cy="2661515"/>
          </a:xfrm>
          <a:custGeom>
            <a:avLst/>
            <a:gdLst/>
            <a:ahLst/>
            <a:cxnLst/>
            <a:rect l="l" t="t" r="r" b="b"/>
            <a:pathLst>
              <a:path w="80237" h="47122" extrusionOk="0">
                <a:moveTo>
                  <a:pt x="75580" y="0"/>
                </a:moveTo>
                <a:cubicBezTo>
                  <a:pt x="74446" y="0"/>
                  <a:pt x="73347" y="432"/>
                  <a:pt x="72272" y="651"/>
                </a:cubicBezTo>
                <a:cubicBezTo>
                  <a:pt x="71533" y="794"/>
                  <a:pt x="70783" y="866"/>
                  <a:pt x="70033" y="890"/>
                </a:cubicBezTo>
                <a:cubicBezTo>
                  <a:pt x="68402" y="961"/>
                  <a:pt x="66938" y="1461"/>
                  <a:pt x="65330" y="1544"/>
                </a:cubicBezTo>
                <a:cubicBezTo>
                  <a:pt x="65747" y="1449"/>
                  <a:pt x="65937" y="1068"/>
                  <a:pt x="66283" y="878"/>
                </a:cubicBezTo>
                <a:lnTo>
                  <a:pt x="66283" y="878"/>
                </a:lnTo>
                <a:cubicBezTo>
                  <a:pt x="65390" y="1116"/>
                  <a:pt x="64485" y="1402"/>
                  <a:pt x="63580" y="1628"/>
                </a:cubicBezTo>
                <a:cubicBezTo>
                  <a:pt x="62497" y="1866"/>
                  <a:pt x="61342" y="1818"/>
                  <a:pt x="60294" y="2164"/>
                </a:cubicBezTo>
                <a:cubicBezTo>
                  <a:pt x="59246" y="2497"/>
                  <a:pt x="58222" y="2926"/>
                  <a:pt x="57127" y="3211"/>
                </a:cubicBezTo>
                <a:cubicBezTo>
                  <a:pt x="56043" y="3509"/>
                  <a:pt x="54936" y="3640"/>
                  <a:pt x="53876" y="3961"/>
                </a:cubicBezTo>
                <a:cubicBezTo>
                  <a:pt x="52352" y="4414"/>
                  <a:pt x="50924" y="5021"/>
                  <a:pt x="49388" y="5473"/>
                </a:cubicBezTo>
                <a:cubicBezTo>
                  <a:pt x="47364" y="6045"/>
                  <a:pt x="45375" y="6747"/>
                  <a:pt x="43435" y="7569"/>
                </a:cubicBezTo>
                <a:cubicBezTo>
                  <a:pt x="42208" y="8105"/>
                  <a:pt x="40994" y="8486"/>
                  <a:pt x="39720" y="8938"/>
                </a:cubicBezTo>
                <a:cubicBezTo>
                  <a:pt x="39505" y="9013"/>
                  <a:pt x="38737" y="9352"/>
                  <a:pt x="38217" y="9352"/>
                </a:cubicBezTo>
                <a:cubicBezTo>
                  <a:pt x="37989" y="9352"/>
                  <a:pt x="37809" y="9286"/>
                  <a:pt x="37743" y="9105"/>
                </a:cubicBezTo>
                <a:cubicBezTo>
                  <a:pt x="37612" y="8712"/>
                  <a:pt x="38875" y="7998"/>
                  <a:pt x="39196" y="7700"/>
                </a:cubicBezTo>
                <a:lnTo>
                  <a:pt x="39196" y="7700"/>
                </a:lnTo>
                <a:cubicBezTo>
                  <a:pt x="37279" y="8069"/>
                  <a:pt x="35624" y="8902"/>
                  <a:pt x="33862" y="9569"/>
                </a:cubicBezTo>
                <a:cubicBezTo>
                  <a:pt x="31850" y="10331"/>
                  <a:pt x="29719" y="10927"/>
                  <a:pt x="27802" y="11843"/>
                </a:cubicBezTo>
                <a:cubicBezTo>
                  <a:pt x="25480" y="12951"/>
                  <a:pt x="23027" y="14201"/>
                  <a:pt x="20991" y="15594"/>
                </a:cubicBezTo>
                <a:cubicBezTo>
                  <a:pt x="20036" y="16249"/>
                  <a:pt x="18376" y="17495"/>
                  <a:pt x="16901" y="17495"/>
                </a:cubicBezTo>
                <a:cubicBezTo>
                  <a:pt x="16795" y="17495"/>
                  <a:pt x="16690" y="17489"/>
                  <a:pt x="16586" y="17475"/>
                </a:cubicBezTo>
                <a:cubicBezTo>
                  <a:pt x="17098" y="16987"/>
                  <a:pt x="19372" y="15201"/>
                  <a:pt x="17503" y="15165"/>
                </a:cubicBezTo>
                <a:cubicBezTo>
                  <a:pt x="17476" y="15165"/>
                  <a:pt x="17450" y="15164"/>
                  <a:pt x="17424" y="15164"/>
                </a:cubicBezTo>
                <a:cubicBezTo>
                  <a:pt x="16284" y="15164"/>
                  <a:pt x="15420" y="15662"/>
                  <a:pt x="14407" y="16034"/>
                </a:cubicBezTo>
                <a:cubicBezTo>
                  <a:pt x="13550" y="16344"/>
                  <a:pt x="12800" y="16773"/>
                  <a:pt x="11978" y="17130"/>
                </a:cubicBezTo>
                <a:cubicBezTo>
                  <a:pt x="10454" y="17785"/>
                  <a:pt x="8907" y="18285"/>
                  <a:pt x="7442" y="19035"/>
                </a:cubicBezTo>
                <a:cubicBezTo>
                  <a:pt x="4870" y="20344"/>
                  <a:pt x="2406" y="21702"/>
                  <a:pt x="1" y="23154"/>
                </a:cubicBezTo>
                <a:cubicBezTo>
                  <a:pt x="1" y="25345"/>
                  <a:pt x="751" y="28072"/>
                  <a:pt x="1120" y="30238"/>
                </a:cubicBezTo>
                <a:cubicBezTo>
                  <a:pt x="1739" y="33858"/>
                  <a:pt x="2072" y="37585"/>
                  <a:pt x="2263" y="41240"/>
                </a:cubicBezTo>
                <a:cubicBezTo>
                  <a:pt x="2358" y="42895"/>
                  <a:pt x="2608" y="44562"/>
                  <a:pt x="3573" y="46062"/>
                </a:cubicBezTo>
                <a:cubicBezTo>
                  <a:pt x="3875" y="46526"/>
                  <a:pt x="4216" y="47117"/>
                  <a:pt x="4969" y="47117"/>
                </a:cubicBezTo>
                <a:cubicBezTo>
                  <a:pt x="5047" y="47117"/>
                  <a:pt x="5129" y="47111"/>
                  <a:pt x="5216" y="47098"/>
                </a:cubicBezTo>
                <a:lnTo>
                  <a:pt x="5311" y="47110"/>
                </a:lnTo>
                <a:cubicBezTo>
                  <a:pt x="5351" y="47118"/>
                  <a:pt x="5395" y="47122"/>
                  <a:pt x="5443" y="47122"/>
                </a:cubicBezTo>
                <a:cubicBezTo>
                  <a:pt x="5955" y="47122"/>
                  <a:pt x="6885" y="46692"/>
                  <a:pt x="7287" y="46562"/>
                </a:cubicBezTo>
                <a:cubicBezTo>
                  <a:pt x="7847" y="46383"/>
                  <a:pt x="8395" y="46026"/>
                  <a:pt x="8954" y="45883"/>
                </a:cubicBezTo>
                <a:cubicBezTo>
                  <a:pt x="9514" y="45740"/>
                  <a:pt x="9954" y="45776"/>
                  <a:pt x="10490" y="45538"/>
                </a:cubicBezTo>
                <a:cubicBezTo>
                  <a:pt x="14121" y="43966"/>
                  <a:pt x="17872" y="42597"/>
                  <a:pt x="21265" y="40716"/>
                </a:cubicBezTo>
                <a:cubicBezTo>
                  <a:pt x="21765" y="40442"/>
                  <a:pt x="22039" y="40156"/>
                  <a:pt x="22444" y="39811"/>
                </a:cubicBezTo>
                <a:cubicBezTo>
                  <a:pt x="23123" y="39228"/>
                  <a:pt x="23896" y="39013"/>
                  <a:pt x="24742" y="38620"/>
                </a:cubicBezTo>
                <a:cubicBezTo>
                  <a:pt x="26575" y="37751"/>
                  <a:pt x="28468" y="36918"/>
                  <a:pt x="30207" y="35965"/>
                </a:cubicBezTo>
                <a:cubicBezTo>
                  <a:pt x="31326" y="35358"/>
                  <a:pt x="32136" y="34525"/>
                  <a:pt x="33029" y="33763"/>
                </a:cubicBezTo>
                <a:cubicBezTo>
                  <a:pt x="33433" y="33417"/>
                  <a:pt x="33862" y="33096"/>
                  <a:pt x="34314" y="32810"/>
                </a:cubicBezTo>
                <a:cubicBezTo>
                  <a:pt x="34612" y="32608"/>
                  <a:pt x="35029" y="32465"/>
                  <a:pt x="35255" y="32215"/>
                </a:cubicBezTo>
                <a:cubicBezTo>
                  <a:pt x="35188" y="32211"/>
                  <a:pt x="35121" y="32209"/>
                  <a:pt x="35053" y="32209"/>
                </a:cubicBezTo>
                <a:cubicBezTo>
                  <a:pt x="33641" y="32209"/>
                  <a:pt x="32064" y="33091"/>
                  <a:pt x="30632" y="33091"/>
                </a:cubicBezTo>
                <a:cubicBezTo>
                  <a:pt x="30399" y="33091"/>
                  <a:pt x="30169" y="33067"/>
                  <a:pt x="29945" y="33013"/>
                </a:cubicBezTo>
                <a:cubicBezTo>
                  <a:pt x="29885" y="32667"/>
                  <a:pt x="30647" y="32298"/>
                  <a:pt x="30933" y="32084"/>
                </a:cubicBezTo>
                <a:cubicBezTo>
                  <a:pt x="31505" y="31655"/>
                  <a:pt x="32124" y="31274"/>
                  <a:pt x="32755" y="30929"/>
                </a:cubicBezTo>
                <a:cubicBezTo>
                  <a:pt x="34231" y="30143"/>
                  <a:pt x="35565" y="29238"/>
                  <a:pt x="36922" y="28333"/>
                </a:cubicBezTo>
                <a:cubicBezTo>
                  <a:pt x="37803" y="27750"/>
                  <a:pt x="38505" y="27131"/>
                  <a:pt x="39541" y="26678"/>
                </a:cubicBezTo>
                <a:cubicBezTo>
                  <a:pt x="40220" y="26381"/>
                  <a:pt x="40946" y="26178"/>
                  <a:pt x="41625" y="25893"/>
                </a:cubicBezTo>
                <a:cubicBezTo>
                  <a:pt x="41881" y="25781"/>
                  <a:pt x="42157" y="25483"/>
                  <a:pt x="42455" y="25483"/>
                </a:cubicBezTo>
                <a:cubicBezTo>
                  <a:pt x="42476" y="25483"/>
                  <a:pt x="42497" y="25485"/>
                  <a:pt x="42518" y="25488"/>
                </a:cubicBezTo>
                <a:cubicBezTo>
                  <a:pt x="42667" y="25906"/>
                  <a:pt x="42476" y="26340"/>
                  <a:pt x="42984" y="26340"/>
                </a:cubicBezTo>
                <a:cubicBezTo>
                  <a:pt x="43085" y="26340"/>
                  <a:pt x="43212" y="26323"/>
                  <a:pt x="43375" y="26286"/>
                </a:cubicBezTo>
                <a:cubicBezTo>
                  <a:pt x="43673" y="26143"/>
                  <a:pt x="43970" y="26000"/>
                  <a:pt x="44268" y="25857"/>
                </a:cubicBezTo>
                <a:cubicBezTo>
                  <a:pt x="44804" y="25631"/>
                  <a:pt x="45340" y="25416"/>
                  <a:pt x="45887" y="25238"/>
                </a:cubicBezTo>
                <a:cubicBezTo>
                  <a:pt x="47102" y="24773"/>
                  <a:pt x="48292" y="24238"/>
                  <a:pt x="49435" y="23642"/>
                </a:cubicBezTo>
                <a:cubicBezTo>
                  <a:pt x="50686" y="22976"/>
                  <a:pt x="51829" y="22357"/>
                  <a:pt x="53222" y="21856"/>
                </a:cubicBezTo>
                <a:cubicBezTo>
                  <a:pt x="55293" y="21106"/>
                  <a:pt x="57353" y="20428"/>
                  <a:pt x="59341" y="19570"/>
                </a:cubicBezTo>
                <a:cubicBezTo>
                  <a:pt x="61306" y="18737"/>
                  <a:pt x="63104" y="17868"/>
                  <a:pt x="64806" y="16749"/>
                </a:cubicBezTo>
                <a:cubicBezTo>
                  <a:pt x="65402" y="16356"/>
                  <a:pt x="66092" y="15999"/>
                  <a:pt x="66676" y="15594"/>
                </a:cubicBezTo>
                <a:cubicBezTo>
                  <a:pt x="66926" y="15427"/>
                  <a:pt x="67200" y="15237"/>
                  <a:pt x="67235" y="14963"/>
                </a:cubicBezTo>
                <a:cubicBezTo>
                  <a:pt x="67272" y="14608"/>
                  <a:pt x="66956" y="14503"/>
                  <a:pt x="66542" y="14503"/>
                </a:cubicBezTo>
                <a:cubicBezTo>
                  <a:pt x="66025" y="14503"/>
                  <a:pt x="65356" y="14666"/>
                  <a:pt x="65033" y="14713"/>
                </a:cubicBezTo>
                <a:cubicBezTo>
                  <a:pt x="64437" y="14784"/>
                  <a:pt x="63854" y="14856"/>
                  <a:pt x="63282" y="14975"/>
                </a:cubicBezTo>
                <a:cubicBezTo>
                  <a:pt x="62990" y="15030"/>
                  <a:pt x="62528" y="15211"/>
                  <a:pt x="62157" y="15211"/>
                </a:cubicBezTo>
                <a:cubicBezTo>
                  <a:pt x="62045" y="15211"/>
                  <a:pt x="61942" y="15195"/>
                  <a:pt x="61854" y="15153"/>
                </a:cubicBezTo>
                <a:cubicBezTo>
                  <a:pt x="60913" y="14713"/>
                  <a:pt x="62866" y="14189"/>
                  <a:pt x="63151" y="13963"/>
                </a:cubicBezTo>
                <a:cubicBezTo>
                  <a:pt x="62996" y="13932"/>
                  <a:pt x="62840" y="13924"/>
                  <a:pt x="62685" y="13924"/>
                </a:cubicBezTo>
                <a:cubicBezTo>
                  <a:pt x="62496" y="13924"/>
                  <a:pt x="62307" y="13936"/>
                  <a:pt x="62118" y="13936"/>
                </a:cubicBezTo>
                <a:cubicBezTo>
                  <a:pt x="62034" y="13936"/>
                  <a:pt x="61950" y="13934"/>
                  <a:pt x="61866" y="13927"/>
                </a:cubicBezTo>
                <a:cubicBezTo>
                  <a:pt x="61592" y="13891"/>
                  <a:pt x="61318" y="13832"/>
                  <a:pt x="61044" y="13760"/>
                </a:cubicBezTo>
                <a:cubicBezTo>
                  <a:pt x="60874" y="13725"/>
                  <a:pt x="60700" y="13717"/>
                  <a:pt x="60525" y="13717"/>
                </a:cubicBezTo>
                <a:cubicBezTo>
                  <a:pt x="60361" y="13717"/>
                  <a:pt x="60196" y="13724"/>
                  <a:pt x="60033" y="13724"/>
                </a:cubicBezTo>
                <a:cubicBezTo>
                  <a:pt x="59834" y="13724"/>
                  <a:pt x="59638" y="13713"/>
                  <a:pt x="59449" y="13665"/>
                </a:cubicBezTo>
                <a:cubicBezTo>
                  <a:pt x="59699" y="13439"/>
                  <a:pt x="60270" y="13355"/>
                  <a:pt x="60615" y="13201"/>
                </a:cubicBezTo>
                <a:cubicBezTo>
                  <a:pt x="61068" y="12986"/>
                  <a:pt x="61485" y="12724"/>
                  <a:pt x="61937" y="12510"/>
                </a:cubicBezTo>
                <a:cubicBezTo>
                  <a:pt x="63461" y="11784"/>
                  <a:pt x="65116" y="11248"/>
                  <a:pt x="66664" y="10569"/>
                </a:cubicBezTo>
                <a:cubicBezTo>
                  <a:pt x="67402" y="10248"/>
                  <a:pt x="67902" y="9760"/>
                  <a:pt x="68593" y="9403"/>
                </a:cubicBezTo>
                <a:cubicBezTo>
                  <a:pt x="69366" y="8998"/>
                  <a:pt x="70200" y="8652"/>
                  <a:pt x="70974" y="8248"/>
                </a:cubicBezTo>
                <a:cubicBezTo>
                  <a:pt x="71807" y="7831"/>
                  <a:pt x="72748" y="7557"/>
                  <a:pt x="73593" y="7152"/>
                </a:cubicBezTo>
                <a:cubicBezTo>
                  <a:pt x="74272" y="6831"/>
                  <a:pt x="74891" y="6450"/>
                  <a:pt x="75605" y="6152"/>
                </a:cubicBezTo>
                <a:cubicBezTo>
                  <a:pt x="76582" y="5747"/>
                  <a:pt x="77487" y="5331"/>
                  <a:pt x="78296" y="4747"/>
                </a:cubicBezTo>
                <a:cubicBezTo>
                  <a:pt x="78677" y="4473"/>
                  <a:pt x="79058" y="4211"/>
                  <a:pt x="79451" y="3961"/>
                </a:cubicBezTo>
                <a:cubicBezTo>
                  <a:pt x="79642" y="3890"/>
                  <a:pt x="79820" y="3807"/>
                  <a:pt x="79975" y="3688"/>
                </a:cubicBezTo>
                <a:cubicBezTo>
                  <a:pt x="80237" y="3259"/>
                  <a:pt x="79415" y="3295"/>
                  <a:pt x="78987" y="3211"/>
                </a:cubicBezTo>
                <a:cubicBezTo>
                  <a:pt x="78046" y="3045"/>
                  <a:pt x="77106" y="2890"/>
                  <a:pt x="76236" y="2580"/>
                </a:cubicBezTo>
                <a:cubicBezTo>
                  <a:pt x="75534" y="2318"/>
                  <a:pt x="74939" y="2509"/>
                  <a:pt x="74236" y="2342"/>
                </a:cubicBezTo>
                <a:cubicBezTo>
                  <a:pt x="74319" y="1402"/>
                  <a:pt x="76296" y="1056"/>
                  <a:pt x="76439" y="92"/>
                </a:cubicBezTo>
                <a:cubicBezTo>
                  <a:pt x="76150" y="27"/>
                  <a:pt x="75864" y="0"/>
                  <a:pt x="755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7" name="Google Shape;947;p35"/>
          <p:cNvGrpSpPr/>
          <p:nvPr/>
        </p:nvGrpSpPr>
        <p:grpSpPr>
          <a:xfrm rot="-197789">
            <a:off x="1040758" y="319242"/>
            <a:ext cx="6695224" cy="4591916"/>
            <a:chOff x="1136457" y="603850"/>
            <a:chExt cx="6695528" cy="4592124"/>
          </a:xfrm>
        </p:grpSpPr>
        <p:sp>
          <p:nvSpPr>
            <p:cNvPr id="948" name="Google Shape;948;p35"/>
            <p:cNvSpPr/>
            <p:nvPr/>
          </p:nvSpPr>
          <p:spPr>
            <a:xfrm>
              <a:off x="1492968" y="664221"/>
              <a:ext cx="6339017" cy="3516706"/>
            </a:xfrm>
            <a:custGeom>
              <a:avLst/>
              <a:gdLst/>
              <a:ahLst/>
              <a:cxnLst/>
              <a:rect l="l" t="t" r="r" b="b"/>
              <a:pathLst>
                <a:path w="212683" h="89404" extrusionOk="0">
                  <a:moveTo>
                    <a:pt x="212682" y="10501"/>
                  </a:moveTo>
                  <a:cubicBezTo>
                    <a:pt x="208670" y="36088"/>
                    <a:pt x="210634" y="60365"/>
                    <a:pt x="200657" y="87261"/>
                  </a:cubicBezTo>
                  <a:cubicBezTo>
                    <a:pt x="194442" y="89404"/>
                    <a:pt x="186131" y="84141"/>
                    <a:pt x="174844" y="84046"/>
                  </a:cubicBezTo>
                  <a:cubicBezTo>
                    <a:pt x="163117" y="83951"/>
                    <a:pt x="150710" y="86463"/>
                    <a:pt x="148162" y="86237"/>
                  </a:cubicBezTo>
                  <a:cubicBezTo>
                    <a:pt x="144852" y="85951"/>
                    <a:pt x="119242" y="87630"/>
                    <a:pt x="114206" y="87368"/>
                  </a:cubicBezTo>
                  <a:cubicBezTo>
                    <a:pt x="104966" y="86880"/>
                    <a:pt x="87405" y="83677"/>
                    <a:pt x="78939" y="84570"/>
                  </a:cubicBezTo>
                  <a:cubicBezTo>
                    <a:pt x="74486" y="85034"/>
                    <a:pt x="73510" y="85403"/>
                    <a:pt x="70676" y="85642"/>
                  </a:cubicBezTo>
                  <a:cubicBezTo>
                    <a:pt x="70295" y="85677"/>
                    <a:pt x="69879" y="85701"/>
                    <a:pt x="69414" y="85725"/>
                  </a:cubicBezTo>
                  <a:cubicBezTo>
                    <a:pt x="67783" y="85796"/>
                    <a:pt x="66140" y="85773"/>
                    <a:pt x="64509" y="85642"/>
                  </a:cubicBezTo>
                  <a:cubicBezTo>
                    <a:pt x="62390" y="85463"/>
                    <a:pt x="60294" y="85130"/>
                    <a:pt x="58234" y="84630"/>
                  </a:cubicBezTo>
                  <a:cubicBezTo>
                    <a:pt x="54317" y="83808"/>
                    <a:pt x="50805" y="83284"/>
                    <a:pt x="47793" y="82951"/>
                  </a:cubicBezTo>
                  <a:cubicBezTo>
                    <a:pt x="45495" y="82689"/>
                    <a:pt x="43483" y="82546"/>
                    <a:pt x="41816" y="82451"/>
                  </a:cubicBezTo>
                  <a:lnTo>
                    <a:pt x="41542" y="82439"/>
                  </a:lnTo>
                  <a:cubicBezTo>
                    <a:pt x="35291" y="82129"/>
                    <a:pt x="34934" y="82713"/>
                    <a:pt x="28897" y="82153"/>
                  </a:cubicBezTo>
                  <a:cubicBezTo>
                    <a:pt x="22075" y="81534"/>
                    <a:pt x="20289" y="80581"/>
                    <a:pt x="14538" y="80796"/>
                  </a:cubicBezTo>
                  <a:cubicBezTo>
                    <a:pt x="12538" y="80867"/>
                    <a:pt x="10943" y="81046"/>
                    <a:pt x="7776" y="81010"/>
                  </a:cubicBezTo>
                  <a:cubicBezTo>
                    <a:pt x="5180" y="80986"/>
                    <a:pt x="2585" y="80820"/>
                    <a:pt x="1" y="80534"/>
                  </a:cubicBezTo>
                  <a:cubicBezTo>
                    <a:pt x="5537" y="53816"/>
                    <a:pt x="11062" y="27111"/>
                    <a:pt x="16598" y="393"/>
                  </a:cubicBezTo>
                  <a:cubicBezTo>
                    <a:pt x="21063" y="0"/>
                    <a:pt x="25564" y="72"/>
                    <a:pt x="30029" y="631"/>
                  </a:cubicBezTo>
                  <a:cubicBezTo>
                    <a:pt x="35446" y="1322"/>
                    <a:pt x="37649" y="2310"/>
                    <a:pt x="41601" y="3239"/>
                  </a:cubicBezTo>
                  <a:cubicBezTo>
                    <a:pt x="43102" y="3584"/>
                    <a:pt x="54972" y="2715"/>
                    <a:pt x="58282" y="3012"/>
                  </a:cubicBezTo>
                  <a:cubicBezTo>
                    <a:pt x="58282" y="3012"/>
                    <a:pt x="59901" y="3191"/>
                    <a:pt x="61985" y="3548"/>
                  </a:cubicBezTo>
                  <a:cubicBezTo>
                    <a:pt x="69367" y="4846"/>
                    <a:pt x="75546" y="6084"/>
                    <a:pt x="77403" y="6953"/>
                  </a:cubicBezTo>
                  <a:cubicBezTo>
                    <a:pt x="81666" y="8942"/>
                    <a:pt x="85571" y="8870"/>
                    <a:pt x="90596" y="8227"/>
                  </a:cubicBezTo>
                  <a:cubicBezTo>
                    <a:pt x="93596" y="7834"/>
                    <a:pt x="114218" y="7608"/>
                    <a:pt x="125207" y="5548"/>
                  </a:cubicBezTo>
                  <a:cubicBezTo>
                    <a:pt x="148162" y="1226"/>
                    <a:pt x="153901" y="7537"/>
                    <a:pt x="175511" y="8954"/>
                  </a:cubicBezTo>
                  <a:cubicBezTo>
                    <a:pt x="191727" y="10013"/>
                    <a:pt x="206301" y="6441"/>
                    <a:pt x="212682" y="1050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5"/>
            <p:cNvSpPr/>
            <p:nvPr/>
          </p:nvSpPr>
          <p:spPr>
            <a:xfrm>
              <a:off x="1136457" y="603850"/>
              <a:ext cx="983008" cy="4592124"/>
            </a:xfrm>
            <a:custGeom>
              <a:avLst/>
              <a:gdLst/>
              <a:ahLst/>
              <a:cxnLst/>
              <a:rect l="l" t="t" r="r" b="b"/>
              <a:pathLst>
                <a:path w="30719" h="138109" extrusionOk="0">
                  <a:moveTo>
                    <a:pt x="29079" y="1"/>
                  </a:moveTo>
                  <a:cubicBezTo>
                    <a:pt x="28376" y="1"/>
                    <a:pt x="27757" y="492"/>
                    <a:pt x="27611" y="1210"/>
                  </a:cubicBezTo>
                  <a:lnTo>
                    <a:pt x="167" y="136298"/>
                  </a:lnTo>
                  <a:cubicBezTo>
                    <a:pt x="0" y="137108"/>
                    <a:pt x="524" y="137906"/>
                    <a:pt x="1334" y="138072"/>
                  </a:cubicBezTo>
                  <a:cubicBezTo>
                    <a:pt x="1429" y="138096"/>
                    <a:pt x="1536" y="138108"/>
                    <a:pt x="1631" y="138108"/>
                  </a:cubicBezTo>
                  <a:cubicBezTo>
                    <a:pt x="2346" y="138108"/>
                    <a:pt x="2953" y="137596"/>
                    <a:pt x="3096" y="136906"/>
                  </a:cubicBezTo>
                  <a:lnTo>
                    <a:pt x="30552" y="1806"/>
                  </a:lnTo>
                  <a:cubicBezTo>
                    <a:pt x="30718" y="984"/>
                    <a:pt x="30195" y="198"/>
                    <a:pt x="29385" y="32"/>
                  </a:cubicBezTo>
                  <a:cubicBezTo>
                    <a:pt x="29282" y="11"/>
                    <a:pt x="29180" y="1"/>
                    <a:pt x="290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0" name="Google Shape;950;p35"/>
          <p:cNvGrpSpPr/>
          <p:nvPr/>
        </p:nvGrpSpPr>
        <p:grpSpPr>
          <a:xfrm>
            <a:off x="603811" y="2297618"/>
            <a:ext cx="2693719" cy="3058897"/>
            <a:chOff x="884538" y="2072959"/>
            <a:chExt cx="2891808" cy="3283488"/>
          </a:xfrm>
        </p:grpSpPr>
        <p:sp>
          <p:nvSpPr>
            <p:cNvPr id="951" name="Google Shape;951;p35"/>
            <p:cNvSpPr/>
            <p:nvPr/>
          </p:nvSpPr>
          <p:spPr>
            <a:xfrm>
              <a:off x="922650" y="2546559"/>
              <a:ext cx="161184" cy="124224"/>
            </a:xfrm>
            <a:custGeom>
              <a:avLst/>
              <a:gdLst/>
              <a:ahLst/>
              <a:cxnLst/>
              <a:rect l="l" t="t" r="r" b="b"/>
              <a:pathLst>
                <a:path w="5037" h="3882" extrusionOk="0">
                  <a:moveTo>
                    <a:pt x="4751" y="0"/>
                  </a:moveTo>
                  <a:lnTo>
                    <a:pt x="560" y="1834"/>
                  </a:lnTo>
                  <a:lnTo>
                    <a:pt x="0" y="3882"/>
                  </a:lnTo>
                  <a:lnTo>
                    <a:pt x="0" y="3882"/>
                  </a:lnTo>
                  <a:lnTo>
                    <a:pt x="5036" y="3120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rgbClr val="20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5"/>
            <p:cNvSpPr/>
            <p:nvPr/>
          </p:nvSpPr>
          <p:spPr>
            <a:xfrm>
              <a:off x="1040378" y="2376351"/>
              <a:ext cx="577600" cy="688288"/>
            </a:xfrm>
            <a:custGeom>
              <a:avLst/>
              <a:gdLst/>
              <a:ahLst/>
              <a:cxnLst/>
              <a:rect l="l" t="t" r="r" b="b"/>
              <a:pathLst>
                <a:path w="18050" h="21509" extrusionOk="0">
                  <a:moveTo>
                    <a:pt x="7806" y="1"/>
                  </a:moveTo>
                  <a:cubicBezTo>
                    <a:pt x="4462" y="1"/>
                    <a:pt x="1362" y="1393"/>
                    <a:pt x="405" y="4426"/>
                  </a:cubicBezTo>
                  <a:cubicBezTo>
                    <a:pt x="83" y="5450"/>
                    <a:pt x="0" y="6677"/>
                    <a:pt x="250" y="8093"/>
                  </a:cubicBezTo>
                  <a:cubicBezTo>
                    <a:pt x="393" y="8903"/>
                    <a:pt x="726" y="9653"/>
                    <a:pt x="1215" y="10308"/>
                  </a:cubicBezTo>
                  <a:cubicBezTo>
                    <a:pt x="1381" y="10534"/>
                    <a:pt x="1500" y="10784"/>
                    <a:pt x="1548" y="11058"/>
                  </a:cubicBezTo>
                  <a:cubicBezTo>
                    <a:pt x="1691" y="11927"/>
                    <a:pt x="429" y="15380"/>
                    <a:pt x="1024" y="15582"/>
                  </a:cubicBezTo>
                  <a:cubicBezTo>
                    <a:pt x="1222" y="15650"/>
                    <a:pt x="1487" y="15672"/>
                    <a:pt x="1752" y="15672"/>
                  </a:cubicBezTo>
                  <a:cubicBezTo>
                    <a:pt x="2281" y="15672"/>
                    <a:pt x="2810" y="15582"/>
                    <a:pt x="2810" y="15582"/>
                  </a:cubicBezTo>
                  <a:cubicBezTo>
                    <a:pt x="3048" y="16166"/>
                    <a:pt x="3298" y="16737"/>
                    <a:pt x="3536" y="17309"/>
                  </a:cubicBezTo>
                  <a:cubicBezTo>
                    <a:pt x="3381" y="17702"/>
                    <a:pt x="3429" y="18095"/>
                    <a:pt x="3655" y="18333"/>
                  </a:cubicBezTo>
                  <a:cubicBezTo>
                    <a:pt x="3751" y="18416"/>
                    <a:pt x="3870" y="18488"/>
                    <a:pt x="4001" y="18511"/>
                  </a:cubicBezTo>
                  <a:cubicBezTo>
                    <a:pt x="4060" y="18666"/>
                    <a:pt x="4441" y="19642"/>
                    <a:pt x="4977" y="20190"/>
                  </a:cubicBezTo>
                  <a:cubicBezTo>
                    <a:pt x="5167" y="20381"/>
                    <a:pt x="5406" y="20571"/>
                    <a:pt x="5406" y="20571"/>
                  </a:cubicBezTo>
                  <a:cubicBezTo>
                    <a:pt x="5584" y="20714"/>
                    <a:pt x="5787" y="20845"/>
                    <a:pt x="6001" y="20976"/>
                  </a:cubicBezTo>
                  <a:cubicBezTo>
                    <a:pt x="6429" y="21238"/>
                    <a:pt x="6906" y="21416"/>
                    <a:pt x="7406" y="21500"/>
                  </a:cubicBezTo>
                  <a:cubicBezTo>
                    <a:pt x="7453" y="21506"/>
                    <a:pt x="7501" y="21509"/>
                    <a:pt x="7549" y="21509"/>
                  </a:cubicBezTo>
                  <a:cubicBezTo>
                    <a:pt x="7596" y="21509"/>
                    <a:pt x="7644" y="21506"/>
                    <a:pt x="7692" y="21500"/>
                  </a:cubicBezTo>
                  <a:cubicBezTo>
                    <a:pt x="8477" y="21416"/>
                    <a:pt x="11061" y="20726"/>
                    <a:pt x="16740" y="15904"/>
                  </a:cubicBezTo>
                  <a:lnTo>
                    <a:pt x="15359" y="13237"/>
                  </a:lnTo>
                  <a:cubicBezTo>
                    <a:pt x="15359" y="13237"/>
                    <a:pt x="15454" y="12987"/>
                    <a:pt x="15597" y="12546"/>
                  </a:cubicBezTo>
                  <a:cubicBezTo>
                    <a:pt x="16300" y="10344"/>
                    <a:pt x="18050" y="3438"/>
                    <a:pt x="13049" y="1140"/>
                  </a:cubicBezTo>
                  <a:cubicBezTo>
                    <a:pt x="11423" y="393"/>
                    <a:pt x="9580" y="1"/>
                    <a:pt x="78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5"/>
            <p:cNvSpPr/>
            <p:nvPr/>
          </p:nvSpPr>
          <p:spPr>
            <a:xfrm>
              <a:off x="1040378" y="2517983"/>
              <a:ext cx="350912" cy="546752"/>
            </a:xfrm>
            <a:custGeom>
              <a:avLst/>
              <a:gdLst/>
              <a:ahLst/>
              <a:cxnLst/>
              <a:rect l="l" t="t" r="r" b="b"/>
              <a:pathLst>
                <a:path w="10966" h="17086" extrusionOk="0">
                  <a:moveTo>
                    <a:pt x="10347" y="13704"/>
                  </a:moveTo>
                  <a:cubicBezTo>
                    <a:pt x="9989" y="14621"/>
                    <a:pt x="8692" y="16050"/>
                    <a:pt x="7692" y="17086"/>
                  </a:cubicBezTo>
                  <a:cubicBezTo>
                    <a:pt x="7596" y="17086"/>
                    <a:pt x="7501" y="17086"/>
                    <a:pt x="7406" y="17086"/>
                  </a:cubicBezTo>
                  <a:cubicBezTo>
                    <a:pt x="6906" y="16990"/>
                    <a:pt x="6429" y="16812"/>
                    <a:pt x="6001" y="16550"/>
                  </a:cubicBezTo>
                  <a:cubicBezTo>
                    <a:pt x="5787" y="16431"/>
                    <a:pt x="5584" y="16288"/>
                    <a:pt x="5406" y="16145"/>
                  </a:cubicBezTo>
                  <a:cubicBezTo>
                    <a:pt x="5406" y="16145"/>
                    <a:pt x="5167" y="15955"/>
                    <a:pt x="4977" y="15764"/>
                  </a:cubicBezTo>
                  <a:cubicBezTo>
                    <a:pt x="4441" y="15216"/>
                    <a:pt x="4060" y="14240"/>
                    <a:pt x="4001" y="14085"/>
                  </a:cubicBezTo>
                  <a:cubicBezTo>
                    <a:pt x="3870" y="14062"/>
                    <a:pt x="3751" y="14002"/>
                    <a:pt x="3655" y="13907"/>
                  </a:cubicBezTo>
                  <a:cubicBezTo>
                    <a:pt x="3429" y="13681"/>
                    <a:pt x="3381" y="13276"/>
                    <a:pt x="3536" y="12883"/>
                  </a:cubicBezTo>
                  <a:cubicBezTo>
                    <a:pt x="3298" y="12311"/>
                    <a:pt x="3048" y="11740"/>
                    <a:pt x="2810" y="11156"/>
                  </a:cubicBezTo>
                  <a:cubicBezTo>
                    <a:pt x="2810" y="11156"/>
                    <a:pt x="1619" y="11359"/>
                    <a:pt x="1024" y="11156"/>
                  </a:cubicBezTo>
                  <a:cubicBezTo>
                    <a:pt x="429" y="10954"/>
                    <a:pt x="1691" y="7501"/>
                    <a:pt x="1548" y="6644"/>
                  </a:cubicBezTo>
                  <a:cubicBezTo>
                    <a:pt x="1500" y="6370"/>
                    <a:pt x="1381" y="6108"/>
                    <a:pt x="1215" y="5882"/>
                  </a:cubicBezTo>
                  <a:cubicBezTo>
                    <a:pt x="726" y="5227"/>
                    <a:pt x="393" y="4477"/>
                    <a:pt x="250" y="3667"/>
                  </a:cubicBezTo>
                  <a:cubicBezTo>
                    <a:pt x="0" y="2251"/>
                    <a:pt x="83" y="1024"/>
                    <a:pt x="405" y="0"/>
                  </a:cubicBezTo>
                  <a:lnTo>
                    <a:pt x="4012" y="893"/>
                  </a:lnTo>
                  <a:cubicBezTo>
                    <a:pt x="4012" y="893"/>
                    <a:pt x="7811" y="6620"/>
                    <a:pt x="6787" y="7061"/>
                  </a:cubicBezTo>
                  <a:cubicBezTo>
                    <a:pt x="5763" y="7489"/>
                    <a:pt x="5441" y="7394"/>
                    <a:pt x="5787" y="8549"/>
                  </a:cubicBezTo>
                  <a:cubicBezTo>
                    <a:pt x="6132" y="9716"/>
                    <a:pt x="10966" y="12121"/>
                    <a:pt x="10347" y="137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5"/>
            <p:cNvSpPr/>
            <p:nvPr/>
          </p:nvSpPr>
          <p:spPr>
            <a:xfrm>
              <a:off x="1216378" y="2513407"/>
              <a:ext cx="149376" cy="672480"/>
            </a:xfrm>
            <a:custGeom>
              <a:avLst/>
              <a:gdLst/>
              <a:ahLst/>
              <a:cxnLst/>
              <a:rect l="l" t="t" r="r" b="b"/>
              <a:pathLst>
                <a:path w="4668" h="21015" extrusionOk="0">
                  <a:moveTo>
                    <a:pt x="1822" y="0"/>
                  </a:moveTo>
                  <a:lnTo>
                    <a:pt x="1" y="643"/>
                  </a:lnTo>
                  <a:cubicBezTo>
                    <a:pt x="989" y="3465"/>
                    <a:pt x="1691" y="6370"/>
                    <a:pt x="2120" y="9335"/>
                  </a:cubicBezTo>
                  <a:cubicBezTo>
                    <a:pt x="2668" y="13145"/>
                    <a:pt x="2751" y="16991"/>
                    <a:pt x="2358" y="20813"/>
                  </a:cubicBezTo>
                  <a:lnTo>
                    <a:pt x="4263" y="21015"/>
                  </a:lnTo>
                  <a:cubicBezTo>
                    <a:pt x="4668" y="17038"/>
                    <a:pt x="4597" y="13014"/>
                    <a:pt x="4025" y="9061"/>
                  </a:cubicBezTo>
                  <a:cubicBezTo>
                    <a:pt x="3585" y="5977"/>
                    <a:pt x="2834" y="2941"/>
                    <a:pt x="1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5"/>
            <p:cNvSpPr/>
            <p:nvPr/>
          </p:nvSpPr>
          <p:spPr>
            <a:xfrm>
              <a:off x="1389754" y="2536639"/>
              <a:ext cx="395104" cy="414656"/>
            </a:xfrm>
            <a:custGeom>
              <a:avLst/>
              <a:gdLst/>
              <a:ahLst/>
              <a:cxnLst/>
              <a:rect l="l" t="t" r="r" b="b"/>
              <a:pathLst>
                <a:path w="12347" h="12958" extrusionOk="0">
                  <a:moveTo>
                    <a:pt x="1560" y="1"/>
                  </a:moveTo>
                  <a:cubicBezTo>
                    <a:pt x="1036" y="1620"/>
                    <a:pt x="524" y="3251"/>
                    <a:pt x="0" y="4870"/>
                  </a:cubicBezTo>
                  <a:cubicBezTo>
                    <a:pt x="158" y="4989"/>
                    <a:pt x="348" y="5058"/>
                    <a:pt x="545" y="5058"/>
                  </a:cubicBezTo>
                  <a:cubicBezTo>
                    <a:pt x="585" y="5058"/>
                    <a:pt x="626" y="5055"/>
                    <a:pt x="667" y="5049"/>
                  </a:cubicBezTo>
                  <a:cubicBezTo>
                    <a:pt x="1465" y="4906"/>
                    <a:pt x="1381" y="3334"/>
                    <a:pt x="2250" y="2942"/>
                  </a:cubicBezTo>
                  <a:cubicBezTo>
                    <a:pt x="2388" y="2881"/>
                    <a:pt x="2541" y="2854"/>
                    <a:pt x="2702" y="2854"/>
                  </a:cubicBezTo>
                  <a:cubicBezTo>
                    <a:pt x="3335" y="2854"/>
                    <a:pt x="4078" y="3281"/>
                    <a:pt x="4382" y="3823"/>
                  </a:cubicBezTo>
                  <a:cubicBezTo>
                    <a:pt x="4929" y="4811"/>
                    <a:pt x="4251" y="6644"/>
                    <a:pt x="2310" y="7859"/>
                  </a:cubicBezTo>
                  <a:lnTo>
                    <a:pt x="1560" y="12931"/>
                  </a:lnTo>
                  <a:cubicBezTo>
                    <a:pt x="1560" y="12931"/>
                    <a:pt x="1720" y="12958"/>
                    <a:pt x="2072" y="12958"/>
                  </a:cubicBezTo>
                  <a:cubicBezTo>
                    <a:pt x="2872" y="12958"/>
                    <a:pt x="4661" y="12820"/>
                    <a:pt x="7811" y="11919"/>
                  </a:cubicBezTo>
                  <a:cubicBezTo>
                    <a:pt x="12347" y="10633"/>
                    <a:pt x="11573" y="2572"/>
                    <a:pt x="11573" y="2572"/>
                  </a:cubicBezTo>
                  <a:lnTo>
                    <a:pt x="1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5"/>
            <p:cNvSpPr/>
            <p:nvPr/>
          </p:nvSpPr>
          <p:spPr>
            <a:xfrm>
              <a:off x="884538" y="2072959"/>
              <a:ext cx="928512" cy="621056"/>
            </a:xfrm>
            <a:custGeom>
              <a:avLst/>
              <a:gdLst/>
              <a:ahLst/>
              <a:cxnLst/>
              <a:rect l="l" t="t" r="r" b="b"/>
              <a:pathLst>
                <a:path w="29016" h="19408" extrusionOk="0">
                  <a:moveTo>
                    <a:pt x="29016" y="16717"/>
                  </a:moveTo>
                  <a:cubicBezTo>
                    <a:pt x="26408" y="17003"/>
                    <a:pt x="23789" y="17146"/>
                    <a:pt x="21158" y="17146"/>
                  </a:cubicBezTo>
                  <a:cubicBezTo>
                    <a:pt x="17741" y="17110"/>
                    <a:pt x="15657" y="16693"/>
                    <a:pt x="14300" y="16312"/>
                  </a:cubicBezTo>
                  <a:cubicBezTo>
                    <a:pt x="12240" y="15717"/>
                    <a:pt x="10418" y="15348"/>
                    <a:pt x="8466" y="15574"/>
                  </a:cubicBezTo>
                  <a:cubicBezTo>
                    <a:pt x="7918" y="15634"/>
                    <a:pt x="7108" y="15669"/>
                    <a:pt x="6239" y="16110"/>
                  </a:cubicBezTo>
                  <a:cubicBezTo>
                    <a:pt x="5287" y="16574"/>
                    <a:pt x="5263" y="16979"/>
                    <a:pt x="4299" y="17693"/>
                  </a:cubicBezTo>
                  <a:cubicBezTo>
                    <a:pt x="2751" y="18825"/>
                    <a:pt x="608" y="19408"/>
                    <a:pt x="108" y="18801"/>
                  </a:cubicBezTo>
                  <a:cubicBezTo>
                    <a:pt x="36" y="18717"/>
                    <a:pt x="0" y="18598"/>
                    <a:pt x="0" y="18491"/>
                  </a:cubicBezTo>
                  <a:cubicBezTo>
                    <a:pt x="548" y="17789"/>
                    <a:pt x="989" y="17003"/>
                    <a:pt x="1310" y="16169"/>
                  </a:cubicBezTo>
                  <a:cubicBezTo>
                    <a:pt x="1203" y="14896"/>
                    <a:pt x="1251" y="13622"/>
                    <a:pt x="1429" y="12359"/>
                  </a:cubicBezTo>
                  <a:cubicBezTo>
                    <a:pt x="1643" y="10835"/>
                    <a:pt x="2072" y="9359"/>
                    <a:pt x="2727" y="7978"/>
                  </a:cubicBezTo>
                  <a:cubicBezTo>
                    <a:pt x="4049" y="5132"/>
                    <a:pt x="6477" y="2954"/>
                    <a:pt x="9454" y="1942"/>
                  </a:cubicBezTo>
                  <a:lnTo>
                    <a:pt x="9454" y="1942"/>
                  </a:lnTo>
                  <a:cubicBezTo>
                    <a:pt x="10323" y="1644"/>
                    <a:pt x="11228" y="1418"/>
                    <a:pt x="12145" y="1275"/>
                  </a:cubicBezTo>
                  <a:cubicBezTo>
                    <a:pt x="13085" y="1108"/>
                    <a:pt x="19396" y="1"/>
                    <a:pt x="23468" y="3930"/>
                  </a:cubicBezTo>
                  <a:cubicBezTo>
                    <a:pt x="24944" y="5359"/>
                    <a:pt x="25646" y="6978"/>
                    <a:pt x="26182" y="8228"/>
                  </a:cubicBezTo>
                  <a:cubicBezTo>
                    <a:pt x="27063" y="10300"/>
                    <a:pt x="27528" y="12526"/>
                    <a:pt x="27551" y="1477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5"/>
            <p:cNvSpPr/>
            <p:nvPr/>
          </p:nvSpPr>
          <p:spPr>
            <a:xfrm>
              <a:off x="884538" y="2135071"/>
              <a:ext cx="683168" cy="547328"/>
            </a:xfrm>
            <a:custGeom>
              <a:avLst/>
              <a:gdLst/>
              <a:ahLst/>
              <a:cxnLst/>
              <a:rect l="l" t="t" r="r" b="b"/>
              <a:pathLst>
                <a:path w="21349" h="17104" extrusionOk="0">
                  <a:moveTo>
                    <a:pt x="9442" y="1"/>
                  </a:moveTo>
                  <a:lnTo>
                    <a:pt x="9442" y="1"/>
                  </a:lnTo>
                  <a:cubicBezTo>
                    <a:pt x="6477" y="1013"/>
                    <a:pt x="4049" y="3191"/>
                    <a:pt x="2727" y="6037"/>
                  </a:cubicBezTo>
                  <a:cubicBezTo>
                    <a:pt x="2072" y="7418"/>
                    <a:pt x="1643" y="8894"/>
                    <a:pt x="1429" y="10418"/>
                  </a:cubicBezTo>
                  <a:cubicBezTo>
                    <a:pt x="1251" y="11681"/>
                    <a:pt x="1203" y="12955"/>
                    <a:pt x="1310" y="14228"/>
                  </a:cubicBezTo>
                  <a:cubicBezTo>
                    <a:pt x="989" y="15062"/>
                    <a:pt x="548" y="15848"/>
                    <a:pt x="0" y="16550"/>
                  </a:cubicBezTo>
                  <a:cubicBezTo>
                    <a:pt x="0" y="16657"/>
                    <a:pt x="36" y="16776"/>
                    <a:pt x="108" y="16860"/>
                  </a:cubicBezTo>
                  <a:cubicBezTo>
                    <a:pt x="242" y="17027"/>
                    <a:pt x="503" y="17104"/>
                    <a:pt x="843" y="17104"/>
                  </a:cubicBezTo>
                  <a:cubicBezTo>
                    <a:pt x="1737" y="17104"/>
                    <a:pt x="3177" y="16572"/>
                    <a:pt x="4299" y="15752"/>
                  </a:cubicBezTo>
                  <a:cubicBezTo>
                    <a:pt x="5263" y="15038"/>
                    <a:pt x="5287" y="14633"/>
                    <a:pt x="6239" y="14169"/>
                  </a:cubicBezTo>
                  <a:cubicBezTo>
                    <a:pt x="7108" y="13728"/>
                    <a:pt x="7918" y="13693"/>
                    <a:pt x="8466" y="13633"/>
                  </a:cubicBezTo>
                  <a:cubicBezTo>
                    <a:pt x="8862" y="13587"/>
                    <a:pt x="9252" y="13566"/>
                    <a:pt x="9640" y="13566"/>
                  </a:cubicBezTo>
                  <a:cubicBezTo>
                    <a:pt x="11167" y="13566"/>
                    <a:pt x="12658" y="13897"/>
                    <a:pt x="14300" y="14371"/>
                  </a:cubicBezTo>
                  <a:cubicBezTo>
                    <a:pt x="15657" y="14752"/>
                    <a:pt x="17741" y="15169"/>
                    <a:pt x="21158" y="15205"/>
                  </a:cubicBezTo>
                  <a:lnTo>
                    <a:pt x="21348" y="15002"/>
                  </a:lnTo>
                  <a:cubicBezTo>
                    <a:pt x="20813" y="11776"/>
                    <a:pt x="16622" y="12026"/>
                    <a:pt x="11288" y="10180"/>
                  </a:cubicBezTo>
                  <a:cubicBezTo>
                    <a:pt x="6001" y="8347"/>
                    <a:pt x="9383" y="143"/>
                    <a:pt x="9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5"/>
            <p:cNvSpPr/>
            <p:nvPr/>
          </p:nvSpPr>
          <p:spPr>
            <a:xfrm>
              <a:off x="1012922" y="2615135"/>
              <a:ext cx="2763424" cy="2532544"/>
            </a:xfrm>
            <a:custGeom>
              <a:avLst/>
              <a:gdLst/>
              <a:ahLst/>
              <a:cxnLst/>
              <a:rect l="l" t="t" r="r" b="b"/>
              <a:pathLst>
                <a:path w="86357" h="79142" extrusionOk="0">
                  <a:moveTo>
                    <a:pt x="86357" y="79141"/>
                  </a:moveTo>
                  <a:lnTo>
                    <a:pt x="8097" y="79141"/>
                  </a:lnTo>
                  <a:cubicBezTo>
                    <a:pt x="7883" y="76629"/>
                    <a:pt x="8157" y="74093"/>
                    <a:pt x="8895" y="71676"/>
                  </a:cubicBezTo>
                  <a:cubicBezTo>
                    <a:pt x="10312" y="67140"/>
                    <a:pt x="12979" y="64735"/>
                    <a:pt x="18908" y="58555"/>
                  </a:cubicBezTo>
                  <a:cubicBezTo>
                    <a:pt x="20992" y="56376"/>
                    <a:pt x="24218" y="52959"/>
                    <a:pt x="28171" y="48566"/>
                  </a:cubicBezTo>
                  <a:cubicBezTo>
                    <a:pt x="28076" y="47947"/>
                    <a:pt x="27981" y="47328"/>
                    <a:pt x="27885" y="46697"/>
                  </a:cubicBezTo>
                  <a:cubicBezTo>
                    <a:pt x="27766" y="45923"/>
                    <a:pt x="27647" y="45149"/>
                    <a:pt x="27540" y="44363"/>
                  </a:cubicBezTo>
                  <a:cubicBezTo>
                    <a:pt x="27326" y="43006"/>
                    <a:pt x="27123" y="41636"/>
                    <a:pt x="26921" y="40279"/>
                  </a:cubicBezTo>
                  <a:lnTo>
                    <a:pt x="21563" y="35981"/>
                  </a:lnTo>
                  <a:cubicBezTo>
                    <a:pt x="21337" y="37362"/>
                    <a:pt x="16479" y="46911"/>
                    <a:pt x="15800" y="47256"/>
                  </a:cubicBezTo>
                  <a:cubicBezTo>
                    <a:pt x="15110" y="47601"/>
                    <a:pt x="9300" y="48852"/>
                    <a:pt x="7645" y="48518"/>
                  </a:cubicBezTo>
                  <a:cubicBezTo>
                    <a:pt x="5990" y="48173"/>
                    <a:pt x="3644" y="45827"/>
                    <a:pt x="1822" y="42732"/>
                  </a:cubicBezTo>
                  <a:cubicBezTo>
                    <a:pt x="1" y="39648"/>
                    <a:pt x="3513" y="34207"/>
                    <a:pt x="3513" y="34207"/>
                  </a:cubicBezTo>
                  <a:cubicBezTo>
                    <a:pt x="2989" y="31814"/>
                    <a:pt x="6216" y="30147"/>
                    <a:pt x="6216" y="30147"/>
                  </a:cubicBezTo>
                  <a:cubicBezTo>
                    <a:pt x="6216" y="30147"/>
                    <a:pt x="6097" y="21741"/>
                    <a:pt x="6216" y="18538"/>
                  </a:cubicBezTo>
                  <a:cubicBezTo>
                    <a:pt x="6252" y="18038"/>
                    <a:pt x="6406" y="17550"/>
                    <a:pt x="6656" y="17122"/>
                  </a:cubicBezTo>
                  <a:lnTo>
                    <a:pt x="6656" y="17122"/>
                  </a:lnTo>
                  <a:cubicBezTo>
                    <a:pt x="8204" y="14335"/>
                    <a:pt x="13264" y="11645"/>
                    <a:pt x="13264" y="11645"/>
                  </a:cubicBezTo>
                  <a:cubicBezTo>
                    <a:pt x="13276" y="9275"/>
                    <a:pt x="14145" y="7001"/>
                    <a:pt x="15693" y="5215"/>
                  </a:cubicBezTo>
                  <a:lnTo>
                    <a:pt x="15693" y="5215"/>
                  </a:lnTo>
                  <a:cubicBezTo>
                    <a:pt x="16753" y="4025"/>
                    <a:pt x="18003" y="3025"/>
                    <a:pt x="19408" y="2263"/>
                  </a:cubicBezTo>
                  <a:cubicBezTo>
                    <a:pt x="21325" y="1191"/>
                    <a:pt x="23397" y="429"/>
                    <a:pt x="25552" y="0"/>
                  </a:cubicBezTo>
                  <a:lnTo>
                    <a:pt x="28183" y="2822"/>
                  </a:lnTo>
                  <a:cubicBezTo>
                    <a:pt x="28183" y="2822"/>
                    <a:pt x="37029" y="1572"/>
                    <a:pt x="39934" y="1239"/>
                  </a:cubicBezTo>
                  <a:cubicBezTo>
                    <a:pt x="42851" y="893"/>
                    <a:pt x="47126" y="4668"/>
                    <a:pt x="50888" y="6549"/>
                  </a:cubicBezTo>
                  <a:cubicBezTo>
                    <a:pt x="54662" y="8442"/>
                    <a:pt x="54567" y="5870"/>
                    <a:pt x="61330" y="10930"/>
                  </a:cubicBezTo>
                  <a:cubicBezTo>
                    <a:pt x="68093" y="15990"/>
                    <a:pt x="86357" y="79141"/>
                    <a:pt x="86357" y="791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5"/>
            <p:cNvSpPr/>
            <p:nvPr/>
          </p:nvSpPr>
          <p:spPr>
            <a:xfrm>
              <a:off x="1468986" y="3791103"/>
              <a:ext cx="381408" cy="841824"/>
            </a:xfrm>
            <a:custGeom>
              <a:avLst/>
              <a:gdLst/>
              <a:ahLst/>
              <a:cxnLst/>
              <a:rect l="l" t="t" r="r" b="b"/>
              <a:pathLst>
                <a:path w="11919" h="26307" extrusionOk="0">
                  <a:moveTo>
                    <a:pt x="10219" y="1"/>
                  </a:moveTo>
                  <a:cubicBezTo>
                    <a:pt x="9587" y="1"/>
                    <a:pt x="8994" y="400"/>
                    <a:pt x="8787" y="1030"/>
                  </a:cubicBezTo>
                  <a:lnTo>
                    <a:pt x="358" y="24283"/>
                  </a:lnTo>
                  <a:cubicBezTo>
                    <a:pt x="1" y="25259"/>
                    <a:pt x="727" y="26295"/>
                    <a:pt x="1763" y="26307"/>
                  </a:cubicBezTo>
                  <a:cubicBezTo>
                    <a:pt x="2394" y="26295"/>
                    <a:pt x="2965" y="25902"/>
                    <a:pt x="3180" y="25307"/>
                  </a:cubicBezTo>
                  <a:lnTo>
                    <a:pt x="11609" y="2066"/>
                  </a:lnTo>
                  <a:cubicBezTo>
                    <a:pt x="11919" y="1280"/>
                    <a:pt x="11526" y="387"/>
                    <a:pt x="10728" y="89"/>
                  </a:cubicBezTo>
                  <a:cubicBezTo>
                    <a:pt x="10560" y="29"/>
                    <a:pt x="10388" y="1"/>
                    <a:pt x="10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5"/>
            <p:cNvSpPr/>
            <p:nvPr/>
          </p:nvSpPr>
          <p:spPr>
            <a:xfrm>
              <a:off x="1009498" y="3073471"/>
              <a:ext cx="1179232" cy="1107584"/>
            </a:xfrm>
            <a:custGeom>
              <a:avLst/>
              <a:gdLst/>
              <a:ahLst/>
              <a:cxnLst/>
              <a:rect l="l" t="t" r="r" b="b"/>
              <a:pathLst>
                <a:path w="36851" h="34612" extrusionOk="0">
                  <a:moveTo>
                    <a:pt x="36851" y="34612"/>
                  </a:moveTo>
                  <a:lnTo>
                    <a:pt x="27897" y="32386"/>
                  </a:lnTo>
                  <a:cubicBezTo>
                    <a:pt x="27576" y="30242"/>
                    <a:pt x="27254" y="28099"/>
                    <a:pt x="26921" y="25956"/>
                  </a:cubicBezTo>
                  <a:lnTo>
                    <a:pt x="21563" y="21670"/>
                  </a:lnTo>
                  <a:cubicBezTo>
                    <a:pt x="21337" y="23039"/>
                    <a:pt x="16491" y="32588"/>
                    <a:pt x="15800" y="32933"/>
                  </a:cubicBezTo>
                  <a:cubicBezTo>
                    <a:pt x="15122" y="33278"/>
                    <a:pt x="9299" y="34541"/>
                    <a:pt x="7644" y="34195"/>
                  </a:cubicBezTo>
                  <a:cubicBezTo>
                    <a:pt x="5990" y="33850"/>
                    <a:pt x="3656" y="31504"/>
                    <a:pt x="1834" y="28421"/>
                  </a:cubicBezTo>
                  <a:cubicBezTo>
                    <a:pt x="1" y="25325"/>
                    <a:pt x="3525" y="19896"/>
                    <a:pt x="3525" y="19896"/>
                  </a:cubicBezTo>
                  <a:cubicBezTo>
                    <a:pt x="3001" y="17491"/>
                    <a:pt x="6228" y="15836"/>
                    <a:pt x="6228" y="15836"/>
                  </a:cubicBezTo>
                  <a:cubicBezTo>
                    <a:pt x="6228" y="15836"/>
                    <a:pt x="6109" y="7418"/>
                    <a:pt x="6228" y="4227"/>
                  </a:cubicBezTo>
                  <a:cubicBezTo>
                    <a:pt x="6251" y="3715"/>
                    <a:pt x="6406" y="3239"/>
                    <a:pt x="6668" y="2799"/>
                  </a:cubicBezTo>
                  <a:lnTo>
                    <a:pt x="6668" y="2799"/>
                  </a:lnTo>
                  <a:cubicBezTo>
                    <a:pt x="6763" y="2751"/>
                    <a:pt x="11431" y="1"/>
                    <a:pt x="15586" y="2799"/>
                  </a:cubicBezTo>
                  <a:cubicBezTo>
                    <a:pt x="19789" y="5632"/>
                    <a:pt x="20003" y="10776"/>
                    <a:pt x="26254" y="13550"/>
                  </a:cubicBezTo>
                  <a:cubicBezTo>
                    <a:pt x="32505" y="16324"/>
                    <a:pt x="36851" y="34612"/>
                    <a:pt x="36851" y="346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5"/>
            <p:cNvSpPr/>
            <p:nvPr/>
          </p:nvSpPr>
          <p:spPr>
            <a:xfrm>
              <a:off x="1265146" y="3962719"/>
              <a:ext cx="850816" cy="1184960"/>
            </a:xfrm>
            <a:custGeom>
              <a:avLst/>
              <a:gdLst/>
              <a:ahLst/>
              <a:cxnLst/>
              <a:rect l="l" t="t" r="r" b="b"/>
              <a:pathLst>
                <a:path w="26588" h="37030" extrusionOk="0">
                  <a:moveTo>
                    <a:pt x="26587" y="4585"/>
                  </a:moveTo>
                  <a:cubicBezTo>
                    <a:pt x="21563" y="8966"/>
                    <a:pt x="16836" y="13693"/>
                    <a:pt x="12455" y="18705"/>
                  </a:cubicBezTo>
                  <a:cubicBezTo>
                    <a:pt x="6704" y="25290"/>
                    <a:pt x="3942" y="29671"/>
                    <a:pt x="2299" y="35053"/>
                  </a:cubicBezTo>
                  <a:cubicBezTo>
                    <a:pt x="2061" y="35827"/>
                    <a:pt x="1894" y="36469"/>
                    <a:pt x="1787" y="36898"/>
                  </a:cubicBezTo>
                  <a:cubicBezTo>
                    <a:pt x="1787" y="36898"/>
                    <a:pt x="1811" y="36946"/>
                    <a:pt x="1858" y="37029"/>
                  </a:cubicBezTo>
                  <a:lnTo>
                    <a:pt x="215" y="37029"/>
                  </a:lnTo>
                  <a:cubicBezTo>
                    <a:pt x="1" y="34517"/>
                    <a:pt x="275" y="31981"/>
                    <a:pt x="1013" y="29564"/>
                  </a:cubicBezTo>
                  <a:cubicBezTo>
                    <a:pt x="2430" y="25028"/>
                    <a:pt x="5097" y="22623"/>
                    <a:pt x="11026" y="16443"/>
                  </a:cubicBezTo>
                  <a:cubicBezTo>
                    <a:pt x="13110" y="14264"/>
                    <a:pt x="16336" y="10847"/>
                    <a:pt x="20289" y="6454"/>
                  </a:cubicBezTo>
                  <a:cubicBezTo>
                    <a:pt x="20194" y="5835"/>
                    <a:pt x="20099" y="5216"/>
                    <a:pt x="20003" y="4585"/>
                  </a:cubicBezTo>
                  <a:cubicBezTo>
                    <a:pt x="19884" y="3811"/>
                    <a:pt x="19765" y="3037"/>
                    <a:pt x="19658" y="2251"/>
                  </a:cubicBezTo>
                  <a:cubicBezTo>
                    <a:pt x="22611" y="977"/>
                    <a:pt x="24885" y="1"/>
                    <a:pt x="24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5"/>
            <p:cNvSpPr/>
            <p:nvPr/>
          </p:nvSpPr>
          <p:spPr>
            <a:xfrm>
              <a:off x="1960090" y="4251903"/>
              <a:ext cx="1617760" cy="736128"/>
            </a:xfrm>
            <a:custGeom>
              <a:avLst/>
              <a:gdLst/>
              <a:ahLst/>
              <a:cxnLst/>
              <a:rect l="l" t="t" r="r" b="b"/>
              <a:pathLst>
                <a:path w="50555" h="23004" extrusionOk="0">
                  <a:moveTo>
                    <a:pt x="1" y="1"/>
                  </a:moveTo>
                  <a:cubicBezTo>
                    <a:pt x="1953" y="3644"/>
                    <a:pt x="5132" y="8132"/>
                    <a:pt x="10276" y="11561"/>
                  </a:cubicBezTo>
                  <a:cubicBezTo>
                    <a:pt x="27457" y="23003"/>
                    <a:pt x="49566" y="11276"/>
                    <a:pt x="50555" y="107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5"/>
            <p:cNvSpPr/>
            <p:nvPr/>
          </p:nvSpPr>
          <p:spPr>
            <a:xfrm>
              <a:off x="1905626" y="4110175"/>
              <a:ext cx="424064" cy="913280"/>
            </a:xfrm>
            <a:custGeom>
              <a:avLst/>
              <a:gdLst/>
              <a:ahLst/>
              <a:cxnLst/>
              <a:rect l="l" t="t" r="r" b="b"/>
              <a:pathLst>
                <a:path w="13252" h="28540" extrusionOk="0">
                  <a:moveTo>
                    <a:pt x="8323" y="4382"/>
                  </a:moveTo>
                  <a:cubicBezTo>
                    <a:pt x="12526" y="11740"/>
                    <a:pt x="13252" y="20574"/>
                    <a:pt x="10335" y="28540"/>
                  </a:cubicBezTo>
                  <a:lnTo>
                    <a:pt x="7739" y="7406"/>
                  </a:lnTo>
                  <a:lnTo>
                    <a:pt x="0" y="0"/>
                  </a:lnTo>
                  <a:lnTo>
                    <a:pt x="8954" y="22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5"/>
            <p:cNvSpPr/>
            <p:nvPr/>
          </p:nvSpPr>
          <p:spPr>
            <a:xfrm>
              <a:off x="2671418" y="4853887"/>
              <a:ext cx="148256" cy="284256"/>
            </a:xfrm>
            <a:custGeom>
              <a:avLst/>
              <a:gdLst/>
              <a:ahLst/>
              <a:cxnLst/>
              <a:rect l="l" t="t" r="r" b="b"/>
              <a:pathLst>
                <a:path w="4633" h="8883" extrusionOk="0">
                  <a:moveTo>
                    <a:pt x="4632" y="8882"/>
                  </a:moveTo>
                  <a:cubicBezTo>
                    <a:pt x="3692" y="5918"/>
                    <a:pt x="2739" y="2965"/>
                    <a:pt x="1799" y="0"/>
                  </a:cubicBezTo>
                  <a:cubicBezTo>
                    <a:pt x="1394" y="1905"/>
                    <a:pt x="1001" y="3822"/>
                    <a:pt x="620" y="5763"/>
                  </a:cubicBezTo>
                  <a:cubicBezTo>
                    <a:pt x="406" y="6799"/>
                    <a:pt x="203" y="7847"/>
                    <a:pt x="1" y="88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5"/>
            <p:cNvSpPr/>
            <p:nvPr/>
          </p:nvSpPr>
          <p:spPr>
            <a:xfrm>
              <a:off x="1815706" y="4058943"/>
              <a:ext cx="1881024" cy="627936"/>
            </a:xfrm>
            <a:custGeom>
              <a:avLst/>
              <a:gdLst/>
              <a:ahLst/>
              <a:cxnLst/>
              <a:rect l="l" t="t" r="r" b="b"/>
              <a:pathLst>
                <a:path w="58782" h="19623" extrusionOk="0">
                  <a:moveTo>
                    <a:pt x="3273" y="1"/>
                  </a:moveTo>
                  <a:cubicBezTo>
                    <a:pt x="2161" y="1"/>
                    <a:pt x="1098" y="631"/>
                    <a:pt x="631" y="1709"/>
                  </a:cubicBezTo>
                  <a:cubicBezTo>
                    <a:pt x="0" y="3197"/>
                    <a:pt x="715" y="4899"/>
                    <a:pt x="2215" y="5495"/>
                  </a:cubicBezTo>
                  <a:cubicBezTo>
                    <a:pt x="12252" y="9424"/>
                    <a:pt x="20967" y="12543"/>
                    <a:pt x="28278" y="14841"/>
                  </a:cubicBezTo>
                  <a:cubicBezTo>
                    <a:pt x="30456" y="15520"/>
                    <a:pt x="32492" y="16127"/>
                    <a:pt x="34409" y="16663"/>
                  </a:cubicBezTo>
                  <a:cubicBezTo>
                    <a:pt x="36576" y="17258"/>
                    <a:pt x="38565" y="17758"/>
                    <a:pt x="40398" y="18175"/>
                  </a:cubicBezTo>
                  <a:cubicBezTo>
                    <a:pt x="40398" y="18175"/>
                    <a:pt x="44280" y="19425"/>
                    <a:pt x="50900" y="19604"/>
                  </a:cubicBezTo>
                  <a:cubicBezTo>
                    <a:pt x="51322" y="19617"/>
                    <a:pt x="51711" y="19623"/>
                    <a:pt x="52070" y="19623"/>
                  </a:cubicBezTo>
                  <a:cubicBezTo>
                    <a:pt x="54995" y="19623"/>
                    <a:pt x="55948" y="19204"/>
                    <a:pt x="56626" y="18568"/>
                  </a:cubicBezTo>
                  <a:cubicBezTo>
                    <a:pt x="58781" y="16532"/>
                    <a:pt x="58520" y="11936"/>
                    <a:pt x="56353" y="9090"/>
                  </a:cubicBezTo>
                  <a:cubicBezTo>
                    <a:pt x="55436" y="7912"/>
                    <a:pt x="54209" y="7007"/>
                    <a:pt x="52805" y="6471"/>
                  </a:cubicBezTo>
                  <a:lnTo>
                    <a:pt x="52805" y="6471"/>
                  </a:lnTo>
                  <a:cubicBezTo>
                    <a:pt x="53126" y="7459"/>
                    <a:pt x="53447" y="8483"/>
                    <a:pt x="53745" y="9543"/>
                  </a:cubicBezTo>
                  <a:cubicBezTo>
                    <a:pt x="53924" y="10114"/>
                    <a:pt x="54090" y="10698"/>
                    <a:pt x="54245" y="11257"/>
                  </a:cubicBezTo>
                  <a:cubicBezTo>
                    <a:pt x="54567" y="12388"/>
                    <a:pt x="53733" y="13520"/>
                    <a:pt x="52554" y="13543"/>
                  </a:cubicBezTo>
                  <a:cubicBezTo>
                    <a:pt x="52112" y="13556"/>
                    <a:pt x="51670" y="13562"/>
                    <a:pt x="51228" y="13562"/>
                  </a:cubicBezTo>
                  <a:cubicBezTo>
                    <a:pt x="47849" y="13562"/>
                    <a:pt x="44478" y="13201"/>
                    <a:pt x="41172" y="12496"/>
                  </a:cubicBezTo>
                  <a:cubicBezTo>
                    <a:pt x="39053" y="12043"/>
                    <a:pt x="36922" y="11507"/>
                    <a:pt x="34802" y="10936"/>
                  </a:cubicBezTo>
                  <a:cubicBezTo>
                    <a:pt x="33362" y="10543"/>
                    <a:pt x="31933" y="10126"/>
                    <a:pt x="30504" y="9710"/>
                  </a:cubicBezTo>
                  <a:cubicBezTo>
                    <a:pt x="19967" y="6531"/>
                    <a:pt x="10204" y="2494"/>
                    <a:pt x="4358" y="208"/>
                  </a:cubicBezTo>
                  <a:cubicBezTo>
                    <a:pt x="4004" y="68"/>
                    <a:pt x="3636" y="1"/>
                    <a:pt x="3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5"/>
            <p:cNvSpPr/>
            <p:nvPr/>
          </p:nvSpPr>
          <p:spPr>
            <a:xfrm>
              <a:off x="2049242" y="4096831"/>
              <a:ext cx="796320" cy="776128"/>
            </a:xfrm>
            <a:custGeom>
              <a:avLst/>
              <a:gdLst/>
              <a:ahLst/>
              <a:cxnLst/>
              <a:rect l="l" t="t" r="r" b="b"/>
              <a:pathLst>
                <a:path w="24885" h="24254" extrusionOk="0">
                  <a:moveTo>
                    <a:pt x="16908" y="23813"/>
                  </a:moveTo>
                  <a:lnTo>
                    <a:pt x="2406" y="19575"/>
                  </a:lnTo>
                  <a:cubicBezTo>
                    <a:pt x="882" y="19122"/>
                    <a:pt x="1" y="17515"/>
                    <a:pt x="453" y="15991"/>
                  </a:cubicBezTo>
                  <a:lnTo>
                    <a:pt x="4406" y="2406"/>
                  </a:lnTo>
                  <a:cubicBezTo>
                    <a:pt x="4847" y="882"/>
                    <a:pt x="6442" y="1"/>
                    <a:pt x="7978" y="441"/>
                  </a:cubicBezTo>
                  <a:lnTo>
                    <a:pt x="22468" y="4680"/>
                  </a:lnTo>
                  <a:cubicBezTo>
                    <a:pt x="24004" y="5132"/>
                    <a:pt x="24885" y="6728"/>
                    <a:pt x="24432" y="8264"/>
                  </a:cubicBezTo>
                  <a:lnTo>
                    <a:pt x="20480" y="21849"/>
                  </a:lnTo>
                  <a:cubicBezTo>
                    <a:pt x="20039" y="23373"/>
                    <a:pt x="18432" y="24254"/>
                    <a:pt x="16908" y="238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5"/>
            <p:cNvSpPr/>
            <p:nvPr/>
          </p:nvSpPr>
          <p:spPr>
            <a:xfrm>
              <a:off x="2840218" y="4276671"/>
              <a:ext cx="619136" cy="676672"/>
            </a:xfrm>
            <a:custGeom>
              <a:avLst/>
              <a:gdLst/>
              <a:ahLst/>
              <a:cxnLst/>
              <a:rect l="l" t="t" r="r" b="b"/>
              <a:pathLst>
                <a:path w="19348" h="21146" extrusionOk="0">
                  <a:moveTo>
                    <a:pt x="2882" y="60"/>
                  </a:moveTo>
                  <a:lnTo>
                    <a:pt x="17979" y="1215"/>
                  </a:lnTo>
                  <a:cubicBezTo>
                    <a:pt x="18764" y="1274"/>
                    <a:pt x="19348" y="1953"/>
                    <a:pt x="19288" y="2727"/>
                  </a:cubicBezTo>
                  <a:lnTo>
                    <a:pt x="17979" y="19789"/>
                  </a:lnTo>
                  <a:cubicBezTo>
                    <a:pt x="17919" y="20574"/>
                    <a:pt x="17240" y="21146"/>
                    <a:pt x="16467" y="21086"/>
                  </a:cubicBezTo>
                  <a:lnTo>
                    <a:pt x="1358" y="19931"/>
                  </a:lnTo>
                  <a:cubicBezTo>
                    <a:pt x="572" y="19872"/>
                    <a:pt x="0" y="19193"/>
                    <a:pt x="60" y="18419"/>
                  </a:cubicBezTo>
                  <a:lnTo>
                    <a:pt x="1369" y="1358"/>
                  </a:lnTo>
                  <a:cubicBezTo>
                    <a:pt x="1429" y="584"/>
                    <a:pt x="2096" y="0"/>
                    <a:pt x="2882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5"/>
            <p:cNvSpPr/>
            <p:nvPr/>
          </p:nvSpPr>
          <p:spPr>
            <a:xfrm>
              <a:off x="1414874" y="4500319"/>
              <a:ext cx="545248" cy="643168"/>
            </a:xfrm>
            <a:custGeom>
              <a:avLst/>
              <a:gdLst/>
              <a:ahLst/>
              <a:cxnLst/>
              <a:rect l="l" t="t" r="r" b="b"/>
              <a:pathLst>
                <a:path w="17039" h="20099" extrusionOk="0">
                  <a:moveTo>
                    <a:pt x="1" y="20098"/>
                  </a:moveTo>
                  <a:lnTo>
                    <a:pt x="17039" y="0"/>
                  </a:lnTo>
                  <a:cubicBezTo>
                    <a:pt x="14824" y="3679"/>
                    <a:pt x="12586" y="7763"/>
                    <a:pt x="10443" y="12252"/>
                  </a:cubicBezTo>
                  <a:cubicBezTo>
                    <a:pt x="9157" y="14955"/>
                    <a:pt x="8014" y="17562"/>
                    <a:pt x="6990" y="200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5"/>
            <p:cNvSpPr/>
            <p:nvPr/>
          </p:nvSpPr>
          <p:spPr>
            <a:xfrm>
              <a:off x="1437370" y="2687519"/>
              <a:ext cx="196608" cy="299872"/>
            </a:xfrm>
            <a:custGeom>
              <a:avLst/>
              <a:gdLst/>
              <a:ahLst/>
              <a:cxnLst/>
              <a:rect l="l" t="t" r="r" b="b"/>
              <a:pathLst>
                <a:path w="6144" h="9371" extrusionOk="0">
                  <a:moveTo>
                    <a:pt x="4072" y="7513"/>
                  </a:moveTo>
                  <a:lnTo>
                    <a:pt x="0" y="9371"/>
                  </a:lnTo>
                  <a:cubicBezTo>
                    <a:pt x="12" y="7001"/>
                    <a:pt x="870" y="4727"/>
                    <a:pt x="2429" y="2953"/>
                  </a:cubicBezTo>
                  <a:lnTo>
                    <a:pt x="2429" y="2953"/>
                  </a:lnTo>
                  <a:cubicBezTo>
                    <a:pt x="3489" y="1763"/>
                    <a:pt x="4739" y="763"/>
                    <a:pt x="6144" y="1"/>
                  </a:cubicBezTo>
                  <a:cubicBezTo>
                    <a:pt x="3834" y="3049"/>
                    <a:pt x="3477" y="4668"/>
                    <a:pt x="3668" y="5608"/>
                  </a:cubicBezTo>
                  <a:cubicBezTo>
                    <a:pt x="3703" y="5799"/>
                    <a:pt x="4072" y="7513"/>
                    <a:pt x="4072" y="7513"/>
                  </a:cubicBezTo>
                  <a:close/>
                </a:path>
              </a:pathLst>
            </a:custGeom>
            <a:solidFill>
              <a:srgbClr val="6B4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5"/>
            <p:cNvSpPr/>
            <p:nvPr/>
          </p:nvSpPr>
          <p:spPr>
            <a:xfrm>
              <a:off x="2662650" y="2930591"/>
              <a:ext cx="563168" cy="829088"/>
            </a:xfrm>
            <a:custGeom>
              <a:avLst/>
              <a:gdLst/>
              <a:ahLst/>
              <a:cxnLst/>
              <a:rect l="l" t="t" r="r" b="b"/>
              <a:pathLst>
                <a:path w="17599" h="25909" extrusionOk="0">
                  <a:moveTo>
                    <a:pt x="4418" y="5359"/>
                  </a:moveTo>
                  <a:cubicBezTo>
                    <a:pt x="13253" y="15705"/>
                    <a:pt x="16682" y="25909"/>
                    <a:pt x="17182" y="25682"/>
                  </a:cubicBezTo>
                  <a:cubicBezTo>
                    <a:pt x="17598" y="25480"/>
                    <a:pt x="14527" y="18241"/>
                    <a:pt x="13491" y="16015"/>
                  </a:cubicBezTo>
                  <a:cubicBezTo>
                    <a:pt x="11205" y="11157"/>
                    <a:pt x="11062" y="12324"/>
                    <a:pt x="9931" y="9371"/>
                  </a:cubicBezTo>
                  <a:cubicBezTo>
                    <a:pt x="9443" y="8073"/>
                    <a:pt x="8871" y="6263"/>
                    <a:pt x="7133" y="4989"/>
                  </a:cubicBezTo>
                  <a:cubicBezTo>
                    <a:pt x="6585" y="4573"/>
                    <a:pt x="6371" y="4537"/>
                    <a:pt x="5466" y="4073"/>
                  </a:cubicBezTo>
                  <a:cubicBezTo>
                    <a:pt x="2096" y="2322"/>
                    <a:pt x="287" y="1"/>
                    <a:pt x="156" y="120"/>
                  </a:cubicBezTo>
                  <a:cubicBezTo>
                    <a:pt x="1" y="275"/>
                    <a:pt x="3370" y="4144"/>
                    <a:pt x="4418" y="53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5"/>
            <p:cNvSpPr/>
            <p:nvPr/>
          </p:nvSpPr>
          <p:spPr>
            <a:xfrm>
              <a:off x="3121402" y="4834847"/>
              <a:ext cx="28576" cy="464064"/>
            </a:xfrm>
            <a:custGeom>
              <a:avLst/>
              <a:gdLst/>
              <a:ahLst/>
              <a:cxnLst/>
              <a:rect l="l" t="t" r="r" b="b"/>
              <a:pathLst>
                <a:path w="893" h="14502" extrusionOk="0">
                  <a:moveTo>
                    <a:pt x="893" y="0"/>
                  </a:moveTo>
                  <a:lnTo>
                    <a:pt x="0" y="14502"/>
                  </a:lnTo>
                </a:path>
              </a:pathLst>
            </a:custGeom>
            <a:solidFill>
              <a:srgbClr val="D09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5"/>
            <p:cNvSpPr/>
            <p:nvPr/>
          </p:nvSpPr>
          <p:spPr>
            <a:xfrm>
              <a:off x="3062330" y="4777183"/>
              <a:ext cx="147488" cy="579264"/>
            </a:xfrm>
            <a:custGeom>
              <a:avLst/>
              <a:gdLst/>
              <a:ahLst/>
              <a:cxnLst/>
              <a:rect l="l" t="t" r="r" b="b"/>
              <a:pathLst>
                <a:path w="4609" h="18102" extrusionOk="0">
                  <a:moveTo>
                    <a:pt x="2748" y="1"/>
                  </a:moveTo>
                  <a:cubicBezTo>
                    <a:pt x="1808" y="1"/>
                    <a:pt x="1022" y="732"/>
                    <a:pt x="953" y="1683"/>
                  </a:cubicBezTo>
                  <a:lnTo>
                    <a:pt x="882" y="2874"/>
                  </a:lnTo>
                  <a:lnTo>
                    <a:pt x="524" y="8720"/>
                  </a:lnTo>
                  <a:lnTo>
                    <a:pt x="60" y="16197"/>
                  </a:lnTo>
                  <a:cubicBezTo>
                    <a:pt x="1" y="17185"/>
                    <a:pt x="751" y="18042"/>
                    <a:pt x="1751" y="18102"/>
                  </a:cubicBezTo>
                  <a:lnTo>
                    <a:pt x="1858" y="18102"/>
                  </a:lnTo>
                  <a:cubicBezTo>
                    <a:pt x="2810" y="18102"/>
                    <a:pt x="3584" y="17363"/>
                    <a:pt x="3644" y="16411"/>
                  </a:cubicBezTo>
                  <a:lnTo>
                    <a:pt x="4180" y="7839"/>
                  </a:lnTo>
                  <a:lnTo>
                    <a:pt x="4501" y="2421"/>
                  </a:lnTo>
                  <a:lnTo>
                    <a:pt x="4537" y="1909"/>
                  </a:lnTo>
                  <a:lnTo>
                    <a:pt x="4549" y="1909"/>
                  </a:lnTo>
                  <a:cubicBezTo>
                    <a:pt x="4608" y="921"/>
                    <a:pt x="3858" y="64"/>
                    <a:pt x="2858" y="4"/>
                  </a:cubicBezTo>
                  <a:cubicBezTo>
                    <a:pt x="2821" y="2"/>
                    <a:pt x="2785" y="1"/>
                    <a:pt x="2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5"/>
            <p:cNvSpPr/>
            <p:nvPr/>
          </p:nvSpPr>
          <p:spPr>
            <a:xfrm>
              <a:off x="3078714" y="4854655"/>
              <a:ext cx="127680" cy="201568"/>
            </a:xfrm>
            <a:custGeom>
              <a:avLst/>
              <a:gdLst/>
              <a:ahLst/>
              <a:cxnLst/>
              <a:rect l="l" t="t" r="r" b="b"/>
              <a:pathLst>
                <a:path w="3990" h="6299" extrusionOk="0">
                  <a:moveTo>
                    <a:pt x="3989" y="0"/>
                  </a:moveTo>
                  <a:lnTo>
                    <a:pt x="358" y="453"/>
                  </a:lnTo>
                  <a:lnTo>
                    <a:pt x="1" y="6299"/>
                  </a:lnTo>
                  <a:lnTo>
                    <a:pt x="3656" y="5418"/>
                  </a:lnTo>
                  <a:lnTo>
                    <a:pt x="39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5"/>
            <p:cNvSpPr/>
            <p:nvPr/>
          </p:nvSpPr>
          <p:spPr>
            <a:xfrm>
              <a:off x="2924410" y="4734623"/>
              <a:ext cx="402752" cy="213792"/>
            </a:xfrm>
            <a:custGeom>
              <a:avLst/>
              <a:gdLst/>
              <a:ahLst/>
              <a:cxnLst/>
              <a:rect l="l" t="t" r="r" b="b"/>
              <a:pathLst>
                <a:path w="12586" h="6681" extrusionOk="0">
                  <a:moveTo>
                    <a:pt x="0" y="5716"/>
                  </a:moveTo>
                  <a:cubicBezTo>
                    <a:pt x="0" y="5716"/>
                    <a:pt x="5311" y="810"/>
                    <a:pt x="7049" y="406"/>
                  </a:cubicBezTo>
                  <a:cubicBezTo>
                    <a:pt x="8787" y="1"/>
                    <a:pt x="12585" y="6680"/>
                    <a:pt x="12585" y="66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5"/>
            <p:cNvSpPr/>
            <p:nvPr/>
          </p:nvSpPr>
          <p:spPr>
            <a:xfrm>
              <a:off x="2117722" y="4356287"/>
              <a:ext cx="670688" cy="219104"/>
            </a:xfrm>
            <a:custGeom>
              <a:avLst/>
              <a:gdLst/>
              <a:ahLst/>
              <a:cxnLst/>
              <a:rect l="l" t="t" r="r" b="b"/>
              <a:pathLst>
                <a:path w="20959" h="6847" extrusionOk="0">
                  <a:moveTo>
                    <a:pt x="503" y="1"/>
                  </a:moveTo>
                  <a:cubicBezTo>
                    <a:pt x="133" y="1"/>
                    <a:pt x="1" y="560"/>
                    <a:pt x="397" y="703"/>
                  </a:cubicBezTo>
                  <a:lnTo>
                    <a:pt x="20340" y="6823"/>
                  </a:lnTo>
                  <a:cubicBezTo>
                    <a:pt x="20376" y="6835"/>
                    <a:pt x="20411" y="6835"/>
                    <a:pt x="20447" y="6847"/>
                  </a:cubicBezTo>
                  <a:lnTo>
                    <a:pt x="20459" y="6847"/>
                  </a:lnTo>
                  <a:cubicBezTo>
                    <a:pt x="20876" y="6847"/>
                    <a:pt x="20959" y="6252"/>
                    <a:pt x="20554" y="6133"/>
                  </a:cubicBezTo>
                  <a:lnTo>
                    <a:pt x="599" y="13"/>
                  </a:lnTo>
                  <a:cubicBezTo>
                    <a:pt x="566" y="5"/>
                    <a:pt x="534" y="1"/>
                    <a:pt x="5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5"/>
            <p:cNvSpPr/>
            <p:nvPr/>
          </p:nvSpPr>
          <p:spPr>
            <a:xfrm>
              <a:off x="2424154" y="4353631"/>
              <a:ext cx="88032" cy="75552"/>
            </a:xfrm>
            <a:custGeom>
              <a:avLst/>
              <a:gdLst/>
              <a:ahLst/>
              <a:cxnLst/>
              <a:rect l="l" t="t" r="r" b="b"/>
              <a:pathLst>
                <a:path w="2751" h="2361" extrusionOk="0">
                  <a:moveTo>
                    <a:pt x="1572" y="0"/>
                  </a:moveTo>
                  <a:cubicBezTo>
                    <a:pt x="524" y="0"/>
                    <a:pt x="1" y="1274"/>
                    <a:pt x="739" y="2013"/>
                  </a:cubicBezTo>
                  <a:cubicBezTo>
                    <a:pt x="979" y="2252"/>
                    <a:pt x="1275" y="2360"/>
                    <a:pt x="1566" y="2360"/>
                  </a:cubicBezTo>
                  <a:cubicBezTo>
                    <a:pt x="2170" y="2360"/>
                    <a:pt x="2751" y="1895"/>
                    <a:pt x="2751" y="1179"/>
                  </a:cubicBezTo>
                  <a:cubicBezTo>
                    <a:pt x="2751" y="536"/>
                    <a:pt x="2227" y="0"/>
                    <a:pt x="15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5"/>
            <p:cNvSpPr/>
            <p:nvPr/>
          </p:nvSpPr>
          <p:spPr>
            <a:xfrm>
              <a:off x="1535674" y="2743903"/>
              <a:ext cx="360064" cy="184064"/>
            </a:xfrm>
            <a:custGeom>
              <a:avLst/>
              <a:gdLst/>
              <a:ahLst/>
              <a:cxnLst/>
              <a:rect l="l" t="t" r="r" b="b"/>
              <a:pathLst>
                <a:path w="11252" h="5752" extrusionOk="0">
                  <a:moveTo>
                    <a:pt x="1000" y="5751"/>
                  </a:moveTo>
                  <a:lnTo>
                    <a:pt x="11252" y="1"/>
                  </a:lnTo>
                  <a:lnTo>
                    <a:pt x="0" y="5466"/>
                  </a:lnTo>
                  <a:close/>
                </a:path>
              </a:pathLst>
            </a:custGeom>
            <a:solidFill>
              <a:srgbClr val="6B4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5"/>
            <p:cNvSpPr/>
            <p:nvPr/>
          </p:nvSpPr>
          <p:spPr>
            <a:xfrm>
              <a:off x="1933050" y="2618655"/>
              <a:ext cx="1488992" cy="1054528"/>
            </a:xfrm>
            <a:custGeom>
              <a:avLst/>
              <a:gdLst/>
              <a:ahLst/>
              <a:cxnLst/>
              <a:rect l="l" t="t" r="r" b="b"/>
              <a:pathLst>
                <a:path w="46531" h="32954" extrusionOk="0">
                  <a:moveTo>
                    <a:pt x="8551" y="0"/>
                  </a:moveTo>
                  <a:cubicBezTo>
                    <a:pt x="6627" y="0"/>
                    <a:pt x="4732" y="337"/>
                    <a:pt x="2894" y="1081"/>
                  </a:cubicBezTo>
                  <a:cubicBezTo>
                    <a:pt x="1870" y="1486"/>
                    <a:pt x="905" y="2010"/>
                    <a:pt x="0" y="2629"/>
                  </a:cubicBezTo>
                  <a:cubicBezTo>
                    <a:pt x="381" y="2557"/>
                    <a:pt x="977" y="2462"/>
                    <a:pt x="1691" y="2391"/>
                  </a:cubicBezTo>
                  <a:cubicBezTo>
                    <a:pt x="2517" y="2306"/>
                    <a:pt x="3330" y="2267"/>
                    <a:pt x="4130" y="2267"/>
                  </a:cubicBezTo>
                  <a:cubicBezTo>
                    <a:pt x="13365" y="2267"/>
                    <a:pt x="20742" y="7516"/>
                    <a:pt x="23087" y="9237"/>
                  </a:cubicBezTo>
                  <a:cubicBezTo>
                    <a:pt x="33409" y="16809"/>
                    <a:pt x="43815" y="32013"/>
                    <a:pt x="43994" y="32287"/>
                  </a:cubicBezTo>
                  <a:cubicBezTo>
                    <a:pt x="44077" y="32418"/>
                    <a:pt x="44185" y="32525"/>
                    <a:pt x="44292" y="32621"/>
                  </a:cubicBezTo>
                  <a:cubicBezTo>
                    <a:pt x="44566" y="32835"/>
                    <a:pt x="44899" y="32954"/>
                    <a:pt x="45244" y="32954"/>
                  </a:cubicBezTo>
                  <a:cubicBezTo>
                    <a:pt x="45542" y="32954"/>
                    <a:pt x="45828" y="32871"/>
                    <a:pt x="46078" y="32692"/>
                  </a:cubicBezTo>
                  <a:cubicBezTo>
                    <a:pt x="46482" y="32430"/>
                    <a:pt x="46530" y="30906"/>
                    <a:pt x="46494" y="30608"/>
                  </a:cubicBezTo>
                  <a:cubicBezTo>
                    <a:pt x="46172" y="28268"/>
                    <a:pt x="26174" y="0"/>
                    <a:pt x="8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5"/>
            <p:cNvSpPr/>
            <p:nvPr/>
          </p:nvSpPr>
          <p:spPr>
            <a:xfrm>
              <a:off x="2285082" y="4035103"/>
              <a:ext cx="282752" cy="233408"/>
            </a:xfrm>
            <a:custGeom>
              <a:avLst/>
              <a:gdLst/>
              <a:ahLst/>
              <a:cxnLst/>
              <a:rect l="l" t="t" r="r" b="b"/>
              <a:pathLst>
                <a:path w="8836" h="7294" extrusionOk="0">
                  <a:moveTo>
                    <a:pt x="6627" y="696"/>
                  </a:moveTo>
                  <a:cubicBezTo>
                    <a:pt x="6745" y="696"/>
                    <a:pt x="6858" y="754"/>
                    <a:pt x="6966" y="846"/>
                  </a:cubicBezTo>
                  <a:cubicBezTo>
                    <a:pt x="7954" y="1584"/>
                    <a:pt x="8002" y="2942"/>
                    <a:pt x="7037" y="3751"/>
                  </a:cubicBezTo>
                  <a:cubicBezTo>
                    <a:pt x="6204" y="4430"/>
                    <a:pt x="5359" y="5085"/>
                    <a:pt x="4513" y="5752"/>
                  </a:cubicBezTo>
                  <a:cubicBezTo>
                    <a:pt x="3859" y="6260"/>
                    <a:pt x="3336" y="6525"/>
                    <a:pt x="2858" y="6525"/>
                  </a:cubicBezTo>
                  <a:cubicBezTo>
                    <a:pt x="2239" y="6525"/>
                    <a:pt x="1695" y="6083"/>
                    <a:pt x="1037" y="5156"/>
                  </a:cubicBezTo>
                  <a:cubicBezTo>
                    <a:pt x="1251" y="5144"/>
                    <a:pt x="1453" y="5109"/>
                    <a:pt x="1668" y="5061"/>
                  </a:cubicBezTo>
                  <a:cubicBezTo>
                    <a:pt x="2000" y="4942"/>
                    <a:pt x="2332" y="4797"/>
                    <a:pt x="2648" y="4797"/>
                  </a:cubicBezTo>
                  <a:cubicBezTo>
                    <a:pt x="2933" y="4797"/>
                    <a:pt x="3205" y="4914"/>
                    <a:pt x="3454" y="5275"/>
                  </a:cubicBezTo>
                  <a:cubicBezTo>
                    <a:pt x="3506" y="5328"/>
                    <a:pt x="3575" y="5354"/>
                    <a:pt x="3643" y="5354"/>
                  </a:cubicBezTo>
                  <a:cubicBezTo>
                    <a:pt x="3715" y="5354"/>
                    <a:pt x="3786" y="5325"/>
                    <a:pt x="3835" y="5263"/>
                  </a:cubicBezTo>
                  <a:cubicBezTo>
                    <a:pt x="3989" y="5121"/>
                    <a:pt x="3989" y="4882"/>
                    <a:pt x="3835" y="4740"/>
                  </a:cubicBezTo>
                  <a:cubicBezTo>
                    <a:pt x="3430" y="4275"/>
                    <a:pt x="3549" y="3882"/>
                    <a:pt x="3894" y="3454"/>
                  </a:cubicBezTo>
                  <a:cubicBezTo>
                    <a:pt x="4013" y="3299"/>
                    <a:pt x="4097" y="3108"/>
                    <a:pt x="4132" y="2918"/>
                  </a:cubicBezTo>
                  <a:cubicBezTo>
                    <a:pt x="4216" y="2465"/>
                    <a:pt x="4370" y="2025"/>
                    <a:pt x="4859" y="1989"/>
                  </a:cubicBezTo>
                  <a:cubicBezTo>
                    <a:pt x="4880" y="1988"/>
                    <a:pt x="4901" y="1988"/>
                    <a:pt x="4923" y="1988"/>
                  </a:cubicBezTo>
                  <a:cubicBezTo>
                    <a:pt x="5387" y="1988"/>
                    <a:pt x="5822" y="2234"/>
                    <a:pt x="6061" y="2644"/>
                  </a:cubicBezTo>
                  <a:cubicBezTo>
                    <a:pt x="6275" y="2989"/>
                    <a:pt x="6430" y="3370"/>
                    <a:pt x="6680" y="3859"/>
                  </a:cubicBezTo>
                  <a:cubicBezTo>
                    <a:pt x="7025" y="3204"/>
                    <a:pt x="6930" y="2716"/>
                    <a:pt x="6704" y="2215"/>
                  </a:cubicBezTo>
                  <a:cubicBezTo>
                    <a:pt x="6549" y="1882"/>
                    <a:pt x="6323" y="1584"/>
                    <a:pt x="6287" y="1203"/>
                  </a:cubicBezTo>
                  <a:cubicBezTo>
                    <a:pt x="6263" y="1025"/>
                    <a:pt x="6263" y="846"/>
                    <a:pt x="6430" y="751"/>
                  </a:cubicBezTo>
                  <a:cubicBezTo>
                    <a:pt x="6497" y="713"/>
                    <a:pt x="6563" y="696"/>
                    <a:pt x="6627" y="696"/>
                  </a:cubicBezTo>
                  <a:close/>
                  <a:moveTo>
                    <a:pt x="7764" y="1"/>
                  </a:moveTo>
                  <a:lnTo>
                    <a:pt x="6847" y="72"/>
                  </a:lnTo>
                  <a:lnTo>
                    <a:pt x="1" y="5204"/>
                  </a:lnTo>
                  <a:lnTo>
                    <a:pt x="13" y="5692"/>
                  </a:lnTo>
                  <a:cubicBezTo>
                    <a:pt x="66" y="5667"/>
                    <a:pt x="118" y="5655"/>
                    <a:pt x="169" y="5655"/>
                  </a:cubicBezTo>
                  <a:cubicBezTo>
                    <a:pt x="358" y="5655"/>
                    <a:pt x="534" y="5812"/>
                    <a:pt x="703" y="5990"/>
                  </a:cubicBezTo>
                  <a:cubicBezTo>
                    <a:pt x="1515" y="6864"/>
                    <a:pt x="2181" y="7294"/>
                    <a:pt x="2892" y="7294"/>
                  </a:cubicBezTo>
                  <a:cubicBezTo>
                    <a:pt x="3517" y="7294"/>
                    <a:pt x="4177" y="6963"/>
                    <a:pt x="5001" y="6311"/>
                  </a:cubicBezTo>
                  <a:cubicBezTo>
                    <a:pt x="5823" y="5668"/>
                    <a:pt x="6644" y="5025"/>
                    <a:pt x="7466" y="4370"/>
                  </a:cubicBezTo>
                  <a:cubicBezTo>
                    <a:pt x="8621" y="3418"/>
                    <a:pt x="8835" y="2025"/>
                    <a:pt x="7918" y="834"/>
                  </a:cubicBezTo>
                  <a:cubicBezTo>
                    <a:pt x="7609" y="430"/>
                    <a:pt x="7573" y="191"/>
                    <a:pt x="77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5"/>
            <p:cNvSpPr/>
            <p:nvPr/>
          </p:nvSpPr>
          <p:spPr>
            <a:xfrm>
              <a:off x="1174106" y="3835775"/>
              <a:ext cx="1292384" cy="1036960"/>
            </a:xfrm>
            <a:custGeom>
              <a:avLst/>
              <a:gdLst/>
              <a:ahLst/>
              <a:cxnLst/>
              <a:rect l="l" t="t" r="r" b="b"/>
              <a:pathLst>
                <a:path w="40387" h="32405" extrusionOk="0">
                  <a:moveTo>
                    <a:pt x="38406" y="0"/>
                  </a:moveTo>
                  <a:cubicBezTo>
                    <a:pt x="38014" y="0"/>
                    <a:pt x="37625" y="126"/>
                    <a:pt x="37255" y="384"/>
                  </a:cubicBezTo>
                  <a:cubicBezTo>
                    <a:pt x="36100" y="1194"/>
                    <a:pt x="34802" y="1944"/>
                    <a:pt x="33969" y="3027"/>
                  </a:cubicBezTo>
                  <a:cubicBezTo>
                    <a:pt x="33278" y="3944"/>
                    <a:pt x="32576" y="4801"/>
                    <a:pt x="31635" y="5385"/>
                  </a:cubicBezTo>
                  <a:cubicBezTo>
                    <a:pt x="31020" y="5771"/>
                    <a:pt x="30367" y="6177"/>
                    <a:pt x="29617" y="6177"/>
                  </a:cubicBezTo>
                  <a:cubicBezTo>
                    <a:pt x="29350" y="6177"/>
                    <a:pt x="29071" y="6126"/>
                    <a:pt x="28778" y="6004"/>
                  </a:cubicBezTo>
                  <a:cubicBezTo>
                    <a:pt x="28690" y="5966"/>
                    <a:pt x="28598" y="5949"/>
                    <a:pt x="28505" y="5949"/>
                  </a:cubicBezTo>
                  <a:cubicBezTo>
                    <a:pt x="28010" y="5949"/>
                    <a:pt x="27507" y="6442"/>
                    <a:pt x="27587" y="6944"/>
                  </a:cubicBezTo>
                  <a:cubicBezTo>
                    <a:pt x="27789" y="8135"/>
                    <a:pt x="27099" y="8933"/>
                    <a:pt x="26337" y="9564"/>
                  </a:cubicBezTo>
                  <a:cubicBezTo>
                    <a:pt x="23967" y="11528"/>
                    <a:pt x="21515" y="13397"/>
                    <a:pt x="19098" y="15302"/>
                  </a:cubicBezTo>
                  <a:cubicBezTo>
                    <a:pt x="14645" y="18803"/>
                    <a:pt x="10192" y="22291"/>
                    <a:pt x="5763" y="25816"/>
                  </a:cubicBezTo>
                  <a:cubicBezTo>
                    <a:pt x="5448" y="26063"/>
                    <a:pt x="5175" y="26236"/>
                    <a:pt x="4913" y="26236"/>
                  </a:cubicBezTo>
                  <a:cubicBezTo>
                    <a:pt x="4670" y="26236"/>
                    <a:pt x="4438" y="26087"/>
                    <a:pt x="4191" y="25708"/>
                  </a:cubicBezTo>
                  <a:cubicBezTo>
                    <a:pt x="4052" y="25487"/>
                    <a:pt x="3893" y="25399"/>
                    <a:pt x="3723" y="25399"/>
                  </a:cubicBezTo>
                  <a:cubicBezTo>
                    <a:pt x="3527" y="25399"/>
                    <a:pt x="3317" y="25514"/>
                    <a:pt x="3108" y="25673"/>
                  </a:cubicBezTo>
                  <a:cubicBezTo>
                    <a:pt x="2679" y="26006"/>
                    <a:pt x="2631" y="26363"/>
                    <a:pt x="3012" y="26732"/>
                  </a:cubicBezTo>
                  <a:cubicBezTo>
                    <a:pt x="3608" y="27340"/>
                    <a:pt x="3370" y="27744"/>
                    <a:pt x="2786" y="28161"/>
                  </a:cubicBezTo>
                  <a:cubicBezTo>
                    <a:pt x="2072" y="28673"/>
                    <a:pt x="1381" y="29221"/>
                    <a:pt x="715" y="29792"/>
                  </a:cubicBezTo>
                  <a:cubicBezTo>
                    <a:pt x="0" y="30423"/>
                    <a:pt x="24" y="30900"/>
                    <a:pt x="834" y="31400"/>
                  </a:cubicBezTo>
                  <a:cubicBezTo>
                    <a:pt x="1912" y="32059"/>
                    <a:pt x="2322" y="32404"/>
                    <a:pt x="2693" y="32404"/>
                  </a:cubicBezTo>
                  <a:cubicBezTo>
                    <a:pt x="3071" y="32404"/>
                    <a:pt x="3407" y="32044"/>
                    <a:pt x="4370" y="31292"/>
                  </a:cubicBezTo>
                  <a:cubicBezTo>
                    <a:pt x="6310" y="29769"/>
                    <a:pt x="8239" y="28245"/>
                    <a:pt x="10168" y="26721"/>
                  </a:cubicBezTo>
                  <a:cubicBezTo>
                    <a:pt x="12287" y="25066"/>
                    <a:pt x="14395" y="23399"/>
                    <a:pt x="16502" y="21732"/>
                  </a:cubicBezTo>
                  <a:cubicBezTo>
                    <a:pt x="17145" y="21232"/>
                    <a:pt x="17812" y="20886"/>
                    <a:pt x="18657" y="20863"/>
                  </a:cubicBezTo>
                  <a:cubicBezTo>
                    <a:pt x="19657" y="20827"/>
                    <a:pt x="20360" y="20148"/>
                    <a:pt x="21074" y="19553"/>
                  </a:cubicBezTo>
                  <a:cubicBezTo>
                    <a:pt x="21452" y="19235"/>
                    <a:pt x="21812" y="18951"/>
                    <a:pt x="22222" y="18951"/>
                  </a:cubicBezTo>
                  <a:cubicBezTo>
                    <a:pt x="22457" y="18951"/>
                    <a:pt x="22709" y="19045"/>
                    <a:pt x="22991" y="19279"/>
                  </a:cubicBezTo>
                  <a:cubicBezTo>
                    <a:pt x="23217" y="19482"/>
                    <a:pt x="23575" y="19446"/>
                    <a:pt x="23884" y="19458"/>
                  </a:cubicBezTo>
                  <a:cubicBezTo>
                    <a:pt x="24777" y="19482"/>
                    <a:pt x="25265" y="20113"/>
                    <a:pt x="25075" y="20958"/>
                  </a:cubicBezTo>
                  <a:cubicBezTo>
                    <a:pt x="24833" y="22004"/>
                    <a:pt x="25291" y="22639"/>
                    <a:pt x="26319" y="22639"/>
                  </a:cubicBezTo>
                  <a:cubicBezTo>
                    <a:pt x="26356" y="22639"/>
                    <a:pt x="26394" y="22638"/>
                    <a:pt x="26432" y="22637"/>
                  </a:cubicBezTo>
                  <a:cubicBezTo>
                    <a:pt x="26458" y="22635"/>
                    <a:pt x="26484" y="22635"/>
                    <a:pt x="26509" y="22635"/>
                  </a:cubicBezTo>
                  <a:cubicBezTo>
                    <a:pt x="26901" y="22635"/>
                    <a:pt x="27124" y="22809"/>
                    <a:pt x="27337" y="23089"/>
                  </a:cubicBezTo>
                  <a:cubicBezTo>
                    <a:pt x="27813" y="23696"/>
                    <a:pt x="28266" y="24315"/>
                    <a:pt x="28766" y="24887"/>
                  </a:cubicBezTo>
                  <a:cubicBezTo>
                    <a:pt x="29338" y="25556"/>
                    <a:pt x="30046" y="25897"/>
                    <a:pt x="30749" y="25897"/>
                  </a:cubicBezTo>
                  <a:cubicBezTo>
                    <a:pt x="31260" y="25897"/>
                    <a:pt x="31768" y="25717"/>
                    <a:pt x="32218" y="25351"/>
                  </a:cubicBezTo>
                  <a:cubicBezTo>
                    <a:pt x="33302" y="24482"/>
                    <a:pt x="33421" y="23101"/>
                    <a:pt x="32480" y="21875"/>
                  </a:cubicBezTo>
                  <a:cubicBezTo>
                    <a:pt x="31290" y="20327"/>
                    <a:pt x="30099" y="18779"/>
                    <a:pt x="28861" y="17267"/>
                  </a:cubicBezTo>
                  <a:cubicBezTo>
                    <a:pt x="28385" y="16684"/>
                    <a:pt x="28480" y="16362"/>
                    <a:pt x="29040" y="15886"/>
                  </a:cubicBezTo>
                  <a:cubicBezTo>
                    <a:pt x="29385" y="15588"/>
                    <a:pt x="29754" y="15302"/>
                    <a:pt x="30147" y="15052"/>
                  </a:cubicBezTo>
                  <a:lnTo>
                    <a:pt x="27135" y="11207"/>
                  </a:lnTo>
                  <a:lnTo>
                    <a:pt x="40386" y="777"/>
                  </a:lnTo>
                  <a:lnTo>
                    <a:pt x="40386" y="777"/>
                  </a:lnTo>
                  <a:cubicBezTo>
                    <a:pt x="40342" y="791"/>
                    <a:pt x="40301" y="798"/>
                    <a:pt x="40261" y="798"/>
                  </a:cubicBezTo>
                  <a:cubicBezTo>
                    <a:pt x="40042" y="798"/>
                    <a:pt x="39881" y="598"/>
                    <a:pt x="39719" y="467"/>
                  </a:cubicBezTo>
                  <a:cubicBezTo>
                    <a:pt x="39291" y="159"/>
                    <a:pt x="38846" y="0"/>
                    <a:pt x="384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5"/>
            <p:cNvSpPr/>
            <p:nvPr/>
          </p:nvSpPr>
          <p:spPr>
            <a:xfrm>
              <a:off x="2042778" y="3398463"/>
              <a:ext cx="1498880" cy="919008"/>
            </a:xfrm>
            <a:custGeom>
              <a:avLst/>
              <a:gdLst/>
              <a:ahLst/>
              <a:cxnLst/>
              <a:rect l="l" t="t" r="r" b="b"/>
              <a:pathLst>
                <a:path w="46840" h="28719" extrusionOk="0">
                  <a:moveTo>
                    <a:pt x="44649" y="10907"/>
                  </a:moveTo>
                  <a:cubicBezTo>
                    <a:pt x="39255" y="12847"/>
                    <a:pt x="33862" y="14800"/>
                    <a:pt x="28444" y="16717"/>
                  </a:cubicBezTo>
                  <a:cubicBezTo>
                    <a:pt x="27563" y="17026"/>
                    <a:pt x="26944" y="17443"/>
                    <a:pt x="26575" y="18360"/>
                  </a:cubicBezTo>
                  <a:cubicBezTo>
                    <a:pt x="26158" y="19384"/>
                    <a:pt x="25468" y="19622"/>
                    <a:pt x="24432" y="19229"/>
                  </a:cubicBezTo>
                  <a:cubicBezTo>
                    <a:pt x="21491" y="18110"/>
                    <a:pt x="18622" y="18408"/>
                    <a:pt x="15788" y="19646"/>
                  </a:cubicBezTo>
                  <a:cubicBezTo>
                    <a:pt x="15621" y="19705"/>
                    <a:pt x="15479" y="19801"/>
                    <a:pt x="15336" y="19908"/>
                  </a:cubicBezTo>
                  <a:lnTo>
                    <a:pt x="14419" y="19979"/>
                  </a:lnTo>
                  <a:lnTo>
                    <a:pt x="7573" y="25099"/>
                  </a:lnTo>
                  <a:lnTo>
                    <a:pt x="7585" y="25599"/>
                  </a:lnTo>
                  <a:cubicBezTo>
                    <a:pt x="7525" y="25623"/>
                    <a:pt x="7466" y="25670"/>
                    <a:pt x="7418" y="25718"/>
                  </a:cubicBezTo>
                  <a:cubicBezTo>
                    <a:pt x="6120" y="26968"/>
                    <a:pt x="4489" y="27718"/>
                    <a:pt x="3001" y="28718"/>
                  </a:cubicBezTo>
                  <a:lnTo>
                    <a:pt x="0" y="24885"/>
                  </a:lnTo>
                  <a:lnTo>
                    <a:pt x="13240" y="14455"/>
                  </a:lnTo>
                  <a:cubicBezTo>
                    <a:pt x="13978" y="14193"/>
                    <a:pt x="14693" y="14479"/>
                    <a:pt x="15419" y="14550"/>
                  </a:cubicBezTo>
                  <a:cubicBezTo>
                    <a:pt x="18527" y="14907"/>
                    <a:pt x="20944" y="13705"/>
                    <a:pt x="22706" y="11192"/>
                  </a:cubicBezTo>
                  <a:cubicBezTo>
                    <a:pt x="23325" y="10335"/>
                    <a:pt x="23944" y="9526"/>
                    <a:pt x="24896" y="9026"/>
                  </a:cubicBezTo>
                  <a:cubicBezTo>
                    <a:pt x="25325" y="8799"/>
                    <a:pt x="25718" y="8525"/>
                    <a:pt x="26123" y="8264"/>
                  </a:cubicBezTo>
                  <a:cubicBezTo>
                    <a:pt x="30028" y="5763"/>
                    <a:pt x="33933" y="3275"/>
                    <a:pt x="37838" y="774"/>
                  </a:cubicBezTo>
                  <a:cubicBezTo>
                    <a:pt x="39041" y="1"/>
                    <a:pt x="39696" y="132"/>
                    <a:pt x="40589" y="1263"/>
                  </a:cubicBezTo>
                  <a:cubicBezTo>
                    <a:pt x="42244" y="3370"/>
                    <a:pt x="43911" y="5489"/>
                    <a:pt x="45566" y="7621"/>
                  </a:cubicBezTo>
                  <a:cubicBezTo>
                    <a:pt x="46840" y="9252"/>
                    <a:pt x="46578" y="10216"/>
                    <a:pt x="44649" y="109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5"/>
            <p:cNvSpPr/>
            <p:nvPr/>
          </p:nvSpPr>
          <p:spPr>
            <a:xfrm>
              <a:off x="2867258" y="4557535"/>
              <a:ext cx="570656" cy="75776"/>
            </a:xfrm>
            <a:custGeom>
              <a:avLst/>
              <a:gdLst/>
              <a:ahLst/>
              <a:cxnLst/>
              <a:rect l="l" t="t" r="r" b="b"/>
              <a:pathLst>
                <a:path w="17833" h="2368" extrusionOk="0">
                  <a:moveTo>
                    <a:pt x="393" y="0"/>
                  </a:moveTo>
                  <a:cubicBezTo>
                    <a:pt x="224" y="0"/>
                    <a:pt x="79" y="120"/>
                    <a:pt x="48" y="284"/>
                  </a:cubicBezTo>
                  <a:cubicBezTo>
                    <a:pt x="1" y="475"/>
                    <a:pt x="120" y="665"/>
                    <a:pt x="322" y="713"/>
                  </a:cubicBezTo>
                  <a:cubicBezTo>
                    <a:pt x="3334" y="1391"/>
                    <a:pt x="6406" y="1868"/>
                    <a:pt x="9490" y="2130"/>
                  </a:cubicBezTo>
                  <a:cubicBezTo>
                    <a:pt x="11383" y="2284"/>
                    <a:pt x="13300" y="2368"/>
                    <a:pt x="15205" y="2368"/>
                  </a:cubicBezTo>
                  <a:cubicBezTo>
                    <a:pt x="15931" y="2368"/>
                    <a:pt x="16645" y="2356"/>
                    <a:pt x="17348" y="2332"/>
                  </a:cubicBezTo>
                  <a:cubicBezTo>
                    <a:pt x="17832" y="2308"/>
                    <a:pt x="17813" y="1606"/>
                    <a:pt x="17348" y="1606"/>
                  </a:cubicBezTo>
                  <a:cubicBezTo>
                    <a:pt x="17344" y="1606"/>
                    <a:pt x="17340" y="1606"/>
                    <a:pt x="17336" y="1606"/>
                  </a:cubicBezTo>
                  <a:cubicBezTo>
                    <a:pt x="16627" y="1628"/>
                    <a:pt x="15918" y="1639"/>
                    <a:pt x="15209" y="1639"/>
                  </a:cubicBezTo>
                  <a:cubicBezTo>
                    <a:pt x="10253" y="1639"/>
                    <a:pt x="5310" y="1094"/>
                    <a:pt x="477" y="10"/>
                  </a:cubicBezTo>
                  <a:cubicBezTo>
                    <a:pt x="448" y="4"/>
                    <a:pt x="420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5"/>
            <p:cNvSpPr/>
            <p:nvPr/>
          </p:nvSpPr>
          <p:spPr>
            <a:xfrm>
              <a:off x="3141210" y="4480351"/>
              <a:ext cx="68608" cy="208672"/>
            </a:xfrm>
            <a:custGeom>
              <a:avLst/>
              <a:gdLst/>
              <a:ahLst/>
              <a:cxnLst/>
              <a:rect l="l" t="t" r="r" b="b"/>
              <a:pathLst>
                <a:path w="2144" h="6521" extrusionOk="0">
                  <a:moveTo>
                    <a:pt x="1297" y="1"/>
                  </a:moveTo>
                  <a:cubicBezTo>
                    <a:pt x="902" y="1"/>
                    <a:pt x="557" y="308"/>
                    <a:pt x="524" y="720"/>
                  </a:cubicBezTo>
                  <a:lnTo>
                    <a:pt x="36" y="5649"/>
                  </a:lnTo>
                  <a:cubicBezTo>
                    <a:pt x="0" y="6089"/>
                    <a:pt x="322" y="6470"/>
                    <a:pt x="750" y="6518"/>
                  </a:cubicBezTo>
                  <a:cubicBezTo>
                    <a:pt x="773" y="6520"/>
                    <a:pt x="796" y="6521"/>
                    <a:pt x="819" y="6521"/>
                  </a:cubicBezTo>
                  <a:cubicBezTo>
                    <a:pt x="1230" y="6521"/>
                    <a:pt x="1574" y="6221"/>
                    <a:pt x="1619" y="5804"/>
                  </a:cubicBezTo>
                  <a:lnTo>
                    <a:pt x="2096" y="874"/>
                  </a:lnTo>
                  <a:cubicBezTo>
                    <a:pt x="2143" y="434"/>
                    <a:pt x="1822" y="41"/>
                    <a:pt x="1381" y="5"/>
                  </a:cubicBezTo>
                  <a:cubicBezTo>
                    <a:pt x="1353" y="2"/>
                    <a:pt x="1325" y="1"/>
                    <a:pt x="12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4" name="Google Shape;984;p35"/>
          <p:cNvSpPr txBox="1">
            <a:spLocks noGrp="1"/>
          </p:cNvSpPr>
          <p:nvPr>
            <p:ph type="ctrTitle"/>
          </p:nvPr>
        </p:nvSpPr>
        <p:spPr>
          <a:xfrm>
            <a:off x="2287775" y="1524875"/>
            <a:ext cx="5482800" cy="18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Fitting Of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“Poisson” Distribution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985" name="Google Shape;985;p35"/>
          <p:cNvGrpSpPr/>
          <p:nvPr/>
        </p:nvGrpSpPr>
        <p:grpSpPr>
          <a:xfrm rot="316483">
            <a:off x="877802" y="499031"/>
            <a:ext cx="819716" cy="1009632"/>
            <a:chOff x="7234335" y="539692"/>
            <a:chExt cx="1103331" cy="1358958"/>
          </a:xfrm>
        </p:grpSpPr>
        <p:sp>
          <p:nvSpPr>
            <p:cNvPr id="986" name="Google Shape;986;p35"/>
            <p:cNvSpPr/>
            <p:nvPr/>
          </p:nvSpPr>
          <p:spPr>
            <a:xfrm rot="514838">
              <a:off x="7375715" y="571120"/>
              <a:ext cx="457522" cy="483097"/>
            </a:xfrm>
            <a:custGeom>
              <a:avLst/>
              <a:gdLst/>
              <a:ahLst/>
              <a:cxnLst/>
              <a:rect l="l" t="t" r="r" b="b"/>
              <a:pathLst>
                <a:path w="18301" h="19324" extrusionOk="0">
                  <a:moveTo>
                    <a:pt x="18300" y="0"/>
                  </a:moveTo>
                  <a:lnTo>
                    <a:pt x="18300" y="0"/>
                  </a:lnTo>
                  <a:cubicBezTo>
                    <a:pt x="8073" y="286"/>
                    <a:pt x="1" y="8811"/>
                    <a:pt x="298" y="19050"/>
                  </a:cubicBezTo>
                  <a:cubicBezTo>
                    <a:pt x="298" y="19145"/>
                    <a:pt x="310" y="19229"/>
                    <a:pt x="310" y="19324"/>
                  </a:cubicBezTo>
                  <a:lnTo>
                    <a:pt x="370" y="19324"/>
                  </a:lnTo>
                  <a:cubicBezTo>
                    <a:pt x="1425" y="18418"/>
                    <a:pt x="2732" y="17961"/>
                    <a:pt x="4041" y="17961"/>
                  </a:cubicBezTo>
                  <a:cubicBezTo>
                    <a:pt x="5242" y="17961"/>
                    <a:pt x="6445" y="18346"/>
                    <a:pt x="7454" y="19121"/>
                  </a:cubicBezTo>
                  <a:cubicBezTo>
                    <a:pt x="7513" y="19169"/>
                    <a:pt x="7573" y="19217"/>
                    <a:pt x="7632" y="19264"/>
                  </a:cubicBezTo>
                  <a:cubicBezTo>
                    <a:pt x="7478" y="18300"/>
                    <a:pt x="7382" y="17312"/>
                    <a:pt x="7371" y="16335"/>
                  </a:cubicBezTo>
                  <a:cubicBezTo>
                    <a:pt x="7109" y="7489"/>
                    <a:pt x="12014" y="179"/>
                    <a:pt x="18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5"/>
            <p:cNvSpPr/>
            <p:nvPr/>
          </p:nvSpPr>
          <p:spPr>
            <a:xfrm rot="514838">
              <a:off x="7829316" y="640664"/>
              <a:ext cx="476272" cy="465747"/>
            </a:xfrm>
            <a:custGeom>
              <a:avLst/>
              <a:gdLst/>
              <a:ahLst/>
              <a:cxnLst/>
              <a:rect l="l" t="t" r="r" b="b"/>
              <a:pathLst>
                <a:path w="19051" h="18630" extrusionOk="0">
                  <a:moveTo>
                    <a:pt x="14" y="8"/>
                  </a:moveTo>
                  <a:lnTo>
                    <a:pt x="14" y="8"/>
                  </a:lnTo>
                  <a:cubicBezTo>
                    <a:pt x="9" y="8"/>
                    <a:pt x="5" y="8"/>
                    <a:pt x="0" y="8"/>
                  </a:cubicBezTo>
                  <a:cubicBezTo>
                    <a:pt x="5" y="8"/>
                    <a:pt x="9" y="8"/>
                    <a:pt x="14" y="8"/>
                  </a:cubicBezTo>
                  <a:close/>
                  <a:moveTo>
                    <a:pt x="528" y="1"/>
                  </a:moveTo>
                  <a:cubicBezTo>
                    <a:pt x="357" y="1"/>
                    <a:pt x="186" y="3"/>
                    <a:pt x="14" y="8"/>
                  </a:cubicBezTo>
                  <a:lnTo>
                    <a:pt x="14" y="8"/>
                  </a:lnTo>
                  <a:cubicBezTo>
                    <a:pt x="88" y="6"/>
                    <a:pt x="162" y="5"/>
                    <a:pt x="235" y="5"/>
                  </a:cubicBezTo>
                  <a:cubicBezTo>
                    <a:pt x="6430" y="5"/>
                    <a:pt x="11612" y="6964"/>
                    <a:pt x="11847" y="15700"/>
                  </a:cubicBezTo>
                  <a:cubicBezTo>
                    <a:pt x="11883" y="16677"/>
                    <a:pt x="11847" y="17653"/>
                    <a:pt x="11740" y="18629"/>
                  </a:cubicBezTo>
                  <a:cubicBezTo>
                    <a:pt x="11788" y="18582"/>
                    <a:pt x="11847" y="18534"/>
                    <a:pt x="11895" y="18475"/>
                  </a:cubicBezTo>
                  <a:cubicBezTo>
                    <a:pt x="12948" y="17576"/>
                    <a:pt x="14253" y="17123"/>
                    <a:pt x="15561" y="17123"/>
                  </a:cubicBezTo>
                  <a:cubicBezTo>
                    <a:pt x="16767" y="17123"/>
                    <a:pt x="17975" y="17508"/>
                    <a:pt x="18991" y="18284"/>
                  </a:cubicBezTo>
                  <a:lnTo>
                    <a:pt x="19050" y="18284"/>
                  </a:lnTo>
                  <a:lnTo>
                    <a:pt x="19050" y="18010"/>
                  </a:lnTo>
                  <a:cubicBezTo>
                    <a:pt x="18770" y="7959"/>
                    <a:pt x="10531" y="1"/>
                    <a:pt x="5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5"/>
            <p:cNvSpPr/>
            <p:nvPr/>
          </p:nvSpPr>
          <p:spPr>
            <a:xfrm rot="514838">
              <a:off x="7693875" y="605876"/>
              <a:ext cx="282498" cy="476547"/>
            </a:xfrm>
            <a:custGeom>
              <a:avLst/>
              <a:gdLst/>
              <a:ahLst/>
              <a:cxnLst/>
              <a:rect l="l" t="t" r="r" b="b"/>
              <a:pathLst>
                <a:path w="11300" h="19062" extrusionOk="0">
                  <a:moveTo>
                    <a:pt x="5478" y="0"/>
                  </a:moveTo>
                  <a:cubicBezTo>
                    <a:pt x="5478" y="0"/>
                    <a:pt x="1" y="6013"/>
                    <a:pt x="2299" y="19062"/>
                  </a:cubicBezTo>
                  <a:cubicBezTo>
                    <a:pt x="2358" y="19002"/>
                    <a:pt x="2418" y="18943"/>
                    <a:pt x="2477" y="18895"/>
                  </a:cubicBezTo>
                  <a:cubicBezTo>
                    <a:pt x="3526" y="17989"/>
                    <a:pt x="4831" y="17533"/>
                    <a:pt x="6139" y="17533"/>
                  </a:cubicBezTo>
                  <a:cubicBezTo>
                    <a:pt x="7341" y="17533"/>
                    <a:pt x="8547" y="17918"/>
                    <a:pt x="9561" y="18693"/>
                  </a:cubicBezTo>
                  <a:cubicBezTo>
                    <a:pt x="9621" y="18740"/>
                    <a:pt x="9680" y="18800"/>
                    <a:pt x="9752" y="18848"/>
                  </a:cubicBezTo>
                  <a:cubicBezTo>
                    <a:pt x="11300" y="5691"/>
                    <a:pt x="5478" y="0"/>
                    <a:pt x="5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5"/>
            <p:cNvSpPr/>
            <p:nvPr/>
          </p:nvSpPr>
          <p:spPr>
            <a:xfrm rot="514838">
              <a:off x="7829888" y="627388"/>
              <a:ext cx="297073" cy="471272"/>
            </a:xfrm>
            <a:custGeom>
              <a:avLst/>
              <a:gdLst/>
              <a:ahLst/>
              <a:cxnLst/>
              <a:rect l="l" t="t" r="r" b="b"/>
              <a:pathLst>
                <a:path w="11883" h="18851" extrusionOk="0">
                  <a:moveTo>
                    <a:pt x="220" y="0"/>
                  </a:moveTo>
                  <a:cubicBezTo>
                    <a:pt x="147" y="0"/>
                    <a:pt x="74" y="1"/>
                    <a:pt x="0" y="3"/>
                  </a:cubicBezTo>
                  <a:cubicBezTo>
                    <a:pt x="0" y="3"/>
                    <a:pt x="5823" y="5694"/>
                    <a:pt x="4275" y="18851"/>
                  </a:cubicBezTo>
                  <a:cubicBezTo>
                    <a:pt x="4322" y="18791"/>
                    <a:pt x="4382" y="18743"/>
                    <a:pt x="4442" y="18684"/>
                  </a:cubicBezTo>
                  <a:cubicBezTo>
                    <a:pt x="5497" y="17784"/>
                    <a:pt x="6805" y="17330"/>
                    <a:pt x="8114" y="17330"/>
                  </a:cubicBezTo>
                  <a:cubicBezTo>
                    <a:pt x="9315" y="17330"/>
                    <a:pt x="10517" y="17712"/>
                    <a:pt x="11526" y="18481"/>
                  </a:cubicBezTo>
                  <a:cubicBezTo>
                    <a:pt x="11597" y="18541"/>
                    <a:pt x="11657" y="18589"/>
                    <a:pt x="11716" y="18648"/>
                  </a:cubicBezTo>
                  <a:lnTo>
                    <a:pt x="11740" y="18624"/>
                  </a:lnTo>
                  <a:cubicBezTo>
                    <a:pt x="11847" y="17648"/>
                    <a:pt x="11883" y="16672"/>
                    <a:pt x="11847" y="15695"/>
                  </a:cubicBezTo>
                  <a:cubicBezTo>
                    <a:pt x="11612" y="6952"/>
                    <a:pt x="6422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5"/>
            <p:cNvSpPr/>
            <p:nvPr/>
          </p:nvSpPr>
          <p:spPr>
            <a:xfrm rot="514838">
              <a:off x="7552531" y="584380"/>
              <a:ext cx="279823" cy="481622"/>
            </a:xfrm>
            <a:custGeom>
              <a:avLst/>
              <a:gdLst/>
              <a:ahLst/>
              <a:cxnLst/>
              <a:rect l="l" t="t" r="r" b="b"/>
              <a:pathLst>
                <a:path w="11193" h="19265" extrusionOk="0">
                  <a:moveTo>
                    <a:pt x="11192" y="0"/>
                  </a:moveTo>
                  <a:cubicBezTo>
                    <a:pt x="4906" y="179"/>
                    <a:pt x="1" y="7489"/>
                    <a:pt x="251" y="16335"/>
                  </a:cubicBezTo>
                  <a:cubicBezTo>
                    <a:pt x="274" y="17312"/>
                    <a:pt x="370" y="18288"/>
                    <a:pt x="524" y="19252"/>
                  </a:cubicBezTo>
                  <a:lnTo>
                    <a:pt x="548" y="19264"/>
                  </a:lnTo>
                  <a:cubicBezTo>
                    <a:pt x="608" y="19217"/>
                    <a:pt x="667" y="19157"/>
                    <a:pt x="727" y="19098"/>
                  </a:cubicBezTo>
                  <a:cubicBezTo>
                    <a:pt x="1780" y="18199"/>
                    <a:pt x="3085" y="17746"/>
                    <a:pt x="4392" y="17746"/>
                  </a:cubicBezTo>
                  <a:cubicBezTo>
                    <a:pt x="5596" y="17746"/>
                    <a:pt x="6801" y="18131"/>
                    <a:pt x="7811" y="18907"/>
                  </a:cubicBezTo>
                  <a:cubicBezTo>
                    <a:pt x="7883" y="18955"/>
                    <a:pt x="7942" y="19014"/>
                    <a:pt x="8002" y="19062"/>
                  </a:cubicBezTo>
                  <a:cubicBezTo>
                    <a:pt x="5704" y="6013"/>
                    <a:pt x="11192" y="0"/>
                    <a:pt x="11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5"/>
            <p:cNvSpPr/>
            <p:nvPr/>
          </p:nvSpPr>
          <p:spPr>
            <a:xfrm rot="514838">
              <a:off x="7287764" y="1047199"/>
              <a:ext cx="492522" cy="753145"/>
            </a:xfrm>
            <a:custGeom>
              <a:avLst/>
              <a:gdLst/>
              <a:ahLst/>
              <a:cxnLst/>
              <a:rect l="l" t="t" r="r" b="b"/>
              <a:pathLst>
                <a:path w="19701" h="30126" extrusionOk="0">
                  <a:moveTo>
                    <a:pt x="169" y="1"/>
                  </a:moveTo>
                  <a:cubicBezTo>
                    <a:pt x="84" y="1"/>
                    <a:pt x="1" y="94"/>
                    <a:pt x="67" y="193"/>
                  </a:cubicBezTo>
                  <a:lnTo>
                    <a:pt x="19426" y="30078"/>
                  </a:lnTo>
                  <a:cubicBezTo>
                    <a:pt x="19450" y="30114"/>
                    <a:pt x="19498" y="30126"/>
                    <a:pt x="19534" y="30126"/>
                  </a:cubicBezTo>
                  <a:lnTo>
                    <a:pt x="19545" y="30126"/>
                  </a:lnTo>
                  <a:cubicBezTo>
                    <a:pt x="19641" y="30126"/>
                    <a:pt x="19700" y="30018"/>
                    <a:pt x="19641" y="29935"/>
                  </a:cubicBezTo>
                  <a:lnTo>
                    <a:pt x="269" y="62"/>
                  </a:lnTo>
                  <a:cubicBezTo>
                    <a:pt x="244" y="19"/>
                    <a:pt x="206" y="1"/>
                    <a:pt x="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5"/>
            <p:cNvSpPr/>
            <p:nvPr/>
          </p:nvSpPr>
          <p:spPr>
            <a:xfrm rot="514838">
              <a:off x="7470378" y="1059348"/>
              <a:ext cx="308398" cy="754645"/>
            </a:xfrm>
            <a:custGeom>
              <a:avLst/>
              <a:gdLst/>
              <a:ahLst/>
              <a:cxnLst/>
              <a:rect l="l" t="t" r="r" b="b"/>
              <a:pathLst>
                <a:path w="12336" h="30186" extrusionOk="0">
                  <a:moveTo>
                    <a:pt x="146" y="1"/>
                  </a:moveTo>
                  <a:cubicBezTo>
                    <a:pt x="129" y="1"/>
                    <a:pt x="112" y="5"/>
                    <a:pt x="96" y="15"/>
                  </a:cubicBezTo>
                  <a:cubicBezTo>
                    <a:pt x="24" y="39"/>
                    <a:pt x="1" y="110"/>
                    <a:pt x="24" y="170"/>
                  </a:cubicBezTo>
                  <a:lnTo>
                    <a:pt x="12073" y="30114"/>
                  </a:lnTo>
                  <a:cubicBezTo>
                    <a:pt x="12097" y="30162"/>
                    <a:pt x="12145" y="30186"/>
                    <a:pt x="12193" y="30186"/>
                  </a:cubicBezTo>
                  <a:lnTo>
                    <a:pt x="12240" y="30186"/>
                  </a:lnTo>
                  <a:cubicBezTo>
                    <a:pt x="12300" y="30150"/>
                    <a:pt x="12335" y="30078"/>
                    <a:pt x="12312" y="30019"/>
                  </a:cubicBezTo>
                  <a:lnTo>
                    <a:pt x="251" y="75"/>
                  </a:lnTo>
                  <a:cubicBezTo>
                    <a:pt x="233" y="32"/>
                    <a:pt x="191" y="1"/>
                    <a:pt x="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5"/>
            <p:cNvSpPr/>
            <p:nvPr/>
          </p:nvSpPr>
          <p:spPr>
            <a:xfrm rot="514838">
              <a:off x="7656435" y="1068253"/>
              <a:ext cx="121374" cy="759670"/>
            </a:xfrm>
            <a:custGeom>
              <a:avLst/>
              <a:gdLst/>
              <a:ahLst/>
              <a:cxnLst/>
              <a:rect l="l" t="t" r="r" b="b"/>
              <a:pathLst>
                <a:path w="4855" h="30387" extrusionOk="0">
                  <a:moveTo>
                    <a:pt x="142" y="0"/>
                  </a:moveTo>
                  <a:cubicBezTo>
                    <a:pt x="72" y="0"/>
                    <a:pt x="1" y="53"/>
                    <a:pt x="21" y="145"/>
                  </a:cubicBezTo>
                  <a:lnTo>
                    <a:pt x="4604" y="30279"/>
                  </a:lnTo>
                  <a:cubicBezTo>
                    <a:pt x="4604" y="30351"/>
                    <a:pt x="4664" y="30387"/>
                    <a:pt x="4724" y="30387"/>
                  </a:cubicBezTo>
                  <a:lnTo>
                    <a:pt x="4747" y="30387"/>
                  </a:lnTo>
                  <a:cubicBezTo>
                    <a:pt x="4807" y="30375"/>
                    <a:pt x="4854" y="30315"/>
                    <a:pt x="4843" y="30244"/>
                  </a:cubicBezTo>
                  <a:lnTo>
                    <a:pt x="259" y="109"/>
                  </a:lnTo>
                  <a:cubicBezTo>
                    <a:pt x="253" y="35"/>
                    <a:pt x="198" y="0"/>
                    <a:pt x="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5"/>
            <p:cNvSpPr/>
            <p:nvPr/>
          </p:nvSpPr>
          <p:spPr>
            <a:xfrm rot="514838">
              <a:off x="7769268" y="1090464"/>
              <a:ext cx="448747" cy="779070"/>
            </a:xfrm>
            <a:custGeom>
              <a:avLst/>
              <a:gdLst/>
              <a:ahLst/>
              <a:cxnLst/>
              <a:rect l="l" t="t" r="r" b="b"/>
              <a:pathLst>
                <a:path w="17950" h="31163" extrusionOk="0">
                  <a:moveTo>
                    <a:pt x="17793" y="0"/>
                  </a:moveTo>
                  <a:cubicBezTo>
                    <a:pt x="17758" y="0"/>
                    <a:pt x="17722" y="16"/>
                    <a:pt x="17693" y="52"/>
                  </a:cubicBezTo>
                  <a:lnTo>
                    <a:pt x="36" y="30984"/>
                  </a:lnTo>
                  <a:cubicBezTo>
                    <a:pt x="1" y="31044"/>
                    <a:pt x="24" y="31115"/>
                    <a:pt x="84" y="31151"/>
                  </a:cubicBezTo>
                  <a:cubicBezTo>
                    <a:pt x="108" y="31163"/>
                    <a:pt x="120" y="31163"/>
                    <a:pt x="144" y="31163"/>
                  </a:cubicBezTo>
                  <a:cubicBezTo>
                    <a:pt x="191" y="31163"/>
                    <a:pt x="227" y="31139"/>
                    <a:pt x="251" y="31103"/>
                  </a:cubicBezTo>
                  <a:lnTo>
                    <a:pt x="17908" y="183"/>
                  </a:lnTo>
                  <a:cubicBezTo>
                    <a:pt x="17949" y="83"/>
                    <a:pt x="17875" y="0"/>
                    <a:pt x="1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5"/>
            <p:cNvSpPr/>
            <p:nvPr/>
          </p:nvSpPr>
          <p:spPr>
            <a:xfrm rot="514838">
              <a:off x="7769655" y="1085319"/>
              <a:ext cx="266148" cy="770545"/>
            </a:xfrm>
            <a:custGeom>
              <a:avLst/>
              <a:gdLst/>
              <a:ahLst/>
              <a:cxnLst/>
              <a:rect l="l" t="t" r="r" b="b"/>
              <a:pathLst>
                <a:path w="10646" h="30822" extrusionOk="0">
                  <a:moveTo>
                    <a:pt x="10495" y="0"/>
                  </a:moveTo>
                  <a:cubicBezTo>
                    <a:pt x="10448" y="0"/>
                    <a:pt x="10401" y="27"/>
                    <a:pt x="10383" y="92"/>
                  </a:cubicBezTo>
                  <a:lnTo>
                    <a:pt x="24" y="30667"/>
                  </a:lnTo>
                  <a:cubicBezTo>
                    <a:pt x="1" y="30726"/>
                    <a:pt x="36" y="30798"/>
                    <a:pt x="108" y="30822"/>
                  </a:cubicBezTo>
                  <a:lnTo>
                    <a:pt x="144" y="30822"/>
                  </a:lnTo>
                  <a:cubicBezTo>
                    <a:pt x="203" y="30822"/>
                    <a:pt x="239" y="30798"/>
                    <a:pt x="263" y="30750"/>
                  </a:cubicBezTo>
                  <a:lnTo>
                    <a:pt x="10609" y="163"/>
                  </a:lnTo>
                  <a:cubicBezTo>
                    <a:pt x="10646" y="68"/>
                    <a:pt x="10570" y="0"/>
                    <a:pt x="10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5"/>
            <p:cNvSpPr/>
            <p:nvPr/>
          </p:nvSpPr>
          <p:spPr>
            <a:xfrm rot="514838">
              <a:off x="7770568" y="1077140"/>
              <a:ext cx="78599" cy="764745"/>
            </a:xfrm>
            <a:custGeom>
              <a:avLst/>
              <a:gdLst/>
              <a:ahLst/>
              <a:cxnLst/>
              <a:rect l="l" t="t" r="r" b="b"/>
              <a:pathLst>
                <a:path w="3144" h="30590" extrusionOk="0">
                  <a:moveTo>
                    <a:pt x="3006" y="1"/>
                  </a:moveTo>
                  <a:cubicBezTo>
                    <a:pt x="2943" y="1"/>
                    <a:pt x="2893" y="55"/>
                    <a:pt x="2882" y="110"/>
                  </a:cubicBezTo>
                  <a:lnTo>
                    <a:pt x="12" y="30459"/>
                  </a:lnTo>
                  <a:cubicBezTo>
                    <a:pt x="1" y="30530"/>
                    <a:pt x="48" y="30590"/>
                    <a:pt x="120" y="30590"/>
                  </a:cubicBezTo>
                  <a:lnTo>
                    <a:pt x="132" y="30590"/>
                  </a:lnTo>
                  <a:cubicBezTo>
                    <a:pt x="203" y="30590"/>
                    <a:pt x="251" y="30542"/>
                    <a:pt x="262" y="30482"/>
                  </a:cubicBezTo>
                  <a:lnTo>
                    <a:pt x="3132" y="133"/>
                  </a:lnTo>
                  <a:cubicBezTo>
                    <a:pt x="3144" y="74"/>
                    <a:pt x="3084" y="14"/>
                    <a:pt x="3025" y="2"/>
                  </a:cubicBezTo>
                  <a:cubicBezTo>
                    <a:pt x="3019" y="1"/>
                    <a:pt x="3012" y="1"/>
                    <a:pt x="3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7" name="Google Shape;997;p35"/>
          <p:cNvGrpSpPr/>
          <p:nvPr/>
        </p:nvGrpSpPr>
        <p:grpSpPr>
          <a:xfrm rot="-1043825">
            <a:off x="414251" y="926629"/>
            <a:ext cx="367910" cy="453149"/>
            <a:chOff x="7234335" y="539692"/>
            <a:chExt cx="1103331" cy="1358958"/>
          </a:xfrm>
        </p:grpSpPr>
        <p:sp>
          <p:nvSpPr>
            <p:cNvPr id="998" name="Google Shape;998;p35"/>
            <p:cNvSpPr/>
            <p:nvPr/>
          </p:nvSpPr>
          <p:spPr>
            <a:xfrm rot="514838">
              <a:off x="7375715" y="571120"/>
              <a:ext cx="457522" cy="483097"/>
            </a:xfrm>
            <a:custGeom>
              <a:avLst/>
              <a:gdLst/>
              <a:ahLst/>
              <a:cxnLst/>
              <a:rect l="l" t="t" r="r" b="b"/>
              <a:pathLst>
                <a:path w="18301" h="19324" extrusionOk="0">
                  <a:moveTo>
                    <a:pt x="18300" y="0"/>
                  </a:moveTo>
                  <a:lnTo>
                    <a:pt x="18300" y="0"/>
                  </a:lnTo>
                  <a:cubicBezTo>
                    <a:pt x="8073" y="286"/>
                    <a:pt x="1" y="8811"/>
                    <a:pt x="298" y="19050"/>
                  </a:cubicBezTo>
                  <a:cubicBezTo>
                    <a:pt x="298" y="19145"/>
                    <a:pt x="310" y="19229"/>
                    <a:pt x="310" y="19324"/>
                  </a:cubicBezTo>
                  <a:lnTo>
                    <a:pt x="370" y="19324"/>
                  </a:lnTo>
                  <a:cubicBezTo>
                    <a:pt x="1425" y="18418"/>
                    <a:pt x="2732" y="17961"/>
                    <a:pt x="4041" y="17961"/>
                  </a:cubicBezTo>
                  <a:cubicBezTo>
                    <a:pt x="5242" y="17961"/>
                    <a:pt x="6445" y="18346"/>
                    <a:pt x="7454" y="19121"/>
                  </a:cubicBezTo>
                  <a:cubicBezTo>
                    <a:pt x="7513" y="19169"/>
                    <a:pt x="7573" y="19217"/>
                    <a:pt x="7632" y="19264"/>
                  </a:cubicBezTo>
                  <a:cubicBezTo>
                    <a:pt x="7478" y="18300"/>
                    <a:pt x="7382" y="17312"/>
                    <a:pt x="7371" y="16335"/>
                  </a:cubicBezTo>
                  <a:cubicBezTo>
                    <a:pt x="7109" y="7489"/>
                    <a:pt x="12014" y="179"/>
                    <a:pt x="18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5"/>
            <p:cNvSpPr/>
            <p:nvPr/>
          </p:nvSpPr>
          <p:spPr>
            <a:xfrm rot="514838">
              <a:off x="7829316" y="640664"/>
              <a:ext cx="476272" cy="465747"/>
            </a:xfrm>
            <a:custGeom>
              <a:avLst/>
              <a:gdLst/>
              <a:ahLst/>
              <a:cxnLst/>
              <a:rect l="l" t="t" r="r" b="b"/>
              <a:pathLst>
                <a:path w="19051" h="18630" extrusionOk="0">
                  <a:moveTo>
                    <a:pt x="14" y="8"/>
                  </a:moveTo>
                  <a:lnTo>
                    <a:pt x="14" y="8"/>
                  </a:lnTo>
                  <a:cubicBezTo>
                    <a:pt x="9" y="8"/>
                    <a:pt x="5" y="8"/>
                    <a:pt x="0" y="8"/>
                  </a:cubicBezTo>
                  <a:cubicBezTo>
                    <a:pt x="5" y="8"/>
                    <a:pt x="9" y="8"/>
                    <a:pt x="14" y="8"/>
                  </a:cubicBezTo>
                  <a:close/>
                  <a:moveTo>
                    <a:pt x="528" y="1"/>
                  </a:moveTo>
                  <a:cubicBezTo>
                    <a:pt x="357" y="1"/>
                    <a:pt x="186" y="3"/>
                    <a:pt x="14" y="8"/>
                  </a:cubicBezTo>
                  <a:lnTo>
                    <a:pt x="14" y="8"/>
                  </a:lnTo>
                  <a:cubicBezTo>
                    <a:pt x="88" y="6"/>
                    <a:pt x="162" y="5"/>
                    <a:pt x="235" y="5"/>
                  </a:cubicBezTo>
                  <a:cubicBezTo>
                    <a:pt x="6430" y="5"/>
                    <a:pt x="11612" y="6964"/>
                    <a:pt x="11847" y="15700"/>
                  </a:cubicBezTo>
                  <a:cubicBezTo>
                    <a:pt x="11883" y="16677"/>
                    <a:pt x="11847" y="17653"/>
                    <a:pt x="11740" y="18629"/>
                  </a:cubicBezTo>
                  <a:cubicBezTo>
                    <a:pt x="11788" y="18582"/>
                    <a:pt x="11847" y="18534"/>
                    <a:pt x="11895" y="18475"/>
                  </a:cubicBezTo>
                  <a:cubicBezTo>
                    <a:pt x="12948" y="17576"/>
                    <a:pt x="14253" y="17123"/>
                    <a:pt x="15561" y="17123"/>
                  </a:cubicBezTo>
                  <a:cubicBezTo>
                    <a:pt x="16767" y="17123"/>
                    <a:pt x="17975" y="17508"/>
                    <a:pt x="18991" y="18284"/>
                  </a:cubicBezTo>
                  <a:lnTo>
                    <a:pt x="19050" y="18284"/>
                  </a:lnTo>
                  <a:lnTo>
                    <a:pt x="19050" y="18010"/>
                  </a:lnTo>
                  <a:cubicBezTo>
                    <a:pt x="18770" y="7959"/>
                    <a:pt x="10531" y="1"/>
                    <a:pt x="5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5"/>
            <p:cNvSpPr/>
            <p:nvPr/>
          </p:nvSpPr>
          <p:spPr>
            <a:xfrm rot="514838">
              <a:off x="7693875" y="605876"/>
              <a:ext cx="282498" cy="476547"/>
            </a:xfrm>
            <a:custGeom>
              <a:avLst/>
              <a:gdLst/>
              <a:ahLst/>
              <a:cxnLst/>
              <a:rect l="l" t="t" r="r" b="b"/>
              <a:pathLst>
                <a:path w="11300" h="19062" extrusionOk="0">
                  <a:moveTo>
                    <a:pt x="5478" y="0"/>
                  </a:moveTo>
                  <a:cubicBezTo>
                    <a:pt x="5478" y="0"/>
                    <a:pt x="1" y="6013"/>
                    <a:pt x="2299" y="19062"/>
                  </a:cubicBezTo>
                  <a:cubicBezTo>
                    <a:pt x="2358" y="19002"/>
                    <a:pt x="2418" y="18943"/>
                    <a:pt x="2477" y="18895"/>
                  </a:cubicBezTo>
                  <a:cubicBezTo>
                    <a:pt x="3526" y="17989"/>
                    <a:pt x="4831" y="17533"/>
                    <a:pt x="6139" y="17533"/>
                  </a:cubicBezTo>
                  <a:cubicBezTo>
                    <a:pt x="7341" y="17533"/>
                    <a:pt x="8547" y="17918"/>
                    <a:pt x="9561" y="18693"/>
                  </a:cubicBezTo>
                  <a:cubicBezTo>
                    <a:pt x="9621" y="18740"/>
                    <a:pt x="9680" y="18800"/>
                    <a:pt x="9752" y="18848"/>
                  </a:cubicBezTo>
                  <a:cubicBezTo>
                    <a:pt x="11300" y="5691"/>
                    <a:pt x="5478" y="0"/>
                    <a:pt x="5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5"/>
            <p:cNvSpPr/>
            <p:nvPr/>
          </p:nvSpPr>
          <p:spPr>
            <a:xfrm rot="514838">
              <a:off x="7829888" y="627388"/>
              <a:ext cx="297073" cy="471272"/>
            </a:xfrm>
            <a:custGeom>
              <a:avLst/>
              <a:gdLst/>
              <a:ahLst/>
              <a:cxnLst/>
              <a:rect l="l" t="t" r="r" b="b"/>
              <a:pathLst>
                <a:path w="11883" h="18851" extrusionOk="0">
                  <a:moveTo>
                    <a:pt x="220" y="0"/>
                  </a:moveTo>
                  <a:cubicBezTo>
                    <a:pt x="147" y="0"/>
                    <a:pt x="74" y="1"/>
                    <a:pt x="0" y="3"/>
                  </a:cubicBezTo>
                  <a:cubicBezTo>
                    <a:pt x="0" y="3"/>
                    <a:pt x="5823" y="5694"/>
                    <a:pt x="4275" y="18851"/>
                  </a:cubicBezTo>
                  <a:cubicBezTo>
                    <a:pt x="4322" y="18791"/>
                    <a:pt x="4382" y="18743"/>
                    <a:pt x="4442" y="18684"/>
                  </a:cubicBezTo>
                  <a:cubicBezTo>
                    <a:pt x="5497" y="17784"/>
                    <a:pt x="6805" y="17330"/>
                    <a:pt x="8114" y="17330"/>
                  </a:cubicBezTo>
                  <a:cubicBezTo>
                    <a:pt x="9315" y="17330"/>
                    <a:pt x="10517" y="17712"/>
                    <a:pt x="11526" y="18481"/>
                  </a:cubicBezTo>
                  <a:cubicBezTo>
                    <a:pt x="11597" y="18541"/>
                    <a:pt x="11657" y="18589"/>
                    <a:pt x="11716" y="18648"/>
                  </a:cubicBezTo>
                  <a:lnTo>
                    <a:pt x="11740" y="18624"/>
                  </a:lnTo>
                  <a:cubicBezTo>
                    <a:pt x="11847" y="17648"/>
                    <a:pt x="11883" y="16672"/>
                    <a:pt x="11847" y="15695"/>
                  </a:cubicBezTo>
                  <a:cubicBezTo>
                    <a:pt x="11612" y="6952"/>
                    <a:pt x="6422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5"/>
            <p:cNvSpPr/>
            <p:nvPr/>
          </p:nvSpPr>
          <p:spPr>
            <a:xfrm rot="514838">
              <a:off x="7552531" y="584380"/>
              <a:ext cx="279823" cy="481622"/>
            </a:xfrm>
            <a:custGeom>
              <a:avLst/>
              <a:gdLst/>
              <a:ahLst/>
              <a:cxnLst/>
              <a:rect l="l" t="t" r="r" b="b"/>
              <a:pathLst>
                <a:path w="11193" h="19265" extrusionOk="0">
                  <a:moveTo>
                    <a:pt x="11192" y="0"/>
                  </a:moveTo>
                  <a:cubicBezTo>
                    <a:pt x="4906" y="179"/>
                    <a:pt x="1" y="7489"/>
                    <a:pt x="251" y="16335"/>
                  </a:cubicBezTo>
                  <a:cubicBezTo>
                    <a:pt x="274" y="17312"/>
                    <a:pt x="370" y="18288"/>
                    <a:pt x="524" y="19252"/>
                  </a:cubicBezTo>
                  <a:lnTo>
                    <a:pt x="548" y="19264"/>
                  </a:lnTo>
                  <a:cubicBezTo>
                    <a:pt x="608" y="19217"/>
                    <a:pt x="667" y="19157"/>
                    <a:pt x="727" y="19098"/>
                  </a:cubicBezTo>
                  <a:cubicBezTo>
                    <a:pt x="1780" y="18199"/>
                    <a:pt x="3085" y="17746"/>
                    <a:pt x="4392" y="17746"/>
                  </a:cubicBezTo>
                  <a:cubicBezTo>
                    <a:pt x="5596" y="17746"/>
                    <a:pt x="6801" y="18131"/>
                    <a:pt x="7811" y="18907"/>
                  </a:cubicBezTo>
                  <a:cubicBezTo>
                    <a:pt x="7883" y="18955"/>
                    <a:pt x="7942" y="19014"/>
                    <a:pt x="8002" y="19062"/>
                  </a:cubicBezTo>
                  <a:cubicBezTo>
                    <a:pt x="5704" y="6013"/>
                    <a:pt x="11192" y="0"/>
                    <a:pt x="11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5"/>
            <p:cNvSpPr/>
            <p:nvPr/>
          </p:nvSpPr>
          <p:spPr>
            <a:xfrm rot="514838">
              <a:off x="7287764" y="1047199"/>
              <a:ext cx="492522" cy="753145"/>
            </a:xfrm>
            <a:custGeom>
              <a:avLst/>
              <a:gdLst/>
              <a:ahLst/>
              <a:cxnLst/>
              <a:rect l="l" t="t" r="r" b="b"/>
              <a:pathLst>
                <a:path w="19701" h="30126" extrusionOk="0">
                  <a:moveTo>
                    <a:pt x="169" y="1"/>
                  </a:moveTo>
                  <a:cubicBezTo>
                    <a:pt x="84" y="1"/>
                    <a:pt x="1" y="94"/>
                    <a:pt x="67" y="193"/>
                  </a:cubicBezTo>
                  <a:lnTo>
                    <a:pt x="19426" y="30078"/>
                  </a:lnTo>
                  <a:cubicBezTo>
                    <a:pt x="19450" y="30114"/>
                    <a:pt x="19498" y="30126"/>
                    <a:pt x="19534" y="30126"/>
                  </a:cubicBezTo>
                  <a:lnTo>
                    <a:pt x="19545" y="30126"/>
                  </a:lnTo>
                  <a:cubicBezTo>
                    <a:pt x="19641" y="30126"/>
                    <a:pt x="19700" y="30018"/>
                    <a:pt x="19641" y="29935"/>
                  </a:cubicBezTo>
                  <a:lnTo>
                    <a:pt x="269" y="62"/>
                  </a:lnTo>
                  <a:cubicBezTo>
                    <a:pt x="244" y="19"/>
                    <a:pt x="206" y="1"/>
                    <a:pt x="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5"/>
            <p:cNvSpPr/>
            <p:nvPr/>
          </p:nvSpPr>
          <p:spPr>
            <a:xfrm rot="514838">
              <a:off x="7470378" y="1059348"/>
              <a:ext cx="308398" cy="754645"/>
            </a:xfrm>
            <a:custGeom>
              <a:avLst/>
              <a:gdLst/>
              <a:ahLst/>
              <a:cxnLst/>
              <a:rect l="l" t="t" r="r" b="b"/>
              <a:pathLst>
                <a:path w="12336" h="30186" extrusionOk="0">
                  <a:moveTo>
                    <a:pt x="146" y="1"/>
                  </a:moveTo>
                  <a:cubicBezTo>
                    <a:pt x="129" y="1"/>
                    <a:pt x="112" y="5"/>
                    <a:pt x="96" y="15"/>
                  </a:cubicBezTo>
                  <a:cubicBezTo>
                    <a:pt x="24" y="39"/>
                    <a:pt x="1" y="110"/>
                    <a:pt x="24" y="170"/>
                  </a:cubicBezTo>
                  <a:lnTo>
                    <a:pt x="12073" y="30114"/>
                  </a:lnTo>
                  <a:cubicBezTo>
                    <a:pt x="12097" y="30162"/>
                    <a:pt x="12145" y="30186"/>
                    <a:pt x="12193" y="30186"/>
                  </a:cubicBezTo>
                  <a:lnTo>
                    <a:pt x="12240" y="30186"/>
                  </a:lnTo>
                  <a:cubicBezTo>
                    <a:pt x="12300" y="30150"/>
                    <a:pt x="12335" y="30078"/>
                    <a:pt x="12312" y="30019"/>
                  </a:cubicBezTo>
                  <a:lnTo>
                    <a:pt x="251" y="75"/>
                  </a:lnTo>
                  <a:cubicBezTo>
                    <a:pt x="233" y="32"/>
                    <a:pt x="191" y="1"/>
                    <a:pt x="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5"/>
            <p:cNvSpPr/>
            <p:nvPr/>
          </p:nvSpPr>
          <p:spPr>
            <a:xfrm rot="514838">
              <a:off x="7656435" y="1068253"/>
              <a:ext cx="121374" cy="759670"/>
            </a:xfrm>
            <a:custGeom>
              <a:avLst/>
              <a:gdLst/>
              <a:ahLst/>
              <a:cxnLst/>
              <a:rect l="l" t="t" r="r" b="b"/>
              <a:pathLst>
                <a:path w="4855" h="30387" extrusionOk="0">
                  <a:moveTo>
                    <a:pt x="142" y="0"/>
                  </a:moveTo>
                  <a:cubicBezTo>
                    <a:pt x="72" y="0"/>
                    <a:pt x="1" y="53"/>
                    <a:pt x="21" y="145"/>
                  </a:cubicBezTo>
                  <a:lnTo>
                    <a:pt x="4604" y="30279"/>
                  </a:lnTo>
                  <a:cubicBezTo>
                    <a:pt x="4604" y="30351"/>
                    <a:pt x="4664" y="30387"/>
                    <a:pt x="4724" y="30387"/>
                  </a:cubicBezTo>
                  <a:lnTo>
                    <a:pt x="4747" y="30387"/>
                  </a:lnTo>
                  <a:cubicBezTo>
                    <a:pt x="4807" y="30375"/>
                    <a:pt x="4854" y="30315"/>
                    <a:pt x="4843" y="30244"/>
                  </a:cubicBezTo>
                  <a:lnTo>
                    <a:pt x="259" y="109"/>
                  </a:lnTo>
                  <a:cubicBezTo>
                    <a:pt x="253" y="35"/>
                    <a:pt x="198" y="0"/>
                    <a:pt x="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5"/>
            <p:cNvSpPr/>
            <p:nvPr/>
          </p:nvSpPr>
          <p:spPr>
            <a:xfrm rot="514838">
              <a:off x="7769268" y="1090464"/>
              <a:ext cx="448747" cy="779070"/>
            </a:xfrm>
            <a:custGeom>
              <a:avLst/>
              <a:gdLst/>
              <a:ahLst/>
              <a:cxnLst/>
              <a:rect l="l" t="t" r="r" b="b"/>
              <a:pathLst>
                <a:path w="17950" h="31163" extrusionOk="0">
                  <a:moveTo>
                    <a:pt x="17793" y="0"/>
                  </a:moveTo>
                  <a:cubicBezTo>
                    <a:pt x="17758" y="0"/>
                    <a:pt x="17722" y="16"/>
                    <a:pt x="17693" y="52"/>
                  </a:cubicBezTo>
                  <a:lnTo>
                    <a:pt x="36" y="30984"/>
                  </a:lnTo>
                  <a:cubicBezTo>
                    <a:pt x="1" y="31044"/>
                    <a:pt x="24" y="31115"/>
                    <a:pt x="84" y="31151"/>
                  </a:cubicBezTo>
                  <a:cubicBezTo>
                    <a:pt x="108" y="31163"/>
                    <a:pt x="120" y="31163"/>
                    <a:pt x="144" y="31163"/>
                  </a:cubicBezTo>
                  <a:cubicBezTo>
                    <a:pt x="191" y="31163"/>
                    <a:pt x="227" y="31139"/>
                    <a:pt x="251" y="31103"/>
                  </a:cubicBezTo>
                  <a:lnTo>
                    <a:pt x="17908" y="183"/>
                  </a:lnTo>
                  <a:cubicBezTo>
                    <a:pt x="17949" y="83"/>
                    <a:pt x="17875" y="0"/>
                    <a:pt x="1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5"/>
            <p:cNvSpPr/>
            <p:nvPr/>
          </p:nvSpPr>
          <p:spPr>
            <a:xfrm rot="514838">
              <a:off x="7769655" y="1085319"/>
              <a:ext cx="266148" cy="770545"/>
            </a:xfrm>
            <a:custGeom>
              <a:avLst/>
              <a:gdLst/>
              <a:ahLst/>
              <a:cxnLst/>
              <a:rect l="l" t="t" r="r" b="b"/>
              <a:pathLst>
                <a:path w="10646" h="30822" extrusionOk="0">
                  <a:moveTo>
                    <a:pt x="10495" y="0"/>
                  </a:moveTo>
                  <a:cubicBezTo>
                    <a:pt x="10448" y="0"/>
                    <a:pt x="10401" y="27"/>
                    <a:pt x="10383" y="92"/>
                  </a:cubicBezTo>
                  <a:lnTo>
                    <a:pt x="24" y="30667"/>
                  </a:lnTo>
                  <a:cubicBezTo>
                    <a:pt x="1" y="30726"/>
                    <a:pt x="36" y="30798"/>
                    <a:pt x="108" y="30822"/>
                  </a:cubicBezTo>
                  <a:lnTo>
                    <a:pt x="144" y="30822"/>
                  </a:lnTo>
                  <a:cubicBezTo>
                    <a:pt x="203" y="30822"/>
                    <a:pt x="239" y="30798"/>
                    <a:pt x="263" y="30750"/>
                  </a:cubicBezTo>
                  <a:lnTo>
                    <a:pt x="10609" y="163"/>
                  </a:lnTo>
                  <a:cubicBezTo>
                    <a:pt x="10646" y="68"/>
                    <a:pt x="10570" y="0"/>
                    <a:pt x="10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5"/>
            <p:cNvSpPr/>
            <p:nvPr/>
          </p:nvSpPr>
          <p:spPr>
            <a:xfrm rot="514838">
              <a:off x="7770568" y="1077140"/>
              <a:ext cx="78599" cy="764745"/>
            </a:xfrm>
            <a:custGeom>
              <a:avLst/>
              <a:gdLst/>
              <a:ahLst/>
              <a:cxnLst/>
              <a:rect l="l" t="t" r="r" b="b"/>
              <a:pathLst>
                <a:path w="3144" h="30590" extrusionOk="0">
                  <a:moveTo>
                    <a:pt x="3006" y="1"/>
                  </a:moveTo>
                  <a:cubicBezTo>
                    <a:pt x="2943" y="1"/>
                    <a:pt x="2893" y="55"/>
                    <a:pt x="2882" y="110"/>
                  </a:cubicBezTo>
                  <a:lnTo>
                    <a:pt x="12" y="30459"/>
                  </a:lnTo>
                  <a:cubicBezTo>
                    <a:pt x="1" y="30530"/>
                    <a:pt x="48" y="30590"/>
                    <a:pt x="120" y="30590"/>
                  </a:cubicBezTo>
                  <a:lnTo>
                    <a:pt x="132" y="30590"/>
                  </a:lnTo>
                  <a:cubicBezTo>
                    <a:pt x="203" y="30590"/>
                    <a:pt x="251" y="30542"/>
                    <a:pt x="262" y="30482"/>
                  </a:cubicBezTo>
                  <a:lnTo>
                    <a:pt x="3132" y="133"/>
                  </a:lnTo>
                  <a:cubicBezTo>
                    <a:pt x="3144" y="74"/>
                    <a:pt x="3084" y="14"/>
                    <a:pt x="3025" y="2"/>
                  </a:cubicBezTo>
                  <a:cubicBezTo>
                    <a:pt x="3019" y="1"/>
                    <a:pt x="3012" y="1"/>
                    <a:pt x="3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9" name="Google Shape;1009;p35"/>
          <p:cNvGrpSpPr/>
          <p:nvPr/>
        </p:nvGrpSpPr>
        <p:grpSpPr>
          <a:xfrm rot="206105">
            <a:off x="803013" y="1374237"/>
            <a:ext cx="173093" cy="213196"/>
            <a:chOff x="7234335" y="539692"/>
            <a:chExt cx="1103331" cy="1358958"/>
          </a:xfrm>
        </p:grpSpPr>
        <p:sp>
          <p:nvSpPr>
            <p:cNvPr id="1010" name="Google Shape;1010;p35"/>
            <p:cNvSpPr/>
            <p:nvPr/>
          </p:nvSpPr>
          <p:spPr>
            <a:xfrm rot="514838">
              <a:off x="7375715" y="571120"/>
              <a:ext cx="457522" cy="483097"/>
            </a:xfrm>
            <a:custGeom>
              <a:avLst/>
              <a:gdLst/>
              <a:ahLst/>
              <a:cxnLst/>
              <a:rect l="l" t="t" r="r" b="b"/>
              <a:pathLst>
                <a:path w="18301" h="19324" extrusionOk="0">
                  <a:moveTo>
                    <a:pt x="18300" y="0"/>
                  </a:moveTo>
                  <a:lnTo>
                    <a:pt x="18300" y="0"/>
                  </a:lnTo>
                  <a:cubicBezTo>
                    <a:pt x="8073" y="286"/>
                    <a:pt x="1" y="8811"/>
                    <a:pt x="298" y="19050"/>
                  </a:cubicBezTo>
                  <a:cubicBezTo>
                    <a:pt x="298" y="19145"/>
                    <a:pt x="310" y="19229"/>
                    <a:pt x="310" y="19324"/>
                  </a:cubicBezTo>
                  <a:lnTo>
                    <a:pt x="370" y="19324"/>
                  </a:lnTo>
                  <a:cubicBezTo>
                    <a:pt x="1425" y="18418"/>
                    <a:pt x="2732" y="17961"/>
                    <a:pt x="4041" y="17961"/>
                  </a:cubicBezTo>
                  <a:cubicBezTo>
                    <a:pt x="5242" y="17961"/>
                    <a:pt x="6445" y="18346"/>
                    <a:pt x="7454" y="19121"/>
                  </a:cubicBezTo>
                  <a:cubicBezTo>
                    <a:pt x="7513" y="19169"/>
                    <a:pt x="7573" y="19217"/>
                    <a:pt x="7632" y="19264"/>
                  </a:cubicBezTo>
                  <a:cubicBezTo>
                    <a:pt x="7478" y="18300"/>
                    <a:pt x="7382" y="17312"/>
                    <a:pt x="7371" y="16335"/>
                  </a:cubicBezTo>
                  <a:cubicBezTo>
                    <a:pt x="7109" y="7489"/>
                    <a:pt x="12014" y="179"/>
                    <a:pt x="18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5"/>
            <p:cNvSpPr/>
            <p:nvPr/>
          </p:nvSpPr>
          <p:spPr>
            <a:xfrm rot="514838">
              <a:off x="7829316" y="640664"/>
              <a:ext cx="476272" cy="465747"/>
            </a:xfrm>
            <a:custGeom>
              <a:avLst/>
              <a:gdLst/>
              <a:ahLst/>
              <a:cxnLst/>
              <a:rect l="l" t="t" r="r" b="b"/>
              <a:pathLst>
                <a:path w="19051" h="18630" extrusionOk="0">
                  <a:moveTo>
                    <a:pt x="14" y="8"/>
                  </a:moveTo>
                  <a:lnTo>
                    <a:pt x="14" y="8"/>
                  </a:lnTo>
                  <a:cubicBezTo>
                    <a:pt x="9" y="8"/>
                    <a:pt x="5" y="8"/>
                    <a:pt x="0" y="8"/>
                  </a:cubicBezTo>
                  <a:cubicBezTo>
                    <a:pt x="5" y="8"/>
                    <a:pt x="9" y="8"/>
                    <a:pt x="14" y="8"/>
                  </a:cubicBezTo>
                  <a:close/>
                  <a:moveTo>
                    <a:pt x="528" y="1"/>
                  </a:moveTo>
                  <a:cubicBezTo>
                    <a:pt x="357" y="1"/>
                    <a:pt x="186" y="3"/>
                    <a:pt x="14" y="8"/>
                  </a:cubicBezTo>
                  <a:lnTo>
                    <a:pt x="14" y="8"/>
                  </a:lnTo>
                  <a:cubicBezTo>
                    <a:pt x="88" y="6"/>
                    <a:pt x="162" y="5"/>
                    <a:pt x="235" y="5"/>
                  </a:cubicBezTo>
                  <a:cubicBezTo>
                    <a:pt x="6430" y="5"/>
                    <a:pt x="11612" y="6964"/>
                    <a:pt x="11847" y="15700"/>
                  </a:cubicBezTo>
                  <a:cubicBezTo>
                    <a:pt x="11883" y="16677"/>
                    <a:pt x="11847" y="17653"/>
                    <a:pt x="11740" y="18629"/>
                  </a:cubicBezTo>
                  <a:cubicBezTo>
                    <a:pt x="11788" y="18582"/>
                    <a:pt x="11847" y="18534"/>
                    <a:pt x="11895" y="18475"/>
                  </a:cubicBezTo>
                  <a:cubicBezTo>
                    <a:pt x="12948" y="17576"/>
                    <a:pt x="14253" y="17123"/>
                    <a:pt x="15561" y="17123"/>
                  </a:cubicBezTo>
                  <a:cubicBezTo>
                    <a:pt x="16767" y="17123"/>
                    <a:pt x="17975" y="17508"/>
                    <a:pt x="18991" y="18284"/>
                  </a:cubicBezTo>
                  <a:lnTo>
                    <a:pt x="19050" y="18284"/>
                  </a:lnTo>
                  <a:lnTo>
                    <a:pt x="19050" y="18010"/>
                  </a:lnTo>
                  <a:cubicBezTo>
                    <a:pt x="18770" y="7959"/>
                    <a:pt x="10531" y="1"/>
                    <a:pt x="5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5"/>
            <p:cNvSpPr/>
            <p:nvPr/>
          </p:nvSpPr>
          <p:spPr>
            <a:xfrm rot="514838">
              <a:off x="7693875" y="605876"/>
              <a:ext cx="282498" cy="476547"/>
            </a:xfrm>
            <a:custGeom>
              <a:avLst/>
              <a:gdLst/>
              <a:ahLst/>
              <a:cxnLst/>
              <a:rect l="l" t="t" r="r" b="b"/>
              <a:pathLst>
                <a:path w="11300" h="19062" extrusionOk="0">
                  <a:moveTo>
                    <a:pt x="5478" y="0"/>
                  </a:moveTo>
                  <a:cubicBezTo>
                    <a:pt x="5478" y="0"/>
                    <a:pt x="1" y="6013"/>
                    <a:pt x="2299" y="19062"/>
                  </a:cubicBezTo>
                  <a:cubicBezTo>
                    <a:pt x="2358" y="19002"/>
                    <a:pt x="2418" y="18943"/>
                    <a:pt x="2477" y="18895"/>
                  </a:cubicBezTo>
                  <a:cubicBezTo>
                    <a:pt x="3526" y="17989"/>
                    <a:pt x="4831" y="17533"/>
                    <a:pt x="6139" y="17533"/>
                  </a:cubicBezTo>
                  <a:cubicBezTo>
                    <a:pt x="7341" y="17533"/>
                    <a:pt x="8547" y="17918"/>
                    <a:pt x="9561" y="18693"/>
                  </a:cubicBezTo>
                  <a:cubicBezTo>
                    <a:pt x="9621" y="18740"/>
                    <a:pt x="9680" y="18800"/>
                    <a:pt x="9752" y="18848"/>
                  </a:cubicBezTo>
                  <a:cubicBezTo>
                    <a:pt x="11300" y="5691"/>
                    <a:pt x="5478" y="0"/>
                    <a:pt x="5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5"/>
            <p:cNvSpPr/>
            <p:nvPr/>
          </p:nvSpPr>
          <p:spPr>
            <a:xfrm rot="514838">
              <a:off x="7829888" y="627388"/>
              <a:ext cx="297073" cy="471272"/>
            </a:xfrm>
            <a:custGeom>
              <a:avLst/>
              <a:gdLst/>
              <a:ahLst/>
              <a:cxnLst/>
              <a:rect l="l" t="t" r="r" b="b"/>
              <a:pathLst>
                <a:path w="11883" h="18851" extrusionOk="0">
                  <a:moveTo>
                    <a:pt x="220" y="0"/>
                  </a:moveTo>
                  <a:cubicBezTo>
                    <a:pt x="147" y="0"/>
                    <a:pt x="74" y="1"/>
                    <a:pt x="0" y="3"/>
                  </a:cubicBezTo>
                  <a:cubicBezTo>
                    <a:pt x="0" y="3"/>
                    <a:pt x="5823" y="5694"/>
                    <a:pt x="4275" y="18851"/>
                  </a:cubicBezTo>
                  <a:cubicBezTo>
                    <a:pt x="4322" y="18791"/>
                    <a:pt x="4382" y="18743"/>
                    <a:pt x="4442" y="18684"/>
                  </a:cubicBezTo>
                  <a:cubicBezTo>
                    <a:pt x="5497" y="17784"/>
                    <a:pt x="6805" y="17330"/>
                    <a:pt x="8114" y="17330"/>
                  </a:cubicBezTo>
                  <a:cubicBezTo>
                    <a:pt x="9315" y="17330"/>
                    <a:pt x="10517" y="17712"/>
                    <a:pt x="11526" y="18481"/>
                  </a:cubicBezTo>
                  <a:cubicBezTo>
                    <a:pt x="11597" y="18541"/>
                    <a:pt x="11657" y="18589"/>
                    <a:pt x="11716" y="18648"/>
                  </a:cubicBezTo>
                  <a:lnTo>
                    <a:pt x="11740" y="18624"/>
                  </a:lnTo>
                  <a:cubicBezTo>
                    <a:pt x="11847" y="17648"/>
                    <a:pt x="11883" y="16672"/>
                    <a:pt x="11847" y="15695"/>
                  </a:cubicBezTo>
                  <a:cubicBezTo>
                    <a:pt x="11612" y="6952"/>
                    <a:pt x="6422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5"/>
            <p:cNvSpPr/>
            <p:nvPr/>
          </p:nvSpPr>
          <p:spPr>
            <a:xfrm rot="514838">
              <a:off x="7552531" y="584380"/>
              <a:ext cx="279823" cy="481622"/>
            </a:xfrm>
            <a:custGeom>
              <a:avLst/>
              <a:gdLst/>
              <a:ahLst/>
              <a:cxnLst/>
              <a:rect l="l" t="t" r="r" b="b"/>
              <a:pathLst>
                <a:path w="11193" h="19265" extrusionOk="0">
                  <a:moveTo>
                    <a:pt x="11192" y="0"/>
                  </a:moveTo>
                  <a:cubicBezTo>
                    <a:pt x="4906" y="179"/>
                    <a:pt x="1" y="7489"/>
                    <a:pt x="251" y="16335"/>
                  </a:cubicBezTo>
                  <a:cubicBezTo>
                    <a:pt x="274" y="17312"/>
                    <a:pt x="370" y="18288"/>
                    <a:pt x="524" y="19252"/>
                  </a:cubicBezTo>
                  <a:lnTo>
                    <a:pt x="548" y="19264"/>
                  </a:lnTo>
                  <a:cubicBezTo>
                    <a:pt x="608" y="19217"/>
                    <a:pt x="667" y="19157"/>
                    <a:pt x="727" y="19098"/>
                  </a:cubicBezTo>
                  <a:cubicBezTo>
                    <a:pt x="1780" y="18199"/>
                    <a:pt x="3085" y="17746"/>
                    <a:pt x="4392" y="17746"/>
                  </a:cubicBezTo>
                  <a:cubicBezTo>
                    <a:pt x="5596" y="17746"/>
                    <a:pt x="6801" y="18131"/>
                    <a:pt x="7811" y="18907"/>
                  </a:cubicBezTo>
                  <a:cubicBezTo>
                    <a:pt x="7883" y="18955"/>
                    <a:pt x="7942" y="19014"/>
                    <a:pt x="8002" y="19062"/>
                  </a:cubicBezTo>
                  <a:cubicBezTo>
                    <a:pt x="5704" y="6013"/>
                    <a:pt x="11192" y="0"/>
                    <a:pt x="11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5"/>
            <p:cNvSpPr/>
            <p:nvPr/>
          </p:nvSpPr>
          <p:spPr>
            <a:xfrm rot="514838">
              <a:off x="7287764" y="1047199"/>
              <a:ext cx="492522" cy="753145"/>
            </a:xfrm>
            <a:custGeom>
              <a:avLst/>
              <a:gdLst/>
              <a:ahLst/>
              <a:cxnLst/>
              <a:rect l="l" t="t" r="r" b="b"/>
              <a:pathLst>
                <a:path w="19701" h="30126" extrusionOk="0">
                  <a:moveTo>
                    <a:pt x="169" y="1"/>
                  </a:moveTo>
                  <a:cubicBezTo>
                    <a:pt x="84" y="1"/>
                    <a:pt x="1" y="94"/>
                    <a:pt x="67" y="193"/>
                  </a:cubicBezTo>
                  <a:lnTo>
                    <a:pt x="19426" y="30078"/>
                  </a:lnTo>
                  <a:cubicBezTo>
                    <a:pt x="19450" y="30114"/>
                    <a:pt x="19498" y="30126"/>
                    <a:pt x="19534" y="30126"/>
                  </a:cubicBezTo>
                  <a:lnTo>
                    <a:pt x="19545" y="30126"/>
                  </a:lnTo>
                  <a:cubicBezTo>
                    <a:pt x="19641" y="30126"/>
                    <a:pt x="19700" y="30018"/>
                    <a:pt x="19641" y="29935"/>
                  </a:cubicBezTo>
                  <a:lnTo>
                    <a:pt x="269" y="62"/>
                  </a:lnTo>
                  <a:cubicBezTo>
                    <a:pt x="244" y="19"/>
                    <a:pt x="206" y="1"/>
                    <a:pt x="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5"/>
            <p:cNvSpPr/>
            <p:nvPr/>
          </p:nvSpPr>
          <p:spPr>
            <a:xfrm rot="514838">
              <a:off x="7470378" y="1059348"/>
              <a:ext cx="308398" cy="754645"/>
            </a:xfrm>
            <a:custGeom>
              <a:avLst/>
              <a:gdLst/>
              <a:ahLst/>
              <a:cxnLst/>
              <a:rect l="l" t="t" r="r" b="b"/>
              <a:pathLst>
                <a:path w="12336" h="30186" extrusionOk="0">
                  <a:moveTo>
                    <a:pt x="146" y="1"/>
                  </a:moveTo>
                  <a:cubicBezTo>
                    <a:pt x="129" y="1"/>
                    <a:pt x="112" y="5"/>
                    <a:pt x="96" y="15"/>
                  </a:cubicBezTo>
                  <a:cubicBezTo>
                    <a:pt x="24" y="39"/>
                    <a:pt x="1" y="110"/>
                    <a:pt x="24" y="170"/>
                  </a:cubicBezTo>
                  <a:lnTo>
                    <a:pt x="12073" y="30114"/>
                  </a:lnTo>
                  <a:cubicBezTo>
                    <a:pt x="12097" y="30162"/>
                    <a:pt x="12145" y="30186"/>
                    <a:pt x="12193" y="30186"/>
                  </a:cubicBezTo>
                  <a:lnTo>
                    <a:pt x="12240" y="30186"/>
                  </a:lnTo>
                  <a:cubicBezTo>
                    <a:pt x="12300" y="30150"/>
                    <a:pt x="12335" y="30078"/>
                    <a:pt x="12312" y="30019"/>
                  </a:cubicBezTo>
                  <a:lnTo>
                    <a:pt x="251" y="75"/>
                  </a:lnTo>
                  <a:cubicBezTo>
                    <a:pt x="233" y="32"/>
                    <a:pt x="191" y="1"/>
                    <a:pt x="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5"/>
            <p:cNvSpPr/>
            <p:nvPr/>
          </p:nvSpPr>
          <p:spPr>
            <a:xfrm rot="514838">
              <a:off x="7656435" y="1068253"/>
              <a:ext cx="121374" cy="759670"/>
            </a:xfrm>
            <a:custGeom>
              <a:avLst/>
              <a:gdLst/>
              <a:ahLst/>
              <a:cxnLst/>
              <a:rect l="l" t="t" r="r" b="b"/>
              <a:pathLst>
                <a:path w="4855" h="30387" extrusionOk="0">
                  <a:moveTo>
                    <a:pt x="142" y="0"/>
                  </a:moveTo>
                  <a:cubicBezTo>
                    <a:pt x="72" y="0"/>
                    <a:pt x="1" y="53"/>
                    <a:pt x="21" y="145"/>
                  </a:cubicBezTo>
                  <a:lnTo>
                    <a:pt x="4604" y="30279"/>
                  </a:lnTo>
                  <a:cubicBezTo>
                    <a:pt x="4604" y="30351"/>
                    <a:pt x="4664" y="30387"/>
                    <a:pt x="4724" y="30387"/>
                  </a:cubicBezTo>
                  <a:lnTo>
                    <a:pt x="4747" y="30387"/>
                  </a:lnTo>
                  <a:cubicBezTo>
                    <a:pt x="4807" y="30375"/>
                    <a:pt x="4854" y="30315"/>
                    <a:pt x="4843" y="30244"/>
                  </a:cubicBezTo>
                  <a:lnTo>
                    <a:pt x="259" y="109"/>
                  </a:lnTo>
                  <a:cubicBezTo>
                    <a:pt x="253" y="35"/>
                    <a:pt x="198" y="0"/>
                    <a:pt x="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5"/>
            <p:cNvSpPr/>
            <p:nvPr/>
          </p:nvSpPr>
          <p:spPr>
            <a:xfrm rot="514838">
              <a:off x="7769268" y="1090464"/>
              <a:ext cx="448747" cy="779070"/>
            </a:xfrm>
            <a:custGeom>
              <a:avLst/>
              <a:gdLst/>
              <a:ahLst/>
              <a:cxnLst/>
              <a:rect l="l" t="t" r="r" b="b"/>
              <a:pathLst>
                <a:path w="17950" h="31163" extrusionOk="0">
                  <a:moveTo>
                    <a:pt x="17793" y="0"/>
                  </a:moveTo>
                  <a:cubicBezTo>
                    <a:pt x="17758" y="0"/>
                    <a:pt x="17722" y="16"/>
                    <a:pt x="17693" y="52"/>
                  </a:cubicBezTo>
                  <a:lnTo>
                    <a:pt x="36" y="30984"/>
                  </a:lnTo>
                  <a:cubicBezTo>
                    <a:pt x="1" y="31044"/>
                    <a:pt x="24" y="31115"/>
                    <a:pt x="84" y="31151"/>
                  </a:cubicBezTo>
                  <a:cubicBezTo>
                    <a:pt x="108" y="31163"/>
                    <a:pt x="120" y="31163"/>
                    <a:pt x="144" y="31163"/>
                  </a:cubicBezTo>
                  <a:cubicBezTo>
                    <a:pt x="191" y="31163"/>
                    <a:pt x="227" y="31139"/>
                    <a:pt x="251" y="31103"/>
                  </a:cubicBezTo>
                  <a:lnTo>
                    <a:pt x="17908" y="183"/>
                  </a:lnTo>
                  <a:cubicBezTo>
                    <a:pt x="17949" y="83"/>
                    <a:pt x="17875" y="0"/>
                    <a:pt x="1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5"/>
            <p:cNvSpPr/>
            <p:nvPr/>
          </p:nvSpPr>
          <p:spPr>
            <a:xfrm rot="514838">
              <a:off x="7769655" y="1085319"/>
              <a:ext cx="266148" cy="770545"/>
            </a:xfrm>
            <a:custGeom>
              <a:avLst/>
              <a:gdLst/>
              <a:ahLst/>
              <a:cxnLst/>
              <a:rect l="l" t="t" r="r" b="b"/>
              <a:pathLst>
                <a:path w="10646" h="30822" extrusionOk="0">
                  <a:moveTo>
                    <a:pt x="10495" y="0"/>
                  </a:moveTo>
                  <a:cubicBezTo>
                    <a:pt x="10448" y="0"/>
                    <a:pt x="10401" y="27"/>
                    <a:pt x="10383" y="92"/>
                  </a:cubicBezTo>
                  <a:lnTo>
                    <a:pt x="24" y="30667"/>
                  </a:lnTo>
                  <a:cubicBezTo>
                    <a:pt x="1" y="30726"/>
                    <a:pt x="36" y="30798"/>
                    <a:pt x="108" y="30822"/>
                  </a:cubicBezTo>
                  <a:lnTo>
                    <a:pt x="144" y="30822"/>
                  </a:lnTo>
                  <a:cubicBezTo>
                    <a:pt x="203" y="30822"/>
                    <a:pt x="239" y="30798"/>
                    <a:pt x="263" y="30750"/>
                  </a:cubicBezTo>
                  <a:lnTo>
                    <a:pt x="10609" y="163"/>
                  </a:lnTo>
                  <a:cubicBezTo>
                    <a:pt x="10646" y="68"/>
                    <a:pt x="10570" y="0"/>
                    <a:pt x="10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5"/>
            <p:cNvSpPr/>
            <p:nvPr/>
          </p:nvSpPr>
          <p:spPr>
            <a:xfrm rot="514838">
              <a:off x="7770568" y="1077140"/>
              <a:ext cx="78599" cy="764745"/>
            </a:xfrm>
            <a:custGeom>
              <a:avLst/>
              <a:gdLst/>
              <a:ahLst/>
              <a:cxnLst/>
              <a:rect l="l" t="t" r="r" b="b"/>
              <a:pathLst>
                <a:path w="3144" h="30590" extrusionOk="0">
                  <a:moveTo>
                    <a:pt x="3006" y="1"/>
                  </a:moveTo>
                  <a:cubicBezTo>
                    <a:pt x="2943" y="1"/>
                    <a:pt x="2893" y="55"/>
                    <a:pt x="2882" y="110"/>
                  </a:cubicBezTo>
                  <a:lnTo>
                    <a:pt x="12" y="30459"/>
                  </a:lnTo>
                  <a:cubicBezTo>
                    <a:pt x="1" y="30530"/>
                    <a:pt x="48" y="30590"/>
                    <a:pt x="120" y="30590"/>
                  </a:cubicBezTo>
                  <a:lnTo>
                    <a:pt x="132" y="30590"/>
                  </a:lnTo>
                  <a:cubicBezTo>
                    <a:pt x="203" y="30590"/>
                    <a:pt x="251" y="30542"/>
                    <a:pt x="262" y="30482"/>
                  </a:cubicBezTo>
                  <a:lnTo>
                    <a:pt x="3132" y="133"/>
                  </a:lnTo>
                  <a:cubicBezTo>
                    <a:pt x="3144" y="74"/>
                    <a:pt x="3084" y="14"/>
                    <a:pt x="3025" y="2"/>
                  </a:cubicBezTo>
                  <a:cubicBezTo>
                    <a:pt x="3019" y="1"/>
                    <a:pt x="3012" y="1"/>
                    <a:pt x="3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44"/>
          <p:cNvSpPr txBox="1">
            <a:spLocks noGrp="1"/>
          </p:cNvSpPr>
          <p:nvPr>
            <p:ph type="title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ALGORITHM </a:t>
            </a:r>
            <a:endParaRPr/>
          </a:p>
        </p:txBody>
      </p:sp>
      <p:sp>
        <p:nvSpPr>
          <p:cNvPr id="1302" name="Google Shape;1302;p44"/>
          <p:cNvSpPr txBox="1">
            <a:spLocks noGrp="1"/>
          </p:cNvSpPr>
          <p:nvPr>
            <p:ph type="title" idx="4294967295"/>
          </p:nvPr>
        </p:nvSpPr>
        <p:spPr>
          <a:xfrm>
            <a:off x="149175" y="1307875"/>
            <a:ext cx="10008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-01-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03" name="Google Shape;1303;p44"/>
          <p:cNvSpPr txBox="1">
            <a:spLocks noGrp="1"/>
          </p:cNvSpPr>
          <p:nvPr>
            <p:ph type="title" idx="4294967295"/>
          </p:nvPr>
        </p:nvSpPr>
        <p:spPr>
          <a:xfrm>
            <a:off x="137250" y="2069875"/>
            <a:ext cx="10008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-02-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04" name="Google Shape;1304;p44"/>
          <p:cNvSpPr txBox="1">
            <a:spLocks noGrp="1"/>
          </p:cNvSpPr>
          <p:nvPr>
            <p:ph type="title" idx="4294967295"/>
          </p:nvPr>
        </p:nvSpPr>
        <p:spPr>
          <a:xfrm>
            <a:off x="149175" y="2897575"/>
            <a:ext cx="10008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-03-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05" name="Google Shape;1305;p44"/>
          <p:cNvSpPr txBox="1">
            <a:spLocks noGrp="1"/>
          </p:cNvSpPr>
          <p:nvPr>
            <p:ph type="title" idx="4294967295"/>
          </p:nvPr>
        </p:nvSpPr>
        <p:spPr>
          <a:xfrm>
            <a:off x="72975" y="1219375"/>
            <a:ext cx="5356800" cy="75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</a:rPr>
              <a:t>Finding Parameter λ - mean</a:t>
            </a:r>
            <a:endParaRPr sz="2200">
              <a:solidFill>
                <a:schemeClr val="accent2"/>
              </a:solidFill>
            </a:endParaRPr>
          </a:p>
        </p:txBody>
      </p:sp>
      <p:grpSp>
        <p:nvGrpSpPr>
          <p:cNvPr id="1306" name="Google Shape;1306;p44"/>
          <p:cNvGrpSpPr/>
          <p:nvPr/>
        </p:nvGrpSpPr>
        <p:grpSpPr>
          <a:xfrm rot="316251">
            <a:off x="5798528" y="-79357"/>
            <a:ext cx="1018489" cy="1254594"/>
            <a:chOff x="7234335" y="539692"/>
            <a:chExt cx="1103331" cy="1358958"/>
          </a:xfrm>
        </p:grpSpPr>
        <p:sp>
          <p:nvSpPr>
            <p:cNvPr id="1307" name="Google Shape;1307;p44"/>
            <p:cNvSpPr/>
            <p:nvPr/>
          </p:nvSpPr>
          <p:spPr>
            <a:xfrm rot="514838">
              <a:off x="7375715" y="571120"/>
              <a:ext cx="457522" cy="483097"/>
            </a:xfrm>
            <a:custGeom>
              <a:avLst/>
              <a:gdLst/>
              <a:ahLst/>
              <a:cxnLst/>
              <a:rect l="l" t="t" r="r" b="b"/>
              <a:pathLst>
                <a:path w="18301" h="19324" extrusionOk="0">
                  <a:moveTo>
                    <a:pt x="18300" y="0"/>
                  </a:moveTo>
                  <a:lnTo>
                    <a:pt x="18300" y="0"/>
                  </a:lnTo>
                  <a:cubicBezTo>
                    <a:pt x="8073" y="286"/>
                    <a:pt x="1" y="8811"/>
                    <a:pt x="298" y="19050"/>
                  </a:cubicBezTo>
                  <a:cubicBezTo>
                    <a:pt x="298" y="19145"/>
                    <a:pt x="310" y="19229"/>
                    <a:pt x="310" y="19324"/>
                  </a:cubicBezTo>
                  <a:lnTo>
                    <a:pt x="370" y="19324"/>
                  </a:lnTo>
                  <a:cubicBezTo>
                    <a:pt x="1425" y="18418"/>
                    <a:pt x="2732" y="17961"/>
                    <a:pt x="4041" y="17961"/>
                  </a:cubicBezTo>
                  <a:cubicBezTo>
                    <a:pt x="5242" y="17961"/>
                    <a:pt x="6445" y="18346"/>
                    <a:pt x="7454" y="19121"/>
                  </a:cubicBezTo>
                  <a:cubicBezTo>
                    <a:pt x="7513" y="19169"/>
                    <a:pt x="7573" y="19217"/>
                    <a:pt x="7632" y="19264"/>
                  </a:cubicBezTo>
                  <a:cubicBezTo>
                    <a:pt x="7478" y="18300"/>
                    <a:pt x="7382" y="17312"/>
                    <a:pt x="7371" y="16335"/>
                  </a:cubicBezTo>
                  <a:cubicBezTo>
                    <a:pt x="7109" y="7489"/>
                    <a:pt x="12014" y="179"/>
                    <a:pt x="18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4"/>
            <p:cNvSpPr/>
            <p:nvPr/>
          </p:nvSpPr>
          <p:spPr>
            <a:xfrm rot="514838">
              <a:off x="7829316" y="640664"/>
              <a:ext cx="476272" cy="465747"/>
            </a:xfrm>
            <a:custGeom>
              <a:avLst/>
              <a:gdLst/>
              <a:ahLst/>
              <a:cxnLst/>
              <a:rect l="l" t="t" r="r" b="b"/>
              <a:pathLst>
                <a:path w="19051" h="18630" extrusionOk="0">
                  <a:moveTo>
                    <a:pt x="14" y="8"/>
                  </a:moveTo>
                  <a:lnTo>
                    <a:pt x="14" y="8"/>
                  </a:lnTo>
                  <a:cubicBezTo>
                    <a:pt x="9" y="8"/>
                    <a:pt x="5" y="8"/>
                    <a:pt x="0" y="8"/>
                  </a:cubicBezTo>
                  <a:cubicBezTo>
                    <a:pt x="5" y="8"/>
                    <a:pt x="9" y="8"/>
                    <a:pt x="14" y="8"/>
                  </a:cubicBezTo>
                  <a:close/>
                  <a:moveTo>
                    <a:pt x="528" y="1"/>
                  </a:moveTo>
                  <a:cubicBezTo>
                    <a:pt x="357" y="1"/>
                    <a:pt x="186" y="3"/>
                    <a:pt x="14" y="8"/>
                  </a:cubicBezTo>
                  <a:lnTo>
                    <a:pt x="14" y="8"/>
                  </a:lnTo>
                  <a:cubicBezTo>
                    <a:pt x="88" y="6"/>
                    <a:pt x="162" y="5"/>
                    <a:pt x="235" y="5"/>
                  </a:cubicBezTo>
                  <a:cubicBezTo>
                    <a:pt x="6430" y="5"/>
                    <a:pt x="11612" y="6964"/>
                    <a:pt x="11847" y="15700"/>
                  </a:cubicBezTo>
                  <a:cubicBezTo>
                    <a:pt x="11883" y="16677"/>
                    <a:pt x="11847" y="17653"/>
                    <a:pt x="11740" y="18629"/>
                  </a:cubicBezTo>
                  <a:cubicBezTo>
                    <a:pt x="11788" y="18582"/>
                    <a:pt x="11847" y="18534"/>
                    <a:pt x="11895" y="18475"/>
                  </a:cubicBezTo>
                  <a:cubicBezTo>
                    <a:pt x="12948" y="17576"/>
                    <a:pt x="14253" y="17123"/>
                    <a:pt x="15561" y="17123"/>
                  </a:cubicBezTo>
                  <a:cubicBezTo>
                    <a:pt x="16767" y="17123"/>
                    <a:pt x="17975" y="17508"/>
                    <a:pt x="18991" y="18284"/>
                  </a:cubicBezTo>
                  <a:lnTo>
                    <a:pt x="19050" y="18284"/>
                  </a:lnTo>
                  <a:lnTo>
                    <a:pt x="19050" y="18010"/>
                  </a:lnTo>
                  <a:cubicBezTo>
                    <a:pt x="18770" y="7959"/>
                    <a:pt x="10531" y="1"/>
                    <a:pt x="5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4"/>
            <p:cNvSpPr/>
            <p:nvPr/>
          </p:nvSpPr>
          <p:spPr>
            <a:xfrm rot="514838">
              <a:off x="7693875" y="605876"/>
              <a:ext cx="282498" cy="476547"/>
            </a:xfrm>
            <a:custGeom>
              <a:avLst/>
              <a:gdLst/>
              <a:ahLst/>
              <a:cxnLst/>
              <a:rect l="l" t="t" r="r" b="b"/>
              <a:pathLst>
                <a:path w="11300" h="19062" extrusionOk="0">
                  <a:moveTo>
                    <a:pt x="5478" y="0"/>
                  </a:moveTo>
                  <a:cubicBezTo>
                    <a:pt x="5478" y="0"/>
                    <a:pt x="1" y="6013"/>
                    <a:pt x="2299" y="19062"/>
                  </a:cubicBezTo>
                  <a:cubicBezTo>
                    <a:pt x="2358" y="19002"/>
                    <a:pt x="2418" y="18943"/>
                    <a:pt x="2477" y="18895"/>
                  </a:cubicBezTo>
                  <a:cubicBezTo>
                    <a:pt x="3526" y="17989"/>
                    <a:pt x="4831" y="17533"/>
                    <a:pt x="6139" y="17533"/>
                  </a:cubicBezTo>
                  <a:cubicBezTo>
                    <a:pt x="7341" y="17533"/>
                    <a:pt x="8547" y="17918"/>
                    <a:pt x="9561" y="18693"/>
                  </a:cubicBezTo>
                  <a:cubicBezTo>
                    <a:pt x="9621" y="18740"/>
                    <a:pt x="9680" y="18800"/>
                    <a:pt x="9752" y="18848"/>
                  </a:cubicBezTo>
                  <a:cubicBezTo>
                    <a:pt x="11300" y="5691"/>
                    <a:pt x="5478" y="0"/>
                    <a:pt x="5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4"/>
            <p:cNvSpPr/>
            <p:nvPr/>
          </p:nvSpPr>
          <p:spPr>
            <a:xfrm rot="514838">
              <a:off x="7829888" y="627388"/>
              <a:ext cx="297073" cy="471272"/>
            </a:xfrm>
            <a:custGeom>
              <a:avLst/>
              <a:gdLst/>
              <a:ahLst/>
              <a:cxnLst/>
              <a:rect l="l" t="t" r="r" b="b"/>
              <a:pathLst>
                <a:path w="11883" h="18851" extrusionOk="0">
                  <a:moveTo>
                    <a:pt x="220" y="0"/>
                  </a:moveTo>
                  <a:cubicBezTo>
                    <a:pt x="147" y="0"/>
                    <a:pt x="74" y="1"/>
                    <a:pt x="0" y="3"/>
                  </a:cubicBezTo>
                  <a:cubicBezTo>
                    <a:pt x="0" y="3"/>
                    <a:pt x="5823" y="5694"/>
                    <a:pt x="4275" y="18851"/>
                  </a:cubicBezTo>
                  <a:cubicBezTo>
                    <a:pt x="4322" y="18791"/>
                    <a:pt x="4382" y="18743"/>
                    <a:pt x="4442" y="18684"/>
                  </a:cubicBezTo>
                  <a:cubicBezTo>
                    <a:pt x="5497" y="17784"/>
                    <a:pt x="6805" y="17330"/>
                    <a:pt x="8114" y="17330"/>
                  </a:cubicBezTo>
                  <a:cubicBezTo>
                    <a:pt x="9315" y="17330"/>
                    <a:pt x="10517" y="17712"/>
                    <a:pt x="11526" y="18481"/>
                  </a:cubicBezTo>
                  <a:cubicBezTo>
                    <a:pt x="11597" y="18541"/>
                    <a:pt x="11657" y="18589"/>
                    <a:pt x="11716" y="18648"/>
                  </a:cubicBezTo>
                  <a:lnTo>
                    <a:pt x="11740" y="18624"/>
                  </a:lnTo>
                  <a:cubicBezTo>
                    <a:pt x="11847" y="17648"/>
                    <a:pt x="11883" y="16672"/>
                    <a:pt x="11847" y="15695"/>
                  </a:cubicBezTo>
                  <a:cubicBezTo>
                    <a:pt x="11612" y="6952"/>
                    <a:pt x="6422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4"/>
            <p:cNvSpPr/>
            <p:nvPr/>
          </p:nvSpPr>
          <p:spPr>
            <a:xfrm rot="514838">
              <a:off x="7552531" y="584380"/>
              <a:ext cx="279823" cy="481622"/>
            </a:xfrm>
            <a:custGeom>
              <a:avLst/>
              <a:gdLst/>
              <a:ahLst/>
              <a:cxnLst/>
              <a:rect l="l" t="t" r="r" b="b"/>
              <a:pathLst>
                <a:path w="11193" h="19265" extrusionOk="0">
                  <a:moveTo>
                    <a:pt x="11192" y="0"/>
                  </a:moveTo>
                  <a:cubicBezTo>
                    <a:pt x="4906" y="179"/>
                    <a:pt x="1" y="7489"/>
                    <a:pt x="251" y="16335"/>
                  </a:cubicBezTo>
                  <a:cubicBezTo>
                    <a:pt x="274" y="17312"/>
                    <a:pt x="370" y="18288"/>
                    <a:pt x="524" y="19252"/>
                  </a:cubicBezTo>
                  <a:lnTo>
                    <a:pt x="548" y="19264"/>
                  </a:lnTo>
                  <a:cubicBezTo>
                    <a:pt x="608" y="19217"/>
                    <a:pt x="667" y="19157"/>
                    <a:pt x="727" y="19098"/>
                  </a:cubicBezTo>
                  <a:cubicBezTo>
                    <a:pt x="1780" y="18199"/>
                    <a:pt x="3085" y="17746"/>
                    <a:pt x="4392" y="17746"/>
                  </a:cubicBezTo>
                  <a:cubicBezTo>
                    <a:pt x="5596" y="17746"/>
                    <a:pt x="6801" y="18131"/>
                    <a:pt x="7811" y="18907"/>
                  </a:cubicBezTo>
                  <a:cubicBezTo>
                    <a:pt x="7883" y="18955"/>
                    <a:pt x="7942" y="19014"/>
                    <a:pt x="8002" y="19062"/>
                  </a:cubicBezTo>
                  <a:cubicBezTo>
                    <a:pt x="5704" y="6013"/>
                    <a:pt x="11192" y="0"/>
                    <a:pt x="11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4"/>
            <p:cNvSpPr/>
            <p:nvPr/>
          </p:nvSpPr>
          <p:spPr>
            <a:xfrm rot="514838">
              <a:off x="7287764" y="1047199"/>
              <a:ext cx="492522" cy="753145"/>
            </a:xfrm>
            <a:custGeom>
              <a:avLst/>
              <a:gdLst/>
              <a:ahLst/>
              <a:cxnLst/>
              <a:rect l="l" t="t" r="r" b="b"/>
              <a:pathLst>
                <a:path w="19701" h="30126" extrusionOk="0">
                  <a:moveTo>
                    <a:pt x="169" y="1"/>
                  </a:moveTo>
                  <a:cubicBezTo>
                    <a:pt x="84" y="1"/>
                    <a:pt x="1" y="94"/>
                    <a:pt x="67" y="193"/>
                  </a:cubicBezTo>
                  <a:lnTo>
                    <a:pt x="19426" y="30078"/>
                  </a:lnTo>
                  <a:cubicBezTo>
                    <a:pt x="19450" y="30114"/>
                    <a:pt x="19498" y="30126"/>
                    <a:pt x="19534" y="30126"/>
                  </a:cubicBezTo>
                  <a:lnTo>
                    <a:pt x="19545" y="30126"/>
                  </a:lnTo>
                  <a:cubicBezTo>
                    <a:pt x="19641" y="30126"/>
                    <a:pt x="19700" y="30018"/>
                    <a:pt x="19641" y="29935"/>
                  </a:cubicBezTo>
                  <a:lnTo>
                    <a:pt x="269" y="62"/>
                  </a:lnTo>
                  <a:cubicBezTo>
                    <a:pt x="244" y="19"/>
                    <a:pt x="206" y="1"/>
                    <a:pt x="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4"/>
            <p:cNvSpPr/>
            <p:nvPr/>
          </p:nvSpPr>
          <p:spPr>
            <a:xfrm rot="514838">
              <a:off x="7470378" y="1059348"/>
              <a:ext cx="308398" cy="754645"/>
            </a:xfrm>
            <a:custGeom>
              <a:avLst/>
              <a:gdLst/>
              <a:ahLst/>
              <a:cxnLst/>
              <a:rect l="l" t="t" r="r" b="b"/>
              <a:pathLst>
                <a:path w="12336" h="30186" extrusionOk="0">
                  <a:moveTo>
                    <a:pt x="146" y="1"/>
                  </a:moveTo>
                  <a:cubicBezTo>
                    <a:pt x="129" y="1"/>
                    <a:pt x="112" y="5"/>
                    <a:pt x="96" y="15"/>
                  </a:cubicBezTo>
                  <a:cubicBezTo>
                    <a:pt x="24" y="39"/>
                    <a:pt x="1" y="110"/>
                    <a:pt x="24" y="170"/>
                  </a:cubicBezTo>
                  <a:lnTo>
                    <a:pt x="12073" y="30114"/>
                  </a:lnTo>
                  <a:cubicBezTo>
                    <a:pt x="12097" y="30162"/>
                    <a:pt x="12145" y="30186"/>
                    <a:pt x="12193" y="30186"/>
                  </a:cubicBezTo>
                  <a:lnTo>
                    <a:pt x="12240" y="30186"/>
                  </a:lnTo>
                  <a:cubicBezTo>
                    <a:pt x="12300" y="30150"/>
                    <a:pt x="12335" y="30078"/>
                    <a:pt x="12312" y="30019"/>
                  </a:cubicBezTo>
                  <a:lnTo>
                    <a:pt x="251" y="75"/>
                  </a:lnTo>
                  <a:cubicBezTo>
                    <a:pt x="233" y="32"/>
                    <a:pt x="191" y="1"/>
                    <a:pt x="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4"/>
            <p:cNvSpPr/>
            <p:nvPr/>
          </p:nvSpPr>
          <p:spPr>
            <a:xfrm rot="514838">
              <a:off x="7656435" y="1068253"/>
              <a:ext cx="121374" cy="759670"/>
            </a:xfrm>
            <a:custGeom>
              <a:avLst/>
              <a:gdLst/>
              <a:ahLst/>
              <a:cxnLst/>
              <a:rect l="l" t="t" r="r" b="b"/>
              <a:pathLst>
                <a:path w="4855" h="30387" extrusionOk="0">
                  <a:moveTo>
                    <a:pt x="142" y="0"/>
                  </a:moveTo>
                  <a:cubicBezTo>
                    <a:pt x="72" y="0"/>
                    <a:pt x="1" y="53"/>
                    <a:pt x="21" y="145"/>
                  </a:cubicBezTo>
                  <a:lnTo>
                    <a:pt x="4604" y="30279"/>
                  </a:lnTo>
                  <a:cubicBezTo>
                    <a:pt x="4604" y="30351"/>
                    <a:pt x="4664" y="30387"/>
                    <a:pt x="4724" y="30387"/>
                  </a:cubicBezTo>
                  <a:lnTo>
                    <a:pt x="4747" y="30387"/>
                  </a:lnTo>
                  <a:cubicBezTo>
                    <a:pt x="4807" y="30375"/>
                    <a:pt x="4854" y="30315"/>
                    <a:pt x="4843" y="30244"/>
                  </a:cubicBezTo>
                  <a:lnTo>
                    <a:pt x="259" y="109"/>
                  </a:lnTo>
                  <a:cubicBezTo>
                    <a:pt x="253" y="35"/>
                    <a:pt x="198" y="0"/>
                    <a:pt x="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4"/>
            <p:cNvSpPr/>
            <p:nvPr/>
          </p:nvSpPr>
          <p:spPr>
            <a:xfrm rot="514838">
              <a:off x="7769268" y="1090464"/>
              <a:ext cx="448747" cy="779070"/>
            </a:xfrm>
            <a:custGeom>
              <a:avLst/>
              <a:gdLst/>
              <a:ahLst/>
              <a:cxnLst/>
              <a:rect l="l" t="t" r="r" b="b"/>
              <a:pathLst>
                <a:path w="17950" h="31163" extrusionOk="0">
                  <a:moveTo>
                    <a:pt x="17793" y="0"/>
                  </a:moveTo>
                  <a:cubicBezTo>
                    <a:pt x="17758" y="0"/>
                    <a:pt x="17722" y="16"/>
                    <a:pt x="17693" y="52"/>
                  </a:cubicBezTo>
                  <a:lnTo>
                    <a:pt x="36" y="30984"/>
                  </a:lnTo>
                  <a:cubicBezTo>
                    <a:pt x="1" y="31044"/>
                    <a:pt x="24" y="31115"/>
                    <a:pt x="84" y="31151"/>
                  </a:cubicBezTo>
                  <a:cubicBezTo>
                    <a:pt x="108" y="31163"/>
                    <a:pt x="120" y="31163"/>
                    <a:pt x="144" y="31163"/>
                  </a:cubicBezTo>
                  <a:cubicBezTo>
                    <a:pt x="191" y="31163"/>
                    <a:pt x="227" y="31139"/>
                    <a:pt x="251" y="31103"/>
                  </a:cubicBezTo>
                  <a:lnTo>
                    <a:pt x="17908" y="183"/>
                  </a:lnTo>
                  <a:cubicBezTo>
                    <a:pt x="17949" y="83"/>
                    <a:pt x="17875" y="0"/>
                    <a:pt x="1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4"/>
            <p:cNvSpPr/>
            <p:nvPr/>
          </p:nvSpPr>
          <p:spPr>
            <a:xfrm rot="514838">
              <a:off x="7769655" y="1085319"/>
              <a:ext cx="266148" cy="770545"/>
            </a:xfrm>
            <a:custGeom>
              <a:avLst/>
              <a:gdLst/>
              <a:ahLst/>
              <a:cxnLst/>
              <a:rect l="l" t="t" r="r" b="b"/>
              <a:pathLst>
                <a:path w="10646" h="30822" extrusionOk="0">
                  <a:moveTo>
                    <a:pt x="10495" y="0"/>
                  </a:moveTo>
                  <a:cubicBezTo>
                    <a:pt x="10448" y="0"/>
                    <a:pt x="10401" y="27"/>
                    <a:pt x="10383" y="92"/>
                  </a:cubicBezTo>
                  <a:lnTo>
                    <a:pt x="24" y="30667"/>
                  </a:lnTo>
                  <a:cubicBezTo>
                    <a:pt x="1" y="30726"/>
                    <a:pt x="36" y="30798"/>
                    <a:pt x="108" y="30822"/>
                  </a:cubicBezTo>
                  <a:lnTo>
                    <a:pt x="144" y="30822"/>
                  </a:lnTo>
                  <a:cubicBezTo>
                    <a:pt x="203" y="30822"/>
                    <a:pt x="239" y="30798"/>
                    <a:pt x="263" y="30750"/>
                  </a:cubicBezTo>
                  <a:lnTo>
                    <a:pt x="10609" y="163"/>
                  </a:lnTo>
                  <a:cubicBezTo>
                    <a:pt x="10646" y="68"/>
                    <a:pt x="10570" y="0"/>
                    <a:pt x="10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4"/>
            <p:cNvSpPr/>
            <p:nvPr/>
          </p:nvSpPr>
          <p:spPr>
            <a:xfrm rot="514838">
              <a:off x="7770568" y="1077140"/>
              <a:ext cx="78599" cy="764745"/>
            </a:xfrm>
            <a:custGeom>
              <a:avLst/>
              <a:gdLst/>
              <a:ahLst/>
              <a:cxnLst/>
              <a:rect l="l" t="t" r="r" b="b"/>
              <a:pathLst>
                <a:path w="3144" h="30590" extrusionOk="0">
                  <a:moveTo>
                    <a:pt x="3006" y="1"/>
                  </a:moveTo>
                  <a:cubicBezTo>
                    <a:pt x="2943" y="1"/>
                    <a:pt x="2893" y="55"/>
                    <a:pt x="2882" y="110"/>
                  </a:cubicBezTo>
                  <a:lnTo>
                    <a:pt x="12" y="30459"/>
                  </a:lnTo>
                  <a:cubicBezTo>
                    <a:pt x="1" y="30530"/>
                    <a:pt x="48" y="30590"/>
                    <a:pt x="120" y="30590"/>
                  </a:cubicBezTo>
                  <a:lnTo>
                    <a:pt x="132" y="30590"/>
                  </a:lnTo>
                  <a:cubicBezTo>
                    <a:pt x="203" y="30590"/>
                    <a:pt x="251" y="30542"/>
                    <a:pt x="262" y="30482"/>
                  </a:cubicBezTo>
                  <a:lnTo>
                    <a:pt x="3132" y="133"/>
                  </a:lnTo>
                  <a:cubicBezTo>
                    <a:pt x="3144" y="74"/>
                    <a:pt x="3084" y="14"/>
                    <a:pt x="3025" y="2"/>
                  </a:cubicBezTo>
                  <a:cubicBezTo>
                    <a:pt x="3019" y="1"/>
                    <a:pt x="3012" y="1"/>
                    <a:pt x="3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8" name="Google Shape;1318;p44"/>
          <p:cNvGrpSpPr/>
          <p:nvPr/>
        </p:nvGrpSpPr>
        <p:grpSpPr>
          <a:xfrm rot="-1043914">
            <a:off x="2473250" y="141436"/>
            <a:ext cx="457174" cy="563095"/>
            <a:chOff x="7234335" y="539692"/>
            <a:chExt cx="1103331" cy="1358958"/>
          </a:xfrm>
        </p:grpSpPr>
        <p:sp>
          <p:nvSpPr>
            <p:cNvPr id="1319" name="Google Shape;1319;p44"/>
            <p:cNvSpPr/>
            <p:nvPr/>
          </p:nvSpPr>
          <p:spPr>
            <a:xfrm rot="514838">
              <a:off x="7375715" y="571120"/>
              <a:ext cx="457522" cy="483097"/>
            </a:xfrm>
            <a:custGeom>
              <a:avLst/>
              <a:gdLst/>
              <a:ahLst/>
              <a:cxnLst/>
              <a:rect l="l" t="t" r="r" b="b"/>
              <a:pathLst>
                <a:path w="18301" h="19324" extrusionOk="0">
                  <a:moveTo>
                    <a:pt x="18300" y="0"/>
                  </a:moveTo>
                  <a:lnTo>
                    <a:pt x="18300" y="0"/>
                  </a:lnTo>
                  <a:cubicBezTo>
                    <a:pt x="8073" y="286"/>
                    <a:pt x="1" y="8811"/>
                    <a:pt x="298" y="19050"/>
                  </a:cubicBezTo>
                  <a:cubicBezTo>
                    <a:pt x="298" y="19145"/>
                    <a:pt x="310" y="19229"/>
                    <a:pt x="310" y="19324"/>
                  </a:cubicBezTo>
                  <a:lnTo>
                    <a:pt x="370" y="19324"/>
                  </a:lnTo>
                  <a:cubicBezTo>
                    <a:pt x="1425" y="18418"/>
                    <a:pt x="2732" y="17961"/>
                    <a:pt x="4041" y="17961"/>
                  </a:cubicBezTo>
                  <a:cubicBezTo>
                    <a:pt x="5242" y="17961"/>
                    <a:pt x="6445" y="18346"/>
                    <a:pt x="7454" y="19121"/>
                  </a:cubicBezTo>
                  <a:cubicBezTo>
                    <a:pt x="7513" y="19169"/>
                    <a:pt x="7573" y="19217"/>
                    <a:pt x="7632" y="19264"/>
                  </a:cubicBezTo>
                  <a:cubicBezTo>
                    <a:pt x="7478" y="18300"/>
                    <a:pt x="7382" y="17312"/>
                    <a:pt x="7371" y="16335"/>
                  </a:cubicBezTo>
                  <a:cubicBezTo>
                    <a:pt x="7109" y="7489"/>
                    <a:pt x="12014" y="179"/>
                    <a:pt x="18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4"/>
            <p:cNvSpPr/>
            <p:nvPr/>
          </p:nvSpPr>
          <p:spPr>
            <a:xfrm rot="514838">
              <a:off x="7829316" y="640664"/>
              <a:ext cx="476272" cy="465747"/>
            </a:xfrm>
            <a:custGeom>
              <a:avLst/>
              <a:gdLst/>
              <a:ahLst/>
              <a:cxnLst/>
              <a:rect l="l" t="t" r="r" b="b"/>
              <a:pathLst>
                <a:path w="19051" h="18630" extrusionOk="0">
                  <a:moveTo>
                    <a:pt x="14" y="8"/>
                  </a:moveTo>
                  <a:lnTo>
                    <a:pt x="14" y="8"/>
                  </a:lnTo>
                  <a:cubicBezTo>
                    <a:pt x="9" y="8"/>
                    <a:pt x="5" y="8"/>
                    <a:pt x="0" y="8"/>
                  </a:cubicBezTo>
                  <a:cubicBezTo>
                    <a:pt x="5" y="8"/>
                    <a:pt x="9" y="8"/>
                    <a:pt x="14" y="8"/>
                  </a:cubicBezTo>
                  <a:close/>
                  <a:moveTo>
                    <a:pt x="528" y="1"/>
                  </a:moveTo>
                  <a:cubicBezTo>
                    <a:pt x="357" y="1"/>
                    <a:pt x="186" y="3"/>
                    <a:pt x="14" y="8"/>
                  </a:cubicBezTo>
                  <a:lnTo>
                    <a:pt x="14" y="8"/>
                  </a:lnTo>
                  <a:cubicBezTo>
                    <a:pt x="88" y="6"/>
                    <a:pt x="162" y="5"/>
                    <a:pt x="235" y="5"/>
                  </a:cubicBezTo>
                  <a:cubicBezTo>
                    <a:pt x="6430" y="5"/>
                    <a:pt x="11612" y="6964"/>
                    <a:pt x="11847" y="15700"/>
                  </a:cubicBezTo>
                  <a:cubicBezTo>
                    <a:pt x="11883" y="16677"/>
                    <a:pt x="11847" y="17653"/>
                    <a:pt x="11740" y="18629"/>
                  </a:cubicBezTo>
                  <a:cubicBezTo>
                    <a:pt x="11788" y="18582"/>
                    <a:pt x="11847" y="18534"/>
                    <a:pt x="11895" y="18475"/>
                  </a:cubicBezTo>
                  <a:cubicBezTo>
                    <a:pt x="12948" y="17576"/>
                    <a:pt x="14253" y="17123"/>
                    <a:pt x="15561" y="17123"/>
                  </a:cubicBezTo>
                  <a:cubicBezTo>
                    <a:pt x="16767" y="17123"/>
                    <a:pt x="17975" y="17508"/>
                    <a:pt x="18991" y="18284"/>
                  </a:cubicBezTo>
                  <a:lnTo>
                    <a:pt x="19050" y="18284"/>
                  </a:lnTo>
                  <a:lnTo>
                    <a:pt x="19050" y="18010"/>
                  </a:lnTo>
                  <a:cubicBezTo>
                    <a:pt x="18770" y="7959"/>
                    <a:pt x="10531" y="1"/>
                    <a:pt x="5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4"/>
            <p:cNvSpPr/>
            <p:nvPr/>
          </p:nvSpPr>
          <p:spPr>
            <a:xfrm rot="514838">
              <a:off x="7693875" y="605876"/>
              <a:ext cx="282498" cy="476547"/>
            </a:xfrm>
            <a:custGeom>
              <a:avLst/>
              <a:gdLst/>
              <a:ahLst/>
              <a:cxnLst/>
              <a:rect l="l" t="t" r="r" b="b"/>
              <a:pathLst>
                <a:path w="11300" h="19062" extrusionOk="0">
                  <a:moveTo>
                    <a:pt x="5478" y="0"/>
                  </a:moveTo>
                  <a:cubicBezTo>
                    <a:pt x="5478" y="0"/>
                    <a:pt x="1" y="6013"/>
                    <a:pt x="2299" y="19062"/>
                  </a:cubicBezTo>
                  <a:cubicBezTo>
                    <a:pt x="2358" y="19002"/>
                    <a:pt x="2418" y="18943"/>
                    <a:pt x="2477" y="18895"/>
                  </a:cubicBezTo>
                  <a:cubicBezTo>
                    <a:pt x="3526" y="17989"/>
                    <a:pt x="4831" y="17533"/>
                    <a:pt x="6139" y="17533"/>
                  </a:cubicBezTo>
                  <a:cubicBezTo>
                    <a:pt x="7341" y="17533"/>
                    <a:pt x="8547" y="17918"/>
                    <a:pt x="9561" y="18693"/>
                  </a:cubicBezTo>
                  <a:cubicBezTo>
                    <a:pt x="9621" y="18740"/>
                    <a:pt x="9680" y="18800"/>
                    <a:pt x="9752" y="18848"/>
                  </a:cubicBezTo>
                  <a:cubicBezTo>
                    <a:pt x="11300" y="5691"/>
                    <a:pt x="5478" y="0"/>
                    <a:pt x="5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4"/>
            <p:cNvSpPr/>
            <p:nvPr/>
          </p:nvSpPr>
          <p:spPr>
            <a:xfrm rot="514838">
              <a:off x="7829888" y="627388"/>
              <a:ext cx="297073" cy="471272"/>
            </a:xfrm>
            <a:custGeom>
              <a:avLst/>
              <a:gdLst/>
              <a:ahLst/>
              <a:cxnLst/>
              <a:rect l="l" t="t" r="r" b="b"/>
              <a:pathLst>
                <a:path w="11883" h="18851" extrusionOk="0">
                  <a:moveTo>
                    <a:pt x="220" y="0"/>
                  </a:moveTo>
                  <a:cubicBezTo>
                    <a:pt x="147" y="0"/>
                    <a:pt x="74" y="1"/>
                    <a:pt x="0" y="3"/>
                  </a:cubicBezTo>
                  <a:cubicBezTo>
                    <a:pt x="0" y="3"/>
                    <a:pt x="5823" y="5694"/>
                    <a:pt x="4275" y="18851"/>
                  </a:cubicBezTo>
                  <a:cubicBezTo>
                    <a:pt x="4322" y="18791"/>
                    <a:pt x="4382" y="18743"/>
                    <a:pt x="4442" y="18684"/>
                  </a:cubicBezTo>
                  <a:cubicBezTo>
                    <a:pt x="5497" y="17784"/>
                    <a:pt x="6805" y="17330"/>
                    <a:pt x="8114" y="17330"/>
                  </a:cubicBezTo>
                  <a:cubicBezTo>
                    <a:pt x="9315" y="17330"/>
                    <a:pt x="10517" y="17712"/>
                    <a:pt x="11526" y="18481"/>
                  </a:cubicBezTo>
                  <a:cubicBezTo>
                    <a:pt x="11597" y="18541"/>
                    <a:pt x="11657" y="18589"/>
                    <a:pt x="11716" y="18648"/>
                  </a:cubicBezTo>
                  <a:lnTo>
                    <a:pt x="11740" y="18624"/>
                  </a:lnTo>
                  <a:cubicBezTo>
                    <a:pt x="11847" y="17648"/>
                    <a:pt x="11883" y="16672"/>
                    <a:pt x="11847" y="15695"/>
                  </a:cubicBezTo>
                  <a:cubicBezTo>
                    <a:pt x="11612" y="6952"/>
                    <a:pt x="6422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4"/>
            <p:cNvSpPr/>
            <p:nvPr/>
          </p:nvSpPr>
          <p:spPr>
            <a:xfrm rot="514838">
              <a:off x="7552531" y="584380"/>
              <a:ext cx="279823" cy="481622"/>
            </a:xfrm>
            <a:custGeom>
              <a:avLst/>
              <a:gdLst/>
              <a:ahLst/>
              <a:cxnLst/>
              <a:rect l="l" t="t" r="r" b="b"/>
              <a:pathLst>
                <a:path w="11193" h="19265" extrusionOk="0">
                  <a:moveTo>
                    <a:pt x="11192" y="0"/>
                  </a:moveTo>
                  <a:cubicBezTo>
                    <a:pt x="4906" y="179"/>
                    <a:pt x="1" y="7489"/>
                    <a:pt x="251" y="16335"/>
                  </a:cubicBezTo>
                  <a:cubicBezTo>
                    <a:pt x="274" y="17312"/>
                    <a:pt x="370" y="18288"/>
                    <a:pt x="524" y="19252"/>
                  </a:cubicBezTo>
                  <a:lnTo>
                    <a:pt x="548" y="19264"/>
                  </a:lnTo>
                  <a:cubicBezTo>
                    <a:pt x="608" y="19217"/>
                    <a:pt x="667" y="19157"/>
                    <a:pt x="727" y="19098"/>
                  </a:cubicBezTo>
                  <a:cubicBezTo>
                    <a:pt x="1780" y="18199"/>
                    <a:pt x="3085" y="17746"/>
                    <a:pt x="4392" y="17746"/>
                  </a:cubicBezTo>
                  <a:cubicBezTo>
                    <a:pt x="5596" y="17746"/>
                    <a:pt x="6801" y="18131"/>
                    <a:pt x="7811" y="18907"/>
                  </a:cubicBezTo>
                  <a:cubicBezTo>
                    <a:pt x="7883" y="18955"/>
                    <a:pt x="7942" y="19014"/>
                    <a:pt x="8002" y="19062"/>
                  </a:cubicBezTo>
                  <a:cubicBezTo>
                    <a:pt x="5704" y="6013"/>
                    <a:pt x="11192" y="0"/>
                    <a:pt x="11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4"/>
            <p:cNvSpPr/>
            <p:nvPr/>
          </p:nvSpPr>
          <p:spPr>
            <a:xfrm rot="514838">
              <a:off x="7287764" y="1047199"/>
              <a:ext cx="492522" cy="753145"/>
            </a:xfrm>
            <a:custGeom>
              <a:avLst/>
              <a:gdLst/>
              <a:ahLst/>
              <a:cxnLst/>
              <a:rect l="l" t="t" r="r" b="b"/>
              <a:pathLst>
                <a:path w="19701" h="30126" extrusionOk="0">
                  <a:moveTo>
                    <a:pt x="169" y="1"/>
                  </a:moveTo>
                  <a:cubicBezTo>
                    <a:pt x="84" y="1"/>
                    <a:pt x="1" y="94"/>
                    <a:pt x="67" y="193"/>
                  </a:cubicBezTo>
                  <a:lnTo>
                    <a:pt x="19426" y="30078"/>
                  </a:lnTo>
                  <a:cubicBezTo>
                    <a:pt x="19450" y="30114"/>
                    <a:pt x="19498" y="30126"/>
                    <a:pt x="19534" y="30126"/>
                  </a:cubicBezTo>
                  <a:lnTo>
                    <a:pt x="19545" y="30126"/>
                  </a:lnTo>
                  <a:cubicBezTo>
                    <a:pt x="19641" y="30126"/>
                    <a:pt x="19700" y="30018"/>
                    <a:pt x="19641" y="29935"/>
                  </a:cubicBezTo>
                  <a:lnTo>
                    <a:pt x="269" y="62"/>
                  </a:lnTo>
                  <a:cubicBezTo>
                    <a:pt x="244" y="19"/>
                    <a:pt x="206" y="1"/>
                    <a:pt x="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4"/>
            <p:cNvSpPr/>
            <p:nvPr/>
          </p:nvSpPr>
          <p:spPr>
            <a:xfrm rot="514838">
              <a:off x="7470378" y="1059348"/>
              <a:ext cx="308398" cy="754645"/>
            </a:xfrm>
            <a:custGeom>
              <a:avLst/>
              <a:gdLst/>
              <a:ahLst/>
              <a:cxnLst/>
              <a:rect l="l" t="t" r="r" b="b"/>
              <a:pathLst>
                <a:path w="12336" h="30186" extrusionOk="0">
                  <a:moveTo>
                    <a:pt x="146" y="1"/>
                  </a:moveTo>
                  <a:cubicBezTo>
                    <a:pt x="129" y="1"/>
                    <a:pt x="112" y="5"/>
                    <a:pt x="96" y="15"/>
                  </a:cubicBezTo>
                  <a:cubicBezTo>
                    <a:pt x="24" y="39"/>
                    <a:pt x="1" y="110"/>
                    <a:pt x="24" y="170"/>
                  </a:cubicBezTo>
                  <a:lnTo>
                    <a:pt x="12073" y="30114"/>
                  </a:lnTo>
                  <a:cubicBezTo>
                    <a:pt x="12097" y="30162"/>
                    <a:pt x="12145" y="30186"/>
                    <a:pt x="12193" y="30186"/>
                  </a:cubicBezTo>
                  <a:lnTo>
                    <a:pt x="12240" y="30186"/>
                  </a:lnTo>
                  <a:cubicBezTo>
                    <a:pt x="12300" y="30150"/>
                    <a:pt x="12335" y="30078"/>
                    <a:pt x="12312" y="30019"/>
                  </a:cubicBezTo>
                  <a:lnTo>
                    <a:pt x="251" y="75"/>
                  </a:lnTo>
                  <a:cubicBezTo>
                    <a:pt x="233" y="32"/>
                    <a:pt x="191" y="1"/>
                    <a:pt x="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4"/>
            <p:cNvSpPr/>
            <p:nvPr/>
          </p:nvSpPr>
          <p:spPr>
            <a:xfrm rot="514838">
              <a:off x="7656435" y="1068253"/>
              <a:ext cx="121374" cy="759670"/>
            </a:xfrm>
            <a:custGeom>
              <a:avLst/>
              <a:gdLst/>
              <a:ahLst/>
              <a:cxnLst/>
              <a:rect l="l" t="t" r="r" b="b"/>
              <a:pathLst>
                <a:path w="4855" h="30387" extrusionOk="0">
                  <a:moveTo>
                    <a:pt x="142" y="0"/>
                  </a:moveTo>
                  <a:cubicBezTo>
                    <a:pt x="72" y="0"/>
                    <a:pt x="1" y="53"/>
                    <a:pt x="21" y="145"/>
                  </a:cubicBezTo>
                  <a:lnTo>
                    <a:pt x="4604" y="30279"/>
                  </a:lnTo>
                  <a:cubicBezTo>
                    <a:pt x="4604" y="30351"/>
                    <a:pt x="4664" y="30387"/>
                    <a:pt x="4724" y="30387"/>
                  </a:cubicBezTo>
                  <a:lnTo>
                    <a:pt x="4747" y="30387"/>
                  </a:lnTo>
                  <a:cubicBezTo>
                    <a:pt x="4807" y="30375"/>
                    <a:pt x="4854" y="30315"/>
                    <a:pt x="4843" y="30244"/>
                  </a:cubicBezTo>
                  <a:lnTo>
                    <a:pt x="259" y="109"/>
                  </a:lnTo>
                  <a:cubicBezTo>
                    <a:pt x="253" y="35"/>
                    <a:pt x="198" y="0"/>
                    <a:pt x="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4"/>
            <p:cNvSpPr/>
            <p:nvPr/>
          </p:nvSpPr>
          <p:spPr>
            <a:xfrm rot="514838">
              <a:off x="7769268" y="1090464"/>
              <a:ext cx="448747" cy="779070"/>
            </a:xfrm>
            <a:custGeom>
              <a:avLst/>
              <a:gdLst/>
              <a:ahLst/>
              <a:cxnLst/>
              <a:rect l="l" t="t" r="r" b="b"/>
              <a:pathLst>
                <a:path w="17950" h="31163" extrusionOk="0">
                  <a:moveTo>
                    <a:pt x="17793" y="0"/>
                  </a:moveTo>
                  <a:cubicBezTo>
                    <a:pt x="17758" y="0"/>
                    <a:pt x="17722" y="16"/>
                    <a:pt x="17693" y="52"/>
                  </a:cubicBezTo>
                  <a:lnTo>
                    <a:pt x="36" y="30984"/>
                  </a:lnTo>
                  <a:cubicBezTo>
                    <a:pt x="1" y="31044"/>
                    <a:pt x="24" y="31115"/>
                    <a:pt x="84" y="31151"/>
                  </a:cubicBezTo>
                  <a:cubicBezTo>
                    <a:pt x="108" y="31163"/>
                    <a:pt x="120" y="31163"/>
                    <a:pt x="144" y="31163"/>
                  </a:cubicBezTo>
                  <a:cubicBezTo>
                    <a:pt x="191" y="31163"/>
                    <a:pt x="227" y="31139"/>
                    <a:pt x="251" y="31103"/>
                  </a:cubicBezTo>
                  <a:lnTo>
                    <a:pt x="17908" y="183"/>
                  </a:lnTo>
                  <a:cubicBezTo>
                    <a:pt x="17949" y="83"/>
                    <a:pt x="17875" y="0"/>
                    <a:pt x="1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4"/>
            <p:cNvSpPr/>
            <p:nvPr/>
          </p:nvSpPr>
          <p:spPr>
            <a:xfrm rot="514838">
              <a:off x="7769655" y="1085319"/>
              <a:ext cx="266148" cy="770545"/>
            </a:xfrm>
            <a:custGeom>
              <a:avLst/>
              <a:gdLst/>
              <a:ahLst/>
              <a:cxnLst/>
              <a:rect l="l" t="t" r="r" b="b"/>
              <a:pathLst>
                <a:path w="10646" h="30822" extrusionOk="0">
                  <a:moveTo>
                    <a:pt x="10495" y="0"/>
                  </a:moveTo>
                  <a:cubicBezTo>
                    <a:pt x="10448" y="0"/>
                    <a:pt x="10401" y="27"/>
                    <a:pt x="10383" y="92"/>
                  </a:cubicBezTo>
                  <a:lnTo>
                    <a:pt x="24" y="30667"/>
                  </a:lnTo>
                  <a:cubicBezTo>
                    <a:pt x="1" y="30726"/>
                    <a:pt x="36" y="30798"/>
                    <a:pt x="108" y="30822"/>
                  </a:cubicBezTo>
                  <a:lnTo>
                    <a:pt x="144" y="30822"/>
                  </a:lnTo>
                  <a:cubicBezTo>
                    <a:pt x="203" y="30822"/>
                    <a:pt x="239" y="30798"/>
                    <a:pt x="263" y="30750"/>
                  </a:cubicBezTo>
                  <a:lnTo>
                    <a:pt x="10609" y="163"/>
                  </a:lnTo>
                  <a:cubicBezTo>
                    <a:pt x="10646" y="68"/>
                    <a:pt x="10570" y="0"/>
                    <a:pt x="10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4"/>
            <p:cNvSpPr/>
            <p:nvPr/>
          </p:nvSpPr>
          <p:spPr>
            <a:xfrm rot="514838">
              <a:off x="7770568" y="1077140"/>
              <a:ext cx="78599" cy="764745"/>
            </a:xfrm>
            <a:custGeom>
              <a:avLst/>
              <a:gdLst/>
              <a:ahLst/>
              <a:cxnLst/>
              <a:rect l="l" t="t" r="r" b="b"/>
              <a:pathLst>
                <a:path w="3144" h="30590" extrusionOk="0">
                  <a:moveTo>
                    <a:pt x="3006" y="1"/>
                  </a:moveTo>
                  <a:cubicBezTo>
                    <a:pt x="2943" y="1"/>
                    <a:pt x="2893" y="55"/>
                    <a:pt x="2882" y="110"/>
                  </a:cubicBezTo>
                  <a:lnTo>
                    <a:pt x="12" y="30459"/>
                  </a:lnTo>
                  <a:cubicBezTo>
                    <a:pt x="1" y="30530"/>
                    <a:pt x="48" y="30590"/>
                    <a:pt x="120" y="30590"/>
                  </a:cubicBezTo>
                  <a:lnTo>
                    <a:pt x="132" y="30590"/>
                  </a:lnTo>
                  <a:cubicBezTo>
                    <a:pt x="203" y="30590"/>
                    <a:pt x="251" y="30542"/>
                    <a:pt x="262" y="30482"/>
                  </a:cubicBezTo>
                  <a:lnTo>
                    <a:pt x="3132" y="133"/>
                  </a:lnTo>
                  <a:cubicBezTo>
                    <a:pt x="3144" y="74"/>
                    <a:pt x="3084" y="14"/>
                    <a:pt x="3025" y="2"/>
                  </a:cubicBezTo>
                  <a:cubicBezTo>
                    <a:pt x="3019" y="1"/>
                    <a:pt x="3012" y="1"/>
                    <a:pt x="3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0" name="Google Shape;1330;p44"/>
          <p:cNvGrpSpPr/>
          <p:nvPr/>
        </p:nvGrpSpPr>
        <p:grpSpPr>
          <a:xfrm rot="206440">
            <a:off x="7510292" y="1383721"/>
            <a:ext cx="215096" cy="264931"/>
            <a:chOff x="7234335" y="539692"/>
            <a:chExt cx="1103331" cy="1358958"/>
          </a:xfrm>
        </p:grpSpPr>
        <p:sp>
          <p:nvSpPr>
            <p:cNvPr id="1331" name="Google Shape;1331;p44"/>
            <p:cNvSpPr/>
            <p:nvPr/>
          </p:nvSpPr>
          <p:spPr>
            <a:xfrm rot="514838">
              <a:off x="7375715" y="571120"/>
              <a:ext cx="457522" cy="483097"/>
            </a:xfrm>
            <a:custGeom>
              <a:avLst/>
              <a:gdLst/>
              <a:ahLst/>
              <a:cxnLst/>
              <a:rect l="l" t="t" r="r" b="b"/>
              <a:pathLst>
                <a:path w="18301" h="19324" extrusionOk="0">
                  <a:moveTo>
                    <a:pt x="18300" y="0"/>
                  </a:moveTo>
                  <a:lnTo>
                    <a:pt x="18300" y="0"/>
                  </a:lnTo>
                  <a:cubicBezTo>
                    <a:pt x="8073" y="286"/>
                    <a:pt x="1" y="8811"/>
                    <a:pt x="298" y="19050"/>
                  </a:cubicBezTo>
                  <a:cubicBezTo>
                    <a:pt x="298" y="19145"/>
                    <a:pt x="310" y="19229"/>
                    <a:pt x="310" y="19324"/>
                  </a:cubicBezTo>
                  <a:lnTo>
                    <a:pt x="370" y="19324"/>
                  </a:lnTo>
                  <a:cubicBezTo>
                    <a:pt x="1425" y="18418"/>
                    <a:pt x="2732" y="17961"/>
                    <a:pt x="4041" y="17961"/>
                  </a:cubicBezTo>
                  <a:cubicBezTo>
                    <a:pt x="5242" y="17961"/>
                    <a:pt x="6445" y="18346"/>
                    <a:pt x="7454" y="19121"/>
                  </a:cubicBezTo>
                  <a:cubicBezTo>
                    <a:pt x="7513" y="19169"/>
                    <a:pt x="7573" y="19217"/>
                    <a:pt x="7632" y="19264"/>
                  </a:cubicBezTo>
                  <a:cubicBezTo>
                    <a:pt x="7478" y="18300"/>
                    <a:pt x="7382" y="17312"/>
                    <a:pt x="7371" y="16335"/>
                  </a:cubicBezTo>
                  <a:cubicBezTo>
                    <a:pt x="7109" y="7489"/>
                    <a:pt x="12014" y="179"/>
                    <a:pt x="18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4"/>
            <p:cNvSpPr/>
            <p:nvPr/>
          </p:nvSpPr>
          <p:spPr>
            <a:xfrm rot="514838">
              <a:off x="7829316" y="640664"/>
              <a:ext cx="476272" cy="465747"/>
            </a:xfrm>
            <a:custGeom>
              <a:avLst/>
              <a:gdLst/>
              <a:ahLst/>
              <a:cxnLst/>
              <a:rect l="l" t="t" r="r" b="b"/>
              <a:pathLst>
                <a:path w="19051" h="18630" extrusionOk="0">
                  <a:moveTo>
                    <a:pt x="14" y="8"/>
                  </a:moveTo>
                  <a:lnTo>
                    <a:pt x="14" y="8"/>
                  </a:lnTo>
                  <a:cubicBezTo>
                    <a:pt x="9" y="8"/>
                    <a:pt x="5" y="8"/>
                    <a:pt x="0" y="8"/>
                  </a:cubicBezTo>
                  <a:cubicBezTo>
                    <a:pt x="5" y="8"/>
                    <a:pt x="9" y="8"/>
                    <a:pt x="14" y="8"/>
                  </a:cubicBezTo>
                  <a:close/>
                  <a:moveTo>
                    <a:pt x="528" y="1"/>
                  </a:moveTo>
                  <a:cubicBezTo>
                    <a:pt x="357" y="1"/>
                    <a:pt x="186" y="3"/>
                    <a:pt x="14" y="8"/>
                  </a:cubicBezTo>
                  <a:lnTo>
                    <a:pt x="14" y="8"/>
                  </a:lnTo>
                  <a:cubicBezTo>
                    <a:pt x="88" y="6"/>
                    <a:pt x="162" y="5"/>
                    <a:pt x="235" y="5"/>
                  </a:cubicBezTo>
                  <a:cubicBezTo>
                    <a:pt x="6430" y="5"/>
                    <a:pt x="11612" y="6964"/>
                    <a:pt x="11847" y="15700"/>
                  </a:cubicBezTo>
                  <a:cubicBezTo>
                    <a:pt x="11883" y="16677"/>
                    <a:pt x="11847" y="17653"/>
                    <a:pt x="11740" y="18629"/>
                  </a:cubicBezTo>
                  <a:cubicBezTo>
                    <a:pt x="11788" y="18582"/>
                    <a:pt x="11847" y="18534"/>
                    <a:pt x="11895" y="18475"/>
                  </a:cubicBezTo>
                  <a:cubicBezTo>
                    <a:pt x="12948" y="17576"/>
                    <a:pt x="14253" y="17123"/>
                    <a:pt x="15561" y="17123"/>
                  </a:cubicBezTo>
                  <a:cubicBezTo>
                    <a:pt x="16767" y="17123"/>
                    <a:pt x="17975" y="17508"/>
                    <a:pt x="18991" y="18284"/>
                  </a:cubicBezTo>
                  <a:lnTo>
                    <a:pt x="19050" y="18284"/>
                  </a:lnTo>
                  <a:lnTo>
                    <a:pt x="19050" y="18010"/>
                  </a:lnTo>
                  <a:cubicBezTo>
                    <a:pt x="18770" y="7959"/>
                    <a:pt x="10531" y="1"/>
                    <a:pt x="5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4"/>
            <p:cNvSpPr/>
            <p:nvPr/>
          </p:nvSpPr>
          <p:spPr>
            <a:xfrm rot="514838">
              <a:off x="7693875" y="605876"/>
              <a:ext cx="282498" cy="476547"/>
            </a:xfrm>
            <a:custGeom>
              <a:avLst/>
              <a:gdLst/>
              <a:ahLst/>
              <a:cxnLst/>
              <a:rect l="l" t="t" r="r" b="b"/>
              <a:pathLst>
                <a:path w="11300" h="19062" extrusionOk="0">
                  <a:moveTo>
                    <a:pt x="5478" y="0"/>
                  </a:moveTo>
                  <a:cubicBezTo>
                    <a:pt x="5478" y="0"/>
                    <a:pt x="1" y="6013"/>
                    <a:pt x="2299" y="19062"/>
                  </a:cubicBezTo>
                  <a:cubicBezTo>
                    <a:pt x="2358" y="19002"/>
                    <a:pt x="2418" y="18943"/>
                    <a:pt x="2477" y="18895"/>
                  </a:cubicBezTo>
                  <a:cubicBezTo>
                    <a:pt x="3526" y="17989"/>
                    <a:pt x="4831" y="17533"/>
                    <a:pt x="6139" y="17533"/>
                  </a:cubicBezTo>
                  <a:cubicBezTo>
                    <a:pt x="7341" y="17533"/>
                    <a:pt x="8547" y="17918"/>
                    <a:pt x="9561" y="18693"/>
                  </a:cubicBezTo>
                  <a:cubicBezTo>
                    <a:pt x="9621" y="18740"/>
                    <a:pt x="9680" y="18800"/>
                    <a:pt x="9752" y="18848"/>
                  </a:cubicBezTo>
                  <a:cubicBezTo>
                    <a:pt x="11300" y="5691"/>
                    <a:pt x="5478" y="0"/>
                    <a:pt x="5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4"/>
            <p:cNvSpPr/>
            <p:nvPr/>
          </p:nvSpPr>
          <p:spPr>
            <a:xfrm rot="514838">
              <a:off x="7829888" y="627388"/>
              <a:ext cx="297073" cy="471272"/>
            </a:xfrm>
            <a:custGeom>
              <a:avLst/>
              <a:gdLst/>
              <a:ahLst/>
              <a:cxnLst/>
              <a:rect l="l" t="t" r="r" b="b"/>
              <a:pathLst>
                <a:path w="11883" h="18851" extrusionOk="0">
                  <a:moveTo>
                    <a:pt x="220" y="0"/>
                  </a:moveTo>
                  <a:cubicBezTo>
                    <a:pt x="147" y="0"/>
                    <a:pt x="74" y="1"/>
                    <a:pt x="0" y="3"/>
                  </a:cubicBezTo>
                  <a:cubicBezTo>
                    <a:pt x="0" y="3"/>
                    <a:pt x="5823" y="5694"/>
                    <a:pt x="4275" y="18851"/>
                  </a:cubicBezTo>
                  <a:cubicBezTo>
                    <a:pt x="4322" y="18791"/>
                    <a:pt x="4382" y="18743"/>
                    <a:pt x="4442" y="18684"/>
                  </a:cubicBezTo>
                  <a:cubicBezTo>
                    <a:pt x="5497" y="17784"/>
                    <a:pt x="6805" y="17330"/>
                    <a:pt x="8114" y="17330"/>
                  </a:cubicBezTo>
                  <a:cubicBezTo>
                    <a:pt x="9315" y="17330"/>
                    <a:pt x="10517" y="17712"/>
                    <a:pt x="11526" y="18481"/>
                  </a:cubicBezTo>
                  <a:cubicBezTo>
                    <a:pt x="11597" y="18541"/>
                    <a:pt x="11657" y="18589"/>
                    <a:pt x="11716" y="18648"/>
                  </a:cubicBezTo>
                  <a:lnTo>
                    <a:pt x="11740" y="18624"/>
                  </a:lnTo>
                  <a:cubicBezTo>
                    <a:pt x="11847" y="17648"/>
                    <a:pt x="11883" y="16672"/>
                    <a:pt x="11847" y="15695"/>
                  </a:cubicBezTo>
                  <a:cubicBezTo>
                    <a:pt x="11612" y="6952"/>
                    <a:pt x="6422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4"/>
            <p:cNvSpPr/>
            <p:nvPr/>
          </p:nvSpPr>
          <p:spPr>
            <a:xfrm rot="514838">
              <a:off x="7552531" y="584380"/>
              <a:ext cx="279823" cy="481622"/>
            </a:xfrm>
            <a:custGeom>
              <a:avLst/>
              <a:gdLst/>
              <a:ahLst/>
              <a:cxnLst/>
              <a:rect l="l" t="t" r="r" b="b"/>
              <a:pathLst>
                <a:path w="11193" h="19265" extrusionOk="0">
                  <a:moveTo>
                    <a:pt x="11192" y="0"/>
                  </a:moveTo>
                  <a:cubicBezTo>
                    <a:pt x="4906" y="179"/>
                    <a:pt x="1" y="7489"/>
                    <a:pt x="251" y="16335"/>
                  </a:cubicBezTo>
                  <a:cubicBezTo>
                    <a:pt x="274" y="17312"/>
                    <a:pt x="370" y="18288"/>
                    <a:pt x="524" y="19252"/>
                  </a:cubicBezTo>
                  <a:lnTo>
                    <a:pt x="548" y="19264"/>
                  </a:lnTo>
                  <a:cubicBezTo>
                    <a:pt x="608" y="19217"/>
                    <a:pt x="667" y="19157"/>
                    <a:pt x="727" y="19098"/>
                  </a:cubicBezTo>
                  <a:cubicBezTo>
                    <a:pt x="1780" y="18199"/>
                    <a:pt x="3085" y="17746"/>
                    <a:pt x="4392" y="17746"/>
                  </a:cubicBezTo>
                  <a:cubicBezTo>
                    <a:pt x="5596" y="17746"/>
                    <a:pt x="6801" y="18131"/>
                    <a:pt x="7811" y="18907"/>
                  </a:cubicBezTo>
                  <a:cubicBezTo>
                    <a:pt x="7883" y="18955"/>
                    <a:pt x="7942" y="19014"/>
                    <a:pt x="8002" y="19062"/>
                  </a:cubicBezTo>
                  <a:cubicBezTo>
                    <a:pt x="5704" y="6013"/>
                    <a:pt x="11192" y="0"/>
                    <a:pt x="11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4"/>
            <p:cNvSpPr/>
            <p:nvPr/>
          </p:nvSpPr>
          <p:spPr>
            <a:xfrm rot="514838">
              <a:off x="7287764" y="1047199"/>
              <a:ext cx="492522" cy="753145"/>
            </a:xfrm>
            <a:custGeom>
              <a:avLst/>
              <a:gdLst/>
              <a:ahLst/>
              <a:cxnLst/>
              <a:rect l="l" t="t" r="r" b="b"/>
              <a:pathLst>
                <a:path w="19701" h="30126" extrusionOk="0">
                  <a:moveTo>
                    <a:pt x="169" y="1"/>
                  </a:moveTo>
                  <a:cubicBezTo>
                    <a:pt x="84" y="1"/>
                    <a:pt x="1" y="94"/>
                    <a:pt x="67" y="193"/>
                  </a:cubicBezTo>
                  <a:lnTo>
                    <a:pt x="19426" y="30078"/>
                  </a:lnTo>
                  <a:cubicBezTo>
                    <a:pt x="19450" y="30114"/>
                    <a:pt x="19498" y="30126"/>
                    <a:pt x="19534" y="30126"/>
                  </a:cubicBezTo>
                  <a:lnTo>
                    <a:pt x="19545" y="30126"/>
                  </a:lnTo>
                  <a:cubicBezTo>
                    <a:pt x="19641" y="30126"/>
                    <a:pt x="19700" y="30018"/>
                    <a:pt x="19641" y="29935"/>
                  </a:cubicBezTo>
                  <a:lnTo>
                    <a:pt x="269" y="62"/>
                  </a:lnTo>
                  <a:cubicBezTo>
                    <a:pt x="244" y="19"/>
                    <a:pt x="206" y="1"/>
                    <a:pt x="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4"/>
            <p:cNvSpPr/>
            <p:nvPr/>
          </p:nvSpPr>
          <p:spPr>
            <a:xfrm rot="514838">
              <a:off x="7470378" y="1059348"/>
              <a:ext cx="308398" cy="754645"/>
            </a:xfrm>
            <a:custGeom>
              <a:avLst/>
              <a:gdLst/>
              <a:ahLst/>
              <a:cxnLst/>
              <a:rect l="l" t="t" r="r" b="b"/>
              <a:pathLst>
                <a:path w="12336" h="30186" extrusionOk="0">
                  <a:moveTo>
                    <a:pt x="146" y="1"/>
                  </a:moveTo>
                  <a:cubicBezTo>
                    <a:pt x="129" y="1"/>
                    <a:pt x="112" y="5"/>
                    <a:pt x="96" y="15"/>
                  </a:cubicBezTo>
                  <a:cubicBezTo>
                    <a:pt x="24" y="39"/>
                    <a:pt x="1" y="110"/>
                    <a:pt x="24" y="170"/>
                  </a:cubicBezTo>
                  <a:lnTo>
                    <a:pt x="12073" y="30114"/>
                  </a:lnTo>
                  <a:cubicBezTo>
                    <a:pt x="12097" y="30162"/>
                    <a:pt x="12145" y="30186"/>
                    <a:pt x="12193" y="30186"/>
                  </a:cubicBezTo>
                  <a:lnTo>
                    <a:pt x="12240" y="30186"/>
                  </a:lnTo>
                  <a:cubicBezTo>
                    <a:pt x="12300" y="30150"/>
                    <a:pt x="12335" y="30078"/>
                    <a:pt x="12312" y="30019"/>
                  </a:cubicBezTo>
                  <a:lnTo>
                    <a:pt x="251" y="75"/>
                  </a:lnTo>
                  <a:cubicBezTo>
                    <a:pt x="233" y="32"/>
                    <a:pt x="191" y="1"/>
                    <a:pt x="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4"/>
            <p:cNvSpPr/>
            <p:nvPr/>
          </p:nvSpPr>
          <p:spPr>
            <a:xfrm rot="514838">
              <a:off x="7656435" y="1068253"/>
              <a:ext cx="121374" cy="759670"/>
            </a:xfrm>
            <a:custGeom>
              <a:avLst/>
              <a:gdLst/>
              <a:ahLst/>
              <a:cxnLst/>
              <a:rect l="l" t="t" r="r" b="b"/>
              <a:pathLst>
                <a:path w="4855" h="30387" extrusionOk="0">
                  <a:moveTo>
                    <a:pt x="142" y="0"/>
                  </a:moveTo>
                  <a:cubicBezTo>
                    <a:pt x="72" y="0"/>
                    <a:pt x="1" y="53"/>
                    <a:pt x="21" y="145"/>
                  </a:cubicBezTo>
                  <a:lnTo>
                    <a:pt x="4604" y="30279"/>
                  </a:lnTo>
                  <a:cubicBezTo>
                    <a:pt x="4604" y="30351"/>
                    <a:pt x="4664" y="30387"/>
                    <a:pt x="4724" y="30387"/>
                  </a:cubicBezTo>
                  <a:lnTo>
                    <a:pt x="4747" y="30387"/>
                  </a:lnTo>
                  <a:cubicBezTo>
                    <a:pt x="4807" y="30375"/>
                    <a:pt x="4854" y="30315"/>
                    <a:pt x="4843" y="30244"/>
                  </a:cubicBezTo>
                  <a:lnTo>
                    <a:pt x="259" y="109"/>
                  </a:lnTo>
                  <a:cubicBezTo>
                    <a:pt x="253" y="35"/>
                    <a:pt x="198" y="0"/>
                    <a:pt x="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4"/>
            <p:cNvSpPr/>
            <p:nvPr/>
          </p:nvSpPr>
          <p:spPr>
            <a:xfrm rot="514838">
              <a:off x="7769268" y="1090464"/>
              <a:ext cx="448747" cy="779070"/>
            </a:xfrm>
            <a:custGeom>
              <a:avLst/>
              <a:gdLst/>
              <a:ahLst/>
              <a:cxnLst/>
              <a:rect l="l" t="t" r="r" b="b"/>
              <a:pathLst>
                <a:path w="17950" h="31163" extrusionOk="0">
                  <a:moveTo>
                    <a:pt x="17793" y="0"/>
                  </a:moveTo>
                  <a:cubicBezTo>
                    <a:pt x="17758" y="0"/>
                    <a:pt x="17722" y="16"/>
                    <a:pt x="17693" y="52"/>
                  </a:cubicBezTo>
                  <a:lnTo>
                    <a:pt x="36" y="30984"/>
                  </a:lnTo>
                  <a:cubicBezTo>
                    <a:pt x="1" y="31044"/>
                    <a:pt x="24" y="31115"/>
                    <a:pt x="84" y="31151"/>
                  </a:cubicBezTo>
                  <a:cubicBezTo>
                    <a:pt x="108" y="31163"/>
                    <a:pt x="120" y="31163"/>
                    <a:pt x="144" y="31163"/>
                  </a:cubicBezTo>
                  <a:cubicBezTo>
                    <a:pt x="191" y="31163"/>
                    <a:pt x="227" y="31139"/>
                    <a:pt x="251" y="31103"/>
                  </a:cubicBezTo>
                  <a:lnTo>
                    <a:pt x="17908" y="183"/>
                  </a:lnTo>
                  <a:cubicBezTo>
                    <a:pt x="17949" y="83"/>
                    <a:pt x="17875" y="0"/>
                    <a:pt x="1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4"/>
            <p:cNvSpPr/>
            <p:nvPr/>
          </p:nvSpPr>
          <p:spPr>
            <a:xfrm rot="514838">
              <a:off x="7769655" y="1085319"/>
              <a:ext cx="266148" cy="770545"/>
            </a:xfrm>
            <a:custGeom>
              <a:avLst/>
              <a:gdLst/>
              <a:ahLst/>
              <a:cxnLst/>
              <a:rect l="l" t="t" r="r" b="b"/>
              <a:pathLst>
                <a:path w="10646" h="30822" extrusionOk="0">
                  <a:moveTo>
                    <a:pt x="10495" y="0"/>
                  </a:moveTo>
                  <a:cubicBezTo>
                    <a:pt x="10448" y="0"/>
                    <a:pt x="10401" y="27"/>
                    <a:pt x="10383" y="92"/>
                  </a:cubicBezTo>
                  <a:lnTo>
                    <a:pt x="24" y="30667"/>
                  </a:lnTo>
                  <a:cubicBezTo>
                    <a:pt x="1" y="30726"/>
                    <a:pt x="36" y="30798"/>
                    <a:pt x="108" y="30822"/>
                  </a:cubicBezTo>
                  <a:lnTo>
                    <a:pt x="144" y="30822"/>
                  </a:lnTo>
                  <a:cubicBezTo>
                    <a:pt x="203" y="30822"/>
                    <a:pt x="239" y="30798"/>
                    <a:pt x="263" y="30750"/>
                  </a:cubicBezTo>
                  <a:lnTo>
                    <a:pt x="10609" y="163"/>
                  </a:lnTo>
                  <a:cubicBezTo>
                    <a:pt x="10646" y="68"/>
                    <a:pt x="10570" y="0"/>
                    <a:pt x="10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4"/>
            <p:cNvSpPr/>
            <p:nvPr/>
          </p:nvSpPr>
          <p:spPr>
            <a:xfrm rot="514838">
              <a:off x="7770568" y="1077140"/>
              <a:ext cx="78599" cy="764745"/>
            </a:xfrm>
            <a:custGeom>
              <a:avLst/>
              <a:gdLst/>
              <a:ahLst/>
              <a:cxnLst/>
              <a:rect l="l" t="t" r="r" b="b"/>
              <a:pathLst>
                <a:path w="3144" h="30590" extrusionOk="0">
                  <a:moveTo>
                    <a:pt x="3006" y="1"/>
                  </a:moveTo>
                  <a:cubicBezTo>
                    <a:pt x="2943" y="1"/>
                    <a:pt x="2893" y="55"/>
                    <a:pt x="2882" y="110"/>
                  </a:cubicBezTo>
                  <a:lnTo>
                    <a:pt x="12" y="30459"/>
                  </a:lnTo>
                  <a:cubicBezTo>
                    <a:pt x="1" y="30530"/>
                    <a:pt x="48" y="30590"/>
                    <a:pt x="120" y="30590"/>
                  </a:cubicBezTo>
                  <a:lnTo>
                    <a:pt x="132" y="30590"/>
                  </a:lnTo>
                  <a:cubicBezTo>
                    <a:pt x="203" y="30590"/>
                    <a:pt x="251" y="30542"/>
                    <a:pt x="262" y="30482"/>
                  </a:cubicBezTo>
                  <a:lnTo>
                    <a:pt x="3132" y="133"/>
                  </a:lnTo>
                  <a:cubicBezTo>
                    <a:pt x="3144" y="74"/>
                    <a:pt x="3084" y="14"/>
                    <a:pt x="3025" y="2"/>
                  </a:cubicBezTo>
                  <a:cubicBezTo>
                    <a:pt x="3019" y="1"/>
                    <a:pt x="3012" y="1"/>
                    <a:pt x="3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2" name="Google Shape;1342;p44"/>
          <p:cNvSpPr txBox="1">
            <a:spLocks noGrp="1"/>
          </p:cNvSpPr>
          <p:nvPr>
            <p:ph type="title" idx="4294967295"/>
          </p:nvPr>
        </p:nvSpPr>
        <p:spPr>
          <a:xfrm>
            <a:off x="-79425" y="1981375"/>
            <a:ext cx="5356800" cy="75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</a:rPr>
              <a:t>Probability Mass Function</a:t>
            </a:r>
            <a:endParaRPr sz="2200">
              <a:solidFill>
                <a:schemeClr val="accent2"/>
              </a:solidFill>
            </a:endParaRPr>
          </a:p>
        </p:txBody>
      </p:sp>
      <p:sp>
        <p:nvSpPr>
          <p:cNvPr id="1343" name="Google Shape;1343;p44"/>
          <p:cNvSpPr txBox="1">
            <a:spLocks noGrp="1"/>
          </p:cNvSpPr>
          <p:nvPr>
            <p:ph type="title" idx="4294967295"/>
          </p:nvPr>
        </p:nvSpPr>
        <p:spPr>
          <a:xfrm>
            <a:off x="225375" y="2819575"/>
            <a:ext cx="5356800" cy="75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</a:rPr>
              <a:t>Calculating Expected Frequency </a:t>
            </a:r>
            <a:endParaRPr sz="2200" b="1">
              <a:solidFill>
                <a:schemeClr val="accent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1344" name="Google Shape;1344;p44"/>
          <p:cNvGrpSpPr/>
          <p:nvPr/>
        </p:nvGrpSpPr>
        <p:grpSpPr>
          <a:xfrm>
            <a:off x="2910075" y="895476"/>
            <a:ext cx="6795392" cy="4273256"/>
            <a:chOff x="2910075" y="895476"/>
            <a:chExt cx="6795392" cy="4273256"/>
          </a:xfrm>
        </p:grpSpPr>
        <p:sp>
          <p:nvSpPr>
            <p:cNvPr id="1345" name="Google Shape;1345;p44"/>
            <p:cNvSpPr/>
            <p:nvPr/>
          </p:nvSpPr>
          <p:spPr>
            <a:xfrm>
              <a:off x="2910075" y="4161298"/>
              <a:ext cx="4656097" cy="1007434"/>
            </a:xfrm>
            <a:custGeom>
              <a:avLst/>
              <a:gdLst/>
              <a:ahLst/>
              <a:cxnLst/>
              <a:rect l="l" t="t" r="r" b="b"/>
              <a:pathLst>
                <a:path w="86232" h="14301" extrusionOk="0">
                  <a:moveTo>
                    <a:pt x="56895" y="1"/>
                  </a:moveTo>
                  <a:cubicBezTo>
                    <a:pt x="56359" y="13"/>
                    <a:pt x="55823" y="72"/>
                    <a:pt x="55299" y="191"/>
                  </a:cubicBezTo>
                  <a:cubicBezTo>
                    <a:pt x="54978" y="227"/>
                    <a:pt x="54656" y="346"/>
                    <a:pt x="54394" y="561"/>
                  </a:cubicBezTo>
                  <a:cubicBezTo>
                    <a:pt x="54263" y="680"/>
                    <a:pt x="54097" y="763"/>
                    <a:pt x="53930" y="822"/>
                  </a:cubicBezTo>
                  <a:cubicBezTo>
                    <a:pt x="53609" y="906"/>
                    <a:pt x="53287" y="1025"/>
                    <a:pt x="52966" y="1108"/>
                  </a:cubicBezTo>
                  <a:cubicBezTo>
                    <a:pt x="52632" y="1192"/>
                    <a:pt x="51977" y="1168"/>
                    <a:pt x="51811" y="1418"/>
                  </a:cubicBezTo>
                  <a:cubicBezTo>
                    <a:pt x="51918" y="1477"/>
                    <a:pt x="52037" y="1549"/>
                    <a:pt x="52132" y="1632"/>
                  </a:cubicBezTo>
                  <a:cubicBezTo>
                    <a:pt x="51647" y="1632"/>
                    <a:pt x="51097" y="1528"/>
                    <a:pt x="50581" y="1528"/>
                  </a:cubicBezTo>
                  <a:cubicBezTo>
                    <a:pt x="50337" y="1528"/>
                    <a:pt x="50100" y="1551"/>
                    <a:pt x="49882" y="1620"/>
                  </a:cubicBezTo>
                  <a:cubicBezTo>
                    <a:pt x="49191" y="1834"/>
                    <a:pt x="48513" y="2025"/>
                    <a:pt x="47834" y="2227"/>
                  </a:cubicBezTo>
                  <a:cubicBezTo>
                    <a:pt x="46798" y="2549"/>
                    <a:pt x="45858" y="3037"/>
                    <a:pt x="44869" y="3454"/>
                  </a:cubicBezTo>
                  <a:cubicBezTo>
                    <a:pt x="42357" y="4513"/>
                    <a:pt x="39785" y="5418"/>
                    <a:pt x="37154" y="6168"/>
                  </a:cubicBezTo>
                  <a:cubicBezTo>
                    <a:pt x="36475" y="6371"/>
                    <a:pt x="35821" y="6811"/>
                    <a:pt x="35118" y="6823"/>
                  </a:cubicBezTo>
                  <a:cubicBezTo>
                    <a:pt x="34822" y="6830"/>
                    <a:pt x="34526" y="6833"/>
                    <a:pt x="34230" y="6833"/>
                  </a:cubicBezTo>
                  <a:cubicBezTo>
                    <a:pt x="32874" y="6833"/>
                    <a:pt x="31521" y="6770"/>
                    <a:pt x="30153" y="6692"/>
                  </a:cubicBezTo>
                  <a:cubicBezTo>
                    <a:pt x="29746" y="6668"/>
                    <a:pt x="29337" y="6656"/>
                    <a:pt x="28926" y="6656"/>
                  </a:cubicBezTo>
                  <a:cubicBezTo>
                    <a:pt x="26767" y="6656"/>
                    <a:pt x="24567" y="6962"/>
                    <a:pt x="22426" y="7192"/>
                  </a:cubicBezTo>
                  <a:cubicBezTo>
                    <a:pt x="21307" y="7311"/>
                    <a:pt x="20140" y="7204"/>
                    <a:pt x="19033" y="7466"/>
                  </a:cubicBezTo>
                  <a:cubicBezTo>
                    <a:pt x="18390" y="7621"/>
                    <a:pt x="17925" y="7800"/>
                    <a:pt x="17247" y="7800"/>
                  </a:cubicBezTo>
                  <a:cubicBezTo>
                    <a:pt x="16568" y="7800"/>
                    <a:pt x="15901" y="7633"/>
                    <a:pt x="15294" y="7311"/>
                  </a:cubicBezTo>
                  <a:cubicBezTo>
                    <a:pt x="15008" y="7168"/>
                    <a:pt x="14830" y="7002"/>
                    <a:pt x="14496" y="6966"/>
                  </a:cubicBezTo>
                  <a:cubicBezTo>
                    <a:pt x="14330" y="6960"/>
                    <a:pt x="14163" y="6957"/>
                    <a:pt x="13998" y="6957"/>
                  </a:cubicBezTo>
                  <a:cubicBezTo>
                    <a:pt x="13833" y="6957"/>
                    <a:pt x="13669" y="6960"/>
                    <a:pt x="13508" y="6966"/>
                  </a:cubicBezTo>
                  <a:cubicBezTo>
                    <a:pt x="12722" y="7002"/>
                    <a:pt x="12032" y="7299"/>
                    <a:pt x="11270" y="7430"/>
                  </a:cubicBezTo>
                  <a:cubicBezTo>
                    <a:pt x="10651" y="7526"/>
                    <a:pt x="10044" y="7680"/>
                    <a:pt x="9424" y="7823"/>
                  </a:cubicBezTo>
                  <a:cubicBezTo>
                    <a:pt x="9103" y="7895"/>
                    <a:pt x="8793" y="8026"/>
                    <a:pt x="8472" y="8085"/>
                  </a:cubicBezTo>
                  <a:cubicBezTo>
                    <a:pt x="8270" y="8109"/>
                    <a:pt x="8019" y="8073"/>
                    <a:pt x="7829" y="8133"/>
                  </a:cubicBezTo>
                  <a:cubicBezTo>
                    <a:pt x="7638" y="8204"/>
                    <a:pt x="7448" y="8371"/>
                    <a:pt x="7281" y="8454"/>
                  </a:cubicBezTo>
                  <a:cubicBezTo>
                    <a:pt x="7150" y="8514"/>
                    <a:pt x="7031" y="8573"/>
                    <a:pt x="6900" y="8633"/>
                  </a:cubicBezTo>
                  <a:cubicBezTo>
                    <a:pt x="6579" y="8788"/>
                    <a:pt x="6234" y="8895"/>
                    <a:pt x="5900" y="8966"/>
                  </a:cubicBezTo>
                  <a:cubicBezTo>
                    <a:pt x="5924" y="9097"/>
                    <a:pt x="1" y="14301"/>
                    <a:pt x="112" y="14301"/>
                  </a:cubicBezTo>
                  <a:cubicBezTo>
                    <a:pt x="112" y="14301"/>
                    <a:pt x="113" y="14301"/>
                    <a:pt x="114" y="14300"/>
                  </a:cubicBezTo>
                  <a:lnTo>
                    <a:pt x="5400" y="14300"/>
                  </a:lnTo>
                  <a:lnTo>
                    <a:pt x="81350" y="14134"/>
                  </a:lnTo>
                  <a:lnTo>
                    <a:pt x="86232" y="14038"/>
                  </a:lnTo>
                  <a:cubicBezTo>
                    <a:pt x="85362" y="14038"/>
                    <a:pt x="82076" y="5787"/>
                    <a:pt x="81207" y="5787"/>
                  </a:cubicBezTo>
                  <a:cubicBezTo>
                    <a:pt x="80474" y="5787"/>
                    <a:pt x="77898" y="2489"/>
                    <a:pt x="77128" y="2489"/>
                  </a:cubicBezTo>
                  <a:cubicBezTo>
                    <a:pt x="77122" y="2489"/>
                    <a:pt x="77117" y="2489"/>
                    <a:pt x="77111" y="2489"/>
                  </a:cubicBezTo>
                  <a:cubicBezTo>
                    <a:pt x="77105" y="2490"/>
                    <a:pt x="77099" y="2490"/>
                    <a:pt x="77093" y="2490"/>
                  </a:cubicBezTo>
                  <a:cubicBezTo>
                    <a:pt x="76513" y="2490"/>
                    <a:pt x="75236" y="846"/>
                    <a:pt x="74671" y="834"/>
                  </a:cubicBezTo>
                  <a:cubicBezTo>
                    <a:pt x="74650" y="834"/>
                    <a:pt x="74630" y="834"/>
                    <a:pt x="74611" y="834"/>
                  </a:cubicBezTo>
                  <a:cubicBezTo>
                    <a:pt x="74142" y="834"/>
                    <a:pt x="74070" y="972"/>
                    <a:pt x="73647" y="1132"/>
                  </a:cubicBezTo>
                  <a:cubicBezTo>
                    <a:pt x="73266" y="1275"/>
                    <a:pt x="72885" y="1323"/>
                    <a:pt x="72504" y="1454"/>
                  </a:cubicBezTo>
                  <a:cubicBezTo>
                    <a:pt x="72170" y="1573"/>
                    <a:pt x="71813" y="1632"/>
                    <a:pt x="71456" y="1632"/>
                  </a:cubicBezTo>
                  <a:cubicBezTo>
                    <a:pt x="71039" y="1644"/>
                    <a:pt x="70670" y="1799"/>
                    <a:pt x="70242" y="1799"/>
                  </a:cubicBezTo>
                  <a:cubicBezTo>
                    <a:pt x="70136" y="1797"/>
                    <a:pt x="70031" y="1797"/>
                    <a:pt x="69927" y="1797"/>
                  </a:cubicBezTo>
                  <a:cubicBezTo>
                    <a:pt x="69693" y="1797"/>
                    <a:pt x="69461" y="1799"/>
                    <a:pt x="69230" y="1799"/>
                  </a:cubicBezTo>
                  <a:cubicBezTo>
                    <a:pt x="68614" y="1799"/>
                    <a:pt x="68005" y="1783"/>
                    <a:pt x="67396" y="1668"/>
                  </a:cubicBezTo>
                  <a:cubicBezTo>
                    <a:pt x="67199" y="1632"/>
                    <a:pt x="66994" y="1623"/>
                    <a:pt x="66789" y="1623"/>
                  </a:cubicBezTo>
                  <a:cubicBezTo>
                    <a:pt x="66583" y="1623"/>
                    <a:pt x="66378" y="1632"/>
                    <a:pt x="66182" y="1632"/>
                  </a:cubicBezTo>
                  <a:cubicBezTo>
                    <a:pt x="66070" y="1632"/>
                    <a:pt x="65959" y="1637"/>
                    <a:pt x="65852" y="1637"/>
                  </a:cubicBezTo>
                  <a:cubicBezTo>
                    <a:pt x="65798" y="1637"/>
                    <a:pt x="65745" y="1636"/>
                    <a:pt x="65693" y="1632"/>
                  </a:cubicBezTo>
                  <a:cubicBezTo>
                    <a:pt x="65479" y="1620"/>
                    <a:pt x="65408" y="1549"/>
                    <a:pt x="65241" y="1501"/>
                  </a:cubicBezTo>
                  <a:cubicBezTo>
                    <a:pt x="65116" y="1477"/>
                    <a:pt x="64989" y="1465"/>
                    <a:pt x="64862" y="1465"/>
                  </a:cubicBezTo>
                  <a:cubicBezTo>
                    <a:pt x="64674" y="1465"/>
                    <a:pt x="64485" y="1492"/>
                    <a:pt x="64300" y="1549"/>
                  </a:cubicBezTo>
                  <a:cubicBezTo>
                    <a:pt x="64215" y="1573"/>
                    <a:pt x="64140" y="1584"/>
                    <a:pt x="64070" y="1584"/>
                  </a:cubicBezTo>
                  <a:cubicBezTo>
                    <a:pt x="63799" y="1584"/>
                    <a:pt x="63615" y="1427"/>
                    <a:pt x="63264" y="1323"/>
                  </a:cubicBezTo>
                  <a:cubicBezTo>
                    <a:pt x="62598" y="1132"/>
                    <a:pt x="61979" y="1084"/>
                    <a:pt x="61383" y="727"/>
                  </a:cubicBezTo>
                  <a:cubicBezTo>
                    <a:pt x="60586" y="275"/>
                    <a:pt x="59752" y="394"/>
                    <a:pt x="58823" y="334"/>
                  </a:cubicBezTo>
                  <a:cubicBezTo>
                    <a:pt x="58157" y="299"/>
                    <a:pt x="57561" y="13"/>
                    <a:pt x="56895" y="1"/>
                  </a:cubicBezTo>
                  <a:close/>
                </a:path>
              </a:pathLst>
            </a:custGeom>
            <a:solidFill>
              <a:srgbClr val="5E4C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4"/>
            <p:cNvSpPr/>
            <p:nvPr/>
          </p:nvSpPr>
          <p:spPr>
            <a:xfrm>
              <a:off x="5789724" y="895476"/>
              <a:ext cx="3915743" cy="3915743"/>
            </a:xfrm>
            <a:custGeom>
              <a:avLst/>
              <a:gdLst/>
              <a:ahLst/>
              <a:cxnLst/>
              <a:rect l="l" t="t" r="r" b="b"/>
              <a:pathLst>
                <a:path w="61532" h="61532" extrusionOk="0">
                  <a:moveTo>
                    <a:pt x="30766" y="1"/>
                  </a:moveTo>
                  <a:cubicBezTo>
                    <a:pt x="13776" y="1"/>
                    <a:pt x="0" y="13764"/>
                    <a:pt x="0" y="30766"/>
                  </a:cubicBezTo>
                  <a:cubicBezTo>
                    <a:pt x="0" y="47756"/>
                    <a:pt x="13776" y="61532"/>
                    <a:pt x="30766" y="61532"/>
                  </a:cubicBezTo>
                  <a:cubicBezTo>
                    <a:pt x="47756" y="61532"/>
                    <a:pt x="61532" y="47756"/>
                    <a:pt x="61532" y="30766"/>
                  </a:cubicBezTo>
                  <a:cubicBezTo>
                    <a:pt x="61532" y="13776"/>
                    <a:pt x="47756" y="1"/>
                    <a:pt x="30766" y="1"/>
                  </a:cubicBezTo>
                  <a:close/>
                </a:path>
              </a:pathLst>
            </a:custGeom>
            <a:solidFill>
              <a:srgbClr val="FAF7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4"/>
            <p:cNvSpPr/>
            <p:nvPr/>
          </p:nvSpPr>
          <p:spPr>
            <a:xfrm>
              <a:off x="5911225" y="4161289"/>
              <a:ext cx="3232840" cy="982182"/>
            </a:xfrm>
            <a:custGeom>
              <a:avLst/>
              <a:gdLst/>
              <a:ahLst/>
              <a:cxnLst/>
              <a:rect l="l" t="t" r="r" b="b"/>
              <a:pathLst>
                <a:path w="110515" h="14539" extrusionOk="0">
                  <a:moveTo>
                    <a:pt x="1" y="1"/>
                  </a:moveTo>
                  <a:lnTo>
                    <a:pt x="1" y="14538"/>
                  </a:lnTo>
                  <a:lnTo>
                    <a:pt x="110514" y="14538"/>
                  </a:lnTo>
                  <a:lnTo>
                    <a:pt x="110514" y="1"/>
                  </a:lnTo>
                  <a:close/>
                </a:path>
              </a:pathLst>
            </a:custGeom>
            <a:solidFill>
              <a:srgbClr val="5E4C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8" name="Google Shape;1348;p44"/>
            <p:cNvGrpSpPr/>
            <p:nvPr/>
          </p:nvGrpSpPr>
          <p:grpSpPr>
            <a:xfrm>
              <a:off x="6123628" y="3315927"/>
              <a:ext cx="449453" cy="892485"/>
              <a:chOff x="7947175" y="3619250"/>
              <a:chExt cx="272975" cy="542050"/>
            </a:xfrm>
          </p:grpSpPr>
          <p:sp>
            <p:nvSpPr>
              <p:cNvPr id="1349" name="Google Shape;1349;p44"/>
              <p:cNvSpPr/>
              <p:nvPr/>
            </p:nvSpPr>
            <p:spPr>
              <a:xfrm>
                <a:off x="7947175" y="3619250"/>
                <a:ext cx="136350" cy="542050"/>
              </a:xfrm>
              <a:custGeom>
                <a:avLst/>
                <a:gdLst/>
                <a:ahLst/>
                <a:cxnLst/>
                <a:rect l="l" t="t" r="r" b="b"/>
                <a:pathLst>
                  <a:path w="5454" h="21682" extrusionOk="0">
                    <a:moveTo>
                      <a:pt x="4477" y="5608"/>
                    </a:moveTo>
                    <a:lnTo>
                      <a:pt x="3751" y="6287"/>
                    </a:lnTo>
                    <a:lnTo>
                      <a:pt x="2727" y="5608"/>
                    </a:lnTo>
                    <a:close/>
                    <a:moveTo>
                      <a:pt x="4775" y="5620"/>
                    </a:moveTo>
                    <a:lnTo>
                      <a:pt x="4751" y="6954"/>
                    </a:lnTo>
                    <a:lnTo>
                      <a:pt x="3858" y="6359"/>
                    </a:lnTo>
                    <a:lnTo>
                      <a:pt x="4655" y="5620"/>
                    </a:lnTo>
                    <a:close/>
                    <a:moveTo>
                      <a:pt x="4036" y="7894"/>
                    </a:moveTo>
                    <a:lnTo>
                      <a:pt x="3203" y="8680"/>
                    </a:lnTo>
                    <a:lnTo>
                      <a:pt x="2024" y="7894"/>
                    </a:lnTo>
                    <a:close/>
                    <a:moveTo>
                      <a:pt x="4322" y="7894"/>
                    </a:moveTo>
                    <a:lnTo>
                      <a:pt x="4120" y="9299"/>
                    </a:lnTo>
                    <a:lnTo>
                      <a:pt x="3322" y="8752"/>
                    </a:lnTo>
                    <a:lnTo>
                      <a:pt x="4239" y="7894"/>
                    </a:lnTo>
                    <a:close/>
                    <a:moveTo>
                      <a:pt x="4727" y="7894"/>
                    </a:moveTo>
                    <a:lnTo>
                      <a:pt x="4608" y="13097"/>
                    </a:lnTo>
                    <a:lnTo>
                      <a:pt x="4405" y="13097"/>
                    </a:lnTo>
                    <a:lnTo>
                      <a:pt x="4203" y="13538"/>
                    </a:lnTo>
                    <a:lnTo>
                      <a:pt x="3810" y="13538"/>
                    </a:lnTo>
                    <a:lnTo>
                      <a:pt x="4417" y="9621"/>
                    </a:lnTo>
                    <a:lnTo>
                      <a:pt x="4679" y="9633"/>
                    </a:lnTo>
                    <a:lnTo>
                      <a:pt x="4727" y="7894"/>
                    </a:lnTo>
                    <a:close/>
                    <a:moveTo>
                      <a:pt x="5453" y="1"/>
                    </a:moveTo>
                    <a:lnTo>
                      <a:pt x="5179" y="477"/>
                    </a:lnTo>
                    <a:lnTo>
                      <a:pt x="5179" y="1334"/>
                    </a:lnTo>
                    <a:cubicBezTo>
                      <a:pt x="4822" y="1525"/>
                      <a:pt x="4822" y="2037"/>
                      <a:pt x="5179" y="2227"/>
                    </a:cubicBezTo>
                    <a:lnTo>
                      <a:pt x="5179" y="2299"/>
                    </a:lnTo>
                    <a:lnTo>
                      <a:pt x="3691" y="2299"/>
                    </a:lnTo>
                    <a:lnTo>
                      <a:pt x="4108" y="2549"/>
                    </a:lnTo>
                    <a:lnTo>
                      <a:pt x="5179" y="2549"/>
                    </a:lnTo>
                    <a:lnTo>
                      <a:pt x="5179" y="3191"/>
                    </a:lnTo>
                    <a:cubicBezTo>
                      <a:pt x="4679" y="3358"/>
                      <a:pt x="4465" y="3942"/>
                      <a:pt x="4739" y="4394"/>
                    </a:cubicBezTo>
                    <a:lnTo>
                      <a:pt x="4203" y="4394"/>
                    </a:lnTo>
                    <a:lnTo>
                      <a:pt x="4513" y="5001"/>
                    </a:lnTo>
                    <a:lnTo>
                      <a:pt x="4786" y="5001"/>
                    </a:lnTo>
                    <a:lnTo>
                      <a:pt x="4775" y="5477"/>
                    </a:lnTo>
                    <a:lnTo>
                      <a:pt x="1548" y="5477"/>
                    </a:lnTo>
                    <a:lnTo>
                      <a:pt x="1548" y="5597"/>
                    </a:lnTo>
                    <a:lnTo>
                      <a:pt x="2512" y="5597"/>
                    </a:lnTo>
                    <a:lnTo>
                      <a:pt x="4739" y="7085"/>
                    </a:lnTo>
                    <a:lnTo>
                      <a:pt x="4727" y="7740"/>
                    </a:lnTo>
                    <a:lnTo>
                      <a:pt x="667" y="7740"/>
                    </a:lnTo>
                    <a:lnTo>
                      <a:pt x="667" y="7883"/>
                    </a:lnTo>
                    <a:lnTo>
                      <a:pt x="1774" y="7883"/>
                    </a:lnTo>
                    <a:lnTo>
                      <a:pt x="3215" y="8835"/>
                    </a:lnTo>
                    <a:lnTo>
                      <a:pt x="4108" y="9430"/>
                    </a:lnTo>
                    <a:lnTo>
                      <a:pt x="3524" y="13538"/>
                    </a:lnTo>
                    <a:lnTo>
                      <a:pt x="2096" y="13538"/>
                    </a:lnTo>
                    <a:lnTo>
                      <a:pt x="1846" y="14086"/>
                    </a:lnTo>
                    <a:lnTo>
                      <a:pt x="0" y="14086"/>
                    </a:lnTo>
                    <a:lnTo>
                      <a:pt x="0" y="14800"/>
                    </a:lnTo>
                    <a:lnTo>
                      <a:pt x="953" y="14800"/>
                    </a:lnTo>
                    <a:lnTo>
                      <a:pt x="417" y="18027"/>
                    </a:lnTo>
                    <a:lnTo>
                      <a:pt x="1036" y="21682"/>
                    </a:lnTo>
                    <a:lnTo>
                      <a:pt x="5453" y="21682"/>
                    </a:lnTo>
                    <a:lnTo>
                      <a:pt x="5453" y="1"/>
                    </a:lnTo>
                    <a:close/>
                  </a:path>
                </a:pathLst>
              </a:custGeom>
              <a:solidFill>
                <a:srgbClr val="8B79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44"/>
              <p:cNvSpPr/>
              <p:nvPr/>
            </p:nvSpPr>
            <p:spPr>
              <a:xfrm>
                <a:off x="8083500" y="3619250"/>
                <a:ext cx="136650" cy="542050"/>
              </a:xfrm>
              <a:custGeom>
                <a:avLst/>
                <a:gdLst/>
                <a:ahLst/>
                <a:cxnLst/>
                <a:rect l="l" t="t" r="r" b="b"/>
                <a:pathLst>
                  <a:path w="5466" h="21682" extrusionOk="0">
                    <a:moveTo>
                      <a:pt x="2739" y="5608"/>
                    </a:moveTo>
                    <a:lnTo>
                      <a:pt x="1715" y="6287"/>
                    </a:lnTo>
                    <a:lnTo>
                      <a:pt x="988" y="5608"/>
                    </a:lnTo>
                    <a:close/>
                    <a:moveTo>
                      <a:pt x="810" y="5608"/>
                    </a:moveTo>
                    <a:lnTo>
                      <a:pt x="1619" y="6347"/>
                    </a:lnTo>
                    <a:lnTo>
                      <a:pt x="726" y="6942"/>
                    </a:lnTo>
                    <a:lnTo>
                      <a:pt x="691" y="5608"/>
                    </a:lnTo>
                    <a:close/>
                    <a:moveTo>
                      <a:pt x="3453" y="7894"/>
                    </a:moveTo>
                    <a:lnTo>
                      <a:pt x="2274" y="8680"/>
                    </a:lnTo>
                    <a:lnTo>
                      <a:pt x="1429" y="7894"/>
                    </a:lnTo>
                    <a:close/>
                    <a:moveTo>
                      <a:pt x="1227" y="7894"/>
                    </a:moveTo>
                    <a:lnTo>
                      <a:pt x="2155" y="8752"/>
                    </a:lnTo>
                    <a:lnTo>
                      <a:pt x="1346" y="9299"/>
                    </a:lnTo>
                    <a:lnTo>
                      <a:pt x="1143" y="7894"/>
                    </a:lnTo>
                    <a:close/>
                    <a:moveTo>
                      <a:pt x="1048" y="9621"/>
                    </a:moveTo>
                    <a:lnTo>
                      <a:pt x="1655" y="13538"/>
                    </a:lnTo>
                    <a:lnTo>
                      <a:pt x="1262" y="13538"/>
                    </a:lnTo>
                    <a:lnTo>
                      <a:pt x="1060" y="13097"/>
                    </a:lnTo>
                    <a:lnTo>
                      <a:pt x="869" y="13097"/>
                    </a:lnTo>
                    <a:lnTo>
                      <a:pt x="790" y="9633"/>
                    </a:lnTo>
                    <a:lnTo>
                      <a:pt x="790" y="9633"/>
                    </a:lnTo>
                    <a:lnTo>
                      <a:pt x="1048" y="9621"/>
                    </a:lnTo>
                    <a:close/>
                    <a:moveTo>
                      <a:pt x="0" y="1"/>
                    </a:moveTo>
                    <a:lnTo>
                      <a:pt x="0" y="21682"/>
                    </a:lnTo>
                    <a:lnTo>
                      <a:pt x="4417" y="21682"/>
                    </a:lnTo>
                    <a:lnTo>
                      <a:pt x="5037" y="18027"/>
                    </a:lnTo>
                    <a:lnTo>
                      <a:pt x="4501" y="14800"/>
                    </a:lnTo>
                    <a:lnTo>
                      <a:pt x="5465" y="14800"/>
                    </a:lnTo>
                    <a:lnTo>
                      <a:pt x="5465" y="14086"/>
                    </a:lnTo>
                    <a:lnTo>
                      <a:pt x="3620" y="14086"/>
                    </a:lnTo>
                    <a:lnTo>
                      <a:pt x="3370" y="13538"/>
                    </a:lnTo>
                    <a:lnTo>
                      <a:pt x="1941" y="13538"/>
                    </a:lnTo>
                    <a:lnTo>
                      <a:pt x="1369" y="9454"/>
                    </a:lnTo>
                    <a:lnTo>
                      <a:pt x="2262" y="8859"/>
                    </a:lnTo>
                    <a:lnTo>
                      <a:pt x="3703" y="7894"/>
                    </a:lnTo>
                    <a:lnTo>
                      <a:pt x="4798" y="7894"/>
                    </a:lnTo>
                    <a:lnTo>
                      <a:pt x="4798" y="7752"/>
                    </a:lnTo>
                    <a:lnTo>
                      <a:pt x="738" y="7752"/>
                    </a:lnTo>
                    <a:lnTo>
                      <a:pt x="726" y="7097"/>
                    </a:lnTo>
                    <a:lnTo>
                      <a:pt x="2965" y="5608"/>
                    </a:lnTo>
                    <a:lnTo>
                      <a:pt x="3917" y="5608"/>
                    </a:lnTo>
                    <a:lnTo>
                      <a:pt x="3917" y="5489"/>
                    </a:lnTo>
                    <a:lnTo>
                      <a:pt x="691" y="5489"/>
                    </a:lnTo>
                    <a:lnTo>
                      <a:pt x="679" y="5013"/>
                    </a:lnTo>
                    <a:lnTo>
                      <a:pt x="953" y="5013"/>
                    </a:lnTo>
                    <a:lnTo>
                      <a:pt x="1262" y="4406"/>
                    </a:lnTo>
                    <a:lnTo>
                      <a:pt x="726" y="4406"/>
                    </a:lnTo>
                    <a:cubicBezTo>
                      <a:pt x="1000" y="3953"/>
                      <a:pt x="786" y="3370"/>
                      <a:pt x="286" y="3203"/>
                    </a:cubicBezTo>
                    <a:lnTo>
                      <a:pt x="286" y="2560"/>
                    </a:lnTo>
                    <a:lnTo>
                      <a:pt x="1357" y="2560"/>
                    </a:lnTo>
                    <a:lnTo>
                      <a:pt x="1774" y="2310"/>
                    </a:lnTo>
                    <a:lnTo>
                      <a:pt x="286" y="2310"/>
                    </a:lnTo>
                    <a:lnTo>
                      <a:pt x="286" y="2239"/>
                    </a:lnTo>
                    <a:cubicBezTo>
                      <a:pt x="631" y="2049"/>
                      <a:pt x="631" y="1548"/>
                      <a:pt x="286" y="1346"/>
                    </a:cubicBezTo>
                    <a:lnTo>
                      <a:pt x="286" y="48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8A2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1" name="Google Shape;1351;p44"/>
            <p:cNvGrpSpPr/>
            <p:nvPr/>
          </p:nvGrpSpPr>
          <p:grpSpPr>
            <a:xfrm>
              <a:off x="7261421" y="1935618"/>
              <a:ext cx="1197335" cy="2377958"/>
              <a:chOff x="7101225" y="2793250"/>
              <a:chExt cx="727200" cy="1444250"/>
            </a:xfrm>
          </p:grpSpPr>
          <p:sp>
            <p:nvSpPr>
              <p:cNvPr id="1352" name="Google Shape;1352;p44"/>
              <p:cNvSpPr/>
              <p:nvPr/>
            </p:nvSpPr>
            <p:spPr>
              <a:xfrm>
                <a:off x="7101225" y="2793250"/>
                <a:ext cx="363475" cy="1444250"/>
              </a:xfrm>
              <a:custGeom>
                <a:avLst/>
                <a:gdLst/>
                <a:ahLst/>
                <a:cxnLst/>
                <a:rect l="l" t="t" r="r" b="b"/>
                <a:pathLst>
                  <a:path w="14539" h="57770" extrusionOk="0">
                    <a:moveTo>
                      <a:pt x="11919" y="14943"/>
                    </a:moveTo>
                    <a:lnTo>
                      <a:pt x="9978" y="16753"/>
                    </a:lnTo>
                    <a:lnTo>
                      <a:pt x="7263" y="14943"/>
                    </a:lnTo>
                    <a:close/>
                    <a:moveTo>
                      <a:pt x="12728" y="14943"/>
                    </a:moveTo>
                    <a:lnTo>
                      <a:pt x="12645" y="18527"/>
                    </a:lnTo>
                    <a:lnTo>
                      <a:pt x="10252" y="16931"/>
                    </a:lnTo>
                    <a:lnTo>
                      <a:pt x="12383" y="14943"/>
                    </a:lnTo>
                    <a:close/>
                    <a:moveTo>
                      <a:pt x="10752" y="21027"/>
                    </a:moveTo>
                    <a:lnTo>
                      <a:pt x="8525" y="23123"/>
                    </a:lnTo>
                    <a:lnTo>
                      <a:pt x="5382" y="21027"/>
                    </a:lnTo>
                    <a:close/>
                    <a:moveTo>
                      <a:pt x="11514" y="21027"/>
                    </a:moveTo>
                    <a:lnTo>
                      <a:pt x="10990" y="24766"/>
                    </a:lnTo>
                    <a:lnTo>
                      <a:pt x="8835" y="23337"/>
                    </a:lnTo>
                    <a:lnTo>
                      <a:pt x="11300" y="21027"/>
                    </a:lnTo>
                    <a:close/>
                    <a:moveTo>
                      <a:pt x="11788" y="25623"/>
                    </a:moveTo>
                    <a:lnTo>
                      <a:pt x="12486" y="25670"/>
                    </a:lnTo>
                    <a:lnTo>
                      <a:pt x="12264" y="34898"/>
                    </a:lnTo>
                    <a:lnTo>
                      <a:pt x="11740" y="34898"/>
                    </a:lnTo>
                    <a:lnTo>
                      <a:pt x="11216" y="36076"/>
                    </a:lnTo>
                    <a:lnTo>
                      <a:pt x="10157" y="36076"/>
                    </a:lnTo>
                    <a:lnTo>
                      <a:pt x="11788" y="25623"/>
                    </a:lnTo>
                    <a:close/>
                    <a:moveTo>
                      <a:pt x="14538" y="1"/>
                    </a:moveTo>
                    <a:lnTo>
                      <a:pt x="13800" y="1275"/>
                    </a:lnTo>
                    <a:lnTo>
                      <a:pt x="13800" y="3584"/>
                    </a:lnTo>
                    <a:cubicBezTo>
                      <a:pt x="12859" y="4096"/>
                      <a:pt x="12859" y="5442"/>
                      <a:pt x="13800" y="5966"/>
                    </a:cubicBezTo>
                    <a:lnTo>
                      <a:pt x="13800" y="6156"/>
                    </a:lnTo>
                    <a:lnTo>
                      <a:pt x="9847" y="6156"/>
                    </a:lnTo>
                    <a:lnTo>
                      <a:pt x="10966" y="6811"/>
                    </a:lnTo>
                    <a:lnTo>
                      <a:pt x="13800" y="6811"/>
                    </a:lnTo>
                    <a:lnTo>
                      <a:pt x="13800" y="8537"/>
                    </a:lnTo>
                    <a:cubicBezTo>
                      <a:pt x="12919" y="8835"/>
                      <a:pt x="12324" y="9668"/>
                      <a:pt x="12312" y="10609"/>
                    </a:cubicBezTo>
                    <a:cubicBezTo>
                      <a:pt x="12324" y="11002"/>
                      <a:pt x="12454" y="11395"/>
                      <a:pt x="12669" y="11728"/>
                    </a:cubicBezTo>
                    <a:lnTo>
                      <a:pt x="11204" y="11728"/>
                    </a:lnTo>
                    <a:lnTo>
                      <a:pt x="12038" y="13347"/>
                    </a:lnTo>
                    <a:lnTo>
                      <a:pt x="12776" y="13347"/>
                    </a:lnTo>
                    <a:lnTo>
                      <a:pt x="12740" y="14610"/>
                    </a:lnTo>
                    <a:lnTo>
                      <a:pt x="4144" y="14610"/>
                    </a:lnTo>
                    <a:lnTo>
                      <a:pt x="4144" y="14943"/>
                    </a:lnTo>
                    <a:lnTo>
                      <a:pt x="6692" y="14943"/>
                    </a:lnTo>
                    <a:lnTo>
                      <a:pt x="12645" y="18920"/>
                    </a:lnTo>
                    <a:lnTo>
                      <a:pt x="12597" y="20658"/>
                    </a:lnTo>
                    <a:lnTo>
                      <a:pt x="1786" y="20658"/>
                    </a:lnTo>
                    <a:lnTo>
                      <a:pt x="1786" y="21027"/>
                    </a:lnTo>
                    <a:lnTo>
                      <a:pt x="4727" y="21027"/>
                    </a:lnTo>
                    <a:lnTo>
                      <a:pt x="8561" y="23599"/>
                    </a:lnTo>
                    <a:lnTo>
                      <a:pt x="10930" y="25182"/>
                    </a:lnTo>
                    <a:lnTo>
                      <a:pt x="9383" y="36076"/>
                    </a:lnTo>
                    <a:lnTo>
                      <a:pt x="5573" y="36076"/>
                    </a:lnTo>
                    <a:lnTo>
                      <a:pt x="4918" y="37541"/>
                    </a:lnTo>
                    <a:lnTo>
                      <a:pt x="1" y="37541"/>
                    </a:lnTo>
                    <a:lnTo>
                      <a:pt x="1" y="39434"/>
                    </a:lnTo>
                    <a:lnTo>
                      <a:pt x="2572" y="39434"/>
                    </a:lnTo>
                    <a:lnTo>
                      <a:pt x="1144" y="48030"/>
                    </a:lnTo>
                    <a:lnTo>
                      <a:pt x="2775" y="57770"/>
                    </a:lnTo>
                    <a:lnTo>
                      <a:pt x="14538" y="57770"/>
                    </a:lnTo>
                    <a:lnTo>
                      <a:pt x="14538" y="1"/>
                    </a:lnTo>
                    <a:close/>
                  </a:path>
                </a:pathLst>
              </a:custGeom>
              <a:solidFill>
                <a:srgbClr val="8B796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44"/>
              <p:cNvSpPr/>
              <p:nvPr/>
            </p:nvSpPr>
            <p:spPr>
              <a:xfrm>
                <a:off x="7464675" y="2793250"/>
                <a:ext cx="363750" cy="1444250"/>
              </a:xfrm>
              <a:custGeom>
                <a:avLst/>
                <a:gdLst/>
                <a:ahLst/>
                <a:cxnLst/>
                <a:rect l="l" t="t" r="r" b="b"/>
                <a:pathLst>
                  <a:path w="14550" h="57770" extrusionOk="0">
                    <a:moveTo>
                      <a:pt x="7287" y="14943"/>
                    </a:moveTo>
                    <a:lnTo>
                      <a:pt x="4572" y="16753"/>
                    </a:lnTo>
                    <a:lnTo>
                      <a:pt x="2631" y="14943"/>
                    </a:lnTo>
                    <a:close/>
                    <a:moveTo>
                      <a:pt x="2167" y="14943"/>
                    </a:moveTo>
                    <a:lnTo>
                      <a:pt x="4298" y="16931"/>
                    </a:lnTo>
                    <a:lnTo>
                      <a:pt x="1905" y="18527"/>
                    </a:lnTo>
                    <a:lnTo>
                      <a:pt x="1822" y="14943"/>
                    </a:lnTo>
                    <a:close/>
                    <a:moveTo>
                      <a:pt x="9156" y="21027"/>
                    </a:moveTo>
                    <a:lnTo>
                      <a:pt x="6025" y="23123"/>
                    </a:lnTo>
                    <a:lnTo>
                      <a:pt x="3798" y="21027"/>
                    </a:lnTo>
                    <a:close/>
                    <a:moveTo>
                      <a:pt x="3250" y="21027"/>
                    </a:moveTo>
                    <a:lnTo>
                      <a:pt x="5715" y="23337"/>
                    </a:lnTo>
                    <a:lnTo>
                      <a:pt x="3560" y="24777"/>
                    </a:lnTo>
                    <a:lnTo>
                      <a:pt x="3036" y="21027"/>
                    </a:lnTo>
                    <a:close/>
                    <a:moveTo>
                      <a:pt x="2774" y="25623"/>
                    </a:moveTo>
                    <a:lnTo>
                      <a:pt x="4393" y="36076"/>
                    </a:lnTo>
                    <a:lnTo>
                      <a:pt x="3334" y="36076"/>
                    </a:lnTo>
                    <a:lnTo>
                      <a:pt x="2810" y="34898"/>
                    </a:lnTo>
                    <a:lnTo>
                      <a:pt x="2286" y="34898"/>
                    </a:lnTo>
                    <a:lnTo>
                      <a:pt x="2072" y="25670"/>
                    </a:lnTo>
                    <a:lnTo>
                      <a:pt x="2774" y="25623"/>
                    </a:lnTo>
                    <a:close/>
                    <a:moveTo>
                      <a:pt x="0" y="1"/>
                    </a:moveTo>
                    <a:lnTo>
                      <a:pt x="0" y="57770"/>
                    </a:lnTo>
                    <a:lnTo>
                      <a:pt x="11763" y="57770"/>
                    </a:lnTo>
                    <a:lnTo>
                      <a:pt x="13407" y="48030"/>
                    </a:lnTo>
                    <a:lnTo>
                      <a:pt x="11978" y="39434"/>
                    </a:lnTo>
                    <a:lnTo>
                      <a:pt x="14538" y="39434"/>
                    </a:lnTo>
                    <a:lnTo>
                      <a:pt x="14550" y="37541"/>
                    </a:lnTo>
                    <a:lnTo>
                      <a:pt x="9632" y="37541"/>
                    </a:lnTo>
                    <a:lnTo>
                      <a:pt x="8977" y="36076"/>
                    </a:lnTo>
                    <a:lnTo>
                      <a:pt x="5167" y="36076"/>
                    </a:lnTo>
                    <a:lnTo>
                      <a:pt x="3620" y="25182"/>
                    </a:lnTo>
                    <a:lnTo>
                      <a:pt x="5989" y="23599"/>
                    </a:lnTo>
                    <a:lnTo>
                      <a:pt x="9835" y="21027"/>
                    </a:lnTo>
                    <a:lnTo>
                      <a:pt x="12764" y="21027"/>
                    </a:lnTo>
                    <a:lnTo>
                      <a:pt x="12764" y="20658"/>
                    </a:lnTo>
                    <a:lnTo>
                      <a:pt x="1953" y="20658"/>
                    </a:lnTo>
                    <a:lnTo>
                      <a:pt x="1917" y="18908"/>
                    </a:lnTo>
                    <a:lnTo>
                      <a:pt x="7870" y="14931"/>
                    </a:lnTo>
                    <a:lnTo>
                      <a:pt x="10418" y="14931"/>
                    </a:lnTo>
                    <a:lnTo>
                      <a:pt x="10418" y="14610"/>
                    </a:lnTo>
                    <a:lnTo>
                      <a:pt x="1810" y="14610"/>
                    </a:lnTo>
                    <a:lnTo>
                      <a:pt x="1786" y="13347"/>
                    </a:lnTo>
                    <a:lnTo>
                      <a:pt x="2512" y="13347"/>
                    </a:lnTo>
                    <a:lnTo>
                      <a:pt x="3358" y="11728"/>
                    </a:lnTo>
                    <a:lnTo>
                      <a:pt x="1881" y="11728"/>
                    </a:lnTo>
                    <a:cubicBezTo>
                      <a:pt x="2107" y="11395"/>
                      <a:pt x="2227" y="11002"/>
                      <a:pt x="2238" y="10609"/>
                    </a:cubicBezTo>
                    <a:cubicBezTo>
                      <a:pt x="2238" y="9668"/>
                      <a:pt x="1631" y="8835"/>
                      <a:pt x="750" y="8537"/>
                    </a:cubicBezTo>
                    <a:lnTo>
                      <a:pt x="750" y="6811"/>
                    </a:lnTo>
                    <a:lnTo>
                      <a:pt x="3596" y="6811"/>
                    </a:lnTo>
                    <a:lnTo>
                      <a:pt x="4703" y="6156"/>
                    </a:lnTo>
                    <a:lnTo>
                      <a:pt x="750" y="6156"/>
                    </a:lnTo>
                    <a:lnTo>
                      <a:pt x="750" y="5966"/>
                    </a:lnTo>
                    <a:cubicBezTo>
                      <a:pt x="1691" y="5442"/>
                      <a:pt x="1691" y="4096"/>
                      <a:pt x="750" y="3584"/>
                    </a:cubicBezTo>
                    <a:lnTo>
                      <a:pt x="750" y="12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8A2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54" name="Google Shape;1354;p44"/>
            <p:cNvSpPr/>
            <p:nvPr/>
          </p:nvSpPr>
          <p:spPr>
            <a:xfrm>
              <a:off x="5435275" y="4265525"/>
              <a:ext cx="3708829" cy="612419"/>
            </a:xfrm>
            <a:custGeom>
              <a:avLst/>
              <a:gdLst/>
              <a:ahLst/>
              <a:cxnLst/>
              <a:rect l="l" t="t" r="r" b="b"/>
              <a:pathLst>
                <a:path w="86297" h="10204" extrusionOk="0">
                  <a:moveTo>
                    <a:pt x="73387" y="0"/>
                  </a:moveTo>
                  <a:cubicBezTo>
                    <a:pt x="65058" y="0"/>
                    <a:pt x="51034" y="762"/>
                    <a:pt x="35802" y="822"/>
                  </a:cubicBezTo>
                  <a:cubicBezTo>
                    <a:pt x="35446" y="818"/>
                    <a:pt x="35114" y="816"/>
                    <a:pt x="34805" y="816"/>
                  </a:cubicBezTo>
                  <a:cubicBezTo>
                    <a:pt x="23983" y="816"/>
                    <a:pt x="41541" y="3182"/>
                    <a:pt x="29040" y="3298"/>
                  </a:cubicBezTo>
                  <a:cubicBezTo>
                    <a:pt x="28016" y="3310"/>
                    <a:pt x="2572" y="3203"/>
                    <a:pt x="2691" y="4536"/>
                  </a:cubicBezTo>
                  <a:cubicBezTo>
                    <a:pt x="2770" y="5354"/>
                    <a:pt x="24007" y="5895"/>
                    <a:pt x="35549" y="5895"/>
                  </a:cubicBezTo>
                  <a:cubicBezTo>
                    <a:pt x="37952" y="5895"/>
                    <a:pt x="39935" y="5871"/>
                    <a:pt x="41220" y="5822"/>
                  </a:cubicBezTo>
                  <a:cubicBezTo>
                    <a:pt x="41265" y="5820"/>
                    <a:pt x="41312" y="5820"/>
                    <a:pt x="41360" y="5820"/>
                  </a:cubicBezTo>
                  <a:cubicBezTo>
                    <a:pt x="42694" y="5820"/>
                    <a:pt x="45387" y="6443"/>
                    <a:pt x="46054" y="7477"/>
                  </a:cubicBezTo>
                  <a:cubicBezTo>
                    <a:pt x="43625" y="8132"/>
                    <a:pt x="2441" y="9620"/>
                    <a:pt x="0" y="10204"/>
                  </a:cubicBezTo>
                  <a:lnTo>
                    <a:pt x="86297" y="10204"/>
                  </a:lnTo>
                  <a:lnTo>
                    <a:pt x="86297" y="7596"/>
                  </a:lnTo>
                  <a:cubicBezTo>
                    <a:pt x="83261" y="6929"/>
                    <a:pt x="79748" y="7596"/>
                    <a:pt x="76736" y="6548"/>
                  </a:cubicBezTo>
                  <a:cubicBezTo>
                    <a:pt x="77153" y="5465"/>
                    <a:pt x="78546" y="5191"/>
                    <a:pt x="79713" y="5155"/>
                  </a:cubicBezTo>
                  <a:cubicBezTo>
                    <a:pt x="80171" y="5140"/>
                    <a:pt x="80631" y="5134"/>
                    <a:pt x="81091" y="5134"/>
                  </a:cubicBezTo>
                  <a:cubicBezTo>
                    <a:pt x="82822" y="5134"/>
                    <a:pt x="84567" y="5220"/>
                    <a:pt x="86297" y="5239"/>
                  </a:cubicBezTo>
                  <a:lnTo>
                    <a:pt x="86297" y="2298"/>
                  </a:lnTo>
                  <a:cubicBezTo>
                    <a:pt x="83904" y="2226"/>
                    <a:pt x="81499" y="2215"/>
                    <a:pt x="79093" y="2215"/>
                  </a:cubicBezTo>
                  <a:lnTo>
                    <a:pt x="60341" y="2167"/>
                  </a:lnTo>
                  <a:cubicBezTo>
                    <a:pt x="59651" y="2167"/>
                    <a:pt x="81237" y="1810"/>
                    <a:pt x="81260" y="1119"/>
                  </a:cubicBezTo>
                  <a:cubicBezTo>
                    <a:pt x="81287" y="270"/>
                    <a:pt x="78347" y="0"/>
                    <a:pt x="73387" y="0"/>
                  </a:cubicBezTo>
                  <a:close/>
                </a:path>
              </a:pathLst>
            </a:custGeom>
            <a:solidFill>
              <a:srgbClr val="8B7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45"/>
          <p:cNvSpPr txBox="1">
            <a:spLocks noGrp="1"/>
          </p:cNvSpPr>
          <p:nvPr>
            <p:ph type="title"/>
          </p:nvPr>
        </p:nvSpPr>
        <p:spPr>
          <a:xfrm>
            <a:off x="694550" y="91818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Clarke assumed V-1 landings as “RANDOM’’</a:t>
            </a:r>
            <a:endParaRPr sz="2700"/>
          </a:p>
        </p:txBody>
      </p:sp>
      <p:sp>
        <p:nvSpPr>
          <p:cNvPr id="1360" name="Google Shape;1360;p45"/>
          <p:cNvSpPr txBox="1">
            <a:spLocks noGrp="1"/>
          </p:cNvSpPr>
          <p:nvPr>
            <p:ph type="title" idx="4294967295"/>
          </p:nvPr>
        </p:nvSpPr>
        <p:spPr>
          <a:xfrm>
            <a:off x="225375" y="241075"/>
            <a:ext cx="10008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-01-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61" name="Google Shape;1361;p45"/>
          <p:cNvSpPr txBox="1">
            <a:spLocks noGrp="1"/>
          </p:cNvSpPr>
          <p:nvPr>
            <p:ph type="title" idx="4294967295"/>
          </p:nvPr>
        </p:nvSpPr>
        <p:spPr>
          <a:xfrm>
            <a:off x="1514825" y="164875"/>
            <a:ext cx="5356800" cy="75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</a:rPr>
              <a:t>Finding Parameter λ - mean</a:t>
            </a:r>
            <a:endParaRPr sz="2200">
              <a:solidFill>
                <a:schemeClr val="accent2"/>
              </a:solidFill>
            </a:endParaRPr>
          </a:p>
        </p:txBody>
      </p:sp>
      <p:sp>
        <p:nvSpPr>
          <p:cNvPr id="1362" name="Google Shape;1362;p45"/>
          <p:cNvSpPr/>
          <p:nvPr/>
        </p:nvSpPr>
        <p:spPr>
          <a:xfrm>
            <a:off x="1114425" y="1060850"/>
            <a:ext cx="321600" cy="289200"/>
          </a:xfrm>
          <a:prstGeom prst="star4">
            <a:avLst>
              <a:gd name="adj" fmla="val 12500"/>
            </a:avLst>
          </a:prstGeom>
          <a:solidFill>
            <a:srgbClr val="AC352C"/>
          </a:solidFill>
          <a:ln w="9525" cap="flat" cmpd="sng">
            <a:solidFill>
              <a:srgbClr val="AC35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63" name="Google Shape;1363;p45" descr="\frac{\sum x}{n}" title="MathEquation,#6c4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8475" y="4093350"/>
            <a:ext cx="655484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4" name="Google Shape;1364;p45" descr="\frac{\sum xf}{\sum f}" title="MathEquation,#6c4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1063" y="4093350"/>
            <a:ext cx="681880" cy="635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65" name="Google Shape;1365;p45"/>
          <p:cNvSpPr txBox="1">
            <a:spLocks noGrp="1"/>
          </p:cNvSpPr>
          <p:nvPr>
            <p:ph type="title" idx="4294967295"/>
          </p:nvPr>
        </p:nvSpPr>
        <p:spPr>
          <a:xfrm>
            <a:off x="752825" y="1841275"/>
            <a:ext cx="5356800" cy="75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</a:rPr>
              <a:t> λ  = Area Density (Quantity/Area)</a:t>
            </a:r>
            <a:endParaRPr sz="22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</a:rPr>
              <a:t>                = 537 / 576</a:t>
            </a:r>
            <a:endParaRPr sz="22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</a:rPr>
              <a:t>		 = 0.932291</a:t>
            </a:r>
            <a:endParaRPr sz="22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46"/>
          <p:cNvSpPr txBox="1">
            <a:spLocks noGrp="1"/>
          </p:cNvSpPr>
          <p:nvPr>
            <p:ph type="title" idx="4294967295"/>
          </p:nvPr>
        </p:nvSpPr>
        <p:spPr>
          <a:xfrm>
            <a:off x="1506500" y="199000"/>
            <a:ext cx="5356800" cy="75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</a:rPr>
              <a:t>Probability Mass Function</a:t>
            </a:r>
            <a:endParaRPr sz="2200">
              <a:solidFill>
                <a:schemeClr val="accent2"/>
              </a:solidFill>
            </a:endParaRPr>
          </a:p>
        </p:txBody>
      </p:sp>
      <p:sp>
        <p:nvSpPr>
          <p:cNvPr id="1371" name="Google Shape;1371;p46"/>
          <p:cNvSpPr txBox="1">
            <a:spLocks noGrp="1"/>
          </p:cNvSpPr>
          <p:nvPr>
            <p:ph type="title" idx="4294967295"/>
          </p:nvPr>
        </p:nvSpPr>
        <p:spPr>
          <a:xfrm>
            <a:off x="225375" y="241075"/>
            <a:ext cx="10008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-02-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372" name="Google Shape;1372;p46" descr="P(X=x) = \frac{e^{-\lambda}\lambda^{x}}{x!}" title="MathEquation,#6c4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025" y="1433100"/>
            <a:ext cx="3900476" cy="8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3" name="Google Shape;1373;p46" descr="P(X=x) = \frac{e^{-0.932291&#10;}0.932291&#10;^{x}}{x!},x = 0,1,2,.." title="MathEquation,#6c4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3080" y="2627700"/>
            <a:ext cx="7826496" cy="7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47"/>
          <p:cNvSpPr txBox="1">
            <a:spLocks noGrp="1"/>
          </p:cNvSpPr>
          <p:nvPr>
            <p:ph type="title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Tabulate </a:t>
            </a:r>
            <a:endParaRPr/>
          </a:p>
        </p:txBody>
      </p:sp>
      <p:graphicFrame>
        <p:nvGraphicFramePr>
          <p:cNvPr id="1379" name="Google Shape;1379;p47"/>
          <p:cNvGraphicFramePr/>
          <p:nvPr/>
        </p:nvGraphicFramePr>
        <p:xfrm>
          <a:off x="952500" y="1337050"/>
          <a:ext cx="7239000" cy="3261120"/>
        </p:xfrm>
        <a:graphic>
          <a:graphicData uri="http://schemas.openxmlformats.org/drawingml/2006/table">
            <a:tbl>
              <a:tblPr>
                <a:noFill/>
                <a:tableStyleId>{ED7727AD-2365-47BB-9A8C-0B3327BC20AD}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B4E27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Number of V-1s in square</a:t>
                      </a:r>
                      <a:endParaRPr b="1">
                        <a:solidFill>
                          <a:srgbClr val="6B4E27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i="1">
                          <a:solidFill>
                            <a:srgbClr val="6B4E27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P( X = x )</a:t>
                      </a:r>
                      <a:endParaRPr b="1" i="1">
                        <a:solidFill>
                          <a:srgbClr val="6B4E27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6B4E27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 </a:t>
                      </a:r>
                      <a:endParaRPr sz="1500">
                        <a:solidFill>
                          <a:srgbClr val="6B4E27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B4E27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0.39365</a:t>
                      </a:r>
                      <a:endParaRPr>
                        <a:solidFill>
                          <a:srgbClr val="6B4E27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6B4E27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1</a:t>
                      </a:r>
                      <a:endParaRPr sz="1500">
                        <a:solidFill>
                          <a:srgbClr val="6B4E27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B4E27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0.367</a:t>
                      </a:r>
                      <a:endParaRPr>
                        <a:solidFill>
                          <a:srgbClr val="6B4E27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6B4E27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2</a:t>
                      </a:r>
                      <a:endParaRPr sz="1500">
                        <a:solidFill>
                          <a:srgbClr val="6B4E27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B4E27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0.17107</a:t>
                      </a:r>
                      <a:endParaRPr>
                        <a:solidFill>
                          <a:srgbClr val="6B4E27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6B4E27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3</a:t>
                      </a:r>
                      <a:endParaRPr sz="1500">
                        <a:solidFill>
                          <a:srgbClr val="6B4E27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B4E27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0.05316</a:t>
                      </a:r>
                      <a:endParaRPr>
                        <a:solidFill>
                          <a:srgbClr val="6B4E27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6B4E27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4</a:t>
                      </a:r>
                      <a:endParaRPr sz="1500">
                        <a:solidFill>
                          <a:srgbClr val="6B4E27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B4E27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0.01239</a:t>
                      </a:r>
                      <a:endParaRPr>
                        <a:solidFill>
                          <a:srgbClr val="6B4E27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6B4E27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5 and above</a:t>
                      </a:r>
                      <a:endParaRPr sz="1500">
                        <a:solidFill>
                          <a:srgbClr val="6B4E27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B4E27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0.00273</a:t>
                      </a:r>
                      <a:endParaRPr>
                        <a:solidFill>
                          <a:srgbClr val="6B4E27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B4E27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Total</a:t>
                      </a:r>
                      <a:endParaRPr b="1">
                        <a:solidFill>
                          <a:srgbClr val="6B4E27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B4E27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1</a:t>
                      </a:r>
                      <a:endParaRPr>
                        <a:solidFill>
                          <a:srgbClr val="6B4E27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48"/>
          <p:cNvSpPr txBox="1">
            <a:spLocks noGrp="1"/>
          </p:cNvSpPr>
          <p:nvPr>
            <p:ph type="title" idx="4294967295"/>
          </p:nvPr>
        </p:nvSpPr>
        <p:spPr>
          <a:xfrm>
            <a:off x="225375" y="241075"/>
            <a:ext cx="10008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-03-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85" name="Google Shape;1385;p48"/>
          <p:cNvSpPr txBox="1">
            <a:spLocks noGrp="1"/>
          </p:cNvSpPr>
          <p:nvPr>
            <p:ph type="title" idx="4294967295"/>
          </p:nvPr>
        </p:nvSpPr>
        <p:spPr>
          <a:xfrm>
            <a:off x="1714850" y="130225"/>
            <a:ext cx="5356800" cy="75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</a:rPr>
              <a:t>Calculating Expected Frequency </a:t>
            </a:r>
            <a:endParaRPr sz="2200" b="1">
              <a:solidFill>
                <a:schemeClr val="accent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86" name="Google Shape;1386;p48"/>
          <p:cNvSpPr txBox="1">
            <a:spLocks noGrp="1"/>
          </p:cNvSpPr>
          <p:nvPr>
            <p:ph type="title" idx="4294967295"/>
          </p:nvPr>
        </p:nvSpPr>
        <p:spPr>
          <a:xfrm>
            <a:off x="1819625" y="1917475"/>
            <a:ext cx="5356800" cy="75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" sz="2200" b="0" i="1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N      	</a:t>
            </a:r>
            <a:r>
              <a:rPr lang="en" sz="2200" b="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=  Total Frequency</a:t>
            </a:r>
            <a:endParaRPr sz="2200" b="0">
              <a:solidFill>
                <a:schemeClr val="accen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0">
              <a:solidFill>
                <a:schemeClr val="accen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                </a:t>
            </a:r>
            <a:r>
              <a:rPr lang="en" sz="2200" b="0" i="1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f</a:t>
            </a:r>
            <a:r>
              <a:rPr lang="en" sz="2200" b="0" i="1" baseline="-250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expected</a:t>
            </a:r>
            <a:r>
              <a:rPr lang="en" sz="2200" b="0" i="1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  </a:t>
            </a:r>
            <a:r>
              <a:rPr lang="en" sz="2200" b="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=  </a:t>
            </a:r>
            <a:r>
              <a:rPr lang="en" sz="2200" b="0" i="1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N       P(X = x)</a:t>
            </a:r>
            <a:endParaRPr sz="2200" b="0" i="1">
              <a:solidFill>
                <a:schemeClr val="accen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		 </a:t>
            </a:r>
            <a:endParaRPr sz="2200" b="0">
              <a:solidFill>
                <a:schemeClr val="accen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87" name="Google Shape;1387;p48"/>
          <p:cNvSpPr/>
          <p:nvPr/>
        </p:nvSpPr>
        <p:spPr>
          <a:xfrm>
            <a:off x="4152900" y="2390775"/>
            <a:ext cx="150000" cy="160800"/>
          </a:xfrm>
          <a:prstGeom prst="mathMultiply">
            <a:avLst>
              <a:gd name="adj1" fmla="val 2352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8" name="Google Shape;1388;p48"/>
          <p:cNvGrpSpPr/>
          <p:nvPr/>
        </p:nvGrpSpPr>
        <p:grpSpPr>
          <a:xfrm>
            <a:off x="5727712" y="1929249"/>
            <a:ext cx="3416288" cy="3214273"/>
            <a:chOff x="5727712" y="1929249"/>
            <a:chExt cx="3416288" cy="3214273"/>
          </a:xfrm>
        </p:grpSpPr>
        <p:sp>
          <p:nvSpPr>
            <p:cNvPr id="1389" name="Google Shape;1389;p48"/>
            <p:cNvSpPr/>
            <p:nvPr/>
          </p:nvSpPr>
          <p:spPr>
            <a:xfrm flipH="1">
              <a:off x="5727712" y="1929249"/>
              <a:ext cx="3416288" cy="3214273"/>
            </a:xfrm>
            <a:custGeom>
              <a:avLst/>
              <a:gdLst/>
              <a:ahLst/>
              <a:cxnLst/>
              <a:rect l="l" t="t" r="r" b="b"/>
              <a:pathLst>
                <a:path w="68676" h="64615" extrusionOk="0">
                  <a:moveTo>
                    <a:pt x="48733" y="15675"/>
                  </a:moveTo>
                  <a:cubicBezTo>
                    <a:pt x="48793" y="15675"/>
                    <a:pt x="48843" y="15725"/>
                    <a:pt x="48852" y="15788"/>
                  </a:cubicBezTo>
                  <a:lnTo>
                    <a:pt x="48911" y="16300"/>
                  </a:lnTo>
                  <a:cubicBezTo>
                    <a:pt x="48923" y="16371"/>
                    <a:pt x="48864" y="16430"/>
                    <a:pt x="48792" y="16442"/>
                  </a:cubicBezTo>
                  <a:lnTo>
                    <a:pt x="46732" y="16716"/>
                  </a:lnTo>
                  <a:cubicBezTo>
                    <a:pt x="46673" y="16704"/>
                    <a:pt x="46649" y="16621"/>
                    <a:pt x="46709" y="16585"/>
                  </a:cubicBezTo>
                  <a:lnTo>
                    <a:pt x="48673" y="15692"/>
                  </a:lnTo>
                  <a:cubicBezTo>
                    <a:pt x="48694" y="15681"/>
                    <a:pt x="48714" y="15675"/>
                    <a:pt x="48733" y="15675"/>
                  </a:cubicBezTo>
                  <a:close/>
                  <a:moveTo>
                    <a:pt x="39600" y="19240"/>
                  </a:moveTo>
                  <a:lnTo>
                    <a:pt x="39600" y="19371"/>
                  </a:lnTo>
                  <a:cubicBezTo>
                    <a:pt x="38958" y="19836"/>
                    <a:pt x="38338" y="20336"/>
                    <a:pt x="37600" y="20598"/>
                  </a:cubicBezTo>
                  <a:cubicBezTo>
                    <a:pt x="37219" y="20729"/>
                    <a:pt x="36826" y="20812"/>
                    <a:pt x="36433" y="20836"/>
                  </a:cubicBezTo>
                  <a:cubicBezTo>
                    <a:pt x="36695" y="20741"/>
                    <a:pt x="36910" y="20550"/>
                    <a:pt x="37053" y="20312"/>
                  </a:cubicBezTo>
                  <a:cubicBezTo>
                    <a:pt x="37160" y="20062"/>
                    <a:pt x="37231" y="19800"/>
                    <a:pt x="37279" y="19538"/>
                  </a:cubicBezTo>
                  <a:lnTo>
                    <a:pt x="39600" y="19240"/>
                  </a:lnTo>
                  <a:close/>
                  <a:moveTo>
                    <a:pt x="23956" y="39374"/>
                  </a:moveTo>
                  <a:cubicBezTo>
                    <a:pt x="24218" y="39624"/>
                    <a:pt x="24515" y="39838"/>
                    <a:pt x="24825" y="40029"/>
                  </a:cubicBezTo>
                  <a:lnTo>
                    <a:pt x="28492" y="42493"/>
                  </a:lnTo>
                  <a:cubicBezTo>
                    <a:pt x="29135" y="42934"/>
                    <a:pt x="29861" y="43517"/>
                    <a:pt x="29825" y="44303"/>
                  </a:cubicBezTo>
                  <a:cubicBezTo>
                    <a:pt x="29814" y="44565"/>
                    <a:pt x="29706" y="44815"/>
                    <a:pt x="29718" y="45077"/>
                  </a:cubicBezTo>
                  <a:cubicBezTo>
                    <a:pt x="29718" y="45898"/>
                    <a:pt x="30718" y="46387"/>
                    <a:pt x="30945" y="47172"/>
                  </a:cubicBezTo>
                  <a:cubicBezTo>
                    <a:pt x="31135" y="47827"/>
                    <a:pt x="30766" y="48494"/>
                    <a:pt x="30790" y="49161"/>
                  </a:cubicBezTo>
                  <a:cubicBezTo>
                    <a:pt x="30826" y="49887"/>
                    <a:pt x="31302" y="50506"/>
                    <a:pt x="31980" y="50744"/>
                  </a:cubicBezTo>
                  <a:cubicBezTo>
                    <a:pt x="32207" y="50792"/>
                    <a:pt x="32433" y="50851"/>
                    <a:pt x="32659" y="50947"/>
                  </a:cubicBezTo>
                  <a:cubicBezTo>
                    <a:pt x="32873" y="51078"/>
                    <a:pt x="33064" y="51268"/>
                    <a:pt x="33195" y="51494"/>
                  </a:cubicBezTo>
                  <a:cubicBezTo>
                    <a:pt x="33576" y="52090"/>
                    <a:pt x="33850" y="52756"/>
                    <a:pt x="33981" y="53459"/>
                  </a:cubicBezTo>
                  <a:cubicBezTo>
                    <a:pt x="34147" y="54352"/>
                    <a:pt x="34088" y="55292"/>
                    <a:pt x="34386" y="56138"/>
                  </a:cubicBezTo>
                  <a:lnTo>
                    <a:pt x="33040" y="56376"/>
                  </a:lnTo>
                  <a:lnTo>
                    <a:pt x="32671" y="55757"/>
                  </a:lnTo>
                  <a:lnTo>
                    <a:pt x="31957" y="55531"/>
                  </a:lnTo>
                  <a:lnTo>
                    <a:pt x="30099" y="56602"/>
                  </a:lnTo>
                  <a:lnTo>
                    <a:pt x="30861" y="56959"/>
                  </a:lnTo>
                  <a:lnTo>
                    <a:pt x="28182" y="57007"/>
                  </a:lnTo>
                  <a:lnTo>
                    <a:pt x="26730" y="56733"/>
                  </a:lnTo>
                  <a:lnTo>
                    <a:pt x="26658" y="57578"/>
                  </a:lnTo>
                  <a:lnTo>
                    <a:pt x="24611" y="59424"/>
                  </a:lnTo>
                  <a:lnTo>
                    <a:pt x="21705" y="58686"/>
                  </a:lnTo>
                  <a:lnTo>
                    <a:pt x="20384" y="58590"/>
                  </a:lnTo>
                  <a:lnTo>
                    <a:pt x="19193" y="60126"/>
                  </a:lnTo>
                  <a:lnTo>
                    <a:pt x="16074" y="60769"/>
                  </a:lnTo>
                  <a:cubicBezTo>
                    <a:pt x="16062" y="60662"/>
                    <a:pt x="16038" y="60555"/>
                    <a:pt x="16026" y="60448"/>
                  </a:cubicBezTo>
                  <a:cubicBezTo>
                    <a:pt x="15681" y="58543"/>
                    <a:pt x="15728" y="56519"/>
                    <a:pt x="16348" y="54709"/>
                  </a:cubicBezTo>
                  <a:cubicBezTo>
                    <a:pt x="16538" y="54757"/>
                    <a:pt x="16740" y="54780"/>
                    <a:pt x="16943" y="54780"/>
                  </a:cubicBezTo>
                  <a:cubicBezTo>
                    <a:pt x="17431" y="54757"/>
                    <a:pt x="17693" y="54280"/>
                    <a:pt x="17812" y="53852"/>
                  </a:cubicBezTo>
                  <a:cubicBezTo>
                    <a:pt x="17931" y="53411"/>
                    <a:pt x="17979" y="52959"/>
                    <a:pt x="18264" y="52625"/>
                  </a:cubicBezTo>
                  <a:cubicBezTo>
                    <a:pt x="18384" y="52483"/>
                    <a:pt x="18550" y="52363"/>
                    <a:pt x="18574" y="52173"/>
                  </a:cubicBezTo>
                  <a:cubicBezTo>
                    <a:pt x="18610" y="51947"/>
                    <a:pt x="18407" y="51756"/>
                    <a:pt x="18253" y="51566"/>
                  </a:cubicBezTo>
                  <a:cubicBezTo>
                    <a:pt x="18217" y="51518"/>
                    <a:pt x="18181" y="51459"/>
                    <a:pt x="18145" y="51411"/>
                  </a:cubicBezTo>
                  <a:cubicBezTo>
                    <a:pt x="18443" y="50887"/>
                    <a:pt x="18693" y="50339"/>
                    <a:pt x="18919" y="49780"/>
                  </a:cubicBezTo>
                  <a:cubicBezTo>
                    <a:pt x="18979" y="49756"/>
                    <a:pt x="19050" y="49732"/>
                    <a:pt x="19098" y="49696"/>
                  </a:cubicBezTo>
                  <a:cubicBezTo>
                    <a:pt x="19753" y="49315"/>
                    <a:pt x="19955" y="48423"/>
                    <a:pt x="19824" y="47672"/>
                  </a:cubicBezTo>
                  <a:cubicBezTo>
                    <a:pt x="19824" y="47625"/>
                    <a:pt x="19800" y="47589"/>
                    <a:pt x="19800" y="47553"/>
                  </a:cubicBezTo>
                  <a:cubicBezTo>
                    <a:pt x="20205" y="46494"/>
                    <a:pt x="20610" y="45434"/>
                    <a:pt x="21027" y="44374"/>
                  </a:cubicBezTo>
                  <a:cubicBezTo>
                    <a:pt x="21205" y="43862"/>
                    <a:pt x="21432" y="43374"/>
                    <a:pt x="21729" y="42922"/>
                  </a:cubicBezTo>
                  <a:cubicBezTo>
                    <a:pt x="21693" y="42791"/>
                    <a:pt x="21717" y="42648"/>
                    <a:pt x="21813" y="42529"/>
                  </a:cubicBezTo>
                  <a:cubicBezTo>
                    <a:pt x="22241" y="41898"/>
                    <a:pt x="22872" y="41469"/>
                    <a:pt x="23337" y="40874"/>
                  </a:cubicBezTo>
                  <a:cubicBezTo>
                    <a:pt x="23670" y="40433"/>
                    <a:pt x="23789" y="39898"/>
                    <a:pt x="23956" y="39374"/>
                  </a:cubicBezTo>
                  <a:close/>
                  <a:moveTo>
                    <a:pt x="26977" y="0"/>
                  </a:moveTo>
                  <a:cubicBezTo>
                    <a:pt x="26539" y="0"/>
                    <a:pt x="26053" y="59"/>
                    <a:pt x="25515" y="190"/>
                  </a:cubicBezTo>
                  <a:cubicBezTo>
                    <a:pt x="22360" y="964"/>
                    <a:pt x="21110" y="3810"/>
                    <a:pt x="21586" y="5262"/>
                  </a:cubicBezTo>
                  <a:cubicBezTo>
                    <a:pt x="21717" y="5643"/>
                    <a:pt x="21896" y="6048"/>
                    <a:pt x="21801" y="6441"/>
                  </a:cubicBezTo>
                  <a:cubicBezTo>
                    <a:pt x="21717" y="6715"/>
                    <a:pt x="21539" y="6953"/>
                    <a:pt x="21289" y="7108"/>
                  </a:cubicBezTo>
                  <a:cubicBezTo>
                    <a:pt x="21062" y="7263"/>
                    <a:pt x="21074" y="7608"/>
                    <a:pt x="21312" y="7751"/>
                  </a:cubicBezTo>
                  <a:cubicBezTo>
                    <a:pt x="21360" y="7775"/>
                    <a:pt x="21408" y="7798"/>
                    <a:pt x="21455" y="7810"/>
                  </a:cubicBezTo>
                  <a:cubicBezTo>
                    <a:pt x="21622" y="7859"/>
                    <a:pt x="21797" y="7883"/>
                    <a:pt x="21973" y="7883"/>
                  </a:cubicBezTo>
                  <a:cubicBezTo>
                    <a:pt x="22098" y="7883"/>
                    <a:pt x="22224" y="7871"/>
                    <a:pt x="22348" y="7846"/>
                  </a:cubicBezTo>
                  <a:cubicBezTo>
                    <a:pt x="22420" y="8001"/>
                    <a:pt x="22420" y="8179"/>
                    <a:pt x="22348" y="8334"/>
                  </a:cubicBezTo>
                  <a:cubicBezTo>
                    <a:pt x="21563" y="8489"/>
                    <a:pt x="21146" y="9442"/>
                    <a:pt x="21110" y="10180"/>
                  </a:cubicBezTo>
                  <a:cubicBezTo>
                    <a:pt x="21045" y="10154"/>
                    <a:pt x="20977" y="10142"/>
                    <a:pt x="20909" y="10142"/>
                  </a:cubicBezTo>
                  <a:cubicBezTo>
                    <a:pt x="20753" y="10142"/>
                    <a:pt x="20599" y="10206"/>
                    <a:pt x="20491" y="10323"/>
                  </a:cubicBezTo>
                  <a:cubicBezTo>
                    <a:pt x="20598" y="10073"/>
                    <a:pt x="20527" y="9775"/>
                    <a:pt x="20312" y="9596"/>
                  </a:cubicBezTo>
                  <a:cubicBezTo>
                    <a:pt x="20086" y="9394"/>
                    <a:pt x="19777" y="9346"/>
                    <a:pt x="19491" y="9299"/>
                  </a:cubicBezTo>
                  <a:lnTo>
                    <a:pt x="17776" y="9037"/>
                  </a:lnTo>
                  <a:cubicBezTo>
                    <a:pt x="17357" y="8971"/>
                    <a:pt x="16923" y="8906"/>
                    <a:pt x="16496" y="8906"/>
                  </a:cubicBezTo>
                  <a:cubicBezTo>
                    <a:pt x="16148" y="8906"/>
                    <a:pt x="15805" y="8949"/>
                    <a:pt x="15478" y="9072"/>
                  </a:cubicBezTo>
                  <a:cubicBezTo>
                    <a:pt x="14764" y="9346"/>
                    <a:pt x="14157" y="10156"/>
                    <a:pt x="14371" y="10918"/>
                  </a:cubicBezTo>
                  <a:cubicBezTo>
                    <a:pt x="12811" y="11049"/>
                    <a:pt x="11549" y="12335"/>
                    <a:pt x="10775" y="13752"/>
                  </a:cubicBezTo>
                  <a:cubicBezTo>
                    <a:pt x="10204" y="14811"/>
                    <a:pt x="9835" y="15966"/>
                    <a:pt x="9394" y="17097"/>
                  </a:cubicBezTo>
                  <a:cubicBezTo>
                    <a:pt x="9204" y="17597"/>
                    <a:pt x="9156" y="18133"/>
                    <a:pt x="9275" y="18657"/>
                  </a:cubicBezTo>
                  <a:cubicBezTo>
                    <a:pt x="9323" y="18955"/>
                    <a:pt x="9287" y="19264"/>
                    <a:pt x="9204" y="19550"/>
                  </a:cubicBezTo>
                  <a:cubicBezTo>
                    <a:pt x="8787" y="20955"/>
                    <a:pt x="8382" y="22360"/>
                    <a:pt x="7966" y="23753"/>
                  </a:cubicBezTo>
                  <a:cubicBezTo>
                    <a:pt x="7632" y="24896"/>
                    <a:pt x="7299" y="26075"/>
                    <a:pt x="7406" y="27253"/>
                  </a:cubicBezTo>
                  <a:cubicBezTo>
                    <a:pt x="7513" y="28444"/>
                    <a:pt x="8168" y="29658"/>
                    <a:pt x="9263" y="30027"/>
                  </a:cubicBezTo>
                  <a:cubicBezTo>
                    <a:pt x="8299" y="30623"/>
                    <a:pt x="8144" y="31980"/>
                    <a:pt x="8192" y="33135"/>
                  </a:cubicBezTo>
                  <a:cubicBezTo>
                    <a:pt x="8216" y="33778"/>
                    <a:pt x="8299" y="34468"/>
                    <a:pt x="8692" y="34968"/>
                  </a:cubicBezTo>
                  <a:cubicBezTo>
                    <a:pt x="9210" y="35614"/>
                    <a:pt x="10073" y="35745"/>
                    <a:pt x="10913" y="35745"/>
                  </a:cubicBezTo>
                  <a:cubicBezTo>
                    <a:pt x="11096" y="35745"/>
                    <a:pt x="11277" y="35739"/>
                    <a:pt x="11454" y="35730"/>
                  </a:cubicBezTo>
                  <a:lnTo>
                    <a:pt x="11454" y="35730"/>
                  </a:lnTo>
                  <a:cubicBezTo>
                    <a:pt x="11073" y="37040"/>
                    <a:pt x="10906" y="38409"/>
                    <a:pt x="10966" y="39779"/>
                  </a:cubicBezTo>
                  <a:cubicBezTo>
                    <a:pt x="11002" y="40350"/>
                    <a:pt x="11085" y="40969"/>
                    <a:pt x="11490" y="41350"/>
                  </a:cubicBezTo>
                  <a:cubicBezTo>
                    <a:pt x="11680" y="41517"/>
                    <a:pt x="11918" y="41636"/>
                    <a:pt x="12168" y="41695"/>
                  </a:cubicBezTo>
                  <a:cubicBezTo>
                    <a:pt x="12228" y="41886"/>
                    <a:pt x="12288" y="42088"/>
                    <a:pt x="12323" y="42291"/>
                  </a:cubicBezTo>
                  <a:cubicBezTo>
                    <a:pt x="12454" y="43041"/>
                    <a:pt x="11537" y="43112"/>
                    <a:pt x="11704" y="43946"/>
                  </a:cubicBezTo>
                  <a:cubicBezTo>
                    <a:pt x="11823" y="44565"/>
                    <a:pt x="12323" y="45041"/>
                    <a:pt x="12359" y="45696"/>
                  </a:cubicBezTo>
                  <a:cubicBezTo>
                    <a:pt x="12383" y="46041"/>
                    <a:pt x="12240" y="46375"/>
                    <a:pt x="12157" y="46708"/>
                  </a:cubicBezTo>
                  <a:cubicBezTo>
                    <a:pt x="11966" y="47506"/>
                    <a:pt x="12085" y="48339"/>
                    <a:pt x="12192" y="49149"/>
                  </a:cubicBezTo>
                  <a:cubicBezTo>
                    <a:pt x="12216" y="49399"/>
                    <a:pt x="12240" y="49649"/>
                    <a:pt x="12276" y="49887"/>
                  </a:cubicBezTo>
                  <a:cubicBezTo>
                    <a:pt x="12192" y="50077"/>
                    <a:pt x="12109" y="50256"/>
                    <a:pt x="12014" y="50435"/>
                  </a:cubicBezTo>
                  <a:cubicBezTo>
                    <a:pt x="11776" y="50875"/>
                    <a:pt x="11454" y="51304"/>
                    <a:pt x="11359" y="51804"/>
                  </a:cubicBezTo>
                  <a:cubicBezTo>
                    <a:pt x="11264" y="52304"/>
                    <a:pt x="11502" y="52923"/>
                    <a:pt x="12002" y="53006"/>
                  </a:cubicBezTo>
                  <a:cubicBezTo>
                    <a:pt x="12049" y="53006"/>
                    <a:pt x="12085" y="53018"/>
                    <a:pt x="12133" y="53030"/>
                  </a:cubicBezTo>
                  <a:cubicBezTo>
                    <a:pt x="12299" y="53102"/>
                    <a:pt x="12240" y="53375"/>
                    <a:pt x="12133" y="53518"/>
                  </a:cubicBezTo>
                  <a:cubicBezTo>
                    <a:pt x="12014" y="53673"/>
                    <a:pt x="11871" y="53911"/>
                    <a:pt x="12026" y="54078"/>
                  </a:cubicBezTo>
                  <a:cubicBezTo>
                    <a:pt x="12049" y="54102"/>
                    <a:pt x="12085" y="54126"/>
                    <a:pt x="12121" y="54149"/>
                  </a:cubicBezTo>
                  <a:cubicBezTo>
                    <a:pt x="12216" y="54185"/>
                    <a:pt x="12311" y="54233"/>
                    <a:pt x="12419" y="54268"/>
                  </a:cubicBezTo>
                  <a:cubicBezTo>
                    <a:pt x="12288" y="56840"/>
                    <a:pt x="11633" y="59460"/>
                    <a:pt x="9847" y="61067"/>
                  </a:cubicBezTo>
                  <a:lnTo>
                    <a:pt x="9335" y="61067"/>
                  </a:lnTo>
                  <a:lnTo>
                    <a:pt x="7370" y="62650"/>
                  </a:lnTo>
                  <a:lnTo>
                    <a:pt x="3405" y="63043"/>
                  </a:lnTo>
                  <a:lnTo>
                    <a:pt x="0" y="64615"/>
                  </a:lnTo>
                  <a:lnTo>
                    <a:pt x="68676" y="64615"/>
                  </a:lnTo>
                  <a:lnTo>
                    <a:pt x="67925" y="63936"/>
                  </a:lnTo>
                  <a:lnTo>
                    <a:pt x="64532" y="63651"/>
                  </a:lnTo>
                  <a:lnTo>
                    <a:pt x="62175" y="61567"/>
                  </a:lnTo>
                  <a:lnTo>
                    <a:pt x="59805" y="61067"/>
                  </a:lnTo>
                  <a:lnTo>
                    <a:pt x="59162" y="59317"/>
                  </a:lnTo>
                  <a:lnTo>
                    <a:pt x="56567" y="58864"/>
                  </a:lnTo>
                  <a:lnTo>
                    <a:pt x="55293" y="57578"/>
                  </a:lnTo>
                  <a:lnTo>
                    <a:pt x="55138" y="56114"/>
                  </a:lnTo>
                  <a:lnTo>
                    <a:pt x="55341" y="54578"/>
                  </a:lnTo>
                  <a:lnTo>
                    <a:pt x="53745" y="53864"/>
                  </a:lnTo>
                  <a:lnTo>
                    <a:pt x="52709" y="52149"/>
                  </a:lnTo>
                  <a:lnTo>
                    <a:pt x="48709" y="51649"/>
                  </a:lnTo>
                  <a:lnTo>
                    <a:pt x="49042" y="50137"/>
                  </a:lnTo>
                  <a:lnTo>
                    <a:pt x="47637" y="49577"/>
                  </a:lnTo>
                  <a:lnTo>
                    <a:pt x="46018" y="50709"/>
                  </a:lnTo>
                  <a:lnTo>
                    <a:pt x="44411" y="50197"/>
                  </a:lnTo>
                  <a:lnTo>
                    <a:pt x="43875" y="50399"/>
                  </a:lnTo>
                  <a:cubicBezTo>
                    <a:pt x="43077" y="50839"/>
                    <a:pt x="42291" y="51304"/>
                    <a:pt x="41482" y="51709"/>
                  </a:cubicBezTo>
                  <a:cubicBezTo>
                    <a:pt x="40672" y="52125"/>
                    <a:pt x="39827" y="52518"/>
                    <a:pt x="39089" y="53066"/>
                  </a:cubicBezTo>
                  <a:lnTo>
                    <a:pt x="38719" y="52804"/>
                  </a:lnTo>
                  <a:cubicBezTo>
                    <a:pt x="38398" y="52602"/>
                    <a:pt x="38100" y="52352"/>
                    <a:pt x="37850" y="52054"/>
                  </a:cubicBezTo>
                  <a:cubicBezTo>
                    <a:pt x="37303" y="51375"/>
                    <a:pt x="37410" y="51030"/>
                    <a:pt x="36612" y="49768"/>
                  </a:cubicBezTo>
                  <a:cubicBezTo>
                    <a:pt x="36672" y="49530"/>
                    <a:pt x="37350" y="48982"/>
                    <a:pt x="37505" y="48292"/>
                  </a:cubicBezTo>
                  <a:cubicBezTo>
                    <a:pt x="37588" y="47899"/>
                    <a:pt x="37410" y="47506"/>
                    <a:pt x="37303" y="47125"/>
                  </a:cubicBezTo>
                  <a:cubicBezTo>
                    <a:pt x="37100" y="46410"/>
                    <a:pt x="37195" y="45648"/>
                    <a:pt x="37291" y="44910"/>
                  </a:cubicBezTo>
                  <a:cubicBezTo>
                    <a:pt x="37434" y="43767"/>
                    <a:pt x="37565" y="42624"/>
                    <a:pt x="37707" y="41481"/>
                  </a:cubicBezTo>
                  <a:cubicBezTo>
                    <a:pt x="37755" y="41112"/>
                    <a:pt x="37803" y="40719"/>
                    <a:pt x="37660" y="40374"/>
                  </a:cubicBezTo>
                  <a:cubicBezTo>
                    <a:pt x="37553" y="40124"/>
                    <a:pt x="37398" y="39898"/>
                    <a:pt x="37231" y="39695"/>
                  </a:cubicBezTo>
                  <a:cubicBezTo>
                    <a:pt x="36922" y="39243"/>
                    <a:pt x="36719" y="38731"/>
                    <a:pt x="36648" y="38195"/>
                  </a:cubicBezTo>
                  <a:cubicBezTo>
                    <a:pt x="36636" y="37933"/>
                    <a:pt x="36588" y="37671"/>
                    <a:pt x="36517" y="37421"/>
                  </a:cubicBezTo>
                  <a:cubicBezTo>
                    <a:pt x="36350" y="37004"/>
                    <a:pt x="35981" y="36707"/>
                    <a:pt x="35636" y="36421"/>
                  </a:cubicBezTo>
                  <a:cubicBezTo>
                    <a:pt x="34481" y="35457"/>
                    <a:pt x="33445" y="34290"/>
                    <a:pt x="32290" y="33349"/>
                  </a:cubicBezTo>
                  <a:cubicBezTo>
                    <a:pt x="32623" y="33063"/>
                    <a:pt x="32873" y="32635"/>
                    <a:pt x="32862" y="32266"/>
                  </a:cubicBezTo>
                  <a:cubicBezTo>
                    <a:pt x="32862" y="31885"/>
                    <a:pt x="32635" y="31539"/>
                    <a:pt x="32397" y="31242"/>
                  </a:cubicBezTo>
                  <a:cubicBezTo>
                    <a:pt x="31945" y="30635"/>
                    <a:pt x="31445" y="30075"/>
                    <a:pt x="30897" y="29551"/>
                  </a:cubicBezTo>
                  <a:cubicBezTo>
                    <a:pt x="30778" y="29420"/>
                    <a:pt x="30623" y="29313"/>
                    <a:pt x="30456" y="29265"/>
                  </a:cubicBezTo>
                  <a:cubicBezTo>
                    <a:pt x="30423" y="29263"/>
                    <a:pt x="30390" y="29261"/>
                    <a:pt x="30357" y="29261"/>
                  </a:cubicBezTo>
                  <a:cubicBezTo>
                    <a:pt x="30252" y="29261"/>
                    <a:pt x="30152" y="29277"/>
                    <a:pt x="30052" y="29313"/>
                  </a:cubicBezTo>
                  <a:cubicBezTo>
                    <a:pt x="29683" y="29432"/>
                    <a:pt x="29313" y="29646"/>
                    <a:pt x="29159" y="30004"/>
                  </a:cubicBezTo>
                  <a:cubicBezTo>
                    <a:pt x="29147" y="30027"/>
                    <a:pt x="29135" y="30063"/>
                    <a:pt x="29123" y="30087"/>
                  </a:cubicBezTo>
                  <a:cubicBezTo>
                    <a:pt x="28659" y="29408"/>
                    <a:pt x="28682" y="28384"/>
                    <a:pt x="28944" y="27563"/>
                  </a:cubicBezTo>
                  <a:cubicBezTo>
                    <a:pt x="29218" y="26694"/>
                    <a:pt x="29683" y="25896"/>
                    <a:pt x="29897" y="25027"/>
                  </a:cubicBezTo>
                  <a:cubicBezTo>
                    <a:pt x="29945" y="25062"/>
                    <a:pt x="30004" y="25086"/>
                    <a:pt x="30052" y="25122"/>
                  </a:cubicBezTo>
                  <a:cubicBezTo>
                    <a:pt x="30456" y="25313"/>
                    <a:pt x="30897" y="25360"/>
                    <a:pt x="31338" y="25408"/>
                  </a:cubicBezTo>
                  <a:cubicBezTo>
                    <a:pt x="31837" y="25454"/>
                    <a:pt x="32340" y="25500"/>
                    <a:pt x="32838" y="25500"/>
                  </a:cubicBezTo>
                  <a:cubicBezTo>
                    <a:pt x="33243" y="25500"/>
                    <a:pt x="33645" y="25469"/>
                    <a:pt x="34040" y="25384"/>
                  </a:cubicBezTo>
                  <a:cubicBezTo>
                    <a:pt x="34493" y="25301"/>
                    <a:pt x="34909" y="25134"/>
                    <a:pt x="35362" y="25074"/>
                  </a:cubicBezTo>
                  <a:cubicBezTo>
                    <a:pt x="36160" y="24967"/>
                    <a:pt x="37041" y="25170"/>
                    <a:pt x="37719" y="24729"/>
                  </a:cubicBezTo>
                  <a:cubicBezTo>
                    <a:pt x="38243" y="24384"/>
                    <a:pt x="38529" y="23717"/>
                    <a:pt x="39065" y="23419"/>
                  </a:cubicBezTo>
                  <a:cubicBezTo>
                    <a:pt x="39255" y="23312"/>
                    <a:pt x="39481" y="23241"/>
                    <a:pt x="39624" y="23074"/>
                  </a:cubicBezTo>
                  <a:cubicBezTo>
                    <a:pt x="39803" y="22860"/>
                    <a:pt x="39815" y="22538"/>
                    <a:pt x="40005" y="22360"/>
                  </a:cubicBezTo>
                  <a:cubicBezTo>
                    <a:pt x="40124" y="22265"/>
                    <a:pt x="40267" y="22205"/>
                    <a:pt x="40410" y="22169"/>
                  </a:cubicBezTo>
                  <a:cubicBezTo>
                    <a:pt x="40624" y="22562"/>
                    <a:pt x="40874" y="22931"/>
                    <a:pt x="41148" y="23277"/>
                  </a:cubicBezTo>
                  <a:cubicBezTo>
                    <a:pt x="41660" y="23169"/>
                    <a:pt x="42148" y="22979"/>
                    <a:pt x="42613" y="22729"/>
                  </a:cubicBezTo>
                  <a:cubicBezTo>
                    <a:pt x="42696" y="22693"/>
                    <a:pt x="42779" y="22634"/>
                    <a:pt x="42839" y="22550"/>
                  </a:cubicBezTo>
                  <a:cubicBezTo>
                    <a:pt x="42982" y="22348"/>
                    <a:pt x="42875" y="22050"/>
                    <a:pt x="42768" y="21812"/>
                  </a:cubicBezTo>
                  <a:cubicBezTo>
                    <a:pt x="42470" y="21110"/>
                    <a:pt x="42267" y="20360"/>
                    <a:pt x="42184" y="19609"/>
                  </a:cubicBezTo>
                  <a:cubicBezTo>
                    <a:pt x="42148" y="19419"/>
                    <a:pt x="42137" y="19228"/>
                    <a:pt x="42125" y="19038"/>
                  </a:cubicBezTo>
                  <a:cubicBezTo>
                    <a:pt x="42148" y="19002"/>
                    <a:pt x="42160" y="18955"/>
                    <a:pt x="42160" y="18907"/>
                  </a:cubicBezTo>
                  <a:lnTo>
                    <a:pt x="42815" y="18824"/>
                  </a:lnTo>
                  <a:cubicBezTo>
                    <a:pt x="42994" y="18800"/>
                    <a:pt x="43125" y="18633"/>
                    <a:pt x="43101" y="18455"/>
                  </a:cubicBezTo>
                  <a:lnTo>
                    <a:pt x="43089" y="18347"/>
                  </a:lnTo>
                  <a:lnTo>
                    <a:pt x="45554" y="17978"/>
                  </a:lnTo>
                  <a:cubicBezTo>
                    <a:pt x="45708" y="17943"/>
                    <a:pt x="45804" y="17812"/>
                    <a:pt x="45792" y="17657"/>
                  </a:cubicBezTo>
                  <a:lnTo>
                    <a:pt x="50376" y="17062"/>
                  </a:lnTo>
                  <a:cubicBezTo>
                    <a:pt x="50408" y="17126"/>
                    <a:pt x="50478" y="17170"/>
                    <a:pt x="50552" y="17170"/>
                  </a:cubicBezTo>
                  <a:cubicBezTo>
                    <a:pt x="50561" y="17170"/>
                    <a:pt x="50569" y="17170"/>
                    <a:pt x="50578" y="17169"/>
                  </a:cubicBezTo>
                  <a:lnTo>
                    <a:pt x="52126" y="16966"/>
                  </a:lnTo>
                  <a:cubicBezTo>
                    <a:pt x="52233" y="16954"/>
                    <a:pt x="52304" y="16847"/>
                    <a:pt x="52293" y="16740"/>
                  </a:cubicBezTo>
                  <a:lnTo>
                    <a:pt x="52221" y="16085"/>
                  </a:lnTo>
                  <a:cubicBezTo>
                    <a:pt x="52199" y="15975"/>
                    <a:pt x="52115" y="15905"/>
                    <a:pt x="52018" y="15905"/>
                  </a:cubicBezTo>
                  <a:cubicBezTo>
                    <a:pt x="52010" y="15905"/>
                    <a:pt x="52003" y="15906"/>
                    <a:pt x="51995" y="15907"/>
                  </a:cubicBezTo>
                  <a:lnTo>
                    <a:pt x="50447" y="16097"/>
                  </a:lnTo>
                  <a:cubicBezTo>
                    <a:pt x="50364" y="16109"/>
                    <a:pt x="50292" y="16180"/>
                    <a:pt x="50280" y="16264"/>
                  </a:cubicBezTo>
                  <a:lnTo>
                    <a:pt x="49316" y="16383"/>
                  </a:lnTo>
                  <a:lnTo>
                    <a:pt x="49197" y="15478"/>
                  </a:lnTo>
                  <a:cubicBezTo>
                    <a:pt x="49197" y="15442"/>
                    <a:pt x="49173" y="15430"/>
                    <a:pt x="49149" y="15430"/>
                  </a:cubicBezTo>
                  <a:lnTo>
                    <a:pt x="48816" y="15478"/>
                  </a:lnTo>
                  <a:lnTo>
                    <a:pt x="45851" y="16835"/>
                  </a:lnTo>
                  <a:lnTo>
                    <a:pt x="45696" y="16847"/>
                  </a:lnTo>
                  <a:cubicBezTo>
                    <a:pt x="45674" y="16712"/>
                    <a:pt x="45555" y="16608"/>
                    <a:pt x="45421" y="16608"/>
                  </a:cubicBezTo>
                  <a:cubicBezTo>
                    <a:pt x="45413" y="16608"/>
                    <a:pt x="45406" y="16608"/>
                    <a:pt x="45399" y="16609"/>
                  </a:cubicBezTo>
                  <a:lnTo>
                    <a:pt x="37946" y="17347"/>
                  </a:lnTo>
                  <a:cubicBezTo>
                    <a:pt x="37862" y="17216"/>
                    <a:pt x="37731" y="17097"/>
                    <a:pt x="37588" y="17026"/>
                  </a:cubicBezTo>
                  <a:cubicBezTo>
                    <a:pt x="37483" y="16985"/>
                    <a:pt x="37371" y="16967"/>
                    <a:pt x="37262" y="16967"/>
                  </a:cubicBezTo>
                  <a:cubicBezTo>
                    <a:pt x="37211" y="16967"/>
                    <a:pt x="37161" y="16971"/>
                    <a:pt x="37112" y="16978"/>
                  </a:cubicBezTo>
                  <a:lnTo>
                    <a:pt x="33945" y="17121"/>
                  </a:lnTo>
                  <a:cubicBezTo>
                    <a:pt x="33683" y="17121"/>
                    <a:pt x="33433" y="17157"/>
                    <a:pt x="33195" y="17240"/>
                  </a:cubicBezTo>
                  <a:cubicBezTo>
                    <a:pt x="33016" y="17323"/>
                    <a:pt x="32850" y="17431"/>
                    <a:pt x="32695" y="17538"/>
                  </a:cubicBezTo>
                  <a:cubicBezTo>
                    <a:pt x="32481" y="17657"/>
                    <a:pt x="32266" y="17764"/>
                    <a:pt x="32040" y="17847"/>
                  </a:cubicBezTo>
                  <a:cubicBezTo>
                    <a:pt x="32004" y="17716"/>
                    <a:pt x="31945" y="17585"/>
                    <a:pt x="31873" y="17466"/>
                  </a:cubicBezTo>
                  <a:cubicBezTo>
                    <a:pt x="31742" y="17252"/>
                    <a:pt x="31576" y="17062"/>
                    <a:pt x="31528" y="16823"/>
                  </a:cubicBezTo>
                  <a:cubicBezTo>
                    <a:pt x="31457" y="16466"/>
                    <a:pt x="31635" y="15990"/>
                    <a:pt x="31326" y="15823"/>
                  </a:cubicBezTo>
                  <a:cubicBezTo>
                    <a:pt x="31230" y="15764"/>
                    <a:pt x="31099" y="15776"/>
                    <a:pt x="30992" y="15728"/>
                  </a:cubicBezTo>
                  <a:cubicBezTo>
                    <a:pt x="30742" y="15597"/>
                    <a:pt x="30742" y="15240"/>
                    <a:pt x="30742" y="14954"/>
                  </a:cubicBezTo>
                  <a:cubicBezTo>
                    <a:pt x="30742" y="13466"/>
                    <a:pt x="29647" y="12061"/>
                    <a:pt x="28242" y="11728"/>
                  </a:cubicBezTo>
                  <a:cubicBezTo>
                    <a:pt x="28266" y="11406"/>
                    <a:pt x="28028" y="11120"/>
                    <a:pt x="27706" y="11073"/>
                  </a:cubicBezTo>
                  <a:cubicBezTo>
                    <a:pt x="27849" y="10849"/>
                    <a:pt x="28075" y="10792"/>
                    <a:pt x="28335" y="10792"/>
                  </a:cubicBezTo>
                  <a:cubicBezTo>
                    <a:pt x="28606" y="10792"/>
                    <a:pt x="28913" y="10854"/>
                    <a:pt x="29202" y="10854"/>
                  </a:cubicBezTo>
                  <a:cubicBezTo>
                    <a:pt x="29372" y="10854"/>
                    <a:pt x="29536" y="10832"/>
                    <a:pt x="29683" y="10763"/>
                  </a:cubicBezTo>
                  <a:cubicBezTo>
                    <a:pt x="30052" y="10596"/>
                    <a:pt x="30254" y="10204"/>
                    <a:pt x="30171" y="9811"/>
                  </a:cubicBezTo>
                  <a:cubicBezTo>
                    <a:pt x="30111" y="9561"/>
                    <a:pt x="30683" y="9191"/>
                    <a:pt x="30159" y="9037"/>
                  </a:cubicBezTo>
                  <a:cubicBezTo>
                    <a:pt x="30528" y="9037"/>
                    <a:pt x="30540" y="8846"/>
                    <a:pt x="30564" y="8644"/>
                  </a:cubicBezTo>
                  <a:cubicBezTo>
                    <a:pt x="30576" y="8441"/>
                    <a:pt x="30540" y="8215"/>
                    <a:pt x="30683" y="8072"/>
                  </a:cubicBezTo>
                  <a:cubicBezTo>
                    <a:pt x="30837" y="7906"/>
                    <a:pt x="31123" y="7989"/>
                    <a:pt x="31326" y="7870"/>
                  </a:cubicBezTo>
                  <a:cubicBezTo>
                    <a:pt x="31623" y="7691"/>
                    <a:pt x="31528" y="7191"/>
                    <a:pt x="31326" y="6894"/>
                  </a:cubicBezTo>
                  <a:cubicBezTo>
                    <a:pt x="31123" y="6596"/>
                    <a:pt x="30837" y="6286"/>
                    <a:pt x="30921" y="5929"/>
                  </a:cubicBezTo>
                  <a:cubicBezTo>
                    <a:pt x="31028" y="5441"/>
                    <a:pt x="31635" y="5405"/>
                    <a:pt x="32111" y="5215"/>
                  </a:cubicBezTo>
                  <a:cubicBezTo>
                    <a:pt x="32350" y="5072"/>
                    <a:pt x="32290" y="4715"/>
                    <a:pt x="32016" y="4655"/>
                  </a:cubicBezTo>
                  <a:cubicBezTo>
                    <a:pt x="31957" y="4655"/>
                    <a:pt x="31897" y="4643"/>
                    <a:pt x="31838" y="4643"/>
                  </a:cubicBezTo>
                  <a:cubicBezTo>
                    <a:pt x="31338" y="4572"/>
                    <a:pt x="31088" y="4131"/>
                    <a:pt x="30980" y="3667"/>
                  </a:cubicBezTo>
                  <a:cubicBezTo>
                    <a:pt x="30772" y="2773"/>
                    <a:pt x="29993" y="0"/>
                    <a:pt x="26977" y="0"/>
                  </a:cubicBezTo>
                  <a:close/>
                </a:path>
              </a:pathLst>
            </a:custGeom>
            <a:solidFill>
              <a:srgbClr val="8B7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8"/>
            <p:cNvSpPr/>
            <p:nvPr/>
          </p:nvSpPr>
          <p:spPr>
            <a:xfrm flipH="1">
              <a:off x="7512281" y="4711113"/>
              <a:ext cx="50392" cy="43278"/>
            </a:xfrm>
            <a:custGeom>
              <a:avLst/>
              <a:gdLst/>
              <a:ahLst/>
              <a:cxnLst/>
              <a:rect l="l" t="t" r="r" b="b"/>
              <a:pathLst>
                <a:path w="1013" h="870" extrusionOk="0">
                  <a:moveTo>
                    <a:pt x="203" y="0"/>
                  </a:moveTo>
                  <a:lnTo>
                    <a:pt x="1" y="119"/>
                  </a:lnTo>
                  <a:lnTo>
                    <a:pt x="96" y="143"/>
                  </a:lnTo>
                  <a:lnTo>
                    <a:pt x="513" y="870"/>
                  </a:lnTo>
                  <a:lnTo>
                    <a:pt x="1013" y="786"/>
                  </a:lnTo>
                  <a:lnTo>
                    <a:pt x="644" y="143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8"/>
            <p:cNvSpPr/>
            <p:nvPr/>
          </p:nvSpPr>
          <p:spPr>
            <a:xfrm flipH="1">
              <a:off x="7633060" y="3145752"/>
              <a:ext cx="132123" cy="440691"/>
            </a:xfrm>
            <a:custGeom>
              <a:avLst/>
              <a:gdLst/>
              <a:ahLst/>
              <a:cxnLst/>
              <a:rect l="l" t="t" r="r" b="b"/>
              <a:pathLst>
                <a:path w="2656" h="8859" extrusionOk="0">
                  <a:moveTo>
                    <a:pt x="1429" y="0"/>
                  </a:moveTo>
                  <a:lnTo>
                    <a:pt x="1310" y="465"/>
                  </a:lnTo>
                  <a:cubicBezTo>
                    <a:pt x="1179" y="929"/>
                    <a:pt x="1012" y="1381"/>
                    <a:pt x="810" y="1822"/>
                  </a:cubicBezTo>
                  <a:cubicBezTo>
                    <a:pt x="655" y="2191"/>
                    <a:pt x="488" y="2572"/>
                    <a:pt x="357" y="2965"/>
                  </a:cubicBezTo>
                  <a:cubicBezTo>
                    <a:pt x="0" y="4132"/>
                    <a:pt x="71" y="5608"/>
                    <a:pt x="1072" y="6322"/>
                  </a:cubicBezTo>
                  <a:cubicBezTo>
                    <a:pt x="1191" y="6406"/>
                    <a:pt x="1334" y="6489"/>
                    <a:pt x="1465" y="6573"/>
                  </a:cubicBezTo>
                  <a:cubicBezTo>
                    <a:pt x="1857" y="6799"/>
                    <a:pt x="2107" y="6965"/>
                    <a:pt x="2084" y="7156"/>
                  </a:cubicBezTo>
                  <a:cubicBezTo>
                    <a:pt x="2036" y="7287"/>
                    <a:pt x="1965" y="7394"/>
                    <a:pt x="1869" y="7501"/>
                  </a:cubicBezTo>
                  <a:cubicBezTo>
                    <a:pt x="1703" y="7727"/>
                    <a:pt x="1488" y="8001"/>
                    <a:pt x="1536" y="8394"/>
                  </a:cubicBezTo>
                  <a:cubicBezTo>
                    <a:pt x="1560" y="8561"/>
                    <a:pt x="1631" y="8728"/>
                    <a:pt x="1738" y="8859"/>
                  </a:cubicBezTo>
                  <a:lnTo>
                    <a:pt x="2107" y="8489"/>
                  </a:lnTo>
                  <a:cubicBezTo>
                    <a:pt x="2096" y="8454"/>
                    <a:pt x="2096" y="8418"/>
                    <a:pt x="2084" y="8394"/>
                  </a:cubicBezTo>
                  <a:cubicBezTo>
                    <a:pt x="2036" y="8001"/>
                    <a:pt x="2250" y="7716"/>
                    <a:pt x="2429" y="7501"/>
                  </a:cubicBezTo>
                  <a:cubicBezTo>
                    <a:pt x="2512" y="7394"/>
                    <a:pt x="2584" y="7275"/>
                    <a:pt x="2631" y="7156"/>
                  </a:cubicBezTo>
                  <a:cubicBezTo>
                    <a:pt x="2655" y="6965"/>
                    <a:pt x="2405" y="6799"/>
                    <a:pt x="2012" y="6573"/>
                  </a:cubicBezTo>
                  <a:cubicBezTo>
                    <a:pt x="1881" y="6489"/>
                    <a:pt x="1738" y="6406"/>
                    <a:pt x="1619" y="6311"/>
                  </a:cubicBezTo>
                  <a:cubicBezTo>
                    <a:pt x="619" y="5608"/>
                    <a:pt x="548" y="4120"/>
                    <a:pt x="917" y="2977"/>
                  </a:cubicBezTo>
                  <a:cubicBezTo>
                    <a:pt x="1048" y="2572"/>
                    <a:pt x="1203" y="2191"/>
                    <a:pt x="1369" y="1822"/>
                  </a:cubicBezTo>
                  <a:cubicBezTo>
                    <a:pt x="1572" y="1393"/>
                    <a:pt x="1738" y="929"/>
                    <a:pt x="1869" y="465"/>
                  </a:cubicBezTo>
                  <a:lnTo>
                    <a:pt x="1905" y="286"/>
                  </a:lnTo>
                  <a:lnTo>
                    <a:pt x="1834" y="250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8"/>
            <p:cNvSpPr/>
            <p:nvPr/>
          </p:nvSpPr>
          <p:spPr>
            <a:xfrm flipH="1">
              <a:off x="8047681" y="2299995"/>
              <a:ext cx="16615" cy="2985"/>
            </a:xfrm>
            <a:custGeom>
              <a:avLst/>
              <a:gdLst/>
              <a:ahLst/>
              <a:cxnLst/>
              <a:rect l="l" t="t" r="r" b="b"/>
              <a:pathLst>
                <a:path w="334" h="60" extrusionOk="0">
                  <a:moveTo>
                    <a:pt x="310" y="0"/>
                  </a:moveTo>
                  <a:lnTo>
                    <a:pt x="48" y="36"/>
                  </a:lnTo>
                  <a:lnTo>
                    <a:pt x="0" y="36"/>
                  </a:lnTo>
                  <a:cubicBezTo>
                    <a:pt x="72" y="48"/>
                    <a:pt x="155" y="60"/>
                    <a:pt x="239" y="60"/>
                  </a:cubicBezTo>
                  <a:lnTo>
                    <a:pt x="334" y="6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8"/>
            <p:cNvSpPr/>
            <p:nvPr/>
          </p:nvSpPr>
          <p:spPr>
            <a:xfrm flipH="1">
              <a:off x="6560471" y="2738842"/>
              <a:ext cx="65813" cy="25519"/>
            </a:xfrm>
            <a:custGeom>
              <a:avLst/>
              <a:gdLst/>
              <a:ahLst/>
              <a:cxnLst/>
              <a:rect l="l" t="t" r="r" b="b"/>
              <a:pathLst>
                <a:path w="1323" h="513" extrusionOk="0">
                  <a:moveTo>
                    <a:pt x="1275" y="1"/>
                  </a:moveTo>
                  <a:lnTo>
                    <a:pt x="739" y="72"/>
                  </a:lnTo>
                  <a:lnTo>
                    <a:pt x="763" y="358"/>
                  </a:lnTo>
                  <a:lnTo>
                    <a:pt x="1" y="453"/>
                  </a:lnTo>
                  <a:lnTo>
                    <a:pt x="36" y="513"/>
                  </a:lnTo>
                  <a:lnTo>
                    <a:pt x="1322" y="346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8"/>
            <p:cNvSpPr/>
            <p:nvPr/>
          </p:nvSpPr>
          <p:spPr>
            <a:xfrm flipH="1">
              <a:off x="8343810" y="4628786"/>
              <a:ext cx="66360" cy="344733"/>
            </a:xfrm>
            <a:custGeom>
              <a:avLst/>
              <a:gdLst/>
              <a:ahLst/>
              <a:cxnLst/>
              <a:rect l="l" t="t" r="r" b="b"/>
              <a:pathLst>
                <a:path w="1334" h="6930" extrusionOk="0">
                  <a:moveTo>
                    <a:pt x="822" y="0"/>
                  </a:moveTo>
                  <a:lnTo>
                    <a:pt x="715" y="298"/>
                  </a:lnTo>
                  <a:cubicBezTo>
                    <a:pt x="119" y="2060"/>
                    <a:pt x="0" y="4108"/>
                    <a:pt x="381" y="6227"/>
                  </a:cubicBezTo>
                  <a:cubicBezTo>
                    <a:pt x="393" y="6346"/>
                    <a:pt x="417" y="6442"/>
                    <a:pt x="429" y="6537"/>
                  </a:cubicBezTo>
                  <a:lnTo>
                    <a:pt x="464" y="6930"/>
                  </a:lnTo>
                  <a:lnTo>
                    <a:pt x="1012" y="6811"/>
                  </a:lnTo>
                  <a:lnTo>
                    <a:pt x="976" y="6537"/>
                  </a:lnTo>
                  <a:cubicBezTo>
                    <a:pt x="965" y="6442"/>
                    <a:pt x="953" y="6346"/>
                    <a:pt x="929" y="6239"/>
                  </a:cubicBezTo>
                  <a:cubicBezTo>
                    <a:pt x="548" y="4108"/>
                    <a:pt x="667" y="2072"/>
                    <a:pt x="1262" y="298"/>
                  </a:cubicBezTo>
                  <a:lnTo>
                    <a:pt x="1334" y="108"/>
                  </a:lnTo>
                  <a:cubicBezTo>
                    <a:pt x="1262" y="96"/>
                    <a:pt x="1191" y="84"/>
                    <a:pt x="1119" y="72"/>
                  </a:cubicBezTo>
                  <a:lnTo>
                    <a:pt x="822" y="0"/>
                  </a:ln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8"/>
            <p:cNvSpPr/>
            <p:nvPr/>
          </p:nvSpPr>
          <p:spPr>
            <a:xfrm flipH="1">
              <a:off x="8577758" y="3687072"/>
              <a:ext cx="34971" cy="2438"/>
            </a:xfrm>
            <a:custGeom>
              <a:avLst/>
              <a:gdLst/>
              <a:ahLst/>
              <a:cxnLst/>
              <a:rect l="l" t="t" r="r" b="b"/>
              <a:pathLst>
                <a:path w="703" h="49" extrusionOk="0">
                  <a:moveTo>
                    <a:pt x="703" y="1"/>
                  </a:moveTo>
                  <a:lnTo>
                    <a:pt x="203" y="24"/>
                  </a:lnTo>
                  <a:lnTo>
                    <a:pt x="0" y="48"/>
                  </a:lnTo>
                  <a:lnTo>
                    <a:pt x="226" y="48"/>
                  </a:lnTo>
                  <a:cubicBezTo>
                    <a:pt x="381" y="48"/>
                    <a:pt x="524" y="48"/>
                    <a:pt x="703" y="36"/>
                  </a:cubicBezTo>
                  <a:lnTo>
                    <a:pt x="703" y="1"/>
                  </a:ln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8"/>
            <p:cNvSpPr/>
            <p:nvPr/>
          </p:nvSpPr>
          <p:spPr>
            <a:xfrm flipH="1">
              <a:off x="8019822" y="4001557"/>
              <a:ext cx="300957" cy="634398"/>
            </a:xfrm>
            <a:custGeom>
              <a:avLst/>
              <a:gdLst/>
              <a:ahLst/>
              <a:cxnLst/>
              <a:rect l="l" t="t" r="r" b="b"/>
              <a:pathLst>
                <a:path w="6050" h="12753" extrusionOk="0">
                  <a:moveTo>
                    <a:pt x="6049" y="1"/>
                  </a:moveTo>
                  <a:lnTo>
                    <a:pt x="6049" y="1"/>
                  </a:lnTo>
                  <a:cubicBezTo>
                    <a:pt x="5478" y="60"/>
                    <a:pt x="4966" y="322"/>
                    <a:pt x="4585" y="751"/>
                  </a:cubicBezTo>
                  <a:cubicBezTo>
                    <a:pt x="4109" y="1287"/>
                    <a:pt x="3847" y="1965"/>
                    <a:pt x="3609" y="2573"/>
                  </a:cubicBezTo>
                  <a:cubicBezTo>
                    <a:pt x="3204" y="3608"/>
                    <a:pt x="2811" y="4632"/>
                    <a:pt x="2406" y="5668"/>
                  </a:cubicBezTo>
                  <a:lnTo>
                    <a:pt x="2335" y="5859"/>
                  </a:lnTo>
                  <a:lnTo>
                    <a:pt x="2358" y="5966"/>
                  </a:lnTo>
                  <a:cubicBezTo>
                    <a:pt x="2358" y="6002"/>
                    <a:pt x="2370" y="6037"/>
                    <a:pt x="2382" y="6073"/>
                  </a:cubicBezTo>
                  <a:cubicBezTo>
                    <a:pt x="2477" y="6656"/>
                    <a:pt x="2358" y="7406"/>
                    <a:pt x="1835" y="7704"/>
                  </a:cubicBezTo>
                  <a:cubicBezTo>
                    <a:pt x="1787" y="7740"/>
                    <a:pt x="1739" y="7764"/>
                    <a:pt x="1692" y="7776"/>
                  </a:cubicBezTo>
                  <a:lnTo>
                    <a:pt x="1561" y="7835"/>
                  </a:lnTo>
                  <a:lnTo>
                    <a:pt x="1501" y="7978"/>
                  </a:lnTo>
                  <a:cubicBezTo>
                    <a:pt x="1287" y="8514"/>
                    <a:pt x="1037" y="9050"/>
                    <a:pt x="763" y="9561"/>
                  </a:cubicBezTo>
                  <a:lnTo>
                    <a:pt x="656" y="9740"/>
                  </a:lnTo>
                  <a:lnTo>
                    <a:pt x="763" y="9931"/>
                  </a:lnTo>
                  <a:cubicBezTo>
                    <a:pt x="799" y="10002"/>
                    <a:pt x="846" y="10062"/>
                    <a:pt x="894" y="10133"/>
                  </a:cubicBezTo>
                  <a:cubicBezTo>
                    <a:pt x="930" y="10169"/>
                    <a:pt x="953" y="10204"/>
                    <a:pt x="989" y="10228"/>
                  </a:cubicBezTo>
                  <a:cubicBezTo>
                    <a:pt x="1049" y="10300"/>
                    <a:pt x="1096" y="10371"/>
                    <a:pt x="1144" y="10454"/>
                  </a:cubicBezTo>
                  <a:cubicBezTo>
                    <a:pt x="1108" y="10514"/>
                    <a:pt x="1073" y="10562"/>
                    <a:pt x="1025" y="10609"/>
                  </a:cubicBezTo>
                  <a:cubicBezTo>
                    <a:pt x="989" y="10633"/>
                    <a:pt x="953" y="10681"/>
                    <a:pt x="918" y="10716"/>
                  </a:cubicBezTo>
                  <a:cubicBezTo>
                    <a:pt x="632" y="11038"/>
                    <a:pt x="537" y="11455"/>
                    <a:pt x="453" y="11812"/>
                  </a:cubicBezTo>
                  <a:cubicBezTo>
                    <a:pt x="430" y="11907"/>
                    <a:pt x="406" y="12002"/>
                    <a:pt x="382" y="12086"/>
                  </a:cubicBezTo>
                  <a:cubicBezTo>
                    <a:pt x="346" y="12217"/>
                    <a:pt x="239" y="12586"/>
                    <a:pt x="1" y="12705"/>
                  </a:cubicBezTo>
                  <a:cubicBezTo>
                    <a:pt x="120" y="12729"/>
                    <a:pt x="239" y="12752"/>
                    <a:pt x="358" y="12752"/>
                  </a:cubicBezTo>
                  <a:lnTo>
                    <a:pt x="394" y="12752"/>
                  </a:lnTo>
                  <a:cubicBezTo>
                    <a:pt x="739" y="12740"/>
                    <a:pt x="894" y="12240"/>
                    <a:pt x="942" y="12086"/>
                  </a:cubicBezTo>
                  <a:cubicBezTo>
                    <a:pt x="953" y="12002"/>
                    <a:pt x="977" y="11907"/>
                    <a:pt x="1001" y="11812"/>
                  </a:cubicBezTo>
                  <a:cubicBezTo>
                    <a:pt x="1084" y="11455"/>
                    <a:pt x="1180" y="11038"/>
                    <a:pt x="1465" y="10716"/>
                  </a:cubicBezTo>
                  <a:cubicBezTo>
                    <a:pt x="1501" y="10669"/>
                    <a:pt x="1537" y="10633"/>
                    <a:pt x="1573" y="10597"/>
                  </a:cubicBezTo>
                  <a:cubicBezTo>
                    <a:pt x="1620" y="10562"/>
                    <a:pt x="1656" y="10502"/>
                    <a:pt x="1692" y="10454"/>
                  </a:cubicBezTo>
                  <a:cubicBezTo>
                    <a:pt x="1656" y="10371"/>
                    <a:pt x="1596" y="10300"/>
                    <a:pt x="1537" y="10228"/>
                  </a:cubicBezTo>
                  <a:cubicBezTo>
                    <a:pt x="1501" y="10193"/>
                    <a:pt x="1477" y="10157"/>
                    <a:pt x="1454" y="10133"/>
                  </a:cubicBezTo>
                  <a:cubicBezTo>
                    <a:pt x="1406" y="10062"/>
                    <a:pt x="1358" y="9990"/>
                    <a:pt x="1311" y="9931"/>
                  </a:cubicBezTo>
                  <a:lnTo>
                    <a:pt x="1204" y="9740"/>
                  </a:lnTo>
                  <a:lnTo>
                    <a:pt x="1311" y="9561"/>
                  </a:lnTo>
                  <a:cubicBezTo>
                    <a:pt x="1596" y="9038"/>
                    <a:pt x="1846" y="8514"/>
                    <a:pt x="2061" y="7966"/>
                  </a:cubicBezTo>
                  <a:lnTo>
                    <a:pt x="2120" y="7835"/>
                  </a:lnTo>
                  <a:lnTo>
                    <a:pt x="2251" y="7776"/>
                  </a:lnTo>
                  <a:cubicBezTo>
                    <a:pt x="2299" y="7752"/>
                    <a:pt x="2347" y="7728"/>
                    <a:pt x="2394" y="7704"/>
                  </a:cubicBezTo>
                  <a:cubicBezTo>
                    <a:pt x="2906" y="7406"/>
                    <a:pt x="3037" y="6644"/>
                    <a:pt x="2942" y="6073"/>
                  </a:cubicBezTo>
                  <a:cubicBezTo>
                    <a:pt x="2942" y="6037"/>
                    <a:pt x="2918" y="6002"/>
                    <a:pt x="2918" y="5966"/>
                  </a:cubicBezTo>
                  <a:lnTo>
                    <a:pt x="2894" y="5847"/>
                  </a:lnTo>
                  <a:lnTo>
                    <a:pt x="2966" y="5668"/>
                  </a:lnTo>
                  <a:cubicBezTo>
                    <a:pt x="3359" y="4632"/>
                    <a:pt x="3763" y="3596"/>
                    <a:pt x="4168" y="2573"/>
                  </a:cubicBezTo>
                  <a:cubicBezTo>
                    <a:pt x="4394" y="1965"/>
                    <a:pt x="4656" y="1287"/>
                    <a:pt x="5144" y="751"/>
                  </a:cubicBezTo>
                  <a:cubicBezTo>
                    <a:pt x="5335" y="537"/>
                    <a:pt x="5561" y="358"/>
                    <a:pt x="5811" y="227"/>
                  </a:cubicBezTo>
                  <a:cubicBezTo>
                    <a:pt x="5895" y="156"/>
                    <a:pt x="5966" y="84"/>
                    <a:pt x="6049" y="1"/>
                  </a:cubicBez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8"/>
            <p:cNvSpPr/>
            <p:nvPr/>
          </p:nvSpPr>
          <p:spPr>
            <a:xfrm flipH="1">
              <a:off x="7183569" y="2866188"/>
              <a:ext cx="181868" cy="117896"/>
            </a:xfrm>
            <a:custGeom>
              <a:avLst/>
              <a:gdLst/>
              <a:ahLst/>
              <a:cxnLst/>
              <a:rect l="l" t="t" r="r" b="b"/>
              <a:pathLst>
                <a:path w="3656" h="2370" extrusionOk="0">
                  <a:moveTo>
                    <a:pt x="3656" y="1"/>
                  </a:moveTo>
                  <a:lnTo>
                    <a:pt x="703" y="382"/>
                  </a:lnTo>
                  <a:lnTo>
                    <a:pt x="644" y="608"/>
                  </a:lnTo>
                  <a:cubicBezTo>
                    <a:pt x="608" y="703"/>
                    <a:pt x="596" y="786"/>
                    <a:pt x="572" y="858"/>
                  </a:cubicBezTo>
                  <a:cubicBezTo>
                    <a:pt x="548" y="1013"/>
                    <a:pt x="501" y="1155"/>
                    <a:pt x="441" y="1298"/>
                  </a:cubicBezTo>
                  <a:cubicBezTo>
                    <a:pt x="346" y="1465"/>
                    <a:pt x="179" y="1596"/>
                    <a:pt x="1" y="1667"/>
                  </a:cubicBezTo>
                  <a:lnTo>
                    <a:pt x="156" y="2370"/>
                  </a:lnTo>
                  <a:cubicBezTo>
                    <a:pt x="334" y="2358"/>
                    <a:pt x="513" y="2334"/>
                    <a:pt x="691" y="2298"/>
                  </a:cubicBezTo>
                  <a:lnTo>
                    <a:pt x="548" y="1667"/>
                  </a:lnTo>
                  <a:cubicBezTo>
                    <a:pt x="739" y="1596"/>
                    <a:pt x="894" y="1465"/>
                    <a:pt x="989" y="1298"/>
                  </a:cubicBezTo>
                  <a:cubicBezTo>
                    <a:pt x="1060" y="1155"/>
                    <a:pt x="1108" y="1013"/>
                    <a:pt x="1132" y="858"/>
                  </a:cubicBezTo>
                  <a:cubicBezTo>
                    <a:pt x="1144" y="774"/>
                    <a:pt x="1168" y="691"/>
                    <a:pt x="1191" y="608"/>
                  </a:cubicBezTo>
                  <a:lnTo>
                    <a:pt x="1251" y="382"/>
                  </a:lnTo>
                  <a:lnTo>
                    <a:pt x="3656" y="72"/>
                  </a:lnTo>
                  <a:lnTo>
                    <a:pt x="3656" y="1"/>
                  </a:ln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8"/>
            <p:cNvSpPr/>
            <p:nvPr/>
          </p:nvSpPr>
          <p:spPr>
            <a:xfrm flipH="1">
              <a:off x="7147999" y="3010695"/>
              <a:ext cx="372590" cy="168387"/>
            </a:xfrm>
            <a:custGeom>
              <a:avLst/>
              <a:gdLst/>
              <a:ahLst/>
              <a:cxnLst/>
              <a:rect l="l" t="t" r="r" b="b"/>
              <a:pathLst>
                <a:path w="7490" h="3385" extrusionOk="0">
                  <a:moveTo>
                    <a:pt x="7406" y="1"/>
                  </a:moveTo>
                  <a:lnTo>
                    <a:pt x="7156" y="72"/>
                  </a:lnTo>
                  <a:cubicBezTo>
                    <a:pt x="6954" y="108"/>
                    <a:pt x="6763" y="203"/>
                    <a:pt x="6596" y="334"/>
                  </a:cubicBezTo>
                  <a:cubicBezTo>
                    <a:pt x="6465" y="489"/>
                    <a:pt x="6358" y="656"/>
                    <a:pt x="6299" y="858"/>
                  </a:cubicBezTo>
                  <a:cubicBezTo>
                    <a:pt x="6275" y="929"/>
                    <a:pt x="6239" y="1013"/>
                    <a:pt x="6192" y="1084"/>
                  </a:cubicBezTo>
                  <a:cubicBezTo>
                    <a:pt x="6120" y="1156"/>
                    <a:pt x="6025" y="1215"/>
                    <a:pt x="5930" y="1251"/>
                  </a:cubicBezTo>
                  <a:cubicBezTo>
                    <a:pt x="5858" y="1275"/>
                    <a:pt x="5799" y="1310"/>
                    <a:pt x="5727" y="1346"/>
                  </a:cubicBezTo>
                  <a:cubicBezTo>
                    <a:pt x="5418" y="1548"/>
                    <a:pt x="5144" y="1810"/>
                    <a:pt x="4930" y="2120"/>
                  </a:cubicBezTo>
                  <a:cubicBezTo>
                    <a:pt x="4775" y="2322"/>
                    <a:pt x="4584" y="2513"/>
                    <a:pt x="4370" y="2680"/>
                  </a:cubicBezTo>
                  <a:cubicBezTo>
                    <a:pt x="4124" y="2839"/>
                    <a:pt x="3824" y="2897"/>
                    <a:pt x="3496" y="2918"/>
                  </a:cubicBezTo>
                  <a:lnTo>
                    <a:pt x="3496" y="2918"/>
                  </a:lnTo>
                  <a:cubicBezTo>
                    <a:pt x="3510" y="2918"/>
                    <a:pt x="3523" y="2918"/>
                    <a:pt x="3536" y="2918"/>
                  </a:cubicBezTo>
                  <a:cubicBezTo>
                    <a:pt x="4048" y="2918"/>
                    <a:pt x="4537" y="2918"/>
                    <a:pt x="4918" y="2668"/>
                  </a:cubicBezTo>
                  <a:cubicBezTo>
                    <a:pt x="5132" y="2513"/>
                    <a:pt x="5311" y="2322"/>
                    <a:pt x="5477" y="2108"/>
                  </a:cubicBezTo>
                  <a:cubicBezTo>
                    <a:pt x="5692" y="1798"/>
                    <a:pt x="5965" y="1548"/>
                    <a:pt x="6287" y="1346"/>
                  </a:cubicBezTo>
                  <a:cubicBezTo>
                    <a:pt x="6346" y="1310"/>
                    <a:pt x="6418" y="1275"/>
                    <a:pt x="6477" y="1251"/>
                  </a:cubicBezTo>
                  <a:cubicBezTo>
                    <a:pt x="6573" y="1203"/>
                    <a:pt x="6668" y="1156"/>
                    <a:pt x="6739" y="1084"/>
                  </a:cubicBezTo>
                  <a:cubicBezTo>
                    <a:pt x="6787" y="1013"/>
                    <a:pt x="6823" y="929"/>
                    <a:pt x="6846" y="846"/>
                  </a:cubicBezTo>
                  <a:cubicBezTo>
                    <a:pt x="6906" y="656"/>
                    <a:pt x="7013" y="477"/>
                    <a:pt x="7144" y="334"/>
                  </a:cubicBezTo>
                  <a:cubicBezTo>
                    <a:pt x="7251" y="251"/>
                    <a:pt x="7358" y="179"/>
                    <a:pt x="7489" y="132"/>
                  </a:cubicBezTo>
                  <a:lnTo>
                    <a:pt x="7406" y="1"/>
                  </a:lnTo>
                  <a:close/>
                  <a:moveTo>
                    <a:pt x="3496" y="2918"/>
                  </a:moveTo>
                  <a:cubicBezTo>
                    <a:pt x="3360" y="2918"/>
                    <a:pt x="3225" y="2922"/>
                    <a:pt x="3092" y="2929"/>
                  </a:cubicBezTo>
                  <a:lnTo>
                    <a:pt x="3092" y="2929"/>
                  </a:lnTo>
                  <a:cubicBezTo>
                    <a:pt x="3231" y="2929"/>
                    <a:pt x="3366" y="2926"/>
                    <a:pt x="3496" y="2918"/>
                  </a:cubicBezTo>
                  <a:close/>
                  <a:moveTo>
                    <a:pt x="3092" y="2929"/>
                  </a:moveTo>
                  <a:lnTo>
                    <a:pt x="3092" y="2929"/>
                  </a:lnTo>
                  <a:cubicBezTo>
                    <a:pt x="3058" y="2930"/>
                    <a:pt x="3024" y="2930"/>
                    <a:pt x="2989" y="2930"/>
                  </a:cubicBezTo>
                  <a:cubicBezTo>
                    <a:pt x="2715" y="2930"/>
                    <a:pt x="2429" y="2941"/>
                    <a:pt x="2155" y="2965"/>
                  </a:cubicBezTo>
                  <a:cubicBezTo>
                    <a:pt x="1870" y="3013"/>
                    <a:pt x="1596" y="3072"/>
                    <a:pt x="1322" y="3156"/>
                  </a:cubicBezTo>
                  <a:cubicBezTo>
                    <a:pt x="1143" y="3203"/>
                    <a:pt x="977" y="3251"/>
                    <a:pt x="810" y="3287"/>
                  </a:cubicBezTo>
                  <a:cubicBezTo>
                    <a:pt x="548" y="3346"/>
                    <a:pt x="274" y="3382"/>
                    <a:pt x="0" y="3382"/>
                  </a:cubicBezTo>
                  <a:lnTo>
                    <a:pt x="262" y="3382"/>
                  </a:lnTo>
                  <a:cubicBezTo>
                    <a:pt x="309" y="3384"/>
                    <a:pt x="356" y="3384"/>
                    <a:pt x="403" y="3384"/>
                  </a:cubicBezTo>
                  <a:cubicBezTo>
                    <a:pt x="725" y="3384"/>
                    <a:pt x="1046" y="3349"/>
                    <a:pt x="1358" y="3287"/>
                  </a:cubicBezTo>
                  <a:cubicBezTo>
                    <a:pt x="1524" y="3251"/>
                    <a:pt x="1691" y="3203"/>
                    <a:pt x="1858" y="3156"/>
                  </a:cubicBezTo>
                  <a:cubicBezTo>
                    <a:pt x="2132" y="3072"/>
                    <a:pt x="2417" y="3001"/>
                    <a:pt x="2703" y="2965"/>
                  </a:cubicBezTo>
                  <a:cubicBezTo>
                    <a:pt x="2832" y="2948"/>
                    <a:pt x="2962" y="2937"/>
                    <a:pt x="3092" y="2929"/>
                  </a:cubicBez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8"/>
            <p:cNvSpPr/>
            <p:nvPr/>
          </p:nvSpPr>
          <p:spPr>
            <a:xfrm flipH="1">
              <a:off x="6886247" y="2773812"/>
              <a:ext cx="28454" cy="14227"/>
            </a:xfrm>
            <a:custGeom>
              <a:avLst/>
              <a:gdLst/>
              <a:ahLst/>
              <a:cxnLst/>
              <a:rect l="l" t="t" r="r" b="b"/>
              <a:pathLst>
                <a:path w="572" h="286" extrusionOk="0">
                  <a:moveTo>
                    <a:pt x="536" y="0"/>
                  </a:moveTo>
                  <a:lnTo>
                    <a:pt x="0" y="60"/>
                  </a:lnTo>
                  <a:lnTo>
                    <a:pt x="24" y="286"/>
                  </a:lnTo>
                  <a:lnTo>
                    <a:pt x="572" y="214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8"/>
            <p:cNvSpPr/>
            <p:nvPr/>
          </p:nvSpPr>
          <p:spPr>
            <a:xfrm flipH="1">
              <a:off x="7563765" y="2447339"/>
              <a:ext cx="261858" cy="392836"/>
            </a:xfrm>
            <a:custGeom>
              <a:avLst/>
              <a:gdLst/>
              <a:ahLst/>
              <a:cxnLst/>
              <a:rect l="l" t="t" r="r" b="b"/>
              <a:pathLst>
                <a:path w="5264" h="7897" extrusionOk="0">
                  <a:moveTo>
                    <a:pt x="1205" y="1"/>
                  </a:moveTo>
                  <a:cubicBezTo>
                    <a:pt x="861" y="1"/>
                    <a:pt x="536" y="165"/>
                    <a:pt x="346" y="455"/>
                  </a:cubicBezTo>
                  <a:lnTo>
                    <a:pt x="1" y="979"/>
                  </a:lnTo>
                  <a:lnTo>
                    <a:pt x="620" y="1015"/>
                  </a:lnTo>
                  <a:cubicBezTo>
                    <a:pt x="679" y="1027"/>
                    <a:pt x="727" y="1051"/>
                    <a:pt x="763" y="1098"/>
                  </a:cubicBezTo>
                  <a:cubicBezTo>
                    <a:pt x="798" y="1146"/>
                    <a:pt x="822" y="1205"/>
                    <a:pt x="822" y="1265"/>
                  </a:cubicBezTo>
                  <a:lnTo>
                    <a:pt x="786" y="1586"/>
                  </a:lnTo>
                  <a:lnTo>
                    <a:pt x="1096" y="1658"/>
                  </a:lnTo>
                  <a:cubicBezTo>
                    <a:pt x="2334" y="1955"/>
                    <a:pt x="3311" y="3218"/>
                    <a:pt x="3322" y="4527"/>
                  </a:cubicBezTo>
                  <a:cubicBezTo>
                    <a:pt x="3322" y="4861"/>
                    <a:pt x="3322" y="5408"/>
                    <a:pt x="3787" y="5634"/>
                  </a:cubicBezTo>
                  <a:cubicBezTo>
                    <a:pt x="3858" y="5670"/>
                    <a:pt x="3942" y="5694"/>
                    <a:pt x="4025" y="5706"/>
                  </a:cubicBezTo>
                  <a:lnTo>
                    <a:pt x="4096" y="5718"/>
                  </a:lnTo>
                  <a:cubicBezTo>
                    <a:pt x="4096" y="5813"/>
                    <a:pt x="4096" y="5908"/>
                    <a:pt x="4096" y="6004"/>
                  </a:cubicBezTo>
                  <a:cubicBezTo>
                    <a:pt x="4084" y="6158"/>
                    <a:pt x="4084" y="6313"/>
                    <a:pt x="4108" y="6468"/>
                  </a:cubicBezTo>
                  <a:cubicBezTo>
                    <a:pt x="4168" y="6682"/>
                    <a:pt x="4263" y="6897"/>
                    <a:pt x="4406" y="7075"/>
                  </a:cubicBezTo>
                  <a:cubicBezTo>
                    <a:pt x="4442" y="7123"/>
                    <a:pt x="4477" y="7182"/>
                    <a:pt x="4513" y="7218"/>
                  </a:cubicBezTo>
                  <a:cubicBezTo>
                    <a:pt x="4573" y="7325"/>
                    <a:pt x="4620" y="7432"/>
                    <a:pt x="4656" y="7539"/>
                  </a:cubicBezTo>
                  <a:lnTo>
                    <a:pt x="4775" y="7897"/>
                  </a:lnTo>
                  <a:lnTo>
                    <a:pt x="5120" y="7766"/>
                  </a:lnTo>
                  <a:lnTo>
                    <a:pt x="5263" y="7706"/>
                  </a:lnTo>
                  <a:lnTo>
                    <a:pt x="5204" y="7539"/>
                  </a:lnTo>
                  <a:cubicBezTo>
                    <a:pt x="5180" y="7432"/>
                    <a:pt x="5132" y="7325"/>
                    <a:pt x="5073" y="7218"/>
                  </a:cubicBezTo>
                  <a:cubicBezTo>
                    <a:pt x="5037" y="7182"/>
                    <a:pt x="5001" y="7135"/>
                    <a:pt x="4966" y="7075"/>
                  </a:cubicBezTo>
                  <a:cubicBezTo>
                    <a:pt x="4823" y="6897"/>
                    <a:pt x="4727" y="6694"/>
                    <a:pt x="4668" y="6468"/>
                  </a:cubicBezTo>
                  <a:cubicBezTo>
                    <a:pt x="4644" y="6313"/>
                    <a:pt x="4644" y="6158"/>
                    <a:pt x="4656" y="6004"/>
                  </a:cubicBezTo>
                  <a:cubicBezTo>
                    <a:pt x="4656" y="5908"/>
                    <a:pt x="4656" y="5813"/>
                    <a:pt x="4644" y="5718"/>
                  </a:cubicBezTo>
                  <a:lnTo>
                    <a:pt x="4585" y="5706"/>
                  </a:lnTo>
                  <a:cubicBezTo>
                    <a:pt x="4501" y="5694"/>
                    <a:pt x="4418" y="5670"/>
                    <a:pt x="4334" y="5634"/>
                  </a:cubicBezTo>
                  <a:cubicBezTo>
                    <a:pt x="3882" y="5408"/>
                    <a:pt x="3882" y="4861"/>
                    <a:pt x="3882" y="4527"/>
                  </a:cubicBezTo>
                  <a:cubicBezTo>
                    <a:pt x="3882" y="3218"/>
                    <a:pt x="2894" y="1955"/>
                    <a:pt x="1644" y="1670"/>
                  </a:cubicBezTo>
                  <a:lnTo>
                    <a:pt x="1334" y="1586"/>
                  </a:lnTo>
                  <a:lnTo>
                    <a:pt x="1370" y="1265"/>
                  </a:lnTo>
                  <a:cubicBezTo>
                    <a:pt x="1382" y="1205"/>
                    <a:pt x="1358" y="1146"/>
                    <a:pt x="1322" y="1098"/>
                  </a:cubicBezTo>
                  <a:cubicBezTo>
                    <a:pt x="1275" y="1062"/>
                    <a:pt x="1227" y="1027"/>
                    <a:pt x="1167" y="1015"/>
                  </a:cubicBezTo>
                  <a:lnTo>
                    <a:pt x="560" y="979"/>
                  </a:lnTo>
                  <a:lnTo>
                    <a:pt x="894" y="455"/>
                  </a:lnTo>
                  <a:cubicBezTo>
                    <a:pt x="1048" y="217"/>
                    <a:pt x="1298" y="62"/>
                    <a:pt x="1572" y="27"/>
                  </a:cubicBezTo>
                  <a:cubicBezTo>
                    <a:pt x="1477" y="15"/>
                    <a:pt x="1370" y="3"/>
                    <a:pt x="1275" y="3"/>
                  </a:cubicBezTo>
                  <a:cubicBezTo>
                    <a:pt x="1251" y="1"/>
                    <a:pt x="1228" y="1"/>
                    <a:pt x="1205" y="1"/>
                  </a:cubicBez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8"/>
            <p:cNvSpPr/>
            <p:nvPr/>
          </p:nvSpPr>
          <p:spPr>
            <a:xfrm flipH="1">
              <a:off x="8104537" y="2390580"/>
              <a:ext cx="231016" cy="69345"/>
            </a:xfrm>
            <a:custGeom>
              <a:avLst/>
              <a:gdLst/>
              <a:ahLst/>
              <a:cxnLst/>
              <a:rect l="l" t="t" r="r" b="b"/>
              <a:pathLst>
                <a:path w="4644" h="1394" extrusionOk="0">
                  <a:moveTo>
                    <a:pt x="274" y="1"/>
                  </a:moveTo>
                  <a:cubicBezTo>
                    <a:pt x="179" y="1"/>
                    <a:pt x="84" y="1"/>
                    <a:pt x="0" y="13"/>
                  </a:cubicBezTo>
                  <a:cubicBezTo>
                    <a:pt x="286" y="25"/>
                    <a:pt x="584" y="72"/>
                    <a:pt x="917" y="120"/>
                  </a:cubicBezTo>
                  <a:lnTo>
                    <a:pt x="2632" y="382"/>
                  </a:lnTo>
                  <a:cubicBezTo>
                    <a:pt x="2905" y="429"/>
                    <a:pt x="3132" y="465"/>
                    <a:pt x="3286" y="596"/>
                  </a:cubicBezTo>
                  <a:cubicBezTo>
                    <a:pt x="3358" y="656"/>
                    <a:pt x="3406" y="763"/>
                    <a:pt x="3382" y="858"/>
                  </a:cubicBezTo>
                  <a:lnTo>
                    <a:pt x="3953" y="1275"/>
                  </a:lnTo>
                  <a:cubicBezTo>
                    <a:pt x="3989" y="1239"/>
                    <a:pt x="4048" y="1227"/>
                    <a:pt x="4108" y="1227"/>
                  </a:cubicBezTo>
                  <a:cubicBezTo>
                    <a:pt x="4132" y="1227"/>
                    <a:pt x="4168" y="1227"/>
                    <a:pt x="4203" y="1239"/>
                  </a:cubicBezTo>
                  <a:lnTo>
                    <a:pt x="4632" y="1394"/>
                  </a:lnTo>
                  <a:lnTo>
                    <a:pt x="4644" y="1227"/>
                  </a:lnTo>
                  <a:cubicBezTo>
                    <a:pt x="4596" y="1227"/>
                    <a:pt x="4549" y="1251"/>
                    <a:pt x="4513" y="1287"/>
                  </a:cubicBezTo>
                  <a:lnTo>
                    <a:pt x="3941" y="870"/>
                  </a:lnTo>
                  <a:cubicBezTo>
                    <a:pt x="3953" y="763"/>
                    <a:pt x="3917" y="656"/>
                    <a:pt x="3834" y="596"/>
                  </a:cubicBezTo>
                  <a:cubicBezTo>
                    <a:pt x="3691" y="465"/>
                    <a:pt x="3465" y="429"/>
                    <a:pt x="3179" y="382"/>
                  </a:cubicBezTo>
                  <a:lnTo>
                    <a:pt x="1477" y="120"/>
                  </a:lnTo>
                  <a:cubicBezTo>
                    <a:pt x="1072" y="48"/>
                    <a:pt x="667" y="13"/>
                    <a:pt x="274" y="1"/>
                  </a:cubicBez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8"/>
            <p:cNvSpPr/>
            <p:nvPr/>
          </p:nvSpPr>
          <p:spPr>
            <a:xfrm flipH="1">
              <a:off x="5754401" y="4415581"/>
              <a:ext cx="1027632" cy="727919"/>
            </a:xfrm>
            <a:custGeom>
              <a:avLst/>
              <a:gdLst/>
              <a:ahLst/>
              <a:cxnLst/>
              <a:rect l="l" t="t" r="r" b="b"/>
              <a:pathLst>
                <a:path w="20658" h="14633" extrusionOk="0">
                  <a:moveTo>
                    <a:pt x="203" y="0"/>
                  </a:moveTo>
                  <a:lnTo>
                    <a:pt x="0" y="143"/>
                  </a:lnTo>
                  <a:lnTo>
                    <a:pt x="596" y="381"/>
                  </a:lnTo>
                  <a:lnTo>
                    <a:pt x="239" y="1977"/>
                  </a:lnTo>
                  <a:lnTo>
                    <a:pt x="4477" y="2501"/>
                  </a:lnTo>
                  <a:lnTo>
                    <a:pt x="5477" y="4167"/>
                  </a:lnTo>
                  <a:lnTo>
                    <a:pt x="6918" y="4822"/>
                  </a:lnTo>
                  <a:lnTo>
                    <a:pt x="6763" y="6120"/>
                  </a:lnTo>
                  <a:lnTo>
                    <a:pt x="6918" y="7751"/>
                  </a:lnTo>
                  <a:lnTo>
                    <a:pt x="8371" y="9216"/>
                  </a:lnTo>
                  <a:lnTo>
                    <a:pt x="10871" y="9656"/>
                  </a:lnTo>
                  <a:lnTo>
                    <a:pt x="11514" y="11394"/>
                  </a:lnTo>
                  <a:lnTo>
                    <a:pt x="13978" y="11930"/>
                  </a:lnTo>
                  <a:lnTo>
                    <a:pt x="16360" y="14026"/>
                  </a:lnTo>
                  <a:lnTo>
                    <a:pt x="19741" y="14312"/>
                  </a:lnTo>
                  <a:lnTo>
                    <a:pt x="20098" y="14633"/>
                  </a:lnTo>
                  <a:lnTo>
                    <a:pt x="20658" y="14633"/>
                  </a:lnTo>
                  <a:lnTo>
                    <a:pt x="20301" y="14312"/>
                  </a:lnTo>
                  <a:lnTo>
                    <a:pt x="16907" y="14026"/>
                  </a:lnTo>
                  <a:lnTo>
                    <a:pt x="14538" y="11930"/>
                  </a:lnTo>
                  <a:lnTo>
                    <a:pt x="12073" y="11394"/>
                  </a:lnTo>
                  <a:lnTo>
                    <a:pt x="11419" y="9656"/>
                  </a:lnTo>
                  <a:lnTo>
                    <a:pt x="8918" y="9216"/>
                  </a:lnTo>
                  <a:lnTo>
                    <a:pt x="7466" y="7751"/>
                  </a:lnTo>
                  <a:lnTo>
                    <a:pt x="7311" y="6120"/>
                  </a:lnTo>
                  <a:lnTo>
                    <a:pt x="7478" y="4822"/>
                  </a:lnTo>
                  <a:lnTo>
                    <a:pt x="6025" y="4167"/>
                  </a:lnTo>
                  <a:lnTo>
                    <a:pt x="5025" y="2501"/>
                  </a:lnTo>
                  <a:lnTo>
                    <a:pt x="798" y="1965"/>
                  </a:lnTo>
                  <a:lnTo>
                    <a:pt x="1155" y="381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8"/>
            <p:cNvSpPr/>
            <p:nvPr/>
          </p:nvSpPr>
          <p:spPr>
            <a:xfrm flipH="1">
              <a:off x="7746180" y="4772697"/>
              <a:ext cx="53376" cy="10695"/>
            </a:xfrm>
            <a:custGeom>
              <a:avLst/>
              <a:gdLst/>
              <a:ahLst/>
              <a:cxnLst/>
              <a:rect l="l" t="t" r="r" b="b"/>
              <a:pathLst>
                <a:path w="1073" h="215" extrusionOk="0">
                  <a:moveTo>
                    <a:pt x="12" y="1"/>
                  </a:moveTo>
                  <a:lnTo>
                    <a:pt x="0" y="108"/>
                  </a:lnTo>
                  <a:lnTo>
                    <a:pt x="560" y="215"/>
                  </a:lnTo>
                  <a:lnTo>
                    <a:pt x="1072" y="20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8"/>
            <p:cNvSpPr/>
            <p:nvPr/>
          </p:nvSpPr>
          <p:spPr>
            <a:xfrm flipH="1">
              <a:off x="7266444" y="2791322"/>
              <a:ext cx="43875" cy="19848"/>
            </a:xfrm>
            <a:custGeom>
              <a:avLst/>
              <a:gdLst/>
              <a:ahLst/>
              <a:cxnLst/>
              <a:rect l="l" t="t" r="r" b="b"/>
              <a:pathLst>
                <a:path w="882" h="399" extrusionOk="0">
                  <a:moveTo>
                    <a:pt x="455" y="1"/>
                  </a:moveTo>
                  <a:cubicBezTo>
                    <a:pt x="438" y="1"/>
                    <a:pt x="421" y="2"/>
                    <a:pt x="405" y="5"/>
                  </a:cubicBezTo>
                  <a:lnTo>
                    <a:pt x="250" y="5"/>
                  </a:lnTo>
                  <a:lnTo>
                    <a:pt x="0" y="17"/>
                  </a:lnTo>
                  <a:lnTo>
                    <a:pt x="48" y="29"/>
                  </a:lnTo>
                  <a:cubicBezTo>
                    <a:pt x="131" y="89"/>
                    <a:pt x="202" y="160"/>
                    <a:pt x="250" y="243"/>
                  </a:cubicBezTo>
                  <a:lnTo>
                    <a:pt x="369" y="398"/>
                  </a:lnTo>
                  <a:lnTo>
                    <a:pt x="881" y="351"/>
                  </a:lnTo>
                  <a:lnTo>
                    <a:pt x="798" y="232"/>
                  </a:lnTo>
                  <a:cubicBezTo>
                    <a:pt x="750" y="148"/>
                    <a:pt x="679" y="89"/>
                    <a:pt x="607" y="29"/>
                  </a:cubicBezTo>
                  <a:cubicBezTo>
                    <a:pt x="555" y="12"/>
                    <a:pt x="503" y="1"/>
                    <a:pt x="455" y="1"/>
                  </a:cubicBez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8"/>
            <p:cNvSpPr/>
            <p:nvPr/>
          </p:nvSpPr>
          <p:spPr>
            <a:xfrm flipH="1">
              <a:off x="7936302" y="4862138"/>
              <a:ext cx="187240" cy="42681"/>
            </a:xfrm>
            <a:custGeom>
              <a:avLst/>
              <a:gdLst/>
              <a:ahLst/>
              <a:cxnLst/>
              <a:rect l="l" t="t" r="r" b="b"/>
              <a:pathLst>
                <a:path w="3764" h="858" extrusionOk="0">
                  <a:moveTo>
                    <a:pt x="25" y="1"/>
                  </a:moveTo>
                  <a:lnTo>
                    <a:pt x="1" y="36"/>
                  </a:lnTo>
                  <a:lnTo>
                    <a:pt x="584" y="72"/>
                  </a:lnTo>
                  <a:lnTo>
                    <a:pt x="3632" y="858"/>
                  </a:lnTo>
                  <a:lnTo>
                    <a:pt x="3763" y="751"/>
                  </a:lnTo>
                  <a:lnTo>
                    <a:pt x="1132" y="72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8"/>
            <p:cNvSpPr/>
            <p:nvPr/>
          </p:nvSpPr>
          <p:spPr>
            <a:xfrm flipH="1">
              <a:off x="6870229" y="4445179"/>
              <a:ext cx="76458" cy="26116"/>
            </a:xfrm>
            <a:custGeom>
              <a:avLst/>
              <a:gdLst/>
              <a:ahLst/>
              <a:cxnLst/>
              <a:rect l="l" t="t" r="r" b="b"/>
              <a:pathLst>
                <a:path w="1537" h="525" extrusionOk="0">
                  <a:moveTo>
                    <a:pt x="251" y="1"/>
                  </a:moveTo>
                  <a:lnTo>
                    <a:pt x="0" y="96"/>
                  </a:lnTo>
                  <a:lnTo>
                    <a:pt x="1358" y="524"/>
                  </a:lnTo>
                  <a:lnTo>
                    <a:pt x="1536" y="405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8"/>
            <p:cNvSpPr/>
            <p:nvPr/>
          </p:nvSpPr>
          <p:spPr>
            <a:xfrm flipH="1">
              <a:off x="6653439" y="2758391"/>
              <a:ext cx="440741" cy="308021"/>
            </a:xfrm>
            <a:custGeom>
              <a:avLst/>
              <a:gdLst/>
              <a:ahLst/>
              <a:cxnLst/>
              <a:rect l="l" t="t" r="r" b="b"/>
              <a:pathLst>
                <a:path w="8860" h="6192" extrusionOk="0">
                  <a:moveTo>
                    <a:pt x="8823" y="1"/>
                  </a:moveTo>
                  <a:lnTo>
                    <a:pt x="3644" y="667"/>
                  </a:lnTo>
                  <a:lnTo>
                    <a:pt x="3680" y="953"/>
                  </a:lnTo>
                  <a:lnTo>
                    <a:pt x="941" y="1382"/>
                  </a:lnTo>
                  <a:lnTo>
                    <a:pt x="1001" y="1810"/>
                  </a:lnTo>
                  <a:lnTo>
                    <a:pt x="108" y="1929"/>
                  </a:lnTo>
                  <a:lnTo>
                    <a:pt x="60" y="2203"/>
                  </a:lnTo>
                  <a:cubicBezTo>
                    <a:pt x="60" y="2203"/>
                    <a:pt x="60" y="2203"/>
                    <a:pt x="60" y="2215"/>
                  </a:cubicBezTo>
                  <a:lnTo>
                    <a:pt x="25" y="2299"/>
                  </a:lnTo>
                  <a:lnTo>
                    <a:pt x="25" y="2406"/>
                  </a:lnTo>
                  <a:cubicBezTo>
                    <a:pt x="37" y="2596"/>
                    <a:pt x="60" y="2787"/>
                    <a:pt x="84" y="3001"/>
                  </a:cubicBezTo>
                  <a:cubicBezTo>
                    <a:pt x="191" y="3787"/>
                    <a:pt x="406" y="4561"/>
                    <a:pt x="715" y="5299"/>
                  </a:cubicBezTo>
                  <a:cubicBezTo>
                    <a:pt x="858" y="5608"/>
                    <a:pt x="822" y="5668"/>
                    <a:pt x="822" y="5668"/>
                  </a:cubicBezTo>
                  <a:cubicBezTo>
                    <a:pt x="787" y="5692"/>
                    <a:pt x="751" y="5716"/>
                    <a:pt x="715" y="5739"/>
                  </a:cubicBezTo>
                  <a:cubicBezTo>
                    <a:pt x="489" y="5858"/>
                    <a:pt x="251" y="5966"/>
                    <a:pt x="1" y="6061"/>
                  </a:cubicBezTo>
                  <a:lnTo>
                    <a:pt x="108" y="6192"/>
                  </a:lnTo>
                  <a:cubicBezTo>
                    <a:pt x="513" y="6097"/>
                    <a:pt x="894" y="5942"/>
                    <a:pt x="1263" y="5739"/>
                  </a:cubicBezTo>
                  <a:cubicBezTo>
                    <a:pt x="1299" y="5716"/>
                    <a:pt x="1334" y="5692"/>
                    <a:pt x="1370" y="5668"/>
                  </a:cubicBezTo>
                  <a:cubicBezTo>
                    <a:pt x="1370" y="5668"/>
                    <a:pt x="1406" y="5608"/>
                    <a:pt x="1275" y="5287"/>
                  </a:cubicBezTo>
                  <a:cubicBezTo>
                    <a:pt x="953" y="4561"/>
                    <a:pt x="739" y="3787"/>
                    <a:pt x="632" y="3001"/>
                  </a:cubicBezTo>
                  <a:cubicBezTo>
                    <a:pt x="608" y="2799"/>
                    <a:pt x="584" y="2596"/>
                    <a:pt x="572" y="2406"/>
                  </a:cubicBezTo>
                  <a:lnTo>
                    <a:pt x="572" y="2299"/>
                  </a:lnTo>
                  <a:lnTo>
                    <a:pt x="620" y="2203"/>
                  </a:lnTo>
                  <a:lnTo>
                    <a:pt x="656" y="1918"/>
                  </a:lnTo>
                  <a:lnTo>
                    <a:pt x="1549" y="1798"/>
                  </a:lnTo>
                  <a:lnTo>
                    <a:pt x="1489" y="1382"/>
                  </a:lnTo>
                  <a:lnTo>
                    <a:pt x="4228" y="965"/>
                  </a:lnTo>
                  <a:lnTo>
                    <a:pt x="4192" y="667"/>
                  </a:lnTo>
                  <a:lnTo>
                    <a:pt x="8859" y="60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8"/>
            <p:cNvSpPr/>
            <p:nvPr/>
          </p:nvSpPr>
          <p:spPr>
            <a:xfrm flipH="1">
              <a:off x="6828793" y="2773215"/>
              <a:ext cx="18406" cy="5969"/>
            </a:xfrm>
            <a:custGeom>
              <a:avLst/>
              <a:gdLst/>
              <a:ahLst/>
              <a:cxnLst/>
              <a:rect l="l" t="t" r="r" b="b"/>
              <a:pathLst>
                <a:path w="370" h="120" extrusionOk="0">
                  <a:moveTo>
                    <a:pt x="263" y="0"/>
                  </a:moveTo>
                  <a:lnTo>
                    <a:pt x="1" y="119"/>
                  </a:lnTo>
                  <a:lnTo>
                    <a:pt x="60" y="119"/>
                  </a:lnTo>
                  <a:lnTo>
                    <a:pt x="370" y="72"/>
                  </a:lnTo>
                  <a:cubicBezTo>
                    <a:pt x="334" y="60"/>
                    <a:pt x="298" y="24"/>
                    <a:pt x="263" y="0"/>
                  </a:cubicBez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8"/>
            <p:cNvSpPr/>
            <p:nvPr/>
          </p:nvSpPr>
          <p:spPr>
            <a:xfrm flipH="1">
              <a:off x="7601668" y="2095645"/>
              <a:ext cx="458500" cy="146947"/>
            </a:xfrm>
            <a:custGeom>
              <a:avLst/>
              <a:gdLst/>
              <a:ahLst/>
              <a:cxnLst/>
              <a:rect l="l" t="t" r="r" b="b"/>
              <a:pathLst>
                <a:path w="9217" h="2954" extrusionOk="0">
                  <a:moveTo>
                    <a:pt x="9109" y="1"/>
                  </a:moveTo>
                  <a:cubicBezTo>
                    <a:pt x="7525" y="191"/>
                    <a:pt x="5966" y="501"/>
                    <a:pt x="4442" y="941"/>
                  </a:cubicBezTo>
                  <a:cubicBezTo>
                    <a:pt x="3501" y="1215"/>
                    <a:pt x="2584" y="1536"/>
                    <a:pt x="1668" y="1882"/>
                  </a:cubicBezTo>
                  <a:cubicBezTo>
                    <a:pt x="1108" y="2084"/>
                    <a:pt x="537" y="2298"/>
                    <a:pt x="1" y="2560"/>
                  </a:cubicBezTo>
                  <a:cubicBezTo>
                    <a:pt x="25" y="2691"/>
                    <a:pt x="36" y="2822"/>
                    <a:pt x="25" y="2953"/>
                  </a:cubicBezTo>
                  <a:cubicBezTo>
                    <a:pt x="132" y="2894"/>
                    <a:pt x="227" y="2846"/>
                    <a:pt x="322" y="2799"/>
                  </a:cubicBezTo>
                  <a:cubicBezTo>
                    <a:pt x="691" y="2656"/>
                    <a:pt x="1048" y="2501"/>
                    <a:pt x="1406" y="2358"/>
                  </a:cubicBezTo>
                  <a:cubicBezTo>
                    <a:pt x="2989" y="1703"/>
                    <a:pt x="4680" y="1286"/>
                    <a:pt x="6347" y="941"/>
                  </a:cubicBezTo>
                  <a:cubicBezTo>
                    <a:pt x="7299" y="739"/>
                    <a:pt x="8252" y="536"/>
                    <a:pt x="9216" y="405"/>
                  </a:cubicBezTo>
                  <a:cubicBezTo>
                    <a:pt x="9204" y="382"/>
                    <a:pt x="9192" y="346"/>
                    <a:pt x="9192" y="310"/>
                  </a:cubicBezTo>
                  <a:cubicBezTo>
                    <a:pt x="9169" y="227"/>
                    <a:pt x="9145" y="120"/>
                    <a:pt x="9109" y="1"/>
                  </a:cubicBez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8"/>
            <p:cNvSpPr/>
            <p:nvPr/>
          </p:nvSpPr>
          <p:spPr>
            <a:xfrm flipH="1">
              <a:off x="7586898" y="2245077"/>
              <a:ext cx="34971" cy="72578"/>
            </a:xfrm>
            <a:custGeom>
              <a:avLst/>
              <a:gdLst/>
              <a:ahLst/>
              <a:cxnLst/>
              <a:rect l="l" t="t" r="r" b="b"/>
              <a:pathLst>
                <a:path w="703" h="1459" extrusionOk="0">
                  <a:moveTo>
                    <a:pt x="107" y="0"/>
                  </a:moveTo>
                  <a:cubicBezTo>
                    <a:pt x="95" y="0"/>
                    <a:pt x="84" y="3"/>
                    <a:pt x="72" y="9"/>
                  </a:cubicBezTo>
                  <a:lnTo>
                    <a:pt x="310" y="818"/>
                  </a:lnTo>
                  <a:cubicBezTo>
                    <a:pt x="381" y="949"/>
                    <a:pt x="358" y="1116"/>
                    <a:pt x="250" y="1223"/>
                  </a:cubicBezTo>
                  <a:cubicBezTo>
                    <a:pt x="191" y="1271"/>
                    <a:pt x="0" y="1271"/>
                    <a:pt x="119" y="1426"/>
                  </a:cubicBezTo>
                  <a:cubicBezTo>
                    <a:pt x="140" y="1450"/>
                    <a:pt x="177" y="1459"/>
                    <a:pt x="220" y="1459"/>
                  </a:cubicBezTo>
                  <a:cubicBezTo>
                    <a:pt x="326" y="1459"/>
                    <a:pt x="473" y="1403"/>
                    <a:pt x="524" y="1378"/>
                  </a:cubicBezTo>
                  <a:cubicBezTo>
                    <a:pt x="691" y="1283"/>
                    <a:pt x="703" y="1176"/>
                    <a:pt x="643" y="997"/>
                  </a:cubicBezTo>
                  <a:cubicBezTo>
                    <a:pt x="548" y="699"/>
                    <a:pt x="417" y="414"/>
                    <a:pt x="262" y="128"/>
                  </a:cubicBezTo>
                  <a:cubicBezTo>
                    <a:pt x="223" y="68"/>
                    <a:pt x="166" y="0"/>
                    <a:pt x="107" y="0"/>
                  </a:cubicBez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8"/>
            <p:cNvSpPr/>
            <p:nvPr/>
          </p:nvSpPr>
          <p:spPr>
            <a:xfrm flipH="1">
              <a:off x="7628932" y="2330638"/>
              <a:ext cx="24922" cy="41637"/>
            </a:xfrm>
            <a:custGeom>
              <a:avLst/>
              <a:gdLst/>
              <a:ahLst/>
              <a:cxnLst/>
              <a:rect l="l" t="t" r="r" b="b"/>
              <a:pathLst>
                <a:path w="501" h="837" extrusionOk="0">
                  <a:moveTo>
                    <a:pt x="412" y="0"/>
                  </a:moveTo>
                  <a:cubicBezTo>
                    <a:pt x="373" y="0"/>
                    <a:pt x="330" y="37"/>
                    <a:pt x="298" y="110"/>
                  </a:cubicBezTo>
                  <a:cubicBezTo>
                    <a:pt x="227" y="277"/>
                    <a:pt x="250" y="515"/>
                    <a:pt x="179" y="706"/>
                  </a:cubicBezTo>
                  <a:cubicBezTo>
                    <a:pt x="167" y="718"/>
                    <a:pt x="167" y="730"/>
                    <a:pt x="155" y="741"/>
                  </a:cubicBezTo>
                  <a:cubicBezTo>
                    <a:pt x="145" y="747"/>
                    <a:pt x="134" y="748"/>
                    <a:pt x="123" y="748"/>
                  </a:cubicBezTo>
                  <a:cubicBezTo>
                    <a:pt x="98" y="748"/>
                    <a:pt x="73" y="740"/>
                    <a:pt x="53" y="740"/>
                  </a:cubicBezTo>
                  <a:cubicBezTo>
                    <a:pt x="41" y="740"/>
                    <a:pt x="31" y="743"/>
                    <a:pt x="24" y="753"/>
                  </a:cubicBezTo>
                  <a:cubicBezTo>
                    <a:pt x="0" y="777"/>
                    <a:pt x="12" y="813"/>
                    <a:pt x="36" y="825"/>
                  </a:cubicBezTo>
                  <a:cubicBezTo>
                    <a:pt x="60" y="837"/>
                    <a:pt x="84" y="837"/>
                    <a:pt x="119" y="837"/>
                  </a:cubicBezTo>
                  <a:cubicBezTo>
                    <a:pt x="239" y="837"/>
                    <a:pt x="381" y="825"/>
                    <a:pt x="441" y="706"/>
                  </a:cubicBezTo>
                  <a:cubicBezTo>
                    <a:pt x="465" y="670"/>
                    <a:pt x="465" y="622"/>
                    <a:pt x="477" y="587"/>
                  </a:cubicBezTo>
                  <a:cubicBezTo>
                    <a:pt x="489" y="444"/>
                    <a:pt x="500" y="313"/>
                    <a:pt x="500" y="170"/>
                  </a:cubicBezTo>
                  <a:cubicBezTo>
                    <a:pt x="500" y="57"/>
                    <a:pt x="460" y="0"/>
                    <a:pt x="412" y="0"/>
                  </a:cubicBez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8"/>
            <p:cNvSpPr/>
            <p:nvPr/>
          </p:nvSpPr>
          <p:spPr>
            <a:xfrm flipH="1">
              <a:off x="7640174" y="2386849"/>
              <a:ext cx="120283" cy="70439"/>
            </a:xfrm>
            <a:custGeom>
              <a:avLst/>
              <a:gdLst/>
              <a:ahLst/>
              <a:cxnLst/>
              <a:rect l="l" t="t" r="r" b="b"/>
              <a:pathLst>
                <a:path w="2418" h="1416" extrusionOk="0">
                  <a:moveTo>
                    <a:pt x="2157" y="0"/>
                  </a:moveTo>
                  <a:cubicBezTo>
                    <a:pt x="2015" y="0"/>
                    <a:pt x="2084" y="408"/>
                    <a:pt x="2084" y="469"/>
                  </a:cubicBezTo>
                  <a:cubicBezTo>
                    <a:pt x="2072" y="564"/>
                    <a:pt x="2048" y="659"/>
                    <a:pt x="2001" y="743"/>
                  </a:cubicBezTo>
                  <a:cubicBezTo>
                    <a:pt x="1965" y="850"/>
                    <a:pt x="1905" y="933"/>
                    <a:pt x="1822" y="993"/>
                  </a:cubicBezTo>
                  <a:cubicBezTo>
                    <a:pt x="1762" y="1016"/>
                    <a:pt x="1703" y="1028"/>
                    <a:pt x="1643" y="1028"/>
                  </a:cubicBezTo>
                  <a:cubicBezTo>
                    <a:pt x="1489" y="1028"/>
                    <a:pt x="1322" y="1005"/>
                    <a:pt x="1167" y="957"/>
                  </a:cubicBezTo>
                  <a:cubicBezTo>
                    <a:pt x="1131" y="945"/>
                    <a:pt x="1096" y="921"/>
                    <a:pt x="1072" y="885"/>
                  </a:cubicBezTo>
                  <a:cubicBezTo>
                    <a:pt x="1048" y="862"/>
                    <a:pt x="1036" y="814"/>
                    <a:pt x="1036" y="778"/>
                  </a:cubicBezTo>
                  <a:cubicBezTo>
                    <a:pt x="1024" y="659"/>
                    <a:pt x="1024" y="540"/>
                    <a:pt x="1036" y="421"/>
                  </a:cubicBezTo>
                  <a:cubicBezTo>
                    <a:pt x="1036" y="350"/>
                    <a:pt x="1036" y="243"/>
                    <a:pt x="953" y="219"/>
                  </a:cubicBezTo>
                  <a:cubicBezTo>
                    <a:pt x="941" y="213"/>
                    <a:pt x="926" y="210"/>
                    <a:pt x="911" y="210"/>
                  </a:cubicBezTo>
                  <a:cubicBezTo>
                    <a:pt x="896" y="210"/>
                    <a:pt x="881" y="213"/>
                    <a:pt x="869" y="219"/>
                  </a:cubicBezTo>
                  <a:lnTo>
                    <a:pt x="631" y="278"/>
                  </a:lnTo>
                  <a:lnTo>
                    <a:pt x="584" y="278"/>
                  </a:lnTo>
                  <a:cubicBezTo>
                    <a:pt x="572" y="266"/>
                    <a:pt x="560" y="243"/>
                    <a:pt x="560" y="231"/>
                  </a:cubicBezTo>
                  <a:cubicBezTo>
                    <a:pt x="531" y="154"/>
                    <a:pt x="457" y="101"/>
                    <a:pt x="374" y="101"/>
                  </a:cubicBezTo>
                  <a:cubicBezTo>
                    <a:pt x="353" y="101"/>
                    <a:pt x="331" y="104"/>
                    <a:pt x="310" y="112"/>
                  </a:cubicBezTo>
                  <a:cubicBezTo>
                    <a:pt x="131" y="159"/>
                    <a:pt x="0" y="326"/>
                    <a:pt x="12" y="516"/>
                  </a:cubicBezTo>
                  <a:cubicBezTo>
                    <a:pt x="24" y="707"/>
                    <a:pt x="107" y="874"/>
                    <a:pt x="250" y="993"/>
                  </a:cubicBezTo>
                  <a:cubicBezTo>
                    <a:pt x="393" y="1100"/>
                    <a:pt x="560" y="1183"/>
                    <a:pt x="727" y="1231"/>
                  </a:cubicBezTo>
                  <a:cubicBezTo>
                    <a:pt x="965" y="1302"/>
                    <a:pt x="1203" y="1362"/>
                    <a:pt x="1441" y="1397"/>
                  </a:cubicBezTo>
                  <a:cubicBezTo>
                    <a:pt x="1489" y="1409"/>
                    <a:pt x="1539" y="1415"/>
                    <a:pt x="1591" y="1415"/>
                  </a:cubicBezTo>
                  <a:cubicBezTo>
                    <a:pt x="1643" y="1415"/>
                    <a:pt x="1697" y="1409"/>
                    <a:pt x="1751" y="1397"/>
                  </a:cubicBezTo>
                  <a:cubicBezTo>
                    <a:pt x="1953" y="1338"/>
                    <a:pt x="2120" y="1183"/>
                    <a:pt x="2191" y="969"/>
                  </a:cubicBezTo>
                  <a:cubicBezTo>
                    <a:pt x="2239" y="826"/>
                    <a:pt x="2417" y="147"/>
                    <a:pt x="2251" y="40"/>
                  </a:cubicBezTo>
                  <a:cubicBezTo>
                    <a:pt x="2212" y="12"/>
                    <a:pt x="2181" y="0"/>
                    <a:pt x="2157" y="0"/>
                  </a:cubicBez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8"/>
            <p:cNvSpPr/>
            <p:nvPr/>
          </p:nvSpPr>
          <p:spPr>
            <a:xfrm flipH="1">
              <a:off x="7626544" y="2221001"/>
              <a:ext cx="126203" cy="153662"/>
            </a:xfrm>
            <a:custGeom>
              <a:avLst/>
              <a:gdLst/>
              <a:ahLst/>
              <a:cxnLst/>
              <a:rect l="l" t="t" r="r" b="b"/>
              <a:pathLst>
                <a:path w="2537" h="3089" extrusionOk="0">
                  <a:moveTo>
                    <a:pt x="2356" y="1"/>
                  </a:moveTo>
                  <a:cubicBezTo>
                    <a:pt x="2233" y="1"/>
                    <a:pt x="1848" y="186"/>
                    <a:pt x="1738" y="219"/>
                  </a:cubicBezTo>
                  <a:cubicBezTo>
                    <a:pt x="1286" y="350"/>
                    <a:pt x="834" y="445"/>
                    <a:pt x="381" y="517"/>
                  </a:cubicBezTo>
                  <a:cubicBezTo>
                    <a:pt x="322" y="517"/>
                    <a:pt x="274" y="540"/>
                    <a:pt x="238" y="576"/>
                  </a:cubicBezTo>
                  <a:cubicBezTo>
                    <a:pt x="214" y="624"/>
                    <a:pt x="214" y="671"/>
                    <a:pt x="226" y="731"/>
                  </a:cubicBezTo>
                  <a:cubicBezTo>
                    <a:pt x="238" y="969"/>
                    <a:pt x="191" y="1207"/>
                    <a:pt x="72" y="1422"/>
                  </a:cubicBezTo>
                  <a:cubicBezTo>
                    <a:pt x="24" y="1481"/>
                    <a:pt x="0" y="1564"/>
                    <a:pt x="0" y="1648"/>
                  </a:cubicBezTo>
                  <a:cubicBezTo>
                    <a:pt x="12" y="1743"/>
                    <a:pt x="72" y="1826"/>
                    <a:pt x="143" y="1886"/>
                  </a:cubicBezTo>
                  <a:lnTo>
                    <a:pt x="1381" y="3088"/>
                  </a:lnTo>
                  <a:cubicBezTo>
                    <a:pt x="1643" y="2672"/>
                    <a:pt x="1857" y="2231"/>
                    <a:pt x="2024" y="1779"/>
                  </a:cubicBezTo>
                  <a:cubicBezTo>
                    <a:pt x="2096" y="1576"/>
                    <a:pt x="2179" y="1350"/>
                    <a:pt x="2072" y="1160"/>
                  </a:cubicBezTo>
                  <a:cubicBezTo>
                    <a:pt x="1953" y="945"/>
                    <a:pt x="1667" y="921"/>
                    <a:pt x="1488" y="755"/>
                  </a:cubicBezTo>
                  <a:cubicBezTo>
                    <a:pt x="1572" y="624"/>
                    <a:pt x="1703" y="529"/>
                    <a:pt x="1857" y="505"/>
                  </a:cubicBezTo>
                  <a:cubicBezTo>
                    <a:pt x="2000" y="481"/>
                    <a:pt x="2143" y="433"/>
                    <a:pt x="2274" y="374"/>
                  </a:cubicBezTo>
                  <a:cubicBezTo>
                    <a:pt x="2381" y="302"/>
                    <a:pt x="2536" y="76"/>
                    <a:pt x="2381" y="5"/>
                  </a:cubicBezTo>
                  <a:cubicBezTo>
                    <a:pt x="2375" y="2"/>
                    <a:pt x="2366" y="1"/>
                    <a:pt x="2356" y="1"/>
                  </a:cubicBez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8"/>
            <p:cNvSpPr/>
            <p:nvPr/>
          </p:nvSpPr>
          <p:spPr>
            <a:xfrm flipH="1">
              <a:off x="7849251" y="2279152"/>
              <a:ext cx="19251" cy="36563"/>
            </a:xfrm>
            <a:custGeom>
              <a:avLst/>
              <a:gdLst/>
              <a:ahLst/>
              <a:cxnLst/>
              <a:rect l="l" t="t" r="r" b="b"/>
              <a:pathLst>
                <a:path w="387" h="735" extrusionOk="0">
                  <a:moveTo>
                    <a:pt x="237" y="1"/>
                  </a:moveTo>
                  <a:cubicBezTo>
                    <a:pt x="207" y="1"/>
                    <a:pt x="170" y="19"/>
                    <a:pt x="124" y="62"/>
                  </a:cubicBezTo>
                  <a:cubicBezTo>
                    <a:pt x="1" y="186"/>
                    <a:pt x="185" y="735"/>
                    <a:pt x="286" y="735"/>
                  </a:cubicBezTo>
                  <a:cubicBezTo>
                    <a:pt x="292" y="735"/>
                    <a:pt x="298" y="733"/>
                    <a:pt x="303" y="729"/>
                  </a:cubicBezTo>
                  <a:cubicBezTo>
                    <a:pt x="374" y="681"/>
                    <a:pt x="386" y="562"/>
                    <a:pt x="374" y="467"/>
                  </a:cubicBezTo>
                  <a:cubicBezTo>
                    <a:pt x="374" y="369"/>
                    <a:pt x="374" y="1"/>
                    <a:pt x="237" y="1"/>
                  </a:cubicBez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8"/>
            <p:cNvSpPr/>
            <p:nvPr/>
          </p:nvSpPr>
          <p:spPr>
            <a:xfrm flipH="1">
              <a:off x="7804232" y="2266219"/>
              <a:ext cx="30245" cy="131775"/>
            </a:xfrm>
            <a:custGeom>
              <a:avLst/>
              <a:gdLst/>
              <a:ahLst/>
              <a:cxnLst/>
              <a:rect l="l" t="t" r="r" b="b"/>
              <a:pathLst>
                <a:path w="608" h="2649" extrusionOk="0">
                  <a:moveTo>
                    <a:pt x="405" y="1"/>
                  </a:moveTo>
                  <a:cubicBezTo>
                    <a:pt x="381" y="1"/>
                    <a:pt x="357" y="1"/>
                    <a:pt x="333" y="12"/>
                  </a:cubicBezTo>
                  <a:cubicBezTo>
                    <a:pt x="71" y="120"/>
                    <a:pt x="0" y="96"/>
                    <a:pt x="12" y="405"/>
                  </a:cubicBezTo>
                  <a:cubicBezTo>
                    <a:pt x="12" y="643"/>
                    <a:pt x="24" y="894"/>
                    <a:pt x="48" y="1132"/>
                  </a:cubicBezTo>
                  <a:cubicBezTo>
                    <a:pt x="83" y="1620"/>
                    <a:pt x="167" y="2096"/>
                    <a:pt x="286" y="2572"/>
                  </a:cubicBezTo>
                  <a:cubicBezTo>
                    <a:pt x="286" y="2596"/>
                    <a:pt x="298" y="2620"/>
                    <a:pt x="321" y="2632"/>
                  </a:cubicBezTo>
                  <a:cubicBezTo>
                    <a:pt x="330" y="2640"/>
                    <a:pt x="344" y="2649"/>
                    <a:pt x="365" y="2649"/>
                  </a:cubicBezTo>
                  <a:cubicBezTo>
                    <a:pt x="373" y="2649"/>
                    <a:pt x="382" y="2647"/>
                    <a:pt x="393" y="2644"/>
                  </a:cubicBezTo>
                  <a:cubicBezTo>
                    <a:pt x="464" y="2644"/>
                    <a:pt x="548" y="2608"/>
                    <a:pt x="607" y="2548"/>
                  </a:cubicBezTo>
                  <a:cubicBezTo>
                    <a:pt x="548" y="2191"/>
                    <a:pt x="500" y="1822"/>
                    <a:pt x="441" y="1465"/>
                  </a:cubicBezTo>
                  <a:cubicBezTo>
                    <a:pt x="429" y="1405"/>
                    <a:pt x="429" y="1346"/>
                    <a:pt x="476" y="1310"/>
                  </a:cubicBezTo>
                  <a:cubicBezTo>
                    <a:pt x="512" y="1286"/>
                    <a:pt x="524" y="1298"/>
                    <a:pt x="548" y="1286"/>
                  </a:cubicBezTo>
                  <a:cubicBezTo>
                    <a:pt x="572" y="1263"/>
                    <a:pt x="595" y="1191"/>
                    <a:pt x="583" y="1132"/>
                  </a:cubicBezTo>
                  <a:cubicBezTo>
                    <a:pt x="548" y="798"/>
                    <a:pt x="500" y="453"/>
                    <a:pt x="464" y="108"/>
                  </a:cubicBezTo>
                  <a:cubicBezTo>
                    <a:pt x="464" y="72"/>
                    <a:pt x="441" y="12"/>
                    <a:pt x="405" y="1"/>
                  </a:cubicBez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8"/>
            <p:cNvSpPr/>
            <p:nvPr/>
          </p:nvSpPr>
          <p:spPr>
            <a:xfrm flipH="1">
              <a:off x="7604653" y="2565979"/>
              <a:ext cx="369605" cy="352991"/>
            </a:xfrm>
            <a:custGeom>
              <a:avLst/>
              <a:gdLst/>
              <a:ahLst/>
              <a:cxnLst/>
              <a:rect l="l" t="t" r="r" b="b"/>
              <a:pathLst>
                <a:path w="7430" h="7096" extrusionOk="0">
                  <a:moveTo>
                    <a:pt x="2722" y="0"/>
                  </a:moveTo>
                  <a:cubicBezTo>
                    <a:pt x="2314" y="0"/>
                    <a:pt x="1909" y="126"/>
                    <a:pt x="1548" y="332"/>
                  </a:cubicBezTo>
                  <a:cubicBezTo>
                    <a:pt x="1060" y="642"/>
                    <a:pt x="619" y="1011"/>
                    <a:pt x="238" y="1452"/>
                  </a:cubicBezTo>
                  <a:cubicBezTo>
                    <a:pt x="119" y="1559"/>
                    <a:pt x="36" y="1702"/>
                    <a:pt x="12" y="1856"/>
                  </a:cubicBezTo>
                  <a:cubicBezTo>
                    <a:pt x="0" y="1999"/>
                    <a:pt x="48" y="2142"/>
                    <a:pt x="131" y="2261"/>
                  </a:cubicBezTo>
                  <a:cubicBezTo>
                    <a:pt x="441" y="2868"/>
                    <a:pt x="857" y="3547"/>
                    <a:pt x="1524" y="3619"/>
                  </a:cubicBezTo>
                  <a:cubicBezTo>
                    <a:pt x="1564" y="3622"/>
                    <a:pt x="1603" y="3624"/>
                    <a:pt x="1642" y="3624"/>
                  </a:cubicBezTo>
                  <a:cubicBezTo>
                    <a:pt x="1796" y="3624"/>
                    <a:pt x="1950" y="3602"/>
                    <a:pt x="2104" y="3602"/>
                  </a:cubicBezTo>
                  <a:cubicBezTo>
                    <a:pt x="2173" y="3602"/>
                    <a:pt x="2241" y="3606"/>
                    <a:pt x="2310" y="3619"/>
                  </a:cubicBezTo>
                  <a:cubicBezTo>
                    <a:pt x="2572" y="3666"/>
                    <a:pt x="2822" y="3952"/>
                    <a:pt x="2703" y="4190"/>
                  </a:cubicBezTo>
                  <a:cubicBezTo>
                    <a:pt x="2620" y="4369"/>
                    <a:pt x="2381" y="4535"/>
                    <a:pt x="2500" y="4678"/>
                  </a:cubicBezTo>
                  <a:lnTo>
                    <a:pt x="5572" y="4571"/>
                  </a:lnTo>
                  <a:cubicBezTo>
                    <a:pt x="5727" y="4571"/>
                    <a:pt x="5918" y="4583"/>
                    <a:pt x="5977" y="4738"/>
                  </a:cubicBezTo>
                  <a:cubicBezTo>
                    <a:pt x="6096" y="5047"/>
                    <a:pt x="5501" y="5119"/>
                    <a:pt x="5370" y="5428"/>
                  </a:cubicBezTo>
                  <a:cubicBezTo>
                    <a:pt x="5287" y="5655"/>
                    <a:pt x="5489" y="5881"/>
                    <a:pt x="5668" y="6024"/>
                  </a:cubicBezTo>
                  <a:lnTo>
                    <a:pt x="6739" y="6917"/>
                  </a:lnTo>
                  <a:cubicBezTo>
                    <a:pt x="6834" y="7012"/>
                    <a:pt x="6953" y="7071"/>
                    <a:pt x="7084" y="7095"/>
                  </a:cubicBezTo>
                  <a:cubicBezTo>
                    <a:pt x="7287" y="7059"/>
                    <a:pt x="7430" y="6905"/>
                    <a:pt x="7430" y="6702"/>
                  </a:cubicBezTo>
                  <a:cubicBezTo>
                    <a:pt x="7430" y="6512"/>
                    <a:pt x="7394" y="6321"/>
                    <a:pt x="7299" y="6155"/>
                  </a:cubicBezTo>
                  <a:lnTo>
                    <a:pt x="6656" y="4571"/>
                  </a:lnTo>
                  <a:cubicBezTo>
                    <a:pt x="6596" y="4369"/>
                    <a:pt x="6477" y="4178"/>
                    <a:pt x="6299" y="4035"/>
                  </a:cubicBezTo>
                  <a:cubicBezTo>
                    <a:pt x="6001" y="3821"/>
                    <a:pt x="5453" y="3892"/>
                    <a:pt x="5358" y="3523"/>
                  </a:cubicBezTo>
                  <a:cubicBezTo>
                    <a:pt x="5346" y="3404"/>
                    <a:pt x="5358" y="3273"/>
                    <a:pt x="5394" y="3142"/>
                  </a:cubicBezTo>
                  <a:cubicBezTo>
                    <a:pt x="5537" y="2130"/>
                    <a:pt x="4108" y="309"/>
                    <a:pt x="3191" y="59"/>
                  </a:cubicBezTo>
                  <a:cubicBezTo>
                    <a:pt x="3036" y="19"/>
                    <a:pt x="2878" y="0"/>
                    <a:pt x="2722" y="0"/>
                  </a:cubicBez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8"/>
            <p:cNvSpPr/>
            <p:nvPr/>
          </p:nvSpPr>
          <p:spPr>
            <a:xfrm flipH="1">
              <a:off x="8346743" y="3610714"/>
              <a:ext cx="187240" cy="382639"/>
            </a:xfrm>
            <a:custGeom>
              <a:avLst/>
              <a:gdLst/>
              <a:ahLst/>
              <a:cxnLst/>
              <a:rect l="l" t="t" r="r" b="b"/>
              <a:pathLst>
                <a:path w="3764" h="7692" extrusionOk="0">
                  <a:moveTo>
                    <a:pt x="2010" y="0"/>
                  </a:moveTo>
                  <a:cubicBezTo>
                    <a:pt x="1954" y="0"/>
                    <a:pt x="1899" y="4"/>
                    <a:pt x="1846" y="12"/>
                  </a:cubicBezTo>
                  <a:cubicBezTo>
                    <a:pt x="1668" y="23"/>
                    <a:pt x="1501" y="107"/>
                    <a:pt x="1370" y="238"/>
                  </a:cubicBezTo>
                  <a:cubicBezTo>
                    <a:pt x="1239" y="369"/>
                    <a:pt x="1227" y="583"/>
                    <a:pt x="1358" y="738"/>
                  </a:cubicBezTo>
                  <a:cubicBezTo>
                    <a:pt x="1501" y="869"/>
                    <a:pt x="1787" y="821"/>
                    <a:pt x="1894" y="1000"/>
                  </a:cubicBezTo>
                  <a:cubicBezTo>
                    <a:pt x="1989" y="1178"/>
                    <a:pt x="1858" y="1393"/>
                    <a:pt x="1977" y="1512"/>
                  </a:cubicBezTo>
                  <a:cubicBezTo>
                    <a:pt x="2061" y="1595"/>
                    <a:pt x="2180" y="1583"/>
                    <a:pt x="2275" y="1607"/>
                  </a:cubicBezTo>
                  <a:cubicBezTo>
                    <a:pt x="2692" y="1714"/>
                    <a:pt x="2727" y="2286"/>
                    <a:pt x="2680" y="2714"/>
                  </a:cubicBezTo>
                  <a:cubicBezTo>
                    <a:pt x="2584" y="3417"/>
                    <a:pt x="2501" y="4119"/>
                    <a:pt x="2406" y="4822"/>
                  </a:cubicBezTo>
                  <a:cubicBezTo>
                    <a:pt x="2346" y="5298"/>
                    <a:pt x="2287" y="5774"/>
                    <a:pt x="2049" y="6179"/>
                  </a:cubicBezTo>
                  <a:cubicBezTo>
                    <a:pt x="1847" y="6523"/>
                    <a:pt x="1473" y="6789"/>
                    <a:pt x="1095" y="6789"/>
                  </a:cubicBezTo>
                  <a:cubicBezTo>
                    <a:pt x="1028" y="6789"/>
                    <a:pt x="960" y="6780"/>
                    <a:pt x="894" y="6762"/>
                  </a:cubicBezTo>
                  <a:cubicBezTo>
                    <a:pt x="775" y="6715"/>
                    <a:pt x="644" y="6679"/>
                    <a:pt x="513" y="6667"/>
                  </a:cubicBezTo>
                  <a:cubicBezTo>
                    <a:pt x="215" y="6691"/>
                    <a:pt x="1" y="7155"/>
                    <a:pt x="144" y="7429"/>
                  </a:cubicBezTo>
                  <a:cubicBezTo>
                    <a:pt x="286" y="7691"/>
                    <a:pt x="537" y="7596"/>
                    <a:pt x="775" y="7632"/>
                  </a:cubicBezTo>
                  <a:cubicBezTo>
                    <a:pt x="946" y="7655"/>
                    <a:pt x="1125" y="7668"/>
                    <a:pt x="1307" y="7668"/>
                  </a:cubicBezTo>
                  <a:cubicBezTo>
                    <a:pt x="1872" y="7668"/>
                    <a:pt x="2462" y="7539"/>
                    <a:pt x="2894" y="7179"/>
                  </a:cubicBezTo>
                  <a:cubicBezTo>
                    <a:pt x="3668" y="6524"/>
                    <a:pt x="3739" y="5357"/>
                    <a:pt x="3751" y="4334"/>
                  </a:cubicBezTo>
                  <a:lnTo>
                    <a:pt x="3763" y="2798"/>
                  </a:lnTo>
                  <a:cubicBezTo>
                    <a:pt x="3763" y="2333"/>
                    <a:pt x="3739" y="1798"/>
                    <a:pt x="3358" y="1547"/>
                  </a:cubicBezTo>
                  <a:cubicBezTo>
                    <a:pt x="3084" y="1369"/>
                    <a:pt x="2668" y="1345"/>
                    <a:pt x="2584" y="1036"/>
                  </a:cubicBezTo>
                  <a:cubicBezTo>
                    <a:pt x="2537" y="821"/>
                    <a:pt x="2680" y="607"/>
                    <a:pt x="2656" y="393"/>
                  </a:cubicBezTo>
                  <a:cubicBezTo>
                    <a:pt x="2616" y="112"/>
                    <a:pt x="2306" y="0"/>
                    <a:pt x="2010" y="0"/>
                  </a:cubicBez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8"/>
            <p:cNvSpPr/>
            <p:nvPr/>
          </p:nvSpPr>
          <p:spPr>
            <a:xfrm flipH="1">
              <a:off x="7169938" y="4616947"/>
              <a:ext cx="267131" cy="270712"/>
            </a:xfrm>
            <a:custGeom>
              <a:avLst/>
              <a:gdLst/>
              <a:ahLst/>
              <a:cxnLst/>
              <a:rect l="l" t="t" r="r" b="b"/>
              <a:pathLst>
                <a:path w="5370" h="5442" extrusionOk="0">
                  <a:moveTo>
                    <a:pt x="4739" y="0"/>
                  </a:moveTo>
                  <a:lnTo>
                    <a:pt x="3084" y="798"/>
                  </a:lnTo>
                  <a:lnTo>
                    <a:pt x="2000" y="2012"/>
                  </a:lnTo>
                  <a:lnTo>
                    <a:pt x="1643" y="2941"/>
                  </a:lnTo>
                  <a:lnTo>
                    <a:pt x="1738" y="3227"/>
                  </a:lnTo>
                  <a:lnTo>
                    <a:pt x="1453" y="3548"/>
                  </a:lnTo>
                  <a:lnTo>
                    <a:pt x="0" y="4334"/>
                  </a:lnTo>
                  <a:lnTo>
                    <a:pt x="2262" y="5441"/>
                  </a:lnTo>
                  <a:lnTo>
                    <a:pt x="3536" y="5072"/>
                  </a:lnTo>
                  <a:lnTo>
                    <a:pt x="3786" y="3239"/>
                  </a:lnTo>
                  <a:lnTo>
                    <a:pt x="5370" y="1762"/>
                  </a:lnTo>
                  <a:lnTo>
                    <a:pt x="4739" y="0"/>
                  </a:ln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8"/>
            <p:cNvSpPr/>
            <p:nvPr/>
          </p:nvSpPr>
          <p:spPr>
            <a:xfrm flipH="1">
              <a:off x="6337757" y="4904769"/>
              <a:ext cx="772988" cy="238726"/>
            </a:xfrm>
            <a:custGeom>
              <a:avLst/>
              <a:gdLst/>
              <a:ahLst/>
              <a:cxnLst/>
              <a:rect l="l" t="t" r="r" b="b"/>
              <a:pathLst>
                <a:path w="15539" h="4799" extrusionOk="0">
                  <a:moveTo>
                    <a:pt x="8013" y="1"/>
                  </a:moveTo>
                  <a:lnTo>
                    <a:pt x="6668" y="60"/>
                  </a:lnTo>
                  <a:lnTo>
                    <a:pt x="5358" y="334"/>
                  </a:lnTo>
                  <a:lnTo>
                    <a:pt x="4489" y="679"/>
                  </a:lnTo>
                  <a:lnTo>
                    <a:pt x="4001" y="1418"/>
                  </a:lnTo>
                  <a:lnTo>
                    <a:pt x="0" y="4073"/>
                  </a:lnTo>
                  <a:lnTo>
                    <a:pt x="2108" y="4775"/>
                  </a:lnTo>
                  <a:lnTo>
                    <a:pt x="2060" y="4799"/>
                  </a:lnTo>
                  <a:lnTo>
                    <a:pt x="8525" y="4799"/>
                  </a:lnTo>
                  <a:lnTo>
                    <a:pt x="8883" y="4775"/>
                  </a:lnTo>
                  <a:lnTo>
                    <a:pt x="10764" y="3501"/>
                  </a:lnTo>
                  <a:lnTo>
                    <a:pt x="12526" y="4216"/>
                  </a:lnTo>
                  <a:lnTo>
                    <a:pt x="15538" y="3751"/>
                  </a:lnTo>
                  <a:lnTo>
                    <a:pt x="15252" y="2787"/>
                  </a:lnTo>
                  <a:lnTo>
                    <a:pt x="13359" y="2787"/>
                  </a:lnTo>
                  <a:lnTo>
                    <a:pt x="13419" y="2239"/>
                  </a:lnTo>
                  <a:lnTo>
                    <a:pt x="11800" y="596"/>
                  </a:lnTo>
                  <a:lnTo>
                    <a:pt x="8752" y="1037"/>
                  </a:lnTo>
                  <a:lnTo>
                    <a:pt x="8013" y="1"/>
                  </a:ln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8"/>
            <p:cNvSpPr/>
            <p:nvPr/>
          </p:nvSpPr>
          <p:spPr>
            <a:xfrm flipH="1">
              <a:off x="7295492" y="3541967"/>
              <a:ext cx="298569" cy="851983"/>
            </a:xfrm>
            <a:custGeom>
              <a:avLst/>
              <a:gdLst/>
              <a:ahLst/>
              <a:cxnLst/>
              <a:rect l="l" t="t" r="r" b="b"/>
              <a:pathLst>
                <a:path w="6002" h="17127" extrusionOk="0">
                  <a:moveTo>
                    <a:pt x="549" y="1"/>
                  </a:moveTo>
                  <a:cubicBezTo>
                    <a:pt x="358" y="382"/>
                    <a:pt x="191" y="774"/>
                    <a:pt x="60" y="1191"/>
                  </a:cubicBezTo>
                  <a:cubicBezTo>
                    <a:pt x="13" y="1298"/>
                    <a:pt x="1" y="1429"/>
                    <a:pt x="25" y="1548"/>
                  </a:cubicBezTo>
                  <a:cubicBezTo>
                    <a:pt x="72" y="1644"/>
                    <a:pt x="132" y="1727"/>
                    <a:pt x="203" y="1798"/>
                  </a:cubicBezTo>
                  <a:cubicBezTo>
                    <a:pt x="1299" y="2882"/>
                    <a:pt x="2430" y="3930"/>
                    <a:pt x="3597" y="4942"/>
                  </a:cubicBezTo>
                  <a:cubicBezTo>
                    <a:pt x="4001" y="5287"/>
                    <a:pt x="4430" y="5668"/>
                    <a:pt x="4502" y="6204"/>
                  </a:cubicBezTo>
                  <a:cubicBezTo>
                    <a:pt x="4537" y="6537"/>
                    <a:pt x="4430" y="6870"/>
                    <a:pt x="4478" y="7192"/>
                  </a:cubicBezTo>
                  <a:cubicBezTo>
                    <a:pt x="4549" y="7823"/>
                    <a:pt x="5156" y="8252"/>
                    <a:pt x="5383" y="8835"/>
                  </a:cubicBezTo>
                  <a:cubicBezTo>
                    <a:pt x="5561" y="9275"/>
                    <a:pt x="5525" y="9752"/>
                    <a:pt x="5478" y="10228"/>
                  </a:cubicBezTo>
                  <a:lnTo>
                    <a:pt x="5275" y="12526"/>
                  </a:lnTo>
                  <a:cubicBezTo>
                    <a:pt x="5228" y="12966"/>
                    <a:pt x="5216" y="13407"/>
                    <a:pt x="5228" y="13847"/>
                  </a:cubicBezTo>
                  <a:cubicBezTo>
                    <a:pt x="5252" y="14490"/>
                    <a:pt x="5406" y="15121"/>
                    <a:pt x="5323" y="15764"/>
                  </a:cubicBezTo>
                  <a:cubicBezTo>
                    <a:pt x="5323" y="15967"/>
                    <a:pt x="5228" y="16169"/>
                    <a:pt x="5073" y="16312"/>
                  </a:cubicBezTo>
                  <a:cubicBezTo>
                    <a:pt x="4930" y="16419"/>
                    <a:pt x="4752" y="16431"/>
                    <a:pt x="4597" y="16503"/>
                  </a:cubicBezTo>
                  <a:cubicBezTo>
                    <a:pt x="4430" y="16574"/>
                    <a:pt x="4299" y="16765"/>
                    <a:pt x="4382" y="16919"/>
                  </a:cubicBezTo>
                  <a:cubicBezTo>
                    <a:pt x="4465" y="17068"/>
                    <a:pt x="4564" y="17127"/>
                    <a:pt x="4670" y="17127"/>
                  </a:cubicBezTo>
                  <a:cubicBezTo>
                    <a:pt x="5024" y="17127"/>
                    <a:pt x="5449" y="16471"/>
                    <a:pt x="5549" y="16288"/>
                  </a:cubicBezTo>
                  <a:cubicBezTo>
                    <a:pt x="5799" y="15848"/>
                    <a:pt x="5716" y="15288"/>
                    <a:pt x="5645" y="14776"/>
                  </a:cubicBezTo>
                  <a:cubicBezTo>
                    <a:pt x="5454" y="13383"/>
                    <a:pt x="5490" y="11966"/>
                    <a:pt x="5740" y="10585"/>
                  </a:cubicBezTo>
                  <a:cubicBezTo>
                    <a:pt x="5847" y="9978"/>
                    <a:pt x="6002" y="9359"/>
                    <a:pt x="5847" y="8764"/>
                  </a:cubicBezTo>
                  <a:cubicBezTo>
                    <a:pt x="5704" y="8252"/>
                    <a:pt x="5347" y="7823"/>
                    <a:pt x="5216" y="7311"/>
                  </a:cubicBezTo>
                  <a:cubicBezTo>
                    <a:pt x="5121" y="6906"/>
                    <a:pt x="5180" y="6478"/>
                    <a:pt x="5073" y="6073"/>
                  </a:cubicBezTo>
                  <a:cubicBezTo>
                    <a:pt x="4918" y="5513"/>
                    <a:pt x="4478" y="5085"/>
                    <a:pt x="4061" y="4692"/>
                  </a:cubicBezTo>
                  <a:lnTo>
                    <a:pt x="942" y="1786"/>
                  </a:lnTo>
                  <a:cubicBezTo>
                    <a:pt x="763" y="1620"/>
                    <a:pt x="584" y="1429"/>
                    <a:pt x="608" y="1191"/>
                  </a:cubicBezTo>
                  <a:cubicBezTo>
                    <a:pt x="644" y="1048"/>
                    <a:pt x="692" y="929"/>
                    <a:pt x="775" y="810"/>
                  </a:cubicBezTo>
                  <a:cubicBezTo>
                    <a:pt x="942" y="513"/>
                    <a:pt x="882" y="36"/>
                    <a:pt x="549" y="1"/>
                  </a:cubicBez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8"/>
            <p:cNvSpPr/>
            <p:nvPr/>
          </p:nvSpPr>
          <p:spPr>
            <a:xfrm flipH="1">
              <a:off x="7760402" y="3566839"/>
              <a:ext cx="531326" cy="152419"/>
            </a:xfrm>
            <a:custGeom>
              <a:avLst/>
              <a:gdLst/>
              <a:ahLst/>
              <a:cxnLst/>
              <a:rect l="l" t="t" r="r" b="b"/>
              <a:pathLst>
                <a:path w="10681" h="3064" extrusionOk="0">
                  <a:moveTo>
                    <a:pt x="9952" y="1"/>
                  </a:moveTo>
                  <a:cubicBezTo>
                    <a:pt x="9896" y="1"/>
                    <a:pt x="9841" y="15"/>
                    <a:pt x="9787" y="48"/>
                  </a:cubicBezTo>
                  <a:cubicBezTo>
                    <a:pt x="9704" y="120"/>
                    <a:pt x="9633" y="215"/>
                    <a:pt x="9573" y="322"/>
                  </a:cubicBezTo>
                  <a:cubicBezTo>
                    <a:pt x="9323" y="667"/>
                    <a:pt x="8859" y="751"/>
                    <a:pt x="8442" y="798"/>
                  </a:cubicBezTo>
                  <a:cubicBezTo>
                    <a:pt x="8366" y="569"/>
                    <a:pt x="8194" y="475"/>
                    <a:pt x="8020" y="475"/>
                  </a:cubicBezTo>
                  <a:cubicBezTo>
                    <a:pt x="7705" y="475"/>
                    <a:pt x="7382" y="784"/>
                    <a:pt x="7597" y="1167"/>
                  </a:cubicBezTo>
                  <a:cubicBezTo>
                    <a:pt x="7335" y="1001"/>
                    <a:pt x="7144" y="751"/>
                    <a:pt x="7061" y="453"/>
                  </a:cubicBezTo>
                  <a:lnTo>
                    <a:pt x="3334" y="798"/>
                  </a:lnTo>
                  <a:cubicBezTo>
                    <a:pt x="3215" y="798"/>
                    <a:pt x="3108" y="834"/>
                    <a:pt x="3013" y="905"/>
                  </a:cubicBezTo>
                  <a:cubicBezTo>
                    <a:pt x="2929" y="989"/>
                    <a:pt x="2917" y="1120"/>
                    <a:pt x="2822" y="1191"/>
                  </a:cubicBezTo>
                  <a:cubicBezTo>
                    <a:pt x="2751" y="1251"/>
                    <a:pt x="2667" y="1275"/>
                    <a:pt x="2584" y="1275"/>
                  </a:cubicBezTo>
                  <a:cubicBezTo>
                    <a:pt x="2529" y="1280"/>
                    <a:pt x="2475" y="1282"/>
                    <a:pt x="2421" y="1282"/>
                  </a:cubicBezTo>
                  <a:cubicBezTo>
                    <a:pt x="2020" y="1282"/>
                    <a:pt x="1624" y="1160"/>
                    <a:pt x="1223" y="1160"/>
                  </a:cubicBezTo>
                  <a:cubicBezTo>
                    <a:pt x="1169" y="1160"/>
                    <a:pt x="1115" y="1162"/>
                    <a:pt x="1060" y="1167"/>
                  </a:cubicBezTo>
                  <a:cubicBezTo>
                    <a:pt x="548" y="1203"/>
                    <a:pt x="0" y="1644"/>
                    <a:pt x="143" y="2132"/>
                  </a:cubicBezTo>
                  <a:lnTo>
                    <a:pt x="1039" y="2226"/>
                  </a:lnTo>
                  <a:lnTo>
                    <a:pt x="1039" y="2226"/>
                  </a:lnTo>
                  <a:cubicBezTo>
                    <a:pt x="1028" y="2225"/>
                    <a:pt x="1017" y="2225"/>
                    <a:pt x="1007" y="2225"/>
                  </a:cubicBezTo>
                  <a:cubicBezTo>
                    <a:pt x="647" y="2225"/>
                    <a:pt x="697" y="2828"/>
                    <a:pt x="870" y="2989"/>
                  </a:cubicBezTo>
                  <a:cubicBezTo>
                    <a:pt x="935" y="3049"/>
                    <a:pt x="1215" y="3063"/>
                    <a:pt x="1501" y="3063"/>
                  </a:cubicBezTo>
                  <a:cubicBezTo>
                    <a:pt x="1786" y="3063"/>
                    <a:pt x="2078" y="3049"/>
                    <a:pt x="2167" y="3049"/>
                  </a:cubicBezTo>
                  <a:cubicBezTo>
                    <a:pt x="2344" y="3058"/>
                    <a:pt x="2521" y="3063"/>
                    <a:pt x="2697" y="3063"/>
                  </a:cubicBezTo>
                  <a:cubicBezTo>
                    <a:pt x="3639" y="3063"/>
                    <a:pt x="4575" y="2930"/>
                    <a:pt x="5477" y="2680"/>
                  </a:cubicBezTo>
                  <a:cubicBezTo>
                    <a:pt x="5702" y="2731"/>
                    <a:pt x="5930" y="2757"/>
                    <a:pt x="6157" y="2757"/>
                  </a:cubicBezTo>
                  <a:cubicBezTo>
                    <a:pt x="6509" y="2757"/>
                    <a:pt x="6859" y="2695"/>
                    <a:pt x="7192" y="2572"/>
                  </a:cubicBezTo>
                  <a:cubicBezTo>
                    <a:pt x="7466" y="2465"/>
                    <a:pt x="7763" y="2168"/>
                    <a:pt x="7585" y="1929"/>
                  </a:cubicBezTo>
                  <a:cubicBezTo>
                    <a:pt x="7616" y="1863"/>
                    <a:pt x="7667" y="1836"/>
                    <a:pt x="7726" y="1836"/>
                  </a:cubicBezTo>
                  <a:cubicBezTo>
                    <a:pt x="7868" y="1836"/>
                    <a:pt x="8057" y="1996"/>
                    <a:pt x="8132" y="2156"/>
                  </a:cubicBezTo>
                  <a:cubicBezTo>
                    <a:pt x="8212" y="2323"/>
                    <a:pt x="8396" y="2504"/>
                    <a:pt x="8539" y="2504"/>
                  </a:cubicBezTo>
                  <a:cubicBezTo>
                    <a:pt x="8589" y="2504"/>
                    <a:pt x="8634" y="2482"/>
                    <a:pt x="8668" y="2429"/>
                  </a:cubicBezTo>
                  <a:cubicBezTo>
                    <a:pt x="8668" y="1965"/>
                    <a:pt x="8811" y="1501"/>
                    <a:pt x="9085" y="1120"/>
                  </a:cubicBezTo>
                  <a:lnTo>
                    <a:pt x="9311" y="1953"/>
                  </a:lnTo>
                  <a:cubicBezTo>
                    <a:pt x="9323" y="2048"/>
                    <a:pt x="9383" y="2144"/>
                    <a:pt x="9466" y="2203"/>
                  </a:cubicBezTo>
                  <a:cubicBezTo>
                    <a:pt x="9498" y="2224"/>
                    <a:pt x="9531" y="2233"/>
                    <a:pt x="9565" y="2233"/>
                  </a:cubicBezTo>
                  <a:cubicBezTo>
                    <a:pt x="9707" y="2233"/>
                    <a:pt x="9847" y="2069"/>
                    <a:pt x="9847" y="1906"/>
                  </a:cubicBezTo>
                  <a:cubicBezTo>
                    <a:pt x="9859" y="1715"/>
                    <a:pt x="9764" y="1525"/>
                    <a:pt x="9716" y="1334"/>
                  </a:cubicBezTo>
                  <a:cubicBezTo>
                    <a:pt x="9680" y="1144"/>
                    <a:pt x="9752" y="894"/>
                    <a:pt x="9942" y="846"/>
                  </a:cubicBezTo>
                  <a:cubicBezTo>
                    <a:pt x="10014" y="1239"/>
                    <a:pt x="10156" y="1596"/>
                    <a:pt x="10395" y="1918"/>
                  </a:cubicBezTo>
                  <a:cubicBezTo>
                    <a:pt x="10656" y="1453"/>
                    <a:pt x="10680" y="894"/>
                    <a:pt x="10454" y="405"/>
                  </a:cubicBezTo>
                  <a:cubicBezTo>
                    <a:pt x="10360" y="199"/>
                    <a:pt x="10156" y="1"/>
                    <a:pt x="9952" y="1"/>
                  </a:cubicBez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8"/>
            <p:cNvSpPr/>
            <p:nvPr/>
          </p:nvSpPr>
          <p:spPr>
            <a:xfrm flipH="1">
              <a:off x="8219992" y="2512255"/>
              <a:ext cx="447257" cy="515657"/>
            </a:xfrm>
            <a:custGeom>
              <a:avLst/>
              <a:gdLst/>
              <a:ahLst/>
              <a:cxnLst/>
              <a:rect l="l" t="t" r="r" b="b"/>
              <a:pathLst>
                <a:path w="8991" h="10366" extrusionOk="0">
                  <a:moveTo>
                    <a:pt x="5338" y="0"/>
                  </a:moveTo>
                  <a:cubicBezTo>
                    <a:pt x="5150" y="0"/>
                    <a:pt x="4966" y="10"/>
                    <a:pt x="4787" y="31"/>
                  </a:cubicBezTo>
                  <a:cubicBezTo>
                    <a:pt x="3716" y="162"/>
                    <a:pt x="2870" y="1067"/>
                    <a:pt x="2287" y="1889"/>
                  </a:cubicBezTo>
                  <a:cubicBezTo>
                    <a:pt x="1477" y="3020"/>
                    <a:pt x="858" y="4282"/>
                    <a:pt x="465" y="5615"/>
                  </a:cubicBezTo>
                  <a:cubicBezTo>
                    <a:pt x="382" y="5937"/>
                    <a:pt x="298" y="6306"/>
                    <a:pt x="477" y="6580"/>
                  </a:cubicBezTo>
                  <a:cubicBezTo>
                    <a:pt x="572" y="6687"/>
                    <a:pt x="656" y="6806"/>
                    <a:pt x="727" y="6925"/>
                  </a:cubicBezTo>
                  <a:cubicBezTo>
                    <a:pt x="763" y="7068"/>
                    <a:pt x="763" y="7223"/>
                    <a:pt x="715" y="7366"/>
                  </a:cubicBezTo>
                  <a:cubicBezTo>
                    <a:pt x="477" y="8366"/>
                    <a:pt x="239" y="9366"/>
                    <a:pt x="1" y="10366"/>
                  </a:cubicBezTo>
                  <a:cubicBezTo>
                    <a:pt x="656" y="10164"/>
                    <a:pt x="906" y="9390"/>
                    <a:pt x="1132" y="8747"/>
                  </a:cubicBezTo>
                  <a:cubicBezTo>
                    <a:pt x="1346" y="8127"/>
                    <a:pt x="1785" y="7442"/>
                    <a:pt x="2407" y="7442"/>
                  </a:cubicBezTo>
                  <a:cubicBezTo>
                    <a:pt x="2442" y="7442"/>
                    <a:pt x="2477" y="7444"/>
                    <a:pt x="2513" y="7449"/>
                  </a:cubicBezTo>
                  <a:cubicBezTo>
                    <a:pt x="2730" y="7474"/>
                    <a:pt x="2970" y="7586"/>
                    <a:pt x="3180" y="7586"/>
                  </a:cubicBezTo>
                  <a:cubicBezTo>
                    <a:pt x="3270" y="7586"/>
                    <a:pt x="3355" y="7566"/>
                    <a:pt x="3430" y="7508"/>
                  </a:cubicBezTo>
                  <a:cubicBezTo>
                    <a:pt x="3549" y="7377"/>
                    <a:pt x="3632" y="7223"/>
                    <a:pt x="3644" y="7044"/>
                  </a:cubicBezTo>
                  <a:cubicBezTo>
                    <a:pt x="3954" y="5568"/>
                    <a:pt x="4442" y="4139"/>
                    <a:pt x="5109" y="2782"/>
                  </a:cubicBezTo>
                  <a:cubicBezTo>
                    <a:pt x="5517" y="1953"/>
                    <a:pt x="6186" y="1049"/>
                    <a:pt x="7083" y="1049"/>
                  </a:cubicBezTo>
                  <a:cubicBezTo>
                    <a:pt x="7127" y="1049"/>
                    <a:pt x="7171" y="1051"/>
                    <a:pt x="7216" y="1055"/>
                  </a:cubicBezTo>
                  <a:cubicBezTo>
                    <a:pt x="7562" y="1090"/>
                    <a:pt x="7885" y="1258"/>
                    <a:pt x="8219" y="1258"/>
                  </a:cubicBezTo>
                  <a:cubicBezTo>
                    <a:pt x="8230" y="1258"/>
                    <a:pt x="8241" y="1258"/>
                    <a:pt x="8252" y="1258"/>
                  </a:cubicBezTo>
                  <a:cubicBezTo>
                    <a:pt x="8609" y="1246"/>
                    <a:pt x="8990" y="877"/>
                    <a:pt x="8811" y="567"/>
                  </a:cubicBezTo>
                  <a:cubicBezTo>
                    <a:pt x="8692" y="377"/>
                    <a:pt x="8442" y="329"/>
                    <a:pt x="8216" y="317"/>
                  </a:cubicBezTo>
                  <a:cubicBezTo>
                    <a:pt x="7322" y="238"/>
                    <a:pt x="6286" y="0"/>
                    <a:pt x="5338" y="0"/>
                  </a:cubicBez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8"/>
            <p:cNvSpPr/>
            <p:nvPr/>
          </p:nvSpPr>
          <p:spPr>
            <a:xfrm flipH="1">
              <a:off x="8551094" y="3454964"/>
              <a:ext cx="157592" cy="214898"/>
            </a:xfrm>
            <a:custGeom>
              <a:avLst/>
              <a:gdLst/>
              <a:ahLst/>
              <a:cxnLst/>
              <a:rect l="l" t="t" r="r" b="b"/>
              <a:pathLst>
                <a:path w="3168" h="4320" extrusionOk="0">
                  <a:moveTo>
                    <a:pt x="1117" y="1"/>
                  </a:moveTo>
                  <a:cubicBezTo>
                    <a:pt x="874" y="1"/>
                    <a:pt x="469" y="246"/>
                    <a:pt x="334" y="487"/>
                  </a:cubicBezTo>
                  <a:cubicBezTo>
                    <a:pt x="0" y="1107"/>
                    <a:pt x="0" y="1881"/>
                    <a:pt x="108" y="2559"/>
                  </a:cubicBezTo>
                  <a:cubicBezTo>
                    <a:pt x="155" y="2928"/>
                    <a:pt x="274" y="3274"/>
                    <a:pt x="441" y="3607"/>
                  </a:cubicBezTo>
                  <a:cubicBezTo>
                    <a:pt x="620" y="3928"/>
                    <a:pt x="917" y="4178"/>
                    <a:pt x="1274" y="4286"/>
                  </a:cubicBezTo>
                  <a:cubicBezTo>
                    <a:pt x="1373" y="4308"/>
                    <a:pt x="1471" y="4319"/>
                    <a:pt x="1569" y="4319"/>
                  </a:cubicBezTo>
                  <a:cubicBezTo>
                    <a:pt x="1934" y="4319"/>
                    <a:pt x="2286" y="4167"/>
                    <a:pt x="2548" y="3905"/>
                  </a:cubicBezTo>
                  <a:cubicBezTo>
                    <a:pt x="2870" y="3559"/>
                    <a:pt x="3060" y="3131"/>
                    <a:pt x="3120" y="2666"/>
                  </a:cubicBezTo>
                  <a:cubicBezTo>
                    <a:pt x="3167" y="2381"/>
                    <a:pt x="3144" y="2083"/>
                    <a:pt x="3048" y="1809"/>
                  </a:cubicBezTo>
                  <a:cubicBezTo>
                    <a:pt x="2953" y="1535"/>
                    <a:pt x="2715" y="1333"/>
                    <a:pt x="2429" y="1261"/>
                  </a:cubicBezTo>
                  <a:cubicBezTo>
                    <a:pt x="2404" y="1256"/>
                    <a:pt x="2380" y="1254"/>
                    <a:pt x="2355" y="1254"/>
                  </a:cubicBezTo>
                  <a:cubicBezTo>
                    <a:pt x="2261" y="1254"/>
                    <a:pt x="2169" y="1288"/>
                    <a:pt x="2084" y="1345"/>
                  </a:cubicBezTo>
                  <a:cubicBezTo>
                    <a:pt x="1989" y="1428"/>
                    <a:pt x="1977" y="1571"/>
                    <a:pt x="2060" y="1666"/>
                  </a:cubicBezTo>
                  <a:cubicBezTo>
                    <a:pt x="2132" y="1714"/>
                    <a:pt x="2203" y="1750"/>
                    <a:pt x="2286" y="1773"/>
                  </a:cubicBezTo>
                  <a:cubicBezTo>
                    <a:pt x="2441" y="1869"/>
                    <a:pt x="2548" y="2047"/>
                    <a:pt x="2525" y="2238"/>
                  </a:cubicBezTo>
                  <a:cubicBezTo>
                    <a:pt x="2501" y="2428"/>
                    <a:pt x="2441" y="2607"/>
                    <a:pt x="2334" y="2773"/>
                  </a:cubicBezTo>
                  <a:cubicBezTo>
                    <a:pt x="2167" y="3071"/>
                    <a:pt x="1941" y="3369"/>
                    <a:pt x="1608" y="3416"/>
                  </a:cubicBezTo>
                  <a:cubicBezTo>
                    <a:pt x="1581" y="3420"/>
                    <a:pt x="1554" y="3422"/>
                    <a:pt x="1528" y="3422"/>
                  </a:cubicBezTo>
                  <a:cubicBezTo>
                    <a:pt x="1231" y="3422"/>
                    <a:pt x="929" y="3187"/>
                    <a:pt x="798" y="2893"/>
                  </a:cubicBezTo>
                  <a:cubicBezTo>
                    <a:pt x="679" y="2571"/>
                    <a:pt x="631" y="2226"/>
                    <a:pt x="667" y="1881"/>
                  </a:cubicBezTo>
                  <a:cubicBezTo>
                    <a:pt x="667" y="1547"/>
                    <a:pt x="691" y="1190"/>
                    <a:pt x="893" y="904"/>
                  </a:cubicBezTo>
                  <a:cubicBezTo>
                    <a:pt x="1001" y="738"/>
                    <a:pt x="1179" y="607"/>
                    <a:pt x="1251" y="416"/>
                  </a:cubicBezTo>
                  <a:cubicBezTo>
                    <a:pt x="1371" y="113"/>
                    <a:pt x="1281" y="1"/>
                    <a:pt x="1117" y="1"/>
                  </a:cubicBez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8"/>
            <p:cNvSpPr/>
            <p:nvPr/>
          </p:nvSpPr>
          <p:spPr>
            <a:xfrm>
              <a:off x="7583231" y="2215086"/>
              <a:ext cx="252575" cy="246475"/>
            </a:xfrm>
            <a:custGeom>
              <a:avLst/>
              <a:gdLst/>
              <a:ahLst/>
              <a:cxnLst/>
              <a:rect l="l" t="t" r="r" b="b"/>
              <a:pathLst>
                <a:path w="10103" h="9859" extrusionOk="0">
                  <a:moveTo>
                    <a:pt x="2388" y="312"/>
                  </a:moveTo>
                  <a:cubicBezTo>
                    <a:pt x="2031" y="200"/>
                    <a:pt x="1512" y="-52"/>
                    <a:pt x="1295" y="18"/>
                  </a:cubicBezTo>
                  <a:cubicBezTo>
                    <a:pt x="1078" y="88"/>
                    <a:pt x="1134" y="495"/>
                    <a:pt x="1085" y="733"/>
                  </a:cubicBezTo>
                  <a:cubicBezTo>
                    <a:pt x="1036" y="971"/>
                    <a:pt x="1141" y="1104"/>
                    <a:pt x="1001" y="1447"/>
                  </a:cubicBezTo>
                  <a:cubicBezTo>
                    <a:pt x="861" y="1790"/>
                    <a:pt x="405" y="2443"/>
                    <a:pt x="244" y="2793"/>
                  </a:cubicBezTo>
                  <a:cubicBezTo>
                    <a:pt x="83" y="3143"/>
                    <a:pt x="-64" y="3304"/>
                    <a:pt x="34" y="3549"/>
                  </a:cubicBezTo>
                  <a:cubicBezTo>
                    <a:pt x="132" y="3794"/>
                    <a:pt x="567" y="4110"/>
                    <a:pt x="833" y="4264"/>
                  </a:cubicBezTo>
                  <a:cubicBezTo>
                    <a:pt x="1099" y="4418"/>
                    <a:pt x="1457" y="4285"/>
                    <a:pt x="1632" y="4474"/>
                  </a:cubicBezTo>
                  <a:cubicBezTo>
                    <a:pt x="1807" y="4663"/>
                    <a:pt x="1800" y="5091"/>
                    <a:pt x="1884" y="5399"/>
                  </a:cubicBezTo>
                  <a:cubicBezTo>
                    <a:pt x="1968" y="5707"/>
                    <a:pt x="2010" y="6149"/>
                    <a:pt x="2136" y="6324"/>
                  </a:cubicBezTo>
                  <a:cubicBezTo>
                    <a:pt x="2262" y="6499"/>
                    <a:pt x="2585" y="6317"/>
                    <a:pt x="2641" y="6450"/>
                  </a:cubicBezTo>
                  <a:cubicBezTo>
                    <a:pt x="2697" y="6583"/>
                    <a:pt x="2480" y="6857"/>
                    <a:pt x="2473" y="7123"/>
                  </a:cubicBezTo>
                  <a:cubicBezTo>
                    <a:pt x="2466" y="7389"/>
                    <a:pt x="2508" y="7684"/>
                    <a:pt x="2599" y="8048"/>
                  </a:cubicBezTo>
                  <a:cubicBezTo>
                    <a:pt x="2690" y="8412"/>
                    <a:pt x="2781" y="9008"/>
                    <a:pt x="3019" y="9309"/>
                  </a:cubicBezTo>
                  <a:cubicBezTo>
                    <a:pt x="3257" y="9610"/>
                    <a:pt x="3489" y="9842"/>
                    <a:pt x="4028" y="9856"/>
                  </a:cubicBezTo>
                  <a:cubicBezTo>
                    <a:pt x="4568" y="9870"/>
                    <a:pt x="5696" y="9589"/>
                    <a:pt x="6256" y="9393"/>
                  </a:cubicBezTo>
                  <a:cubicBezTo>
                    <a:pt x="6817" y="9197"/>
                    <a:pt x="6971" y="8881"/>
                    <a:pt x="7391" y="8678"/>
                  </a:cubicBezTo>
                  <a:cubicBezTo>
                    <a:pt x="7812" y="8475"/>
                    <a:pt x="8422" y="8419"/>
                    <a:pt x="8779" y="8174"/>
                  </a:cubicBezTo>
                  <a:cubicBezTo>
                    <a:pt x="9136" y="7929"/>
                    <a:pt x="9325" y="7859"/>
                    <a:pt x="9535" y="7207"/>
                  </a:cubicBezTo>
                  <a:cubicBezTo>
                    <a:pt x="9745" y="6555"/>
                    <a:pt x="9963" y="5049"/>
                    <a:pt x="10040" y="4264"/>
                  </a:cubicBezTo>
                  <a:cubicBezTo>
                    <a:pt x="10117" y="3479"/>
                    <a:pt x="10138" y="2883"/>
                    <a:pt x="9998" y="2498"/>
                  </a:cubicBezTo>
                  <a:cubicBezTo>
                    <a:pt x="9858" y="2113"/>
                    <a:pt x="9844" y="2148"/>
                    <a:pt x="9199" y="1952"/>
                  </a:cubicBezTo>
                  <a:cubicBezTo>
                    <a:pt x="8554" y="1756"/>
                    <a:pt x="7090" y="1531"/>
                    <a:pt x="6130" y="1321"/>
                  </a:cubicBezTo>
                  <a:cubicBezTo>
                    <a:pt x="5170" y="1111"/>
                    <a:pt x="4063" y="859"/>
                    <a:pt x="3439" y="691"/>
                  </a:cubicBezTo>
                  <a:cubicBezTo>
                    <a:pt x="2815" y="523"/>
                    <a:pt x="2745" y="424"/>
                    <a:pt x="2388" y="312"/>
                  </a:cubicBezTo>
                  <a:close/>
                </a:path>
              </a:pathLst>
            </a:custGeom>
            <a:solidFill>
              <a:srgbClr val="B8A293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49"/>
          <p:cNvSpPr txBox="1">
            <a:spLocks noGrp="1"/>
          </p:cNvSpPr>
          <p:nvPr>
            <p:ph type="title"/>
          </p:nvPr>
        </p:nvSpPr>
        <p:spPr>
          <a:xfrm>
            <a:off x="758850" y="104067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Tabulate </a:t>
            </a:r>
            <a:endParaRPr dirty="0"/>
          </a:p>
        </p:txBody>
      </p:sp>
      <p:graphicFrame>
        <p:nvGraphicFramePr>
          <p:cNvPr id="1430" name="Google Shape;1430;p49"/>
          <p:cNvGraphicFramePr/>
          <p:nvPr>
            <p:extLst>
              <p:ext uri="{D42A27DB-BD31-4B8C-83A1-F6EECF244321}">
                <p14:modId xmlns:p14="http://schemas.microsoft.com/office/powerpoint/2010/main" val="3154129563"/>
              </p:ext>
            </p:extLst>
          </p:nvPr>
        </p:nvGraphicFramePr>
        <p:xfrm>
          <a:off x="1167756" y="675660"/>
          <a:ext cx="6808488" cy="4467840"/>
        </p:xfrm>
        <a:graphic>
          <a:graphicData uri="http://schemas.openxmlformats.org/drawingml/2006/table">
            <a:tbl>
              <a:tblPr>
                <a:noFill/>
                <a:tableStyleId>{ED7727AD-2365-47BB-9A8C-0B3327BC20AD}</a:tableStyleId>
              </a:tblPr>
              <a:tblGrid>
                <a:gridCol w="2269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9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9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31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6B4E27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Number of V-1s in square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B4E27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Expected number of squares (Poisson)	</a:t>
                      </a:r>
                      <a:endParaRPr b="1">
                        <a:solidFill>
                          <a:srgbClr val="6B4E27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B4E27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Observed number of squares</a:t>
                      </a:r>
                      <a:endParaRPr b="1">
                        <a:solidFill>
                          <a:srgbClr val="6B4E27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53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dirty="0">
                          <a:solidFill>
                            <a:srgbClr val="6B4E27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0</a:t>
                      </a:r>
                      <a:endParaRPr dirty="0">
                        <a:solidFill>
                          <a:srgbClr val="6B4E27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114300" marR="114300" marT="114300" marB="91425">
                    <a:lnB w="9525" cap="flat" cmpd="sng">
                      <a:solidFill>
                        <a:srgbClr val="BDBB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>
                          <a:solidFill>
                            <a:srgbClr val="6B4E27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226.74</a:t>
                      </a:r>
                      <a:endParaRPr>
                        <a:solidFill>
                          <a:srgbClr val="6B4E27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114300" marR="114300" marT="114300" marB="91425">
                    <a:lnB w="9525" cap="flat" cmpd="sng">
                      <a:solidFill>
                        <a:srgbClr val="BDBB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>
                          <a:solidFill>
                            <a:srgbClr val="6B4E27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229</a:t>
                      </a:r>
                      <a:endParaRPr>
                        <a:solidFill>
                          <a:srgbClr val="6B4E27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114300" marR="114300" marT="114300" marB="91425">
                    <a:lnB w="9525" cap="flat" cmpd="sng">
                      <a:solidFill>
                        <a:srgbClr val="BDBB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53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dirty="0">
                          <a:solidFill>
                            <a:srgbClr val="6B4E27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1</a:t>
                      </a:r>
                      <a:endParaRPr dirty="0">
                        <a:solidFill>
                          <a:srgbClr val="6B4E27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114300" marR="114300" marT="114300" marB="91425">
                    <a:lnT w="9525" cap="flat" cmpd="sng">
                      <a:solidFill>
                        <a:srgbClr val="BDBB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BB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dirty="0">
                          <a:solidFill>
                            <a:srgbClr val="6B4E27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211.39</a:t>
                      </a:r>
                      <a:endParaRPr dirty="0">
                        <a:solidFill>
                          <a:srgbClr val="6B4E27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114300" marR="114300" marT="114300" marB="91425">
                    <a:lnT w="9525" cap="flat" cmpd="sng">
                      <a:solidFill>
                        <a:srgbClr val="BDBB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BB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>
                          <a:solidFill>
                            <a:srgbClr val="6B4E27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211</a:t>
                      </a:r>
                      <a:endParaRPr>
                        <a:solidFill>
                          <a:srgbClr val="6B4E27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114300" marR="114300" marT="114300" marB="91425">
                    <a:lnT w="9525" cap="flat" cmpd="sng">
                      <a:solidFill>
                        <a:srgbClr val="BDBB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BB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53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>
                          <a:solidFill>
                            <a:srgbClr val="6B4E27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2</a:t>
                      </a:r>
                      <a:endParaRPr>
                        <a:solidFill>
                          <a:srgbClr val="6B4E27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114300" marR="114300" marT="114300" marB="91425">
                    <a:lnT w="9525" cap="flat" cmpd="sng">
                      <a:solidFill>
                        <a:srgbClr val="BDBB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BB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dirty="0">
                          <a:solidFill>
                            <a:srgbClr val="6B4E27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98.54</a:t>
                      </a:r>
                      <a:endParaRPr dirty="0">
                        <a:solidFill>
                          <a:srgbClr val="6B4E27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114300" marR="114300" marT="114300" marB="91425">
                    <a:lnT w="9525" cap="flat" cmpd="sng">
                      <a:solidFill>
                        <a:srgbClr val="BDBB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BB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>
                          <a:solidFill>
                            <a:srgbClr val="6B4E27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93</a:t>
                      </a:r>
                      <a:endParaRPr>
                        <a:solidFill>
                          <a:srgbClr val="6B4E27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114300" marR="114300" marT="114300" marB="91425">
                    <a:lnT w="9525" cap="flat" cmpd="sng">
                      <a:solidFill>
                        <a:srgbClr val="BDBB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BB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53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>
                          <a:solidFill>
                            <a:srgbClr val="6B4E27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3</a:t>
                      </a:r>
                      <a:endParaRPr>
                        <a:solidFill>
                          <a:srgbClr val="6B4E27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114300" marR="114300" marT="114300" marB="91425">
                    <a:lnT w="9525" cap="flat" cmpd="sng">
                      <a:solidFill>
                        <a:srgbClr val="BDBB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BB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dirty="0">
                          <a:solidFill>
                            <a:srgbClr val="6B4E27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30.62</a:t>
                      </a:r>
                      <a:endParaRPr dirty="0">
                        <a:solidFill>
                          <a:srgbClr val="6B4E27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114300" marR="114300" marT="114300" marB="91425">
                    <a:lnT w="9525" cap="flat" cmpd="sng">
                      <a:solidFill>
                        <a:srgbClr val="BDBB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BB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dirty="0">
                          <a:solidFill>
                            <a:srgbClr val="6B4E27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35</a:t>
                      </a:r>
                      <a:endParaRPr dirty="0">
                        <a:solidFill>
                          <a:srgbClr val="6B4E27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114300" marR="114300" marT="114300" marB="91425">
                    <a:lnT w="9525" cap="flat" cmpd="sng">
                      <a:solidFill>
                        <a:srgbClr val="BDBB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BB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53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>
                          <a:solidFill>
                            <a:srgbClr val="6B4E27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4</a:t>
                      </a:r>
                      <a:endParaRPr>
                        <a:solidFill>
                          <a:srgbClr val="6B4E27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114300" marR="114300" marT="114300" marB="91425">
                    <a:lnT w="9525" cap="flat" cmpd="sng">
                      <a:solidFill>
                        <a:srgbClr val="BDBB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BB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dirty="0">
                          <a:solidFill>
                            <a:srgbClr val="6B4E27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7.14</a:t>
                      </a:r>
                      <a:endParaRPr dirty="0">
                        <a:solidFill>
                          <a:srgbClr val="6B4E27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114300" marR="114300" marT="114300" marB="91425">
                    <a:lnT w="9525" cap="flat" cmpd="sng">
                      <a:solidFill>
                        <a:srgbClr val="BDBB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BB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dirty="0">
                          <a:solidFill>
                            <a:srgbClr val="6B4E27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7</a:t>
                      </a:r>
                      <a:endParaRPr dirty="0">
                        <a:solidFill>
                          <a:srgbClr val="6B4E27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114300" marR="114300" marT="114300" marB="91425">
                    <a:lnT w="9525" cap="flat" cmpd="sng">
                      <a:solidFill>
                        <a:srgbClr val="BDBB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BB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953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>
                          <a:solidFill>
                            <a:srgbClr val="6B4E27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5 and over</a:t>
                      </a:r>
                      <a:endParaRPr>
                        <a:solidFill>
                          <a:srgbClr val="6B4E27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114300" marR="114300" marT="114300" marB="91425">
                    <a:lnT w="9525" cap="flat" cmpd="sng">
                      <a:solidFill>
                        <a:srgbClr val="BDBB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BB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>
                          <a:solidFill>
                            <a:srgbClr val="6B4E27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1.57</a:t>
                      </a:r>
                      <a:endParaRPr>
                        <a:solidFill>
                          <a:srgbClr val="6B4E27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114300" marR="114300" marT="114300" marB="91425">
                    <a:lnT w="9525" cap="flat" cmpd="sng">
                      <a:solidFill>
                        <a:srgbClr val="BDBB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BB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dirty="0">
                          <a:solidFill>
                            <a:srgbClr val="6B4E27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1</a:t>
                      </a:r>
                      <a:endParaRPr dirty="0">
                        <a:solidFill>
                          <a:srgbClr val="6B4E27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114300" marR="114300" marT="114300" marB="91425">
                    <a:lnT w="9525" cap="flat" cmpd="sng">
                      <a:solidFill>
                        <a:srgbClr val="BDBB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BB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59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BDBB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rgbClr val="6B4E27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576</a:t>
                      </a:r>
                      <a:endParaRPr sz="2000" b="1">
                        <a:solidFill>
                          <a:srgbClr val="6B4E27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BDBB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rgbClr val="6B4E27"/>
                          </a:solidFill>
                          <a:latin typeface="EB Garamond"/>
                          <a:ea typeface="EB Garamond"/>
                          <a:cs typeface="EB Garamond"/>
                          <a:sym typeface="EB Garamond"/>
                        </a:rPr>
                        <a:t>576</a:t>
                      </a:r>
                      <a:endParaRPr sz="2000" b="1" dirty="0">
                        <a:solidFill>
                          <a:srgbClr val="6B4E27"/>
                        </a:solidFill>
                        <a:latin typeface="EB Garamond"/>
                        <a:ea typeface="EB Garamond"/>
                        <a:cs typeface="EB Garamond"/>
                        <a:sym typeface="EB Garamond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BDBB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377D008-CFA5-490C-B2FE-99409190E7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1434844"/>
              </p:ext>
            </p:extLst>
          </p:nvPr>
        </p:nvGraphicFramePr>
        <p:xfrm>
          <a:off x="1889429" y="616039"/>
          <a:ext cx="5365141" cy="3911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51"/>
          <p:cNvSpPr txBox="1">
            <a:spLocks noGrp="1"/>
          </p:cNvSpPr>
          <p:nvPr>
            <p:ph type="ctrTitle"/>
          </p:nvPr>
        </p:nvSpPr>
        <p:spPr>
          <a:xfrm>
            <a:off x="2288000" y="2037942"/>
            <a:ext cx="4568100" cy="118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1440" name="Google Shape;1440;p51"/>
          <p:cNvGrpSpPr/>
          <p:nvPr/>
        </p:nvGrpSpPr>
        <p:grpSpPr>
          <a:xfrm>
            <a:off x="228516" y="632848"/>
            <a:ext cx="2287968" cy="4510553"/>
            <a:chOff x="5889600" y="741675"/>
            <a:chExt cx="2232817" cy="4401828"/>
          </a:xfrm>
        </p:grpSpPr>
        <p:sp>
          <p:nvSpPr>
            <p:cNvPr id="1441" name="Google Shape;1441;p51"/>
            <p:cNvSpPr/>
            <p:nvPr/>
          </p:nvSpPr>
          <p:spPr>
            <a:xfrm>
              <a:off x="5889600" y="741675"/>
              <a:ext cx="2232808" cy="4401828"/>
            </a:xfrm>
            <a:custGeom>
              <a:avLst/>
              <a:gdLst/>
              <a:ahLst/>
              <a:cxnLst/>
              <a:rect l="l" t="t" r="r" b="b"/>
              <a:pathLst>
                <a:path w="44840" h="88399" extrusionOk="0">
                  <a:moveTo>
                    <a:pt x="29909" y="8901"/>
                  </a:moveTo>
                  <a:lnTo>
                    <a:pt x="30457" y="8949"/>
                  </a:lnTo>
                  <a:lnTo>
                    <a:pt x="30147" y="9258"/>
                  </a:lnTo>
                  <a:lnTo>
                    <a:pt x="29159" y="10949"/>
                  </a:lnTo>
                  <a:lnTo>
                    <a:pt x="29159" y="9639"/>
                  </a:lnTo>
                  <a:lnTo>
                    <a:pt x="29909" y="8901"/>
                  </a:lnTo>
                  <a:close/>
                  <a:moveTo>
                    <a:pt x="31886" y="8651"/>
                  </a:moveTo>
                  <a:lnTo>
                    <a:pt x="31612" y="10104"/>
                  </a:lnTo>
                  <a:lnTo>
                    <a:pt x="32743" y="11806"/>
                  </a:lnTo>
                  <a:cubicBezTo>
                    <a:pt x="32671" y="12044"/>
                    <a:pt x="32683" y="12306"/>
                    <a:pt x="32779" y="12544"/>
                  </a:cubicBezTo>
                  <a:cubicBezTo>
                    <a:pt x="32945" y="12890"/>
                    <a:pt x="33934" y="15521"/>
                    <a:pt x="33934" y="15521"/>
                  </a:cubicBezTo>
                  <a:lnTo>
                    <a:pt x="33814" y="15842"/>
                  </a:lnTo>
                  <a:lnTo>
                    <a:pt x="33969" y="16950"/>
                  </a:lnTo>
                  <a:lnTo>
                    <a:pt x="34779" y="17414"/>
                  </a:lnTo>
                  <a:lnTo>
                    <a:pt x="36779" y="21974"/>
                  </a:lnTo>
                  <a:lnTo>
                    <a:pt x="33791" y="20938"/>
                  </a:lnTo>
                  <a:cubicBezTo>
                    <a:pt x="33576" y="20843"/>
                    <a:pt x="33362" y="20736"/>
                    <a:pt x="33160" y="20617"/>
                  </a:cubicBezTo>
                  <a:cubicBezTo>
                    <a:pt x="33207" y="20379"/>
                    <a:pt x="33243" y="20057"/>
                    <a:pt x="33088" y="19902"/>
                  </a:cubicBezTo>
                  <a:cubicBezTo>
                    <a:pt x="32826" y="19652"/>
                    <a:pt x="32767" y="17950"/>
                    <a:pt x="32421" y="17604"/>
                  </a:cubicBezTo>
                  <a:cubicBezTo>
                    <a:pt x="32064" y="17259"/>
                    <a:pt x="31231" y="15116"/>
                    <a:pt x="31231" y="15116"/>
                  </a:cubicBezTo>
                  <a:cubicBezTo>
                    <a:pt x="31231" y="15116"/>
                    <a:pt x="30528" y="14354"/>
                    <a:pt x="30135" y="14199"/>
                  </a:cubicBezTo>
                  <a:cubicBezTo>
                    <a:pt x="29743" y="14045"/>
                    <a:pt x="29516" y="14092"/>
                    <a:pt x="29290" y="13866"/>
                  </a:cubicBezTo>
                  <a:cubicBezTo>
                    <a:pt x="29052" y="13640"/>
                    <a:pt x="29064" y="12437"/>
                    <a:pt x="29064" y="12437"/>
                  </a:cubicBezTo>
                  <a:cubicBezTo>
                    <a:pt x="29314" y="12056"/>
                    <a:pt x="29588" y="11699"/>
                    <a:pt x="29897" y="11354"/>
                  </a:cubicBezTo>
                  <a:cubicBezTo>
                    <a:pt x="30219" y="11032"/>
                    <a:pt x="31136" y="9377"/>
                    <a:pt x="31136" y="9377"/>
                  </a:cubicBezTo>
                  <a:lnTo>
                    <a:pt x="31326" y="9199"/>
                  </a:lnTo>
                  <a:lnTo>
                    <a:pt x="31755" y="8746"/>
                  </a:lnTo>
                  <a:cubicBezTo>
                    <a:pt x="31802" y="8711"/>
                    <a:pt x="31850" y="8675"/>
                    <a:pt x="31886" y="8651"/>
                  </a:cubicBezTo>
                  <a:close/>
                  <a:moveTo>
                    <a:pt x="25688" y="1"/>
                  </a:moveTo>
                  <a:cubicBezTo>
                    <a:pt x="25120" y="1"/>
                    <a:pt x="24575" y="62"/>
                    <a:pt x="24206" y="198"/>
                  </a:cubicBezTo>
                  <a:cubicBezTo>
                    <a:pt x="23301" y="531"/>
                    <a:pt x="21444" y="1579"/>
                    <a:pt x="20682" y="2734"/>
                  </a:cubicBezTo>
                  <a:cubicBezTo>
                    <a:pt x="19908" y="3889"/>
                    <a:pt x="20039" y="5746"/>
                    <a:pt x="19920" y="6413"/>
                  </a:cubicBezTo>
                  <a:cubicBezTo>
                    <a:pt x="19789" y="7079"/>
                    <a:pt x="19956" y="8627"/>
                    <a:pt x="19956" y="8627"/>
                  </a:cubicBezTo>
                  <a:cubicBezTo>
                    <a:pt x="19610" y="8520"/>
                    <a:pt x="19265" y="8472"/>
                    <a:pt x="18920" y="8472"/>
                  </a:cubicBezTo>
                  <a:cubicBezTo>
                    <a:pt x="18348" y="8472"/>
                    <a:pt x="16777" y="8068"/>
                    <a:pt x="16586" y="8068"/>
                  </a:cubicBezTo>
                  <a:cubicBezTo>
                    <a:pt x="16396" y="8068"/>
                    <a:pt x="14610" y="9353"/>
                    <a:pt x="14241" y="9711"/>
                  </a:cubicBezTo>
                  <a:cubicBezTo>
                    <a:pt x="13883" y="10068"/>
                    <a:pt x="13943" y="11044"/>
                    <a:pt x="14217" y="11044"/>
                  </a:cubicBezTo>
                  <a:cubicBezTo>
                    <a:pt x="14491" y="11044"/>
                    <a:pt x="14491" y="11235"/>
                    <a:pt x="14491" y="11235"/>
                  </a:cubicBezTo>
                  <a:lnTo>
                    <a:pt x="13705" y="12687"/>
                  </a:lnTo>
                  <a:cubicBezTo>
                    <a:pt x="13705" y="12687"/>
                    <a:pt x="13788" y="12782"/>
                    <a:pt x="14098" y="13080"/>
                  </a:cubicBezTo>
                  <a:cubicBezTo>
                    <a:pt x="14336" y="13294"/>
                    <a:pt x="14633" y="13449"/>
                    <a:pt x="14943" y="13544"/>
                  </a:cubicBezTo>
                  <a:lnTo>
                    <a:pt x="14919" y="14116"/>
                  </a:lnTo>
                  <a:lnTo>
                    <a:pt x="13598" y="15438"/>
                  </a:lnTo>
                  <a:cubicBezTo>
                    <a:pt x="13598" y="15438"/>
                    <a:pt x="12276" y="14568"/>
                    <a:pt x="11490" y="14390"/>
                  </a:cubicBezTo>
                  <a:cubicBezTo>
                    <a:pt x="11400" y="14368"/>
                    <a:pt x="11300" y="14358"/>
                    <a:pt x="11193" y="14358"/>
                  </a:cubicBezTo>
                  <a:cubicBezTo>
                    <a:pt x="10363" y="14358"/>
                    <a:pt x="9121" y="14937"/>
                    <a:pt x="9121" y="14937"/>
                  </a:cubicBezTo>
                  <a:cubicBezTo>
                    <a:pt x="9121" y="14937"/>
                    <a:pt x="8395" y="15509"/>
                    <a:pt x="8061" y="15842"/>
                  </a:cubicBezTo>
                  <a:cubicBezTo>
                    <a:pt x="7740" y="16176"/>
                    <a:pt x="7728" y="17712"/>
                    <a:pt x="7728" y="17712"/>
                  </a:cubicBezTo>
                  <a:cubicBezTo>
                    <a:pt x="7728" y="17712"/>
                    <a:pt x="6823" y="18236"/>
                    <a:pt x="6549" y="18236"/>
                  </a:cubicBezTo>
                  <a:cubicBezTo>
                    <a:pt x="6275" y="18236"/>
                    <a:pt x="5990" y="18331"/>
                    <a:pt x="5990" y="18521"/>
                  </a:cubicBezTo>
                  <a:lnTo>
                    <a:pt x="5990" y="18986"/>
                  </a:lnTo>
                  <a:cubicBezTo>
                    <a:pt x="5990" y="18986"/>
                    <a:pt x="5847" y="18922"/>
                    <a:pt x="5706" y="18922"/>
                  </a:cubicBezTo>
                  <a:cubicBezTo>
                    <a:pt x="5635" y="18922"/>
                    <a:pt x="5565" y="18938"/>
                    <a:pt x="5513" y="18986"/>
                  </a:cubicBezTo>
                  <a:cubicBezTo>
                    <a:pt x="5359" y="19140"/>
                    <a:pt x="4692" y="19331"/>
                    <a:pt x="4692" y="19331"/>
                  </a:cubicBezTo>
                  <a:cubicBezTo>
                    <a:pt x="4692" y="19331"/>
                    <a:pt x="3727" y="20533"/>
                    <a:pt x="3489" y="20533"/>
                  </a:cubicBezTo>
                  <a:cubicBezTo>
                    <a:pt x="3239" y="20533"/>
                    <a:pt x="2596" y="20938"/>
                    <a:pt x="2180" y="21605"/>
                  </a:cubicBezTo>
                  <a:cubicBezTo>
                    <a:pt x="1953" y="21938"/>
                    <a:pt x="1751" y="22307"/>
                    <a:pt x="1596" y="22688"/>
                  </a:cubicBezTo>
                  <a:cubicBezTo>
                    <a:pt x="1596" y="22688"/>
                    <a:pt x="1298" y="23188"/>
                    <a:pt x="1108" y="23188"/>
                  </a:cubicBezTo>
                  <a:cubicBezTo>
                    <a:pt x="906" y="23188"/>
                    <a:pt x="179" y="23403"/>
                    <a:pt x="179" y="23665"/>
                  </a:cubicBezTo>
                  <a:cubicBezTo>
                    <a:pt x="179" y="23915"/>
                    <a:pt x="370" y="24284"/>
                    <a:pt x="548" y="24284"/>
                  </a:cubicBezTo>
                  <a:lnTo>
                    <a:pt x="1037" y="24284"/>
                  </a:lnTo>
                  <a:cubicBezTo>
                    <a:pt x="775" y="24808"/>
                    <a:pt x="548" y="25332"/>
                    <a:pt x="358" y="25879"/>
                  </a:cubicBezTo>
                  <a:cubicBezTo>
                    <a:pt x="215" y="26415"/>
                    <a:pt x="60" y="29177"/>
                    <a:pt x="215" y="30249"/>
                  </a:cubicBezTo>
                  <a:cubicBezTo>
                    <a:pt x="322" y="30939"/>
                    <a:pt x="501" y="31618"/>
                    <a:pt x="739" y="32285"/>
                  </a:cubicBezTo>
                  <a:lnTo>
                    <a:pt x="417" y="32606"/>
                  </a:lnTo>
                  <a:cubicBezTo>
                    <a:pt x="703" y="32666"/>
                    <a:pt x="977" y="32761"/>
                    <a:pt x="1251" y="32892"/>
                  </a:cubicBezTo>
                  <a:cubicBezTo>
                    <a:pt x="1822" y="33130"/>
                    <a:pt x="2703" y="33404"/>
                    <a:pt x="3251" y="33404"/>
                  </a:cubicBezTo>
                  <a:cubicBezTo>
                    <a:pt x="3799" y="33404"/>
                    <a:pt x="4013" y="33202"/>
                    <a:pt x="4013" y="33202"/>
                  </a:cubicBezTo>
                  <a:lnTo>
                    <a:pt x="4073" y="33678"/>
                  </a:lnTo>
                  <a:lnTo>
                    <a:pt x="4442" y="34035"/>
                  </a:lnTo>
                  <a:cubicBezTo>
                    <a:pt x="4442" y="34035"/>
                    <a:pt x="4037" y="34892"/>
                    <a:pt x="4037" y="35095"/>
                  </a:cubicBezTo>
                  <a:cubicBezTo>
                    <a:pt x="4037" y="35309"/>
                    <a:pt x="3608" y="38738"/>
                    <a:pt x="3608" y="38738"/>
                  </a:cubicBezTo>
                  <a:lnTo>
                    <a:pt x="3370" y="39226"/>
                  </a:lnTo>
                  <a:cubicBezTo>
                    <a:pt x="3370" y="39226"/>
                    <a:pt x="2596" y="39738"/>
                    <a:pt x="2596" y="40000"/>
                  </a:cubicBezTo>
                  <a:cubicBezTo>
                    <a:pt x="2620" y="40191"/>
                    <a:pt x="2715" y="40369"/>
                    <a:pt x="2846" y="40512"/>
                  </a:cubicBezTo>
                  <a:lnTo>
                    <a:pt x="2703" y="41322"/>
                  </a:lnTo>
                  <a:cubicBezTo>
                    <a:pt x="2703" y="41322"/>
                    <a:pt x="679" y="45906"/>
                    <a:pt x="489" y="46477"/>
                  </a:cubicBezTo>
                  <a:cubicBezTo>
                    <a:pt x="298" y="47049"/>
                    <a:pt x="1" y="47965"/>
                    <a:pt x="155" y="48239"/>
                  </a:cubicBezTo>
                  <a:cubicBezTo>
                    <a:pt x="229" y="48369"/>
                    <a:pt x="321" y="48486"/>
                    <a:pt x="436" y="48486"/>
                  </a:cubicBezTo>
                  <a:cubicBezTo>
                    <a:pt x="563" y="48486"/>
                    <a:pt x="718" y="48343"/>
                    <a:pt x="906" y="47918"/>
                  </a:cubicBezTo>
                  <a:cubicBezTo>
                    <a:pt x="1251" y="47108"/>
                    <a:pt x="2584" y="42799"/>
                    <a:pt x="2584" y="42798"/>
                  </a:cubicBezTo>
                  <a:lnTo>
                    <a:pt x="2584" y="42798"/>
                  </a:lnTo>
                  <a:lnTo>
                    <a:pt x="1727" y="46870"/>
                  </a:lnTo>
                  <a:cubicBezTo>
                    <a:pt x="1727" y="46870"/>
                    <a:pt x="1763" y="47299"/>
                    <a:pt x="1882" y="47299"/>
                  </a:cubicBezTo>
                  <a:cubicBezTo>
                    <a:pt x="2001" y="47299"/>
                    <a:pt x="2191" y="47489"/>
                    <a:pt x="2191" y="47489"/>
                  </a:cubicBezTo>
                  <a:lnTo>
                    <a:pt x="2191" y="48144"/>
                  </a:lnTo>
                  <a:cubicBezTo>
                    <a:pt x="2191" y="48144"/>
                    <a:pt x="2656" y="47977"/>
                    <a:pt x="2656" y="47680"/>
                  </a:cubicBezTo>
                  <a:cubicBezTo>
                    <a:pt x="2656" y="47382"/>
                    <a:pt x="3311" y="43620"/>
                    <a:pt x="3311" y="43620"/>
                  </a:cubicBezTo>
                  <a:cubicBezTo>
                    <a:pt x="3442" y="43822"/>
                    <a:pt x="3525" y="44048"/>
                    <a:pt x="3537" y="44286"/>
                  </a:cubicBezTo>
                  <a:cubicBezTo>
                    <a:pt x="3537" y="44655"/>
                    <a:pt x="3823" y="46870"/>
                    <a:pt x="3823" y="46870"/>
                  </a:cubicBezTo>
                  <a:cubicBezTo>
                    <a:pt x="3823" y="46870"/>
                    <a:pt x="3942" y="47239"/>
                    <a:pt x="4489" y="47477"/>
                  </a:cubicBezTo>
                  <a:lnTo>
                    <a:pt x="5037" y="47715"/>
                  </a:lnTo>
                  <a:cubicBezTo>
                    <a:pt x="5037" y="47715"/>
                    <a:pt x="4870" y="48787"/>
                    <a:pt x="5037" y="48965"/>
                  </a:cubicBezTo>
                  <a:cubicBezTo>
                    <a:pt x="5067" y="48995"/>
                    <a:pt x="5105" y="49009"/>
                    <a:pt x="5149" y="49009"/>
                  </a:cubicBezTo>
                  <a:cubicBezTo>
                    <a:pt x="5347" y="49009"/>
                    <a:pt x="5644" y="48725"/>
                    <a:pt x="5644" y="48442"/>
                  </a:cubicBezTo>
                  <a:lnTo>
                    <a:pt x="5644" y="47846"/>
                  </a:lnTo>
                  <a:cubicBezTo>
                    <a:pt x="5644" y="47846"/>
                    <a:pt x="6221" y="47910"/>
                    <a:pt x="6757" y="47910"/>
                  </a:cubicBezTo>
                  <a:cubicBezTo>
                    <a:pt x="7025" y="47910"/>
                    <a:pt x="7283" y="47894"/>
                    <a:pt x="7454" y="47846"/>
                  </a:cubicBezTo>
                  <a:lnTo>
                    <a:pt x="7978" y="47692"/>
                  </a:lnTo>
                  <a:lnTo>
                    <a:pt x="7978" y="47692"/>
                  </a:lnTo>
                  <a:cubicBezTo>
                    <a:pt x="7978" y="47692"/>
                    <a:pt x="7216" y="54002"/>
                    <a:pt x="6883" y="55240"/>
                  </a:cubicBezTo>
                  <a:cubicBezTo>
                    <a:pt x="6602" y="56293"/>
                    <a:pt x="6667" y="57143"/>
                    <a:pt x="6937" y="57143"/>
                  </a:cubicBezTo>
                  <a:cubicBezTo>
                    <a:pt x="6987" y="57143"/>
                    <a:pt x="7045" y="57114"/>
                    <a:pt x="7109" y="57050"/>
                  </a:cubicBezTo>
                  <a:cubicBezTo>
                    <a:pt x="7525" y="56645"/>
                    <a:pt x="7704" y="55240"/>
                    <a:pt x="7978" y="53085"/>
                  </a:cubicBezTo>
                  <a:cubicBezTo>
                    <a:pt x="8240" y="50930"/>
                    <a:pt x="8549" y="47620"/>
                    <a:pt x="8549" y="47620"/>
                  </a:cubicBezTo>
                  <a:cubicBezTo>
                    <a:pt x="8883" y="47584"/>
                    <a:pt x="9204" y="47513"/>
                    <a:pt x="9526" y="47406"/>
                  </a:cubicBezTo>
                  <a:cubicBezTo>
                    <a:pt x="10097" y="47227"/>
                    <a:pt x="10645" y="46680"/>
                    <a:pt x="10645" y="46679"/>
                  </a:cubicBezTo>
                  <a:lnTo>
                    <a:pt x="10645" y="46679"/>
                  </a:lnTo>
                  <a:lnTo>
                    <a:pt x="10407" y="47894"/>
                  </a:lnTo>
                  <a:cubicBezTo>
                    <a:pt x="10407" y="47894"/>
                    <a:pt x="10073" y="50049"/>
                    <a:pt x="10407" y="50382"/>
                  </a:cubicBezTo>
                  <a:cubicBezTo>
                    <a:pt x="10740" y="50716"/>
                    <a:pt x="11050" y="51311"/>
                    <a:pt x="11335" y="51311"/>
                  </a:cubicBezTo>
                  <a:cubicBezTo>
                    <a:pt x="11490" y="51311"/>
                    <a:pt x="11633" y="51263"/>
                    <a:pt x="11752" y="51180"/>
                  </a:cubicBezTo>
                  <a:cubicBezTo>
                    <a:pt x="11752" y="51180"/>
                    <a:pt x="12467" y="53109"/>
                    <a:pt x="12467" y="53323"/>
                  </a:cubicBezTo>
                  <a:cubicBezTo>
                    <a:pt x="12514" y="53645"/>
                    <a:pt x="12574" y="53966"/>
                    <a:pt x="12657" y="54288"/>
                  </a:cubicBezTo>
                  <a:lnTo>
                    <a:pt x="13002" y="54645"/>
                  </a:lnTo>
                  <a:lnTo>
                    <a:pt x="13598" y="56633"/>
                  </a:lnTo>
                  <a:lnTo>
                    <a:pt x="13455" y="58240"/>
                  </a:lnTo>
                  <a:cubicBezTo>
                    <a:pt x="13455" y="58240"/>
                    <a:pt x="13693" y="60145"/>
                    <a:pt x="13895" y="60598"/>
                  </a:cubicBezTo>
                  <a:cubicBezTo>
                    <a:pt x="14098" y="61050"/>
                    <a:pt x="14955" y="62241"/>
                    <a:pt x="14955" y="62241"/>
                  </a:cubicBezTo>
                  <a:lnTo>
                    <a:pt x="15098" y="62372"/>
                  </a:lnTo>
                  <a:lnTo>
                    <a:pt x="15967" y="64967"/>
                  </a:lnTo>
                  <a:lnTo>
                    <a:pt x="16574" y="70813"/>
                  </a:lnTo>
                  <a:lnTo>
                    <a:pt x="15860" y="73111"/>
                  </a:lnTo>
                  <a:cubicBezTo>
                    <a:pt x="15860" y="73111"/>
                    <a:pt x="16348" y="78314"/>
                    <a:pt x="16348" y="78552"/>
                  </a:cubicBezTo>
                  <a:lnTo>
                    <a:pt x="15765" y="80541"/>
                  </a:lnTo>
                  <a:lnTo>
                    <a:pt x="14538" y="84351"/>
                  </a:lnTo>
                  <a:lnTo>
                    <a:pt x="14133" y="88077"/>
                  </a:lnTo>
                  <a:lnTo>
                    <a:pt x="24528" y="88399"/>
                  </a:lnTo>
                  <a:cubicBezTo>
                    <a:pt x="24528" y="88399"/>
                    <a:pt x="25659" y="80076"/>
                    <a:pt x="25659" y="78302"/>
                  </a:cubicBezTo>
                  <a:cubicBezTo>
                    <a:pt x="25659" y="76528"/>
                    <a:pt x="26337" y="73242"/>
                    <a:pt x="26337" y="73242"/>
                  </a:cubicBezTo>
                  <a:cubicBezTo>
                    <a:pt x="26337" y="73242"/>
                    <a:pt x="26218" y="71992"/>
                    <a:pt x="26873" y="70385"/>
                  </a:cubicBezTo>
                  <a:cubicBezTo>
                    <a:pt x="27516" y="68766"/>
                    <a:pt x="28409" y="60122"/>
                    <a:pt x="28409" y="59229"/>
                  </a:cubicBezTo>
                  <a:lnTo>
                    <a:pt x="28409" y="55514"/>
                  </a:lnTo>
                  <a:lnTo>
                    <a:pt x="28266" y="54442"/>
                  </a:lnTo>
                  <a:lnTo>
                    <a:pt x="28266" y="52871"/>
                  </a:lnTo>
                  <a:lnTo>
                    <a:pt x="27980" y="51585"/>
                  </a:lnTo>
                  <a:lnTo>
                    <a:pt x="28052" y="50382"/>
                  </a:lnTo>
                  <a:cubicBezTo>
                    <a:pt x="28099" y="50204"/>
                    <a:pt x="28135" y="50025"/>
                    <a:pt x="28147" y="49835"/>
                  </a:cubicBezTo>
                  <a:lnTo>
                    <a:pt x="28147" y="48989"/>
                  </a:lnTo>
                  <a:cubicBezTo>
                    <a:pt x="28147" y="48894"/>
                    <a:pt x="28707" y="48156"/>
                    <a:pt x="28707" y="47596"/>
                  </a:cubicBezTo>
                  <a:cubicBezTo>
                    <a:pt x="28707" y="47049"/>
                    <a:pt x="28850" y="45501"/>
                    <a:pt x="28766" y="45084"/>
                  </a:cubicBezTo>
                  <a:cubicBezTo>
                    <a:pt x="28683" y="44679"/>
                    <a:pt x="28623" y="44167"/>
                    <a:pt x="28671" y="44108"/>
                  </a:cubicBezTo>
                  <a:cubicBezTo>
                    <a:pt x="28719" y="44060"/>
                    <a:pt x="28338" y="43298"/>
                    <a:pt x="28147" y="43108"/>
                  </a:cubicBezTo>
                  <a:cubicBezTo>
                    <a:pt x="27957" y="42917"/>
                    <a:pt x="27695" y="42655"/>
                    <a:pt x="27695" y="42655"/>
                  </a:cubicBezTo>
                  <a:cubicBezTo>
                    <a:pt x="27781" y="42492"/>
                    <a:pt x="27947" y="42397"/>
                    <a:pt x="28123" y="42397"/>
                  </a:cubicBezTo>
                  <a:cubicBezTo>
                    <a:pt x="28190" y="42397"/>
                    <a:pt x="28259" y="42411"/>
                    <a:pt x="28326" y="42441"/>
                  </a:cubicBezTo>
                  <a:cubicBezTo>
                    <a:pt x="28671" y="42575"/>
                    <a:pt x="29434" y="42942"/>
                    <a:pt x="30004" y="42942"/>
                  </a:cubicBezTo>
                  <a:cubicBezTo>
                    <a:pt x="30141" y="42942"/>
                    <a:pt x="30267" y="42920"/>
                    <a:pt x="30374" y="42869"/>
                  </a:cubicBezTo>
                  <a:cubicBezTo>
                    <a:pt x="30909" y="42608"/>
                    <a:pt x="31350" y="41750"/>
                    <a:pt x="31481" y="41465"/>
                  </a:cubicBezTo>
                  <a:cubicBezTo>
                    <a:pt x="31624" y="41179"/>
                    <a:pt x="32017" y="40393"/>
                    <a:pt x="32017" y="40393"/>
                  </a:cubicBezTo>
                  <a:lnTo>
                    <a:pt x="32779" y="39250"/>
                  </a:lnTo>
                  <a:cubicBezTo>
                    <a:pt x="32779" y="39250"/>
                    <a:pt x="33517" y="38500"/>
                    <a:pt x="33934" y="38083"/>
                  </a:cubicBezTo>
                  <a:cubicBezTo>
                    <a:pt x="34362" y="37666"/>
                    <a:pt x="34350" y="36774"/>
                    <a:pt x="34350" y="36190"/>
                  </a:cubicBezTo>
                  <a:cubicBezTo>
                    <a:pt x="34350" y="35595"/>
                    <a:pt x="33553" y="34797"/>
                    <a:pt x="33553" y="34797"/>
                  </a:cubicBezTo>
                  <a:lnTo>
                    <a:pt x="33553" y="34499"/>
                  </a:lnTo>
                  <a:lnTo>
                    <a:pt x="35088" y="34083"/>
                  </a:lnTo>
                  <a:lnTo>
                    <a:pt x="36374" y="34083"/>
                  </a:lnTo>
                  <a:cubicBezTo>
                    <a:pt x="36374" y="34083"/>
                    <a:pt x="38017" y="33595"/>
                    <a:pt x="38291" y="33321"/>
                  </a:cubicBezTo>
                  <a:cubicBezTo>
                    <a:pt x="38565" y="33047"/>
                    <a:pt x="39006" y="32130"/>
                    <a:pt x="39006" y="32130"/>
                  </a:cubicBezTo>
                  <a:cubicBezTo>
                    <a:pt x="39006" y="32130"/>
                    <a:pt x="39553" y="32059"/>
                    <a:pt x="39791" y="31821"/>
                  </a:cubicBezTo>
                  <a:lnTo>
                    <a:pt x="40553" y="31047"/>
                  </a:lnTo>
                  <a:lnTo>
                    <a:pt x="44006" y="28522"/>
                  </a:lnTo>
                  <a:cubicBezTo>
                    <a:pt x="44006" y="28522"/>
                    <a:pt x="44840" y="25605"/>
                    <a:pt x="44840" y="25248"/>
                  </a:cubicBezTo>
                  <a:cubicBezTo>
                    <a:pt x="44828" y="24986"/>
                    <a:pt x="38767" y="17926"/>
                    <a:pt x="38767" y="17926"/>
                  </a:cubicBezTo>
                  <a:lnTo>
                    <a:pt x="36577" y="14283"/>
                  </a:lnTo>
                  <a:lnTo>
                    <a:pt x="36827" y="13616"/>
                  </a:lnTo>
                  <a:lnTo>
                    <a:pt x="33219" y="8258"/>
                  </a:lnTo>
                  <a:lnTo>
                    <a:pt x="32219" y="7603"/>
                  </a:lnTo>
                  <a:lnTo>
                    <a:pt x="32100" y="7937"/>
                  </a:lnTo>
                  <a:cubicBezTo>
                    <a:pt x="31875" y="7551"/>
                    <a:pt x="31679" y="7532"/>
                    <a:pt x="31642" y="7532"/>
                  </a:cubicBezTo>
                  <a:cubicBezTo>
                    <a:pt x="31638" y="7532"/>
                    <a:pt x="31636" y="7532"/>
                    <a:pt x="31636" y="7532"/>
                  </a:cubicBezTo>
                  <a:cubicBezTo>
                    <a:pt x="31636" y="7532"/>
                    <a:pt x="31540" y="5079"/>
                    <a:pt x="30909" y="3591"/>
                  </a:cubicBezTo>
                  <a:cubicBezTo>
                    <a:pt x="30266" y="2103"/>
                    <a:pt x="28600" y="710"/>
                    <a:pt x="27838" y="340"/>
                  </a:cubicBezTo>
                  <a:cubicBezTo>
                    <a:pt x="27386" y="129"/>
                    <a:pt x="26513" y="1"/>
                    <a:pt x="256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1"/>
            <p:cNvSpPr/>
            <p:nvPr/>
          </p:nvSpPr>
          <p:spPr>
            <a:xfrm>
              <a:off x="6992369" y="1056829"/>
              <a:ext cx="482065" cy="89233"/>
            </a:xfrm>
            <a:custGeom>
              <a:avLst/>
              <a:gdLst/>
              <a:ahLst/>
              <a:cxnLst/>
              <a:rect l="l" t="t" r="r" b="b"/>
              <a:pathLst>
                <a:path w="9681" h="1792" extrusionOk="0">
                  <a:moveTo>
                    <a:pt x="9382" y="0"/>
                  </a:moveTo>
                  <a:cubicBezTo>
                    <a:pt x="9001" y="488"/>
                    <a:pt x="8442" y="810"/>
                    <a:pt x="7823" y="893"/>
                  </a:cubicBezTo>
                  <a:cubicBezTo>
                    <a:pt x="5942" y="1191"/>
                    <a:pt x="2774" y="1643"/>
                    <a:pt x="1393" y="1643"/>
                  </a:cubicBezTo>
                  <a:lnTo>
                    <a:pt x="0" y="1643"/>
                  </a:lnTo>
                  <a:cubicBezTo>
                    <a:pt x="0" y="1643"/>
                    <a:pt x="678" y="1792"/>
                    <a:pt x="2128" y="1792"/>
                  </a:cubicBezTo>
                  <a:cubicBezTo>
                    <a:pt x="2853" y="1792"/>
                    <a:pt x="3771" y="1754"/>
                    <a:pt x="4894" y="1643"/>
                  </a:cubicBezTo>
                  <a:cubicBezTo>
                    <a:pt x="7466" y="1405"/>
                    <a:pt x="9001" y="1310"/>
                    <a:pt x="9680" y="1286"/>
                  </a:cubicBezTo>
                  <a:cubicBezTo>
                    <a:pt x="9621" y="1239"/>
                    <a:pt x="9561" y="1215"/>
                    <a:pt x="9490" y="1203"/>
                  </a:cubicBezTo>
                  <a:cubicBezTo>
                    <a:pt x="9490" y="1203"/>
                    <a:pt x="9466" y="691"/>
                    <a:pt x="93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1"/>
            <p:cNvSpPr/>
            <p:nvPr/>
          </p:nvSpPr>
          <p:spPr>
            <a:xfrm>
              <a:off x="7289398" y="769859"/>
              <a:ext cx="167809" cy="266254"/>
            </a:xfrm>
            <a:custGeom>
              <a:avLst/>
              <a:gdLst/>
              <a:ahLst/>
              <a:cxnLst/>
              <a:rect l="l" t="t" r="r" b="b"/>
              <a:pathLst>
                <a:path w="3370" h="5347" extrusionOk="0">
                  <a:moveTo>
                    <a:pt x="84" y="1"/>
                  </a:moveTo>
                  <a:cubicBezTo>
                    <a:pt x="274" y="656"/>
                    <a:pt x="441" y="1370"/>
                    <a:pt x="286" y="1513"/>
                  </a:cubicBezTo>
                  <a:cubicBezTo>
                    <a:pt x="0" y="1799"/>
                    <a:pt x="155" y="2953"/>
                    <a:pt x="667" y="2953"/>
                  </a:cubicBezTo>
                  <a:cubicBezTo>
                    <a:pt x="1167" y="2953"/>
                    <a:pt x="2584" y="3775"/>
                    <a:pt x="2584" y="4370"/>
                  </a:cubicBezTo>
                  <a:cubicBezTo>
                    <a:pt x="2584" y="4692"/>
                    <a:pt x="2953" y="5073"/>
                    <a:pt x="3370" y="5347"/>
                  </a:cubicBezTo>
                  <a:cubicBezTo>
                    <a:pt x="3263" y="4585"/>
                    <a:pt x="3084" y="3704"/>
                    <a:pt x="2798" y="3025"/>
                  </a:cubicBezTo>
                  <a:cubicBezTo>
                    <a:pt x="2239" y="1727"/>
                    <a:pt x="917" y="536"/>
                    <a:pt x="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1"/>
            <p:cNvSpPr/>
            <p:nvPr/>
          </p:nvSpPr>
          <p:spPr>
            <a:xfrm>
              <a:off x="7087229" y="1177184"/>
              <a:ext cx="1035188" cy="3965176"/>
            </a:xfrm>
            <a:custGeom>
              <a:avLst/>
              <a:gdLst/>
              <a:ahLst/>
              <a:cxnLst/>
              <a:rect l="l" t="t" r="r" b="b"/>
              <a:pathLst>
                <a:path w="20789" h="79630" extrusionOk="0">
                  <a:moveTo>
                    <a:pt x="9502" y="0"/>
                  </a:moveTo>
                  <a:lnTo>
                    <a:pt x="12192" y="5870"/>
                  </a:lnTo>
                  <a:lnTo>
                    <a:pt x="12526" y="5537"/>
                  </a:lnTo>
                  <a:lnTo>
                    <a:pt x="12776" y="4870"/>
                  </a:lnTo>
                  <a:lnTo>
                    <a:pt x="9502" y="0"/>
                  </a:lnTo>
                  <a:close/>
                  <a:moveTo>
                    <a:pt x="15062" y="9573"/>
                  </a:moveTo>
                  <a:lnTo>
                    <a:pt x="19443" y="16550"/>
                  </a:lnTo>
                  <a:cubicBezTo>
                    <a:pt x="19443" y="16550"/>
                    <a:pt x="19717" y="18931"/>
                    <a:pt x="18872" y="19788"/>
                  </a:cubicBezTo>
                  <a:cubicBezTo>
                    <a:pt x="18038" y="20634"/>
                    <a:pt x="15097" y="22301"/>
                    <a:pt x="15097" y="22301"/>
                  </a:cubicBezTo>
                  <a:lnTo>
                    <a:pt x="14478" y="22920"/>
                  </a:lnTo>
                  <a:cubicBezTo>
                    <a:pt x="14478" y="22920"/>
                    <a:pt x="13871" y="24515"/>
                    <a:pt x="12883" y="24515"/>
                  </a:cubicBezTo>
                  <a:lnTo>
                    <a:pt x="11037" y="24515"/>
                  </a:lnTo>
                  <a:cubicBezTo>
                    <a:pt x="11037" y="24515"/>
                    <a:pt x="9978" y="25337"/>
                    <a:pt x="9085" y="25337"/>
                  </a:cubicBezTo>
                  <a:lnTo>
                    <a:pt x="8192" y="25337"/>
                  </a:lnTo>
                  <a:cubicBezTo>
                    <a:pt x="8192" y="25337"/>
                    <a:pt x="9490" y="27194"/>
                    <a:pt x="9490" y="27766"/>
                  </a:cubicBezTo>
                  <a:cubicBezTo>
                    <a:pt x="9490" y="28337"/>
                    <a:pt x="7323" y="29468"/>
                    <a:pt x="7323" y="30504"/>
                  </a:cubicBezTo>
                  <a:cubicBezTo>
                    <a:pt x="7323" y="31540"/>
                    <a:pt x="6358" y="33219"/>
                    <a:pt x="5406" y="33219"/>
                  </a:cubicBezTo>
                  <a:cubicBezTo>
                    <a:pt x="4771" y="33219"/>
                    <a:pt x="3850" y="32848"/>
                    <a:pt x="3307" y="32848"/>
                  </a:cubicBezTo>
                  <a:cubicBezTo>
                    <a:pt x="3035" y="32848"/>
                    <a:pt x="2858" y="32941"/>
                    <a:pt x="2858" y="33219"/>
                  </a:cubicBezTo>
                  <a:cubicBezTo>
                    <a:pt x="2858" y="34052"/>
                    <a:pt x="3608" y="34802"/>
                    <a:pt x="3608" y="34802"/>
                  </a:cubicBezTo>
                  <a:cubicBezTo>
                    <a:pt x="3691" y="35636"/>
                    <a:pt x="3739" y="36481"/>
                    <a:pt x="3727" y="37326"/>
                  </a:cubicBezTo>
                  <a:cubicBezTo>
                    <a:pt x="3727" y="38981"/>
                    <a:pt x="2751" y="39898"/>
                    <a:pt x="2751" y="40470"/>
                  </a:cubicBezTo>
                  <a:cubicBezTo>
                    <a:pt x="2751" y="41041"/>
                    <a:pt x="3096" y="43684"/>
                    <a:pt x="3096" y="43684"/>
                  </a:cubicBezTo>
                  <a:lnTo>
                    <a:pt x="3548" y="45839"/>
                  </a:lnTo>
                  <a:lnTo>
                    <a:pt x="3310" y="53733"/>
                  </a:lnTo>
                  <a:lnTo>
                    <a:pt x="2739" y="58996"/>
                  </a:lnTo>
                  <a:cubicBezTo>
                    <a:pt x="2739" y="58996"/>
                    <a:pt x="1370" y="62544"/>
                    <a:pt x="1370" y="64377"/>
                  </a:cubicBezTo>
                  <a:cubicBezTo>
                    <a:pt x="1370" y="65282"/>
                    <a:pt x="1227" y="67032"/>
                    <a:pt x="1084" y="68544"/>
                  </a:cubicBezTo>
                  <a:cubicBezTo>
                    <a:pt x="953" y="70068"/>
                    <a:pt x="798" y="71354"/>
                    <a:pt x="798" y="71354"/>
                  </a:cubicBezTo>
                  <a:lnTo>
                    <a:pt x="0" y="78677"/>
                  </a:lnTo>
                  <a:lnTo>
                    <a:pt x="0" y="79629"/>
                  </a:lnTo>
                  <a:cubicBezTo>
                    <a:pt x="0" y="79629"/>
                    <a:pt x="1596" y="71319"/>
                    <a:pt x="1596" y="69545"/>
                  </a:cubicBezTo>
                  <a:cubicBezTo>
                    <a:pt x="1596" y="68259"/>
                    <a:pt x="1965" y="66175"/>
                    <a:pt x="2155" y="65127"/>
                  </a:cubicBezTo>
                  <a:cubicBezTo>
                    <a:pt x="2227" y="64734"/>
                    <a:pt x="2286" y="64484"/>
                    <a:pt x="2286" y="64484"/>
                  </a:cubicBezTo>
                  <a:cubicBezTo>
                    <a:pt x="2286" y="64484"/>
                    <a:pt x="2167" y="63246"/>
                    <a:pt x="2810" y="61627"/>
                  </a:cubicBezTo>
                  <a:cubicBezTo>
                    <a:pt x="3465" y="60008"/>
                    <a:pt x="4346" y="51364"/>
                    <a:pt x="4346" y="50483"/>
                  </a:cubicBezTo>
                  <a:lnTo>
                    <a:pt x="4346" y="46756"/>
                  </a:lnTo>
                  <a:lnTo>
                    <a:pt x="4215" y="45684"/>
                  </a:lnTo>
                  <a:lnTo>
                    <a:pt x="4215" y="44125"/>
                  </a:lnTo>
                  <a:lnTo>
                    <a:pt x="3929" y="42839"/>
                  </a:lnTo>
                  <a:lnTo>
                    <a:pt x="4001" y="41636"/>
                  </a:lnTo>
                  <a:cubicBezTo>
                    <a:pt x="4048" y="41458"/>
                    <a:pt x="4084" y="41279"/>
                    <a:pt x="4096" y="41089"/>
                  </a:cubicBezTo>
                  <a:lnTo>
                    <a:pt x="4096" y="40243"/>
                  </a:lnTo>
                  <a:cubicBezTo>
                    <a:pt x="4096" y="40148"/>
                    <a:pt x="4656" y="39410"/>
                    <a:pt x="4656" y="38850"/>
                  </a:cubicBezTo>
                  <a:cubicBezTo>
                    <a:pt x="4656" y="38303"/>
                    <a:pt x="4787" y="36755"/>
                    <a:pt x="4715" y="36338"/>
                  </a:cubicBezTo>
                  <a:cubicBezTo>
                    <a:pt x="4632" y="35933"/>
                    <a:pt x="4572" y="35421"/>
                    <a:pt x="4620" y="35362"/>
                  </a:cubicBezTo>
                  <a:cubicBezTo>
                    <a:pt x="4668" y="35314"/>
                    <a:pt x="4287" y="34552"/>
                    <a:pt x="4096" y="34362"/>
                  </a:cubicBezTo>
                  <a:cubicBezTo>
                    <a:pt x="3894" y="34171"/>
                    <a:pt x="3644" y="33909"/>
                    <a:pt x="3644" y="33909"/>
                  </a:cubicBezTo>
                  <a:cubicBezTo>
                    <a:pt x="3730" y="33746"/>
                    <a:pt x="3896" y="33651"/>
                    <a:pt x="4067" y="33651"/>
                  </a:cubicBezTo>
                  <a:cubicBezTo>
                    <a:pt x="4133" y="33651"/>
                    <a:pt x="4200" y="33665"/>
                    <a:pt x="4263" y="33695"/>
                  </a:cubicBezTo>
                  <a:cubicBezTo>
                    <a:pt x="4618" y="33829"/>
                    <a:pt x="5383" y="34196"/>
                    <a:pt x="5953" y="34196"/>
                  </a:cubicBezTo>
                  <a:cubicBezTo>
                    <a:pt x="6090" y="34196"/>
                    <a:pt x="6216" y="34174"/>
                    <a:pt x="6323" y="34123"/>
                  </a:cubicBezTo>
                  <a:cubicBezTo>
                    <a:pt x="6858" y="33862"/>
                    <a:pt x="7299" y="33004"/>
                    <a:pt x="7430" y="32719"/>
                  </a:cubicBezTo>
                  <a:cubicBezTo>
                    <a:pt x="7573" y="32433"/>
                    <a:pt x="7966" y="31647"/>
                    <a:pt x="7966" y="31647"/>
                  </a:cubicBezTo>
                  <a:lnTo>
                    <a:pt x="8728" y="30504"/>
                  </a:lnTo>
                  <a:cubicBezTo>
                    <a:pt x="8728" y="30504"/>
                    <a:pt x="9466" y="29754"/>
                    <a:pt x="9883" y="29337"/>
                  </a:cubicBezTo>
                  <a:cubicBezTo>
                    <a:pt x="10311" y="28920"/>
                    <a:pt x="10299" y="28028"/>
                    <a:pt x="10299" y="27444"/>
                  </a:cubicBezTo>
                  <a:cubicBezTo>
                    <a:pt x="10299" y="26849"/>
                    <a:pt x="9502" y="26051"/>
                    <a:pt x="9502" y="26051"/>
                  </a:cubicBezTo>
                  <a:lnTo>
                    <a:pt x="9502" y="25753"/>
                  </a:lnTo>
                  <a:lnTo>
                    <a:pt x="11037" y="25337"/>
                  </a:lnTo>
                  <a:lnTo>
                    <a:pt x="12323" y="25337"/>
                  </a:lnTo>
                  <a:cubicBezTo>
                    <a:pt x="12323" y="25337"/>
                    <a:pt x="13966" y="24849"/>
                    <a:pt x="14240" y="24575"/>
                  </a:cubicBezTo>
                  <a:cubicBezTo>
                    <a:pt x="14514" y="24301"/>
                    <a:pt x="14955" y="23384"/>
                    <a:pt x="14955" y="23384"/>
                  </a:cubicBezTo>
                  <a:cubicBezTo>
                    <a:pt x="14955" y="23384"/>
                    <a:pt x="15502" y="23313"/>
                    <a:pt x="15740" y="23075"/>
                  </a:cubicBezTo>
                  <a:lnTo>
                    <a:pt x="16502" y="22301"/>
                  </a:lnTo>
                  <a:lnTo>
                    <a:pt x="19955" y="19776"/>
                  </a:lnTo>
                  <a:cubicBezTo>
                    <a:pt x="19955" y="19776"/>
                    <a:pt x="20789" y="16859"/>
                    <a:pt x="20789" y="16502"/>
                  </a:cubicBezTo>
                  <a:cubicBezTo>
                    <a:pt x="20777" y="16276"/>
                    <a:pt x="16336" y="11061"/>
                    <a:pt x="15062" y="95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1"/>
            <p:cNvSpPr/>
            <p:nvPr/>
          </p:nvSpPr>
          <p:spPr>
            <a:xfrm>
              <a:off x="7115662" y="3987379"/>
              <a:ext cx="157751" cy="221189"/>
            </a:xfrm>
            <a:custGeom>
              <a:avLst/>
              <a:gdLst/>
              <a:ahLst/>
              <a:cxnLst/>
              <a:rect l="l" t="t" r="r" b="b"/>
              <a:pathLst>
                <a:path w="3168" h="4442" extrusionOk="0">
                  <a:moveTo>
                    <a:pt x="3168" y="1"/>
                  </a:moveTo>
                  <a:lnTo>
                    <a:pt x="1394" y="1787"/>
                  </a:lnTo>
                  <a:lnTo>
                    <a:pt x="1" y="4442"/>
                  </a:lnTo>
                  <a:lnTo>
                    <a:pt x="2180" y="2561"/>
                  </a:lnTo>
                  <a:lnTo>
                    <a:pt x="31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1"/>
            <p:cNvSpPr/>
            <p:nvPr/>
          </p:nvSpPr>
          <p:spPr>
            <a:xfrm>
              <a:off x="7127513" y="3192348"/>
              <a:ext cx="129318" cy="32666"/>
            </a:xfrm>
            <a:custGeom>
              <a:avLst/>
              <a:gdLst/>
              <a:ahLst/>
              <a:cxnLst/>
              <a:rect l="l" t="t" r="r" b="b"/>
              <a:pathLst>
                <a:path w="2597" h="656" extrusionOk="0">
                  <a:moveTo>
                    <a:pt x="1942" y="1"/>
                  </a:moveTo>
                  <a:lnTo>
                    <a:pt x="1" y="655"/>
                  </a:lnTo>
                  <a:lnTo>
                    <a:pt x="2597" y="655"/>
                  </a:lnTo>
                  <a:lnTo>
                    <a:pt x="19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1"/>
            <p:cNvSpPr/>
            <p:nvPr/>
          </p:nvSpPr>
          <p:spPr>
            <a:xfrm>
              <a:off x="7115662" y="3365486"/>
              <a:ext cx="167261" cy="132753"/>
            </a:xfrm>
            <a:custGeom>
              <a:avLst/>
              <a:gdLst/>
              <a:ahLst/>
              <a:cxnLst/>
              <a:rect l="l" t="t" r="r" b="b"/>
              <a:pathLst>
                <a:path w="3359" h="2666" extrusionOk="0">
                  <a:moveTo>
                    <a:pt x="2942" y="0"/>
                  </a:moveTo>
                  <a:lnTo>
                    <a:pt x="2942" y="0"/>
                  </a:lnTo>
                  <a:cubicBezTo>
                    <a:pt x="2942" y="0"/>
                    <a:pt x="2977" y="1227"/>
                    <a:pt x="2311" y="1893"/>
                  </a:cubicBezTo>
                  <a:cubicBezTo>
                    <a:pt x="1644" y="2560"/>
                    <a:pt x="1" y="2560"/>
                    <a:pt x="1" y="2560"/>
                  </a:cubicBezTo>
                  <a:cubicBezTo>
                    <a:pt x="1" y="2560"/>
                    <a:pt x="567" y="2666"/>
                    <a:pt x="1195" y="2666"/>
                  </a:cubicBezTo>
                  <a:cubicBezTo>
                    <a:pt x="1509" y="2666"/>
                    <a:pt x="1838" y="2639"/>
                    <a:pt x="2120" y="2560"/>
                  </a:cubicBezTo>
                  <a:cubicBezTo>
                    <a:pt x="2965" y="2322"/>
                    <a:pt x="3358" y="1512"/>
                    <a:pt x="3358" y="1512"/>
                  </a:cubicBezTo>
                  <a:lnTo>
                    <a:pt x="29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1"/>
            <p:cNvSpPr/>
            <p:nvPr/>
          </p:nvSpPr>
          <p:spPr>
            <a:xfrm>
              <a:off x="6931867" y="3533246"/>
              <a:ext cx="341544" cy="121599"/>
            </a:xfrm>
            <a:custGeom>
              <a:avLst/>
              <a:gdLst/>
              <a:ahLst/>
              <a:cxnLst/>
              <a:rect l="l" t="t" r="r" b="b"/>
              <a:pathLst>
                <a:path w="6859" h="2442" extrusionOk="0">
                  <a:moveTo>
                    <a:pt x="6859" y="1"/>
                  </a:moveTo>
                  <a:cubicBezTo>
                    <a:pt x="6549" y="251"/>
                    <a:pt x="6192" y="453"/>
                    <a:pt x="5823" y="596"/>
                  </a:cubicBezTo>
                  <a:cubicBezTo>
                    <a:pt x="5156" y="858"/>
                    <a:pt x="608" y="1691"/>
                    <a:pt x="608" y="1691"/>
                  </a:cubicBezTo>
                  <a:lnTo>
                    <a:pt x="1" y="84"/>
                  </a:lnTo>
                  <a:lnTo>
                    <a:pt x="263" y="2441"/>
                  </a:lnTo>
                  <a:cubicBezTo>
                    <a:pt x="263" y="2441"/>
                    <a:pt x="3608" y="2179"/>
                    <a:pt x="4716" y="1739"/>
                  </a:cubicBezTo>
                  <a:cubicBezTo>
                    <a:pt x="5835" y="1286"/>
                    <a:pt x="6859" y="798"/>
                    <a:pt x="6859" y="798"/>
                  </a:cubicBezTo>
                  <a:lnTo>
                    <a:pt x="68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1"/>
            <p:cNvSpPr/>
            <p:nvPr/>
          </p:nvSpPr>
          <p:spPr>
            <a:xfrm>
              <a:off x="7100275" y="3509145"/>
              <a:ext cx="62493" cy="54526"/>
            </a:xfrm>
            <a:custGeom>
              <a:avLst/>
              <a:gdLst/>
              <a:ahLst/>
              <a:cxnLst/>
              <a:rect l="l" t="t" r="r" b="b"/>
              <a:pathLst>
                <a:path w="1255" h="1095" extrusionOk="0">
                  <a:moveTo>
                    <a:pt x="646" y="1"/>
                  </a:moveTo>
                  <a:cubicBezTo>
                    <a:pt x="597" y="1"/>
                    <a:pt x="548" y="7"/>
                    <a:pt x="500" y="20"/>
                  </a:cubicBezTo>
                  <a:cubicBezTo>
                    <a:pt x="667" y="20"/>
                    <a:pt x="822" y="115"/>
                    <a:pt x="905" y="270"/>
                  </a:cubicBezTo>
                  <a:cubicBezTo>
                    <a:pt x="977" y="544"/>
                    <a:pt x="834" y="818"/>
                    <a:pt x="560" y="901"/>
                  </a:cubicBezTo>
                  <a:cubicBezTo>
                    <a:pt x="498" y="927"/>
                    <a:pt x="435" y="939"/>
                    <a:pt x="373" y="939"/>
                  </a:cubicBezTo>
                  <a:cubicBezTo>
                    <a:pt x="229" y="939"/>
                    <a:pt x="92" y="875"/>
                    <a:pt x="0" y="758"/>
                  </a:cubicBezTo>
                  <a:lnTo>
                    <a:pt x="0" y="770"/>
                  </a:lnTo>
                  <a:cubicBezTo>
                    <a:pt x="124" y="996"/>
                    <a:pt x="327" y="1094"/>
                    <a:pt x="530" y="1094"/>
                  </a:cubicBezTo>
                  <a:cubicBezTo>
                    <a:pt x="893" y="1094"/>
                    <a:pt x="1254" y="781"/>
                    <a:pt x="1155" y="330"/>
                  </a:cubicBezTo>
                  <a:cubicBezTo>
                    <a:pt x="1068" y="126"/>
                    <a:pt x="861" y="1"/>
                    <a:pt x="6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1"/>
            <p:cNvSpPr/>
            <p:nvPr/>
          </p:nvSpPr>
          <p:spPr>
            <a:xfrm>
              <a:off x="7160129" y="3642945"/>
              <a:ext cx="96702" cy="266851"/>
            </a:xfrm>
            <a:custGeom>
              <a:avLst/>
              <a:gdLst/>
              <a:ahLst/>
              <a:cxnLst/>
              <a:rect l="l" t="t" r="r" b="b"/>
              <a:pathLst>
                <a:path w="1942" h="5359" extrusionOk="0">
                  <a:moveTo>
                    <a:pt x="1" y="0"/>
                  </a:moveTo>
                  <a:lnTo>
                    <a:pt x="1" y="5358"/>
                  </a:lnTo>
                  <a:lnTo>
                    <a:pt x="1668" y="4834"/>
                  </a:lnTo>
                  <a:lnTo>
                    <a:pt x="1942" y="4548"/>
                  </a:lnTo>
                  <a:lnTo>
                    <a:pt x="1822" y="4429"/>
                  </a:lnTo>
                  <a:lnTo>
                    <a:pt x="156" y="5025"/>
                  </a:lnTo>
                  <a:lnTo>
                    <a:pt x="156" y="4537"/>
                  </a:lnTo>
                  <a:cubicBezTo>
                    <a:pt x="156" y="4048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1"/>
            <p:cNvSpPr/>
            <p:nvPr/>
          </p:nvSpPr>
          <p:spPr>
            <a:xfrm>
              <a:off x="7106798" y="3672573"/>
              <a:ext cx="33213" cy="267449"/>
            </a:xfrm>
            <a:custGeom>
              <a:avLst/>
              <a:gdLst/>
              <a:ahLst/>
              <a:cxnLst/>
              <a:rect l="l" t="t" r="r" b="b"/>
              <a:pathLst>
                <a:path w="667" h="5371" extrusionOk="0">
                  <a:moveTo>
                    <a:pt x="488" y="1"/>
                  </a:moveTo>
                  <a:cubicBezTo>
                    <a:pt x="488" y="1"/>
                    <a:pt x="334" y="3001"/>
                    <a:pt x="334" y="3787"/>
                  </a:cubicBezTo>
                  <a:cubicBezTo>
                    <a:pt x="322" y="4334"/>
                    <a:pt x="203" y="4858"/>
                    <a:pt x="0" y="5370"/>
                  </a:cubicBezTo>
                  <a:lnTo>
                    <a:pt x="667" y="515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1"/>
            <p:cNvSpPr/>
            <p:nvPr/>
          </p:nvSpPr>
          <p:spPr>
            <a:xfrm>
              <a:off x="6952632" y="3720576"/>
              <a:ext cx="102627" cy="267449"/>
            </a:xfrm>
            <a:custGeom>
              <a:avLst/>
              <a:gdLst/>
              <a:ahLst/>
              <a:cxnLst/>
              <a:rect l="l" t="t" r="r" b="b"/>
              <a:pathLst>
                <a:path w="2061" h="5371" extrusionOk="0">
                  <a:moveTo>
                    <a:pt x="1" y="1"/>
                  </a:moveTo>
                  <a:lnTo>
                    <a:pt x="1" y="5371"/>
                  </a:lnTo>
                  <a:lnTo>
                    <a:pt x="2060" y="4406"/>
                  </a:lnTo>
                  <a:lnTo>
                    <a:pt x="2060" y="4406"/>
                  </a:lnTo>
                  <a:cubicBezTo>
                    <a:pt x="2060" y="4406"/>
                    <a:pt x="1611" y="4535"/>
                    <a:pt x="1185" y="4535"/>
                  </a:cubicBezTo>
                  <a:cubicBezTo>
                    <a:pt x="803" y="4535"/>
                    <a:pt x="441" y="4431"/>
                    <a:pt x="441" y="4037"/>
                  </a:cubicBezTo>
                  <a:cubicBezTo>
                    <a:pt x="441" y="3192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1"/>
            <p:cNvSpPr/>
            <p:nvPr/>
          </p:nvSpPr>
          <p:spPr>
            <a:xfrm>
              <a:off x="7634430" y="2027338"/>
              <a:ext cx="39189" cy="370624"/>
            </a:xfrm>
            <a:custGeom>
              <a:avLst/>
              <a:gdLst/>
              <a:ahLst/>
              <a:cxnLst/>
              <a:rect l="l" t="t" r="r" b="b"/>
              <a:pathLst>
                <a:path w="787" h="744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7" y="47"/>
                    <a:pt x="25" y="129"/>
                  </a:cubicBezTo>
                  <a:lnTo>
                    <a:pt x="25" y="129"/>
                  </a:lnTo>
                  <a:cubicBezTo>
                    <a:pt x="25" y="114"/>
                    <a:pt x="25" y="99"/>
                    <a:pt x="25" y="84"/>
                  </a:cubicBezTo>
                  <a:lnTo>
                    <a:pt x="1" y="1"/>
                  </a:lnTo>
                  <a:close/>
                  <a:moveTo>
                    <a:pt x="25" y="129"/>
                  </a:moveTo>
                  <a:lnTo>
                    <a:pt x="25" y="129"/>
                  </a:lnTo>
                  <a:cubicBezTo>
                    <a:pt x="51" y="1388"/>
                    <a:pt x="146" y="2647"/>
                    <a:pt x="310" y="3906"/>
                  </a:cubicBezTo>
                  <a:cubicBezTo>
                    <a:pt x="560" y="5692"/>
                    <a:pt x="48" y="7442"/>
                    <a:pt x="48" y="7442"/>
                  </a:cubicBezTo>
                  <a:lnTo>
                    <a:pt x="608" y="7442"/>
                  </a:lnTo>
                  <a:cubicBezTo>
                    <a:pt x="608" y="7442"/>
                    <a:pt x="787" y="5609"/>
                    <a:pt x="787" y="4870"/>
                  </a:cubicBezTo>
                  <a:cubicBezTo>
                    <a:pt x="787" y="4227"/>
                    <a:pt x="203" y="1096"/>
                    <a:pt x="48" y="227"/>
                  </a:cubicBezTo>
                  <a:cubicBezTo>
                    <a:pt x="39" y="190"/>
                    <a:pt x="32" y="158"/>
                    <a:pt x="25" y="12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1"/>
            <p:cNvSpPr/>
            <p:nvPr/>
          </p:nvSpPr>
          <p:spPr>
            <a:xfrm>
              <a:off x="7121588" y="1432086"/>
              <a:ext cx="269839" cy="291749"/>
            </a:xfrm>
            <a:custGeom>
              <a:avLst/>
              <a:gdLst/>
              <a:ahLst/>
              <a:cxnLst/>
              <a:rect l="l" t="t" r="r" b="b"/>
              <a:pathLst>
                <a:path w="5419" h="5859" extrusionOk="0">
                  <a:moveTo>
                    <a:pt x="4549" y="1"/>
                  </a:moveTo>
                  <a:cubicBezTo>
                    <a:pt x="4549" y="1"/>
                    <a:pt x="1954" y="501"/>
                    <a:pt x="1263" y="1180"/>
                  </a:cubicBezTo>
                  <a:cubicBezTo>
                    <a:pt x="572" y="1870"/>
                    <a:pt x="1" y="5859"/>
                    <a:pt x="1" y="5859"/>
                  </a:cubicBezTo>
                  <a:cubicBezTo>
                    <a:pt x="1" y="5859"/>
                    <a:pt x="1453" y="2025"/>
                    <a:pt x="1787" y="1668"/>
                  </a:cubicBezTo>
                  <a:cubicBezTo>
                    <a:pt x="2477" y="953"/>
                    <a:pt x="5418" y="334"/>
                    <a:pt x="5418" y="334"/>
                  </a:cubicBezTo>
                  <a:lnTo>
                    <a:pt x="454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1"/>
            <p:cNvSpPr/>
            <p:nvPr/>
          </p:nvSpPr>
          <p:spPr>
            <a:xfrm>
              <a:off x="7345119" y="1599896"/>
              <a:ext cx="174930" cy="65829"/>
            </a:xfrm>
            <a:custGeom>
              <a:avLst/>
              <a:gdLst/>
              <a:ahLst/>
              <a:cxnLst/>
              <a:rect l="l" t="t" r="r" b="b"/>
              <a:pathLst>
                <a:path w="3513" h="1322" extrusionOk="0">
                  <a:moveTo>
                    <a:pt x="2025" y="0"/>
                  </a:moveTo>
                  <a:cubicBezTo>
                    <a:pt x="1798" y="0"/>
                    <a:pt x="203" y="572"/>
                    <a:pt x="203" y="572"/>
                  </a:cubicBezTo>
                  <a:lnTo>
                    <a:pt x="1" y="774"/>
                  </a:lnTo>
                  <a:lnTo>
                    <a:pt x="1822" y="310"/>
                  </a:lnTo>
                  <a:lnTo>
                    <a:pt x="2977" y="631"/>
                  </a:lnTo>
                  <a:lnTo>
                    <a:pt x="3513" y="1322"/>
                  </a:lnTo>
                  <a:lnTo>
                    <a:pt x="3191" y="369"/>
                  </a:lnTo>
                  <a:cubicBezTo>
                    <a:pt x="3191" y="369"/>
                    <a:pt x="2263" y="0"/>
                    <a:pt x="2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1"/>
            <p:cNvSpPr/>
            <p:nvPr/>
          </p:nvSpPr>
          <p:spPr>
            <a:xfrm>
              <a:off x="7212315" y="2680702"/>
              <a:ext cx="187976" cy="114230"/>
            </a:xfrm>
            <a:custGeom>
              <a:avLst/>
              <a:gdLst/>
              <a:ahLst/>
              <a:cxnLst/>
              <a:rect l="l" t="t" r="r" b="b"/>
              <a:pathLst>
                <a:path w="3775" h="2294" extrusionOk="0">
                  <a:moveTo>
                    <a:pt x="3775" y="0"/>
                  </a:moveTo>
                  <a:lnTo>
                    <a:pt x="3775" y="0"/>
                  </a:lnTo>
                  <a:cubicBezTo>
                    <a:pt x="3489" y="489"/>
                    <a:pt x="3168" y="953"/>
                    <a:pt x="2834" y="1393"/>
                  </a:cubicBezTo>
                  <a:cubicBezTo>
                    <a:pt x="2715" y="1550"/>
                    <a:pt x="2508" y="1611"/>
                    <a:pt x="2259" y="1611"/>
                  </a:cubicBezTo>
                  <a:cubicBezTo>
                    <a:pt x="1389" y="1611"/>
                    <a:pt x="1" y="870"/>
                    <a:pt x="1" y="870"/>
                  </a:cubicBezTo>
                  <a:lnTo>
                    <a:pt x="1" y="870"/>
                  </a:lnTo>
                  <a:cubicBezTo>
                    <a:pt x="1" y="870"/>
                    <a:pt x="1741" y="2294"/>
                    <a:pt x="2672" y="2294"/>
                  </a:cubicBezTo>
                  <a:cubicBezTo>
                    <a:pt x="2762" y="2294"/>
                    <a:pt x="2845" y="2280"/>
                    <a:pt x="2918" y="2251"/>
                  </a:cubicBezTo>
                  <a:cubicBezTo>
                    <a:pt x="3739" y="1929"/>
                    <a:pt x="3775" y="1"/>
                    <a:pt x="37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7" name="Google Shape;1457;p51"/>
          <p:cNvSpPr/>
          <p:nvPr/>
        </p:nvSpPr>
        <p:spPr>
          <a:xfrm>
            <a:off x="2625325" y="3171825"/>
            <a:ext cx="3739800" cy="118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8" name="Google Shape;1458;p51"/>
          <p:cNvSpPr txBox="1">
            <a:spLocks noGrp="1"/>
          </p:cNvSpPr>
          <p:nvPr>
            <p:ph type="subTitle" idx="1"/>
          </p:nvPr>
        </p:nvSpPr>
        <p:spPr>
          <a:xfrm>
            <a:off x="2288000" y="3166546"/>
            <a:ext cx="4568100" cy="5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Google Shape;102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450" y="871525"/>
            <a:ext cx="3893726" cy="4271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26" name="Google Shape;1026;p36"/>
          <p:cNvSpPr txBox="1">
            <a:spLocks noGrp="1"/>
          </p:cNvSpPr>
          <p:nvPr>
            <p:ph type="title"/>
          </p:nvPr>
        </p:nvSpPr>
        <p:spPr>
          <a:xfrm>
            <a:off x="4936300" y="1381825"/>
            <a:ext cx="3448800" cy="9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>
                <a:latin typeface="Allura"/>
                <a:ea typeface="Allura"/>
                <a:cs typeface="Allura"/>
                <a:sym typeface="Allura"/>
              </a:rPr>
              <a:t>R.D.Clarke</a:t>
            </a:r>
            <a:endParaRPr sz="6200">
              <a:latin typeface="Allura"/>
              <a:ea typeface="Allura"/>
              <a:cs typeface="Allura"/>
              <a:sym typeface="Allura"/>
            </a:endParaRPr>
          </a:p>
        </p:txBody>
      </p:sp>
      <p:sp>
        <p:nvSpPr>
          <p:cNvPr id="1027" name="Google Shape;1027;p36"/>
          <p:cNvSpPr txBox="1"/>
          <p:nvPr/>
        </p:nvSpPr>
        <p:spPr>
          <a:xfrm>
            <a:off x="4215600" y="2197000"/>
            <a:ext cx="51045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5E4C3E"/>
                </a:solidFill>
                <a:latin typeface="Yellowtail"/>
                <a:ea typeface="Yellowtail"/>
                <a:cs typeface="Yellowtail"/>
                <a:sym typeface="Yellowtail"/>
              </a:rPr>
              <a:t>British actuary &amp; Secret Agent of British Military  </a:t>
            </a:r>
            <a:endParaRPr sz="2000" b="1">
              <a:solidFill>
                <a:srgbClr val="5E4C3E"/>
              </a:solidFill>
              <a:latin typeface="Yellowtail"/>
              <a:ea typeface="Yellowtail"/>
              <a:cs typeface="Yellowtail"/>
              <a:sym typeface="Yellowtail"/>
            </a:endParaRPr>
          </a:p>
        </p:txBody>
      </p:sp>
      <p:sp>
        <p:nvSpPr>
          <p:cNvPr id="1028" name="Google Shape;1028;p36"/>
          <p:cNvSpPr txBox="1"/>
          <p:nvPr/>
        </p:nvSpPr>
        <p:spPr>
          <a:xfrm>
            <a:off x="0" y="0"/>
            <a:ext cx="7640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EB Garamond"/>
                <a:ea typeface="EB Garamond"/>
                <a:cs typeface="EB Garamond"/>
                <a:sym typeface="EB Garamond"/>
              </a:rPr>
              <a:t>Source : AN APPLICATION OF THE POISSON DISTRIBUTION BY R. D. CLARKE, F.I.A. of the Prudential Assurance Company, Ltd</a:t>
            </a:r>
            <a:endParaRPr sz="1000" b="1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37"/>
          <p:cNvSpPr txBox="1">
            <a:spLocks noGrp="1"/>
          </p:cNvSpPr>
          <p:nvPr>
            <p:ph type="ctrTitle" idx="4294967295"/>
          </p:nvPr>
        </p:nvSpPr>
        <p:spPr>
          <a:xfrm>
            <a:off x="-629548" y="-282840"/>
            <a:ext cx="8161703" cy="1551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i="1" dirty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World War II (1939-45)</a:t>
            </a:r>
            <a:endParaRPr sz="4400" i="1" dirty="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1034" name="Google Shape;1034;p37"/>
          <p:cNvGrpSpPr/>
          <p:nvPr/>
        </p:nvGrpSpPr>
        <p:grpSpPr>
          <a:xfrm>
            <a:off x="5744960" y="1350971"/>
            <a:ext cx="3461319" cy="3832346"/>
            <a:chOff x="4816525" y="874008"/>
            <a:chExt cx="3856193" cy="4269548"/>
          </a:xfrm>
        </p:grpSpPr>
        <p:sp>
          <p:nvSpPr>
            <p:cNvPr id="1035" name="Google Shape;1035;p37"/>
            <p:cNvSpPr/>
            <p:nvPr/>
          </p:nvSpPr>
          <p:spPr>
            <a:xfrm>
              <a:off x="4816525" y="2509575"/>
              <a:ext cx="631460" cy="1726763"/>
            </a:xfrm>
            <a:custGeom>
              <a:avLst/>
              <a:gdLst/>
              <a:ahLst/>
              <a:cxnLst/>
              <a:rect l="l" t="t" r="r" b="b"/>
              <a:pathLst>
                <a:path w="16301" h="44576" extrusionOk="0">
                  <a:moveTo>
                    <a:pt x="15524" y="0"/>
                  </a:moveTo>
                  <a:cubicBezTo>
                    <a:pt x="13816" y="0"/>
                    <a:pt x="12087" y="819"/>
                    <a:pt x="11085" y="2059"/>
                  </a:cubicBezTo>
                  <a:cubicBezTo>
                    <a:pt x="9573" y="3928"/>
                    <a:pt x="9299" y="6417"/>
                    <a:pt x="9085" y="8798"/>
                  </a:cubicBezTo>
                  <a:cubicBezTo>
                    <a:pt x="8990" y="9738"/>
                    <a:pt x="8906" y="10703"/>
                    <a:pt x="9109" y="11655"/>
                  </a:cubicBezTo>
                  <a:cubicBezTo>
                    <a:pt x="9323" y="12703"/>
                    <a:pt x="9752" y="14036"/>
                    <a:pt x="8775" y="14525"/>
                  </a:cubicBezTo>
                  <a:cubicBezTo>
                    <a:pt x="8490" y="14679"/>
                    <a:pt x="8120" y="14703"/>
                    <a:pt x="7870" y="14882"/>
                  </a:cubicBezTo>
                  <a:cubicBezTo>
                    <a:pt x="7370" y="15251"/>
                    <a:pt x="7573" y="15989"/>
                    <a:pt x="7466" y="16573"/>
                  </a:cubicBezTo>
                  <a:cubicBezTo>
                    <a:pt x="7299" y="17596"/>
                    <a:pt x="6204" y="18216"/>
                    <a:pt x="5596" y="19049"/>
                  </a:cubicBezTo>
                  <a:cubicBezTo>
                    <a:pt x="5144" y="19668"/>
                    <a:pt x="4942" y="20406"/>
                    <a:pt x="4751" y="21121"/>
                  </a:cubicBezTo>
                  <a:lnTo>
                    <a:pt x="2822" y="28443"/>
                  </a:lnTo>
                  <a:cubicBezTo>
                    <a:pt x="1417" y="33682"/>
                    <a:pt x="48" y="39266"/>
                    <a:pt x="1870" y="44576"/>
                  </a:cubicBezTo>
                  <a:cubicBezTo>
                    <a:pt x="2084" y="43147"/>
                    <a:pt x="2060" y="41707"/>
                    <a:pt x="1822" y="40278"/>
                  </a:cubicBezTo>
                  <a:cubicBezTo>
                    <a:pt x="0" y="29134"/>
                    <a:pt x="9085" y="20775"/>
                    <a:pt x="10311" y="9881"/>
                  </a:cubicBezTo>
                  <a:cubicBezTo>
                    <a:pt x="11216" y="10227"/>
                    <a:pt x="11514" y="10786"/>
                    <a:pt x="11811" y="11358"/>
                  </a:cubicBezTo>
                  <a:cubicBezTo>
                    <a:pt x="11621" y="7583"/>
                    <a:pt x="11228" y="3440"/>
                    <a:pt x="14383" y="1559"/>
                  </a:cubicBezTo>
                  <a:cubicBezTo>
                    <a:pt x="14931" y="952"/>
                    <a:pt x="15574" y="440"/>
                    <a:pt x="16300" y="59"/>
                  </a:cubicBezTo>
                  <a:cubicBezTo>
                    <a:pt x="16044" y="19"/>
                    <a:pt x="15784" y="0"/>
                    <a:pt x="155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7"/>
            <p:cNvSpPr/>
            <p:nvPr/>
          </p:nvSpPr>
          <p:spPr>
            <a:xfrm>
              <a:off x="4816525" y="2569927"/>
              <a:ext cx="557200" cy="1779872"/>
            </a:xfrm>
            <a:custGeom>
              <a:avLst/>
              <a:gdLst/>
              <a:ahLst/>
              <a:cxnLst/>
              <a:rect l="l" t="t" r="r" b="b"/>
              <a:pathLst>
                <a:path w="14384" h="45947" extrusionOk="0">
                  <a:moveTo>
                    <a:pt x="14383" y="1"/>
                  </a:moveTo>
                  <a:lnTo>
                    <a:pt x="14383" y="1"/>
                  </a:lnTo>
                  <a:cubicBezTo>
                    <a:pt x="11228" y="1882"/>
                    <a:pt x="11621" y="6025"/>
                    <a:pt x="11811" y="9800"/>
                  </a:cubicBezTo>
                  <a:cubicBezTo>
                    <a:pt x="11514" y="9240"/>
                    <a:pt x="11216" y="8669"/>
                    <a:pt x="10311" y="8323"/>
                  </a:cubicBezTo>
                  <a:cubicBezTo>
                    <a:pt x="9085" y="19217"/>
                    <a:pt x="0" y="27576"/>
                    <a:pt x="1822" y="38720"/>
                  </a:cubicBezTo>
                  <a:cubicBezTo>
                    <a:pt x="2060" y="40149"/>
                    <a:pt x="2084" y="41589"/>
                    <a:pt x="1870" y="43018"/>
                  </a:cubicBezTo>
                  <a:cubicBezTo>
                    <a:pt x="1953" y="43280"/>
                    <a:pt x="2048" y="43542"/>
                    <a:pt x="2144" y="43792"/>
                  </a:cubicBezTo>
                  <a:cubicBezTo>
                    <a:pt x="2453" y="44566"/>
                    <a:pt x="2858" y="45328"/>
                    <a:pt x="3465" y="45947"/>
                  </a:cubicBezTo>
                  <a:cubicBezTo>
                    <a:pt x="2239" y="37124"/>
                    <a:pt x="4501" y="27838"/>
                    <a:pt x="8168" y="20229"/>
                  </a:cubicBezTo>
                  <a:cubicBezTo>
                    <a:pt x="8168" y="20229"/>
                    <a:pt x="8528" y="20099"/>
                    <a:pt x="8976" y="20099"/>
                  </a:cubicBezTo>
                  <a:cubicBezTo>
                    <a:pt x="9352" y="20099"/>
                    <a:pt x="9791" y="20191"/>
                    <a:pt x="10133" y="20527"/>
                  </a:cubicBezTo>
                  <a:cubicBezTo>
                    <a:pt x="10156" y="19170"/>
                    <a:pt x="9109" y="17860"/>
                    <a:pt x="9585" y="16681"/>
                  </a:cubicBezTo>
                  <a:cubicBezTo>
                    <a:pt x="9623" y="16667"/>
                    <a:pt x="9663" y="16661"/>
                    <a:pt x="9703" y="16661"/>
                  </a:cubicBezTo>
                  <a:cubicBezTo>
                    <a:pt x="10204" y="16661"/>
                    <a:pt x="10864" y="17675"/>
                    <a:pt x="11484" y="17675"/>
                  </a:cubicBezTo>
                  <a:cubicBezTo>
                    <a:pt x="11607" y="17675"/>
                    <a:pt x="11729" y="17635"/>
                    <a:pt x="11847" y="17539"/>
                  </a:cubicBezTo>
                  <a:cubicBezTo>
                    <a:pt x="12931" y="16134"/>
                    <a:pt x="10692" y="13919"/>
                    <a:pt x="11776" y="12514"/>
                  </a:cubicBezTo>
                  <a:cubicBezTo>
                    <a:pt x="11872" y="12436"/>
                    <a:pt x="11992" y="12403"/>
                    <a:pt x="12126" y="12403"/>
                  </a:cubicBezTo>
                  <a:cubicBezTo>
                    <a:pt x="12835" y="12403"/>
                    <a:pt x="13958" y="13310"/>
                    <a:pt x="14231" y="13310"/>
                  </a:cubicBezTo>
                  <a:cubicBezTo>
                    <a:pt x="14317" y="13310"/>
                    <a:pt x="14318" y="13219"/>
                    <a:pt x="14193" y="12979"/>
                  </a:cubicBezTo>
                  <a:cubicBezTo>
                    <a:pt x="12704" y="8466"/>
                    <a:pt x="11514" y="3215"/>
                    <a:pt x="143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7"/>
            <p:cNvSpPr/>
            <p:nvPr/>
          </p:nvSpPr>
          <p:spPr>
            <a:xfrm>
              <a:off x="5710330" y="2715227"/>
              <a:ext cx="318732" cy="1014690"/>
            </a:xfrm>
            <a:custGeom>
              <a:avLst/>
              <a:gdLst/>
              <a:ahLst/>
              <a:cxnLst/>
              <a:rect l="l" t="t" r="r" b="b"/>
              <a:pathLst>
                <a:path w="8228" h="26194" extrusionOk="0">
                  <a:moveTo>
                    <a:pt x="5978" y="0"/>
                  </a:moveTo>
                  <a:lnTo>
                    <a:pt x="5978" y="0"/>
                  </a:lnTo>
                  <a:cubicBezTo>
                    <a:pt x="7037" y="5144"/>
                    <a:pt x="4573" y="10978"/>
                    <a:pt x="1" y="14431"/>
                  </a:cubicBezTo>
                  <a:cubicBezTo>
                    <a:pt x="1227" y="13990"/>
                    <a:pt x="2751" y="14109"/>
                    <a:pt x="4120" y="13276"/>
                  </a:cubicBezTo>
                  <a:lnTo>
                    <a:pt x="4120" y="13276"/>
                  </a:lnTo>
                  <a:cubicBezTo>
                    <a:pt x="739" y="16526"/>
                    <a:pt x="3227" y="22027"/>
                    <a:pt x="1048" y="26194"/>
                  </a:cubicBezTo>
                  <a:lnTo>
                    <a:pt x="3751" y="25206"/>
                  </a:lnTo>
                  <a:cubicBezTo>
                    <a:pt x="2680" y="20324"/>
                    <a:pt x="5013" y="15407"/>
                    <a:pt x="5680" y="10680"/>
                  </a:cubicBezTo>
                  <a:lnTo>
                    <a:pt x="5680" y="10680"/>
                  </a:lnTo>
                  <a:cubicBezTo>
                    <a:pt x="5562" y="10980"/>
                    <a:pt x="5181" y="11183"/>
                    <a:pt x="4805" y="11183"/>
                  </a:cubicBezTo>
                  <a:cubicBezTo>
                    <a:pt x="4689" y="11183"/>
                    <a:pt x="4573" y="11163"/>
                    <a:pt x="4466" y="11121"/>
                  </a:cubicBezTo>
                  <a:cubicBezTo>
                    <a:pt x="7025" y="8132"/>
                    <a:pt x="8228" y="3572"/>
                    <a:pt x="59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7"/>
            <p:cNvSpPr/>
            <p:nvPr/>
          </p:nvSpPr>
          <p:spPr>
            <a:xfrm>
              <a:off x="5814105" y="2616062"/>
              <a:ext cx="993501" cy="1075585"/>
            </a:xfrm>
            <a:custGeom>
              <a:avLst/>
              <a:gdLst/>
              <a:ahLst/>
              <a:cxnLst/>
              <a:rect l="l" t="t" r="r" b="b"/>
              <a:pathLst>
                <a:path w="25647" h="27766" extrusionOk="0">
                  <a:moveTo>
                    <a:pt x="2465" y="0"/>
                  </a:moveTo>
                  <a:lnTo>
                    <a:pt x="2465" y="0"/>
                  </a:lnTo>
                  <a:cubicBezTo>
                    <a:pt x="2846" y="822"/>
                    <a:pt x="3120" y="1679"/>
                    <a:pt x="3299" y="2560"/>
                  </a:cubicBezTo>
                  <a:cubicBezTo>
                    <a:pt x="5549" y="6132"/>
                    <a:pt x="4346" y="10692"/>
                    <a:pt x="1787" y="13681"/>
                  </a:cubicBezTo>
                  <a:cubicBezTo>
                    <a:pt x="1891" y="13723"/>
                    <a:pt x="2006" y="13743"/>
                    <a:pt x="2122" y="13743"/>
                  </a:cubicBezTo>
                  <a:cubicBezTo>
                    <a:pt x="2495" y="13743"/>
                    <a:pt x="2883" y="13540"/>
                    <a:pt x="3001" y="13240"/>
                  </a:cubicBezTo>
                  <a:lnTo>
                    <a:pt x="3001" y="13240"/>
                  </a:lnTo>
                  <a:cubicBezTo>
                    <a:pt x="2334" y="17967"/>
                    <a:pt x="1" y="22884"/>
                    <a:pt x="1072" y="27766"/>
                  </a:cubicBezTo>
                  <a:cubicBezTo>
                    <a:pt x="5954" y="25980"/>
                    <a:pt x="20634" y="20741"/>
                    <a:pt x="25647" y="19539"/>
                  </a:cubicBezTo>
                  <a:cubicBezTo>
                    <a:pt x="25253" y="19474"/>
                    <a:pt x="24786" y="19444"/>
                    <a:pt x="24259" y="19444"/>
                  </a:cubicBezTo>
                  <a:cubicBezTo>
                    <a:pt x="18630" y="19444"/>
                    <a:pt x="6115" y="22857"/>
                    <a:pt x="2370" y="24349"/>
                  </a:cubicBezTo>
                  <a:cubicBezTo>
                    <a:pt x="2584" y="22086"/>
                    <a:pt x="2799" y="19836"/>
                    <a:pt x="3013" y="17574"/>
                  </a:cubicBezTo>
                  <a:cubicBezTo>
                    <a:pt x="3037" y="17050"/>
                    <a:pt x="3132" y="16538"/>
                    <a:pt x="3275" y="16038"/>
                  </a:cubicBezTo>
                  <a:cubicBezTo>
                    <a:pt x="3382" y="15740"/>
                    <a:pt x="3525" y="15455"/>
                    <a:pt x="3656" y="15157"/>
                  </a:cubicBezTo>
                  <a:cubicBezTo>
                    <a:pt x="3870" y="14609"/>
                    <a:pt x="4049" y="14050"/>
                    <a:pt x="4192" y="13478"/>
                  </a:cubicBezTo>
                  <a:cubicBezTo>
                    <a:pt x="4549" y="12145"/>
                    <a:pt x="4906" y="10811"/>
                    <a:pt x="5263" y="9478"/>
                  </a:cubicBezTo>
                  <a:cubicBezTo>
                    <a:pt x="5763" y="7585"/>
                    <a:pt x="6263" y="5573"/>
                    <a:pt x="5585" y="3644"/>
                  </a:cubicBezTo>
                  <a:cubicBezTo>
                    <a:pt x="5061" y="2167"/>
                    <a:pt x="3894" y="941"/>
                    <a:pt x="24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7"/>
            <p:cNvSpPr/>
            <p:nvPr/>
          </p:nvSpPr>
          <p:spPr>
            <a:xfrm>
              <a:off x="4848327" y="2511822"/>
              <a:ext cx="2046037" cy="2094072"/>
            </a:xfrm>
            <a:custGeom>
              <a:avLst/>
              <a:gdLst/>
              <a:ahLst/>
              <a:cxnLst/>
              <a:rect l="l" t="t" r="r" b="b"/>
              <a:pathLst>
                <a:path w="52818" h="54058" extrusionOk="0">
                  <a:moveTo>
                    <a:pt x="15479" y="1"/>
                  </a:moveTo>
                  <a:cubicBezTo>
                    <a:pt x="10264" y="2834"/>
                    <a:pt x="11610" y="9168"/>
                    <a:pt x="13372" y="14479"/>
                  </a:cubicBezTo>
                  <a:cubicBezTo>
                    <a:pt x="13496" y="14716"/>
                    <a:pt x="13496" y="14806"/>
                    <a:pt x="13411" y="14806"/>
                  </a:cubicBezTo>
                  <a:cubicBezTo>
                    <a:pt x="13140" y="14806"/>
                    <a:pt x="12015" y="13903"/>
                    <a:pt x="11299" y="13903"/>
                  </a:cubicBezTo>
                  <a:cubicBezTo>
                    <a:pt x="11163" y="13903"/>
                    <a:pt x="11041" y="13936"/>
                    <a:pt x="10943" y="14014"/>
                  </a:cubicBezTo>
                  <a:cubicBezTo>
                    <a:pt x="9859" y="15419"/>
                    <a:pt x="12110" y="17634"/>
                    <a:pt x="11026" y="19039"/>
                  </a:cubicBezTo>
                  <a:cubicBezTo>
                    <a:pt x="10908" y="19135"/>
                    <a:pt x="10786" y="19175"/>
                    <a:pt x="10663" y="19175"/>
                  </a:cubicBezTo>
                  <a:cubicBezTo>
                    <a:pt x="10043" y="19175"/>
                    <a:pt x="9383" y="18161"/>
                    <a:pt x="8882" y="18161"/>
                  </a:cubicBezTo>
                  <a:cubicBezTo>
                    <a:pt x="8842" y="18161"/>
                    <a:pt x="8802" y="18167"/>
                    <a:pt x="8764" y="18181"/>
                  </a:cubicBezTo>
                  <a:cubicBezTo>
                    <a:pt x="8288" y="19372"/>
                    <a:pt x="9335" y="20670"/>
                    <a:pt x="9312" y="22027"/>
                  </a:cubicBezTo>
                  <a:cubicBezTo>
                    <a:pt x="8977" y="21687"/>
                    <a:pt x="8542" y="21594"/>
                    <a:pt x="8167" y="21594"/>
                  </a:cubicBezTo>
                  <a:cubicBezTo>
                    <a:pt x="7714" y="21594"/>
                    <a:pt x="7347" y="21729"/>
                    <a:pt x="7347" y="21729"/>
                  </a:cubicBezTo>
                  <a:cubicBezTo>
                    <a:pt x="4871" y="26849"/>
                    <a:pt x="2037" y="34933"/>
                    <a:pt x="834" y="42351"/>
                  </a:cubicBezTo>
                  <a:cubicBezTo>
                    <a:pt x="1" y="47530"/>
                    <a:pt x="3418" y="52424"/>
                    <a:pt x="8562" y="53424"/>
                  </a:cubicBezTo>
                  <a:lnTo>
                    <a:pt x="8609" y="53436"/>
                  </a:lnTo>
                  <a:cubicBezTo>
                    <a:pt x="10762" y="53870"/>
                    <a:pt x="12871" y="54058"/>
                    <a:pt x="14949" y="54058"/>
                  </a:cubicBezTo>
                  <a:cubicBezTo>
                    <a:pt x="25513" y="54058"/>
                    <a:pt x="35278" y="49206"/>
                    <a:pt x="45923" y="47256"/>
                  </a:cubicBezTo>
                  <a:cubicBezTo>
                    <a:pt x="51805" y="46185"/>
                    <a:pt x="52817" y="38029"/>
                    <a:pt x="51543" y="32600"/>
                  </a:cubicBezTo>
                  <a:cubicBezTo>
                    <a:pt x="51293" y="31481"/>
                    <a:pt x="50876" y="30350"/>
                    <a:pt x="50031" y="29457"/>
                  </a:cubicBezTo>
                  <a:cubicBezTo>
                    <a:pt x="49293" y="28671"/>
                    <a:pt x="48293" y="28147"/>
                    <a:pt x="47281" y="27694"/>
                  </a:cubicBezTo>
                  <a:cubicBezTo>
                    <a:pt x="46864" y="27504"/>
                    <a:pt x="46793" y="27194"/>
                    <a:pt x="46912" y="26802"/>
                  </a:cubicBezTo>
                  <a:lnTo>
                    <a:pt x="46912" y="26802"/>
                  </a:lnTo>
                  <a:cubicBezTo>
                    <a:pt x="41673" y="28837"/>
                    <a:pt x="36470" y="31028"/>
                    <a:pt x="31029" y="32612"/>
                  </a:cubicBezTo>
                  <a:cubicBezTo>
                    <a:pt x="32005" y="32100"/>
                    <a:pt x="32731" y="31219"/>
                    <a:pt x="33065" y="30171"/>
                  </a:cubicBezTo>
                  <a:lnTo>
                    <a:pt x="33065" y="30171"/>
                  </a:lnTo>
                  <a:cubicBezTo>
                    <a:pt x="29409" y="31802"/>
                    <a:pt x="26159" y="33826"/>
                    <a:pt x="22087" y="34636"/>
                  </a:cubicBezTo>
                  <a:cubicBezTo>
                    <a:pt x="22087" y="33314"/>
                    <a:pt x="22682" y="32350"/>
                    <a:pt x="23373" y="31421"/>
                  </a:cubicBezTo>
                  <a:lnTo>
                    <a:pt x="23373" y="31421"/>
                  </a:lnTo>
                  <a:lnTo>
                    <a:pt x="23301" y="31445"/>
                  </a:lnTo>
                  <a:cubicBezTo>
                    <a:pt x="25492" y="27278"/>
                    <a:pt x="22992" y="21777"/>
                    <a:pt x="26373" y="18515"/>
                  </a:cubicBezTo>
                  <a:lnTo>
                    <a:pt x="26373" y="18515"/>
                  </a:lnTo>
                  <a:cubicBezTo>
                    <a:pt x="24992" y="19360"/>
                    <a:pt x="23480" y="19241"/>
                    <a:pt x="22254" y="19682"/>
                  </a:cubicBezTo>
                  <a:cubicBezTo>
                    <a:pt x="27600" y="15633"/>
                    <a:pt x="30088" y="8335"/>
                    <a:pt x="27397" y="2691"/>
                  </a:cubicBezTo>
                  <a:cubicBezTo>
                    <a:pt x="26683" y="2239"/>
                    <a:pt x="25933" y="1846"/>
                    <a:pt x="25135" y="1548"/>
                  </a:cubicBezTo>
                  <a:cubicBezTo>
                    <a:pt x="22754" y="655"/>
                    <a:pt x="19765" y="894"/>
                    <a:pt x="17241" y="679"/>
                  </a:cubicBezTo>
                  <a:cubicBezTo>
                    <a:pt x="16705" y="322"/>
                    <a:pt x="16110" y="96"/>
                    <a:pt x="15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7"/>
            <p:cNvSpPr/>
            <p:nvPr/>
          </p:nvSpPr>
          <p:spPr>
            <a:xfrm>
              <a:off x="5703900" y="3372894"/>
              <a:ext cx="1127223" cy="480616"/>
            </a:xfrm>
            <a:custGeom>
              <a:avLst/>
              <a:gdLst/>
              <a:ahLst/>
              <a:cxnLst/>
              <a:rect l="l" t="t" r="r" b="b"/>
              <a:pathLst>
                <a:path w="29099" h="12407" extrusionOk="0">
                  <a:moveTo>
                    <a:pt x="27289" y="1"/>
                  </a:moveTo>
                  <a:lnTo>
                    <a:pt x="27289" y="1"/>
                  </a:lnTo>
                  <a:cubicBezTo>
                    <a:pt x="21372" y="1417"/>
                    <a:pt x="7132" y="7061"/>
                    <a:pt x="1286" y="9192"/>
                  </a:cubicBezTo>
                  <a:cubicBezTo>
                    <a:pt x="607" y="10121"/>
                    <a:pt x="0" y="11085"/>
                    <a:pt x="0" y="12407"/>
                  </a:cubicBezTo>
                  <a:cubicBezTo>
                    <a:pt x="4072" y="11597"/>
                    <a:pt x="7322" y="9561"/>
                    <a:pt x="10978" y="7930"/>
                  </a:cubicBezTo>
                  <a:lnTo>
                    <a:pt x="10978" y="7930"/>
                  </a:lnTo>
                  <a:cubicBezTo>
                    <a:pt x="10644" y="8990"/>
                    <a:pt x="9918" y="9859"/>
                    <a:pt x="8942" y="10371"/>
                  </a:cubicBezTo>
                  <a:cubicBezTo>
                    <a:pt x="14383" y="8799"/>
                    <a:pt x="19586" y="6608"/>
                    <a:pt x="24825" y="4573"/>
                  </a:cubicBezTo>
                  <a:cubicBezTo>
                    <a:pt x="25325" y="3013"/>
                    <a:pt x="29099" y="286"/>
                    <a:pt x="272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7"/>
            <p:cNvSpPr/>
            <p:nvPr/>
          </p:nvSpPr>
          <p:spPr>
            <a:xfrm>
              <a:off x="5297980" y="2206502"/>
              <a:ext cx="706185" cy="845175"/>
            </a:xfrm>
            <a:custGeom>
              <a:avLst/>
              <a:gdLst/>
              <a:ahLst/>
              <a:cxnLst/>
              <a:rect l="l" t="t" r="r" b="b"/>
              <a:pathLst>
                <a:path w="18230" h="21818" extrusionOk="0">
                  <a:moveTo>
                    <a:pt x="5038" y="1"/>
                  </a:moveTo>
                  <a:lnTo>
                    <a:pt x="978" y="11216"/>
                  </a:lnTo>
                  <a:cubicBezTo>
                    <a:pt x="1" y="16921"/>
                    <a:pt x="3963" y="21818"/>
                    <a:pt x="8944" y="21818"/>
                  </a:cubicBezTo>
                  <a:cubicBezTo>
                    <a:pt x="10700" y="21818"/>
                    <a:pt x="12583" y="21209"/>
                    <a:pt x="14420" y="19813"/>
                  </a:cubicBezTo>
                  <a:cubicBezTo>
                    <a:pt x="15623" y="18908"/>
                    <a:pt x="16432" y="17586"/>
                    <a:pt x="16718" y="16110"/>
                  </a:cubicBezTo>
                  <a:cubicBezTo>
                    <a:pt x="17206" y="13598"/>
                    <a:pt x="17825" y="11073"/>
                    <a:pt x="18230" y="8561"/>
                  </a:cubicBezTo>
                  <a:lnTo>
                    <a:pt x="50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7"/>
            <p:cNvSpPr/>
            <p:nvPr/>
          </p:nvSpPr>
          <p:spPr>
            <a:xfrm>
              <a:off x="5343457" y="2227264"/>
              <a:ext cx="617824" cy="817710"/>
            </a:xfrm>
            <a:custGeom>
              <a:avLst/>
              <a:gdLst/>
              <a:ahLst/>
              <a:cxnLst/>
              <a:rect l="l" t="t" r="r" b="b"/>
              <a:pathLst>
                <a:path w="15949" h="21109" extrusionOk="0">
                  <a:moveTo>
                    <a:pt x="5269" y="0"/>
                  </a:moveTo>
                  <a:lnTo>
                    <a:pt x="1137" y="11204"/>
                  </a:lnTo>
                  <a:cubicBezTo>
                    <a:pt x="0" y="16656"/>
                    <a:pt x="2856" y="21109"/>
                    <a:pt x="6892" y="21109"/>
                  </a:cubicBezTo>
                  <a:cubicBezTo>
                    <a:pt x="8603" y="21109"/>
                    <a:pt x="10527" y="20308"/>
                    <a:pt x="12448" y="18443"/>
                  </a:cubicBezTo>
                  <a:cubicBezTo>
                    <a:pt x="13282" y="17634"/>
                    <a:pt x="13865" y="16586"/>
                    <a:pt x="14127" y="15455"/>
                  </a:cubicBezTo>
                  <a:cubicBezTo>
                    <a:pt x="14710" y="12835"/>
                    <a:pt x="15425" y="10204"/>
                    <a:pt x="15949" y="7609"/>
                  </a:cubicBezTo>
                  <a:lnTo>
                    <a:pt x="5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7"/>
            <p:cNvSpPr/>
            <p:nvPr/>
          </p:nvSpPr>
          <p:spPr>
            <a:xfrm>
              <a:off x="5409154" y="1358484"/>
              <a:ext cx="1102818" cy="1227320"/>
            </a:xfrm>
            <a:custGeom>
              <a:avLst/>
              <a:gdLst/>
              <a:ahLst/>
              <a:cxnLst/>
              <a:rect l="l" t="t" r="r" b="b"/>
              <a:pathLst>
                <a:path w="28469" h="31683" extrusionOk="0">
                  <a:moveTo>
                    <a:pt x="21391" y="0"/>
                  </a:moveTo>
                  <a:cubicBezTo>
                    <a:pt x="20783" y="0"/>
                    <a:pt x="20055" y="464"/>
                    <a:pt x="19527" y="902"/>
                  </a:cubicBezTo>
                  <a:cubicBezTo>
                    <a:pt x="18241" y="1962"/>
                    <a:pt x="17575" y="2819"/>
                    <a:pt x="16408" y="4033"/>
                  </a:cubicBezTo>
                  <a:cubicBezTo>
                    <a:pt x="16285" y="3687"/>
                    <a:pt x="16193" y="3542"/>
                    <a:pt x="16008" y="3542"/>
                  </a:cubicBezTo>
                  <a:cubicBezTo>
                    <a:pt x="15887" y="3542"/>
                    <a:pt x="15726" y="3604"/>
                    <a:pt x="15491" y="3712"/>
                  </a:cubicBezTo>
                  <a:cubicBezTo>
                    <a:pt x="13836" y="4474"/>
                    <a:pt x="8585" y="8832"/>
                    <a:pt x="5811" y="11296"/>
                  </a:cubicBezTo>
                  <a:cubicBezTo>
                    <a:pt x="2275" y="14463"/>
                    <a:pt x="1" y="18868"/>
                    <a:pt x="882" y="23071"/>
                  </a:cubicBezTo>
                  <a:cubicBezTo>
                    <a:pt x="1644" y="26739"/>
                    <a:pt x="2323" y="29167"/>
                    <a:pt x="5478" y="30727"/>
                  </a:cubicBezTo>
                  <a:cubicBezTo>
                    <a:pt x="6773" y="31367"/>
                    <a:pt x="8243" y="31683"/>
                    <a:pt x="9764" y="31683"/>
                  </a:cubicBezTo>
                  <a:cubicBezTo>
                    <a:pt x="11948" y="31683"/>
                    <a:pt x="14237" y="31033"/>
                    <a:pt x="16265" y="29763"/>
                  </a:cubicBezTo>
                  <a:cubicBezTo>
                    <a:pt x="19694" y="27608"/>
                    <a:pt x="21230" y="23917"/>
                    <a:pt x="23016" y="20202"/>
                  </a:cubicBezTo>
                  <a:cubicBezTo>
                    <a:pt x="24778" y="16547"/>
                    <a:pt x="26349" y="12796"/>
                    <a:pt x="27719" y="8986"/>
                  </a:cubicBezTo>
                  <a:cubicBezTo>
                    <a:pt x="28100" y="7927"/>
                    <a:pt x="28469" y="6796"/>
                    <a:pt x="28231" y="5807"/>
                  </a:cubicBezTo>
                  <a:cubicBezTo>
                    <a:pt x="28053" y="5071"/>
                    <a:pt x="27393" y="4493"/>
                    <a:pt x="26679" y="4493"/>
                  </a:cubicBezTo>
                  <a:cubicBezTo>
                    <a:pt x="26434" y="4493"/>
                    <a:pt x="26184" y="4560"/>
                    <a:pt x="25945" y="4712"/>
                  </a:cubicBezTo>
                  <a:cubicBezTo>
                    <a:pt x="26397" y="3771"/>
                    <a:pt x="27433" y="2081"/>
                    <a:pt x="25909" y="890"/>
                  </a:cubicBezTo>
                  <a:cubicBezTo>
                    <a:pt x="25566" y="622"/>
                    <a:pt x="25240" y="517"/>
                    <a:pt x="24930" y="517"/>
                  </a:cubicBezTo>
                  <a:cubicBezTo>
                    <a:pt x="24151" y="517"/>
                    <a:pt x="23467" y="1174"/>
                    <a:pt x="22837" y="1557"/>
                  </a:cubicBezTo>
                  <a:cubicBezTo>
                    <a:pt x="22837" y="866"/>
                    <a:pt x="22385" y="259"/>
                    <a:pt x="21730" y="57"/>
                  </a:cubicBezTo>
                  <a:cubicBezTo>
                    <a:pt x="21623" y="18"/>
                    <a:pt x="21509" y="0"/>
                    <a:pt x="213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7"/>
            <p:cNvSpPr/>
            <p:nvPr/>
          </p:nvSpPr>
          <p:spPr>
            <a:xfrm>
              <a:off x="5443319" y="1370338"/>
              <a:ext cx="1051142" cy="1239600"/>
            </a:xfrm>
            <a:custGeom>
              <a:avLst/>
              <a:gdLst/>
              <a:ahLst/>
              <a:cxnLst/>
              <a:rect l="l" t="t" r="r" b="b"/>
              <a:pathLst>
                <a:path w="27135" h="32000" extrusionOk="0">
                  <a:moveTo>
                    <a:pt x="20979" y="0"/>
                  </a:moveTo>
                  <a:cubicBezTo>
                    <a:pt x="20399" y="0"/>
                    <a:pt x="19672" y="510"/>
                    <a:pt x="19133" y="965"/>
                  </a:cubicBezTo>
                  <a:cubicBezTo>
                    <a:pt x="17883" y="2049"/>
                    <a:pt x="17205" y="2906"/>
                    <a:pt x="16062" y="4132"/>
                  </a:cubicBezTo>
                  <a:cubicBezTo>
                    <a:pt x="15936" y="3708"/>
                    <a:pt x="15577" y="3253"/>
                    <a:pt x="15141" y="3253"/>
                  </a:cubicBezTo>
                  <a:cubicBezTo>
                    <a:pt x="15039" y="3253"/>
                    <a:pt x="14932" y="3278"/>
                    <a:pt x="14823" y="3334"/>
                  </a:cubicBezTo>
                  <a:cubicBezTo>
                    <a:pt x="13240" y="4156"/>
                    <a:pt x="8525" y="9157"/>
                    <a:pt x="5810" y="11681"/>
                  </a:cubicBezTo>
                  <a:cubicBezTo>
                    <a:pt x="2346" y="14883"/>
                    <a:pt x="0" y="19241"/>
                    <a:pt x="583" y="23218"/>
                  </a:cubicBezTo>
                  <a:cubicBezTo>
                    <a:pt x="1095" y="26683"/>
                    <a:pt x="2572" y="30231"/>
                    <a:pt x="5429" y="31552"/>
                  </a:cubicBezTo>
                  <a:cubicBezTo>
                    <a:pt x="6097" y="31862"/>
                    <a:pt x="6770" y="32000"/>
                    <a:pt x="7453" y="32000"/>
                  </a:cubicBezTo>
                  <a:cubicBezTo>
                    <a:pt x="9680" y="32000"/>
                    <a:pt x="12004" y="30533"/>
                    <a:pt x="14538" y="28802"/>
                  </a:cubicBezTo>
                  <a:cubicBezTo>
                    <a:pt x="17847" y="26540"/>
                    <a:pt x="19491" y="22920"/>
                    <a:pt x="21348" y="19277"/>
                  </a:cubicBezTo>
                  <a:cubicBezTo>
                    <a:pt x="23193" y="15645"/>
                    <a:pt x="24848" y="11978"/>
                    <a:pt x="26325" y="8264"/>
                  </a:cubicBezTo>
                  <a:cubicBezTo>
                    <a:pt x="26741" y="7240"/>
                    <a:pt x="27134" y="6132"/>
                    <a:pt x="26968" y="5192"/>
                  </a:cubicBezTo>
                  <a:cubicBezTo>
                    <a:pt x="26848" y="4525"/>
                    <a:pt x="26298" y="4024"/>
                    <a:pt x="25663" y="4024"/>
                  </a:cubicBezTo>
                  <a:cubicBezTo>
                    <a:pt x="25413" y="4024"/>
                    <a:pt x="25151" y="4101"/>
                    <a:pt x="24896" y="4275"/>
                  </a:cubicBezTo>
                  <a:cubicBezTo>
                    <a:pt x="25384" y="3346"/>
                    <a:pt x="26432" y="1668"/>
                    <a:pt x="25086" y="608"/>
                  </a:cubicBezTo>
                  <a:cubicBezTo>
                    <a:pt x="24804" y="391"/>
                    <a:pt x="24529" y="304"/>
                    <a:pt x="24262" y="304"/>
                  </a:cubicBezTo>
                  <a:cubicBezTo>
                    <a:pt x="23503" y="304"/>
                    <a:pt x="22806" y="1004"/>
                    <a:pt x="22181" y="1418"/>
                  </a:cubicBezTo>
                  <a:cubicBezTo>
                    <a:pt x="22193" y="691"/>
                    <a:pt x="21836" y="239"/>
                    <a:pt x="21229" y="36"/>
                  </a:cubicBezTo>
                  <a:cubicBezTo>
                    <a:pt x="21150" y="12"/>
                    <a:pt x="21066" y="0"/>
                    <a:pt x="209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7"/>
            <p:cNvSpPr/>
            <p:nvPr/>
          </p:nvSpPr>
          <p:spPr>
            <a:xfrm>
              <a:off x="5732022" y="1494875"/>
              <a:ext cx="665123" cy="557975"/>
            </a:xfrm>
            <a:custGeom>
              <a:avLst/>
              <a:gdLst/>
              <a:ahLst/>
              <a:cxnLst/>
              <a:rect l="l" t="t" r="r" b="b"/>
              <a:pathLst>
                <a:path w="17170" h="14404" extrusionOk="0">
                  <a:moveTo>
                    <a:pt x="0" y="7835"/>
                  </a:moveTo>
                  <a:cubicBezTo>
                    <a:pt x="165" y="8227"/>
                    <a:pt x="528" y="8448"/>
                    <a:pt x="952" y="8513"/>
                  </a:cubicBezTo>
                  <a:lnTo>
                    <a:pt x="952" y="8513"/>
                  </a:lnTo>
                  <a:cubicBezTo>
                    <a:pt x="634" y="8289"/>
                    <a:pt x="316" y="8063"/>
                    <a:pt x="0" y="7835"/>
                  </a:cubicBezTo>
                  <a:close/>
                  <a:moveTo>
                    <a:pt x="13681" y="0"/>
                  </a:moveTo>
                  <a:lnTo>
                    <a:pt x="6418" y="8478"/>
                  </a:lnTo>
                  <a:cubicBezTo>
                    <a:pt x="5882" y="9112"/>
                    <a:pt x="5132" y="9805"/>
                    <a:pt x="4448" y="9805"/>
                  </a:cubicBezTo>
                  <a:cubicBezTo>
                    <a:pt x="4312" y="9805"/>
                    <a:pt x="4178" y="9777"/>
                    <a:pt x="4048" y="9716"/>
                  </a:cubicBezTo>
                  <a:cubicBezTo>
                    <a:pt x="3548" y="9478"/>
                    <a:pt x="3406" y="8763"/>
                    <a:pt x="3584" y="8144"/>
                  </a:cubicBezTo>
                  <a:cubicBezTo>
                    <a:pt x="3751" y="7537"/>
                    <a:pt x="4168" y="6989"/>
                    <a:pt x="4560" y="6477"/>
                  </a:cubicBezTo>
                  <a:lnTo>
                    <a:pt x="8680" y="1131"/>
                  </a:lnTo>
                  <a:lnTo>
                    <a:pt x="4120" y="6537"/>
                  </a:lnTo>
                  <a:cubicBezTo>
                    <a:pt x="3536" y="7239"/>
                    <a:pt x="2917" y="7966"/>
                    <a:pt x="2120" y="8335"/>
                  </a:cubicBezTo>
                  <a:cubicBezTo>
                    <a:pt x="1836" y="8466"/>
                    <a:pt x="1525" y="8534"/>
                    <a:pt x="1229" y="8534"/>
                  </a:cubicBezTo>
                  <a:cubicBezTo>
                    <a:pt x="1135" y="8534"/>
                    <a:pt x="1042" y="8527"/>
                    <a:pt x="952" y="8513"/>
                  </a:cubicBezTo>
                  <a:lnTo>
                    <a:pt x="952" y="8513"/>
                  </a:lnTo>
                  <a:cubicBezTo>
                    <a:pt x="2496" y="9599"/>
                    <a:pt x="4073" y="10636"/>
                    <a:pt x="5692" y="11633"/>
                  </a:cubicBezTo>
                  <a:cubicBezTo>
                    <a:pt x="5978" y="11812"/>
                    <a:pt x="6266" y="11988"/>
                    <a:pt x="6556" y="12163"/>
                  </a:cubicBezTo>
                  <a:lnTo>
                    <a:pt x="6556" y="12163"/>
                  </a:lnTo>
                  <a:cubicBezTo>
                    <a:pt x="6142" y="11776"/>
                    <a:pt x="6020" y="11057"/>
                    <a:pt x="6180" y="10418"/>
                  </a:cubicBezTo>
                  <a:cubicBezTo>
                    <a:pt x="6382" y="9597"/>
                    <a:pt x="6918" y="8870"/>
                    <a:pt x="7454" y="8180"/>
                  </a:cubicBezTo>
                  <a:lnTo>
                    <a:pt x="13681" y="0"/>
                  </a:lnTo>
                  <a:close/>
                  <a:moveTo>
                    <a:pt x="6556" y="12163"/>
                  </a:moveTo>
                  <a:cubicBezTo>
                    <a:pt x="6662" y="12262"/>
                    <a:pt x="6787" y="12339"/>
                    <a:pt x="6932" y="12388"/>
                  </a:cubicBezTo>
                  <a:lnTo>
                    <a:pt x="6932" y="12388"/>
                  </a:lnTo>
                  <a:cubicBezTo>
                    <a:pt x="6806" y="12313"/>
                    <a:pt x="6681" y="12238"/>
                    <a:pt x="6556" y="12163"/>
                  </a:cubicBezTo>
                  <a:close/>
                  <a:moveTo>
                    <a:pt x="17169" y="1215"/>
                  </a:moveTo>
                  <a:lnTo>
                    <a:pt x="17169" y="1215"/>
                  </a:lnTo>
                  <a:cubicBezTo>
                    <a:pt x="14669" y="4394"/>
                    <a:pt x="12169" y="7573"/>
                    <a:pt x="9656" y="10740"/>
                  </a:cubicBezTo>
                  <a:cubicBezTo>
                    <a:pt x="9299" y="11204"/>
                    <a:pt x="8930" y="11668"/>
                    <a:pt x="8466" y="12002"/>
                  </a:cubicBezTo>
                  <a:cubicBezTo>
                    <a:pt x="8105" y="12261"/>
                    <a:pt x="7679" y="12441"/>
                    <a:pt x="7283" y="12441"/>
                  </a:cubicBezTo>
                  <a:cubicBezTo>
                    <a:pt x="7170" y="12441"/>
                    <a:pt x="7059" y="12426"/>
                    <a:pt x="6954" y="12395"/>
                  </a:cubicBezTo>
                  <a:cubicBezTo>
                    <a:pt x="6946" y="12392"/>
                    <a:pt x="6939" y="12390"/>
                    <a:pt x="6932" y="12388"/>
                  </a:cubicBezTo>
                  <a:lnTo>
                    <a:pt x="6932" y="12388"/>
                  </a:lnTo>
                  <a:cubicBezTo>
                    <a:pt x="7484" y="12715"/>
                    <a:pt x="8040" y="13035"/>
                    <a:pt x="8597" y="13347"/>
                  </a:cubicBezTo>
                  <a:cubicBezTo>
                    <a:pt x="9056" y="13611"/>
                    <a:pt x="9972" y="14404"/>
                    <a:pt x="10680" y="14404"/>
                  </a:cubicBezTo>
                  <a:cubicBezTo>
                    <a:pt x="10835" y="14404"/>
                    <a:pt x="10981" y="14366"/>
                    <a:pt x="11109" y="14276"/>
                  </a:cubicBezTo>
                  <a:cubicBezTo>
                    <a:pt x="10311" y="13145"/>
                    <a:pt x="10656" y="12097"/>
                    <a:pt x="11442" y="10775"/>
                  </a:cubicBezTo>
                  <a:lnTo>
                    <a:pt x="17169" y="12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7"/>
            <p:cNvSpPr/>
            <p:nvPr/>
          </p:nvSpPr>
          <p:spPr>
            <a:xfrm>
              <a:off x="5934963" y="2102494"/>
              <a:ext cx="379124" cy="191673"/>
            </a:xfrm>
            <a:custGeom>
              <a:avLst/>
              <a:gdLst/>
              <a:ahLst/>
              <a:cxnLst/>
              <a:rect l="l" t="t" r="r" b="b"/>
              <a:pathLst>
                <a:path w="9787" h="4948" extrusionOk="0">
                  <a:moveTo>
                    <a:pt x="2121" y="0"/>
                  </a:moveTo>
                  <a:cubicBezTo>
                    <a:pt x="1777" y="0"/>
                    <a:pt x="1441" y="51"/>
                    <a:pt x="1131" y="197"/>
                  </a:cubicBezTo>
                  <a:cubicBezTo>
                    <a:pt x="381" y="554"/>
                    <a:pt x="0" y="1412"/>
                    <a:pt x="24" y="2233"/>
                  </a:cubicBezTo>
                  <a:cubicBezTo>
                    <a:pt x="2429" y="3495"/>
                    <a:pt x="5036" y="4007"/>
                    <a:pt x="7703" y="4948"/>
                  </a:cubicBezTo>
                  <a:lnTo>
                    <a:pt x="8930" y="3364"/>
                  </a:lnTo>
                  <a:lnTo>
                    <a:pt x="8930" y="3364"/>
                  </a:lnTo>
                  <a:cubicBezTo>
                    <a:pt x="8704" y="3662"/>
                    <a:pt x="8787" y="4198"/>
                    <a:pt x="8763" y="4638"/>
                  </a:cubicBezTo>
                  <a:cubicBezTo>
                    <a:pt x="9382" y="3793"/>
                    <a:pt x="9787" y="3055"/>
                    <a:pt x="9632" y="2198"/>
                  </a:cubicBezTo>
                  <a:cubicBezTo>
                    <a:pt x="9466" y="1852"/>
                    <a:pt x="9204" y="1566"/>
                    <a:pt x="8894" y="1352"/>
                  </a:cubicBezTo>
                  <a:cubicBezTo>
                    <a:pt x="8406" y="1031"/>
                    <a:pt x="7822" y="924"/>
                    <a:pt x="7251" y="828"/>
                  </a:cubicBezTo>
                  <a:lnTo>
                    <a:pt x="3274" y="126"/>
                  </a:lnTo>
                  <a:cubicBezTo>
                    <a:pt x="2898" y="63"/>
                    <a:pt x="2505" y="0"/>
                    <a:pt x="2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7"/>
            <p:cNvSpPr/>
            <p:nvPr/>
          </p:nvSpPr>
          <p:spPr>
            <a:xfrm>
              <a:off x="6253183" y="2282154"/>
              <a:ext cx="21267" cy="27697"/>
            </a:xfrm>
            <a:custGeom>
              <a:avLst/>
              <a:gdLst/>
              <a:ahLst/>
              <a:cxnLst/>
              <a:rect l="l" t="t" r="r" b="b"/>
              <a:pathLst>
                <a:path w="549" h="715" extrusionOk="0">
                  <a:moveTo>
                    <a:pt x="548" y="0"/>
                  </a:moveTo>
                  <a:lnTo>
                    <a:pt x="548" y="0"/>
                  </a:lnTo>
                  <a:cubicBezTo>
                    <a:pt x="381" y="227"/>
                    <a:pt x="191" y="465"/>
                    <a:pt x="0" y="715"/>
                  </a:cubicBezTo>
                  <a:cubicBezTo>
                    <a:pt x="417" y="655"/>
                    <a:pt x="524" y="357"/>
                    <a:pt x="54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7"/>
            <p:cNvSpPr/>
            <p:nvPr/>
          </p:nvSpPr>
          <p:spPr>
            <a:xfrm>
              <a:off x="5675738" y="2187598"/>
              <a:ext cx="647149" cy="466438"/>
            </a:xfrm>
            <a:custGeom>
              <a:avLst/>
              <a:gdLst/>
              <a:ahLst/>
              <a:cxnLst/>
              <a:rect l="l" t="t" r="r" b="b"/>
              <a:pathLst>
                <a:path w="16706" h="12041" extrusionOk="0">
                  <a:moveTo>
                    <a:pt x="15455" y="2441"/>
                  </a:moveTo>
                  <a:lnTo>
                    <a:pt x="15455" y="2441"/>
                  </a:lnTo>
                  <a:cubicBezTo>
                    <a:pt x="15431" y="2798"/>
                    <a:pt x="15324" y="3096"/>
                    <a:pt x="14907" y="3156"/>
                  </a:cubicBezTo>
                  <a:cubicBezTo>
                    <a:pt x="15098" y="2906"/>
                    <a:pt x="15288" y="2668"/>
                    <a:pt x="15455" y="2441"/>
                  </a:cubicBezTo>
                  <a:close/>
                  <a:moveTo>
                    <a:pt x="8859" y="2715"/>
                  </a:moveTo>
                  <a:cubicBezTo>
                    <a:pt x="9895" y="2763"/>
                    <a:pt x="10919" y="2977"/>
                    <a:pt x="11895" y="3346"/>
                  </a:cubicBezTo>
                  <a:cubicBezTo>
                    <a:pt x="10883" y="3239"/>
                    <a:pt x="9847" y="3120"/>
                    <a:pt x="8907" y="2727"/>
                  </a:cubicBezTo>
                  <a:lnTo>
                    <a:pt x="8859" y="2715"/>
                  </a:lnTo>
                  <a:close/>
                  <a:moveTo>
                    <a:pt x="16324" y="1"/>
                  </a:moveTo>
                  <a:lnTo>
                    <a:pt x="16324" y="1"/>
                  </a:lnTo>
                  <a:cubicBezTo>
                    <a:pt x="16467" y="858"/>
                    <a:pt x="16074" y="1596"/>
                    <a:pt x="15455" y="2441"/>
                  </a:cubicBezTo>
                  <a:cubicBezTo>
                    <a:pt x="15479" y="2001"/>
                    <a:pt x="15396" y="1465"/>
                    <a:pt x="15622" y="1167"/>
                  </a:cubicBezTo>
                  <a:lnTo>
                    <a:pt x="15622" y="1167"/>
                  </a:lnTo>
                  <a:lnTo>
                    <a:pt x="14395" y="2751"/>
                  </a:lnTo>
                  <a:cubicBezTo>
                    <a:pt x="11728" y="1810"/>
                    <a:pt x="9121" y="1298"/>
                    <a:pt x="6716" y="36"/>
                  </a:cubicBezTo>
                  <a:lnTo>
                    <a:pt x="6716" y="36"/>
                  </a:lnTo>
                  <a:cubicBezTo>
                    <a:pt x="6716" y="239"/>
                    <a:pt x="6752" y="441"/>
                    <a:pt x="6811" y="643"/>
                  </a:cubicBezTo>
                  <a:cubicBezTo>
                    <a:pt x="7109" y="1608"/>
                    <a:pt x="7942" y="2322"/>
                    <a:pt x="8859" y="2715"/>
                  </a:cubicBezTo>
                  <a:cubicBezTo>
                    <a:pt x="8660" y="2705"/>
                    <a:pt x="8462" y="2699"/>
                    <a:pt x="8263" y="2699"/>
                  </a:cubicBezTo>
                  <a:cubicBezTo>
                    <a:pt x="6444" y="2699"/>
                    <a:pt x="4658" y="3141"/>
                    <a:pt x="3037" y="3989"/>
                  </a:cubicBezTo>
                  <a:cubicBezTo>
                    <a:pt x="2025" y="4513"/>
                    <a:pt x="1072" y="5227"/>
                    <a:pt x="537" y="6227"/>
                  </a:cubicBezTo>
                  <a:cubicBezTo>
                    <a:pt x="1" y="7228"/>
                    <a:pt x="72" y="8954"/>
                    <a:pt x="894" y="9716"/>
                  </a:cubicBezTo>
                  <a:cubicBezTo>
                    <a:pt x="2544" y="11228"/>
                    <a:pt x="4770" y="12040"/>
                    <a:pt x="7002" y="12040"/>
                  </a:cubicBezTo>
                  <a:cubicBezTo>
                    <a:pt x="8040" y="12040"/>
                    <a:pt x="9079" y="11865"/>
                    <a:pt x="10062" y="11502"/>
                  </a:cubicBezTo>
                  <a:cubicBezTo>
                    <a:pt x="13145" y="10371"/>
                    <a:pt x="14788" y="7478"/>
                    <a:pt x="15967" y="4406"/>
                  </a:cubicBezTo>
                  <a:cubicBezTo>
                    <a:pt x="16312" y="3513"/>
                    <a:pt x="16658" y="2596"/>
                    <a:pt x="16693" y="1644"/>
                  </a:cubicBezTo>
                  <a:cubicBezTo>
                    <a:pt x="16705" y="1072"/>
                    <a:pt x="16586" y="512"/>
                    <a:pt x="163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7"/>
            <p:cNvSpPr/>
            <p:nvPr/>
          </p:nvSpPr>
          <p:spPr>
            <a:xfrm>
              <a:off x="6019331" y="2292768"/>
              <a:ext cx="117220" cy="24482"/>
            </a:xfrm>
            <a:custGeom>
              <a:avLst/>
              <a:gdLst/>
              <a:ahLst/>
              <a:cxnLst/>
              <a:rect l="l" t="t" r="r" b="b"/>
              <a:pathLst>
                <a:path w="3026" h="632" extrusionOk="0">
                  <a:moveTo>
                    <a:pt x="1" y="0"/>
                  </a:moveTo>
                  <a:lnTo>
                    <a:pt x="49" y="24"/>
                  </a:lnTo>
                  <a:cubicBezTo>
                    <a:pt x="977" y="417"/>
                    <a:pt x="2013" y="524"/>
                    <a:pt x="3025" y="631"/>
                  </a:cubicBezTo>
                  <a:cubicBezTo>
                    <a:pt x="2049" y="262"/>
                    <a:pt x="1037" y="48"/>
                    <a:pt x="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7"/>
            <p:cNvSpPr/>
            <p:nvPr/>
          </p:nvSpPr>
          <p:spPr>
            <a:xfrm>
              <a:off x="5691891" y="2185739"/>
              <a:ext cx="514279" cy="221888"/>
            </a:xfrm>
            <a:custGeom>
              <a:avLst/>
              <a:gdLst/>
              <a:ahLst/>
              <a:cxnLst/>
              <a:rect l="l" t="t" r="r" b="b"/>
              <a:pathLst>
                <a:path w="13276" h="5728" extrusionOk="0">
                  <a:moveTo>
                    <a:pt x="5858" y="1"/>
                  </a:moveTo>
                  <a:lnTo>
                    <a:pt x="5858" y="1"/>
                  </a:lnTo>
                  <a:cubicBezTo>
                    <a:pt x="5787" y="1013"/>
                    <a:pt x="6323" y="2227"/>
                    <a:pt x="7192" y="2751"/>
                  </a:cubicBezTo>
                  <a:lnTo>
                    <a:pt x="1733" y="5011"/>
                  </a:lnTo>
                  <a:lnTo>
                    <a:pt x="1733" y="5011"/>
                  </a:lnTo>
                  <a:cubicBezTo>
                    <a:pt x="3241" y="4501"/>
                    <a:pt x="4831" y="4246"/>
                    <a:pt x="6417" y="4246"/>
                  </a:cubicBezTo>
                  <a:cubicBezTo>
                    <a:pt x="8446" y="4246"/>
                    <a:pt x="10470" y="4664"/>
                    <a:pt x="12312" y="5502"/>
                  </a:cubicBezTo>
                  <a:lnTo>
                    <a:pt x="10895" y="4549"/>
                  </a:lnTo>
                  <a:cubicBezTo>
                    <a:pt x="11788" y="4311"/>
                    <a:pt x="12383" y="3894"/>
                    <a:pt x="13276" y="3656"/>
                  </a:cubicBezTo>
                  <a:lnTo>
                    <a:pt x="13276" y="3656"/>
                  </a:lnTo>
                  <a:cubicBezTo>
                    <a:pt x="12990" y="3691"/>
                    <a:pt x="12703" y="3708"/>
                    <a:pt x="12417" y="3708"/>
                  </a:cubicBezTo>
                  <a:cubicBezTo>
                    <a:pt x="9789" y="3708"/>
                    <a:pt x="7190" y="2266"/>
                    <a:pt x="5858" y="1"/>
                  </a:cubicBezTo>
                  <a:close/>
                  <a:moveTo>
                    <a:pt x="1733" y="5011"/>
                  </a:moveTo>
                  <a:cubicBezTo>
                    <a:pt x="1141" y="5211"/>
                    <a:pt x="562" y="5450"/>
                    <a:pt x="0" y="5728"/>
                  </a:cubicBezTo>
                  <a:lnTo>
                    <a:pt x="1733" y="50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7"/>
            <p:cNvSpPr/>
            <p:nvPr/>
          </p:nvSpPr>
          <p:spPr>
            <a:xfrm>
              <a:off x="6266547" y="1730083"/>
              <a:ext cx="107497" cy="75732"/>
            </a:xfrm>
            <a:custGeom>
              <a:avLst/>
              <a:gdLst/>
              <a:ahLst/>
              <a:cxnLst/>
              <a:rect l="l" t="t" r="r" b="b"/>
              <a:pathLst>
                <a:path w="2775" h="1955" extrusionOk="0">
                  <a:moveTo>
                    <a:pt x="405" y="1"/>
                  </a:moveTo>
                  <a:cubicBezTo>
                    <a:pt x="1" y="120"/>
                    <a:pt x="203" y="810"/>
                    <a:pt x="382" y="1084"/>
                  </a:cubicBezTo>
                  <a:cubicBezTo>
                    <a:pt x="632" y="1441"/>
                    <a:pt x="1013" y="1703"/>
                    <a:pt x="1453" y="1810"/>
                  </a:cubicBezTo>
                  <a:cubicBezTo>
                    <a:pt x="1845" y="1897"/>
                    <a:pt x="2247" y="1955"/>
                    <a:pt x="2660" y="1955"/>
                  </a:cubicBezTo>
                  <a:cubicBezTo>
                    <a:pt x="2698" y="1955"/>
                    <a:pt x="2736" y="1954"/>
                    <a:pt x="2775" y="1953"/>
                  </a:cubicBezTo>
                  <a:cubicBezTo>
                    <a:pt x="1608" y="1929"/>
                    <a:pt x="834" y="989"/>
                    <a:pt x="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7"/>
            <p:cNvSpPr/>
            <p:nvPr/>
          </p:nvSpPr>
          <p:spPr>
            <a:xfrm>
              <a:off x="6177995" y="1885958"/>
              <a:ext cx="113501" cy="66009"/>
            </a:xfrm>
            <a:custGeom>
              <a:avLst/>
              <a:gdLst/>
              <a:ahLst/>
              <a:cxnLst/>
              <a:rect l="l" t="t" r="r" b="b"/>
              <a:pathLst>
                <a:path w="2930" h="1704" extrusionOk="0">
                  <a:moveTo>
                    <a:pt x="72" y="1"/>
                  </a:moveTo>
                  <a:lnTo>
                    <a:pt x="72" y="1"/>
                  </a:lnTo>
                  <a:cubicBezTo>
                    <a:pt x="1" y="1334"/>
                    <a:pt x="2025" y="1465"/>
                    <a:pt x="2930" y="1703"/>
                  </a:cubicBezTo>
                  <a:cubicBezTo>
                    <a:pt x="2846" y="1680"/>
                    <a:pt x="2763" y="1656"/>
                    <a:pt x="2680" y="1632"/>
                  </a:cubicBezTo>
                  <a:cubicBezTo>
                    <a:pt x="1656" y="1311"/>
                    <a:pt x="858" y="668"/>
                    <a:pt x="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7"/>
            <p:cNvSpPr/>
            <p:nvPr/>
          </p:nvSpPr>
          <p:spPr>
            <a:xfrm>
              <a:off x="6153088" y="1612479"/>
              <a:ext cx="99672" cy="75693"/>
            </a:xfrm>
            <a:custGeom>
              <a:avLst/>
              <a:gdLst/>
              <a:ahLst/>
              <a:cxnLst/>
              <a:rect l="l" t="t" r="r" b="b"/>
              <a:pathLst>
                <a:path w="2573" h="1954" extrusionOk="0">
                  <a:moveTo>
                    <a:pt x="203" y="0"/>
                  </a:moveTo>
                  <a:lnTo>
                    <a:pt x="203" y="0"/>
                  </a:lnTo>
                  <a:cubicBezTo>
                    <a:pt x="144" y="227"/>
                    <a:pt x="1" y="798"/>
                    <a:pt x="179" y="1072"/>
                  </a:cubicBezTo>
                  <a:cubicBezTo>
                    <a:pt x="441" y="1441"/>
                    <a:pt x="822" y="1691"/>
                    <a:pt x="1251" y="1798"/>
                  </a:cubicBezTo>
                  <a:cubicBezTo>
                    <a:pt x="1691" y="1905"/>
                    <a:pt x="2132" y="1953"/>
                    <a:pt x="2572" y="1953"/>
                  </a:cubicBezTo>
                  <a:cubicBezTo>
                    <a:pt x="1406" y="1917"/>
                    <a:pt x="191" y="941"/>
                    <a:pt x="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7"/>
            <p:cNvSpPr/>
            <p:nvPr/>
          </p:nvSpPr>
          <p:spPr>
            <a:xfrm>
              <a:off x="6042882" y="1549765"/>
              <a:ext cx="100098" cy="75732"/>
            </a:xfrm>
            <a:custGeom>
              <a:avLst/>
              <a:gdLst/>
              <a:ahLst/>
              <a:cxnLst/>
              <a:rect l="l" t="t" r="r" b="b"/>
              <a:pathLst>
                <a:path w="2584" h="1955" extrusionOk="0">
                  <a:moveTo>
                    <a:pt x="214" y="0"/>
                  </a:moveTo>
                  <a:lnTo>
                    <a:pt x="214" y="0"/>
                  </a:lnTo>
                  <a:cubicBezTo>
                    <a:pt x="155" y="226"/>
                    <a:pt x="0" y="810"/>
                    <a:pt x="179" y="1084"/>
                  </a:cubicBezTo>
                  <a:cubicBezTo>
                    <a:pt x="441" y="1441"/>
                    <a:pt x="822" y="1703"/>
                    <a:pt x="1262" y="1810"/>
                  </a:cubicBezTo>
                  <a:cubicBezTo>
                    <a:pt x="1654" y="1897"/>
                    <a:pt x="2056" y="1954"/>
                    <a:pt x="2468" y="1954"/>
                  </a:cubicBezTo>
                  <a:cubicBezTo>
                    <a:pt x="2507" y="1954"/>
                    <a:pt x="2545" y="1954"/>
                    <a:pt x="2584" y="1953"/>
                  </a:cubicBezTo>
                  <a:cubicBezTo>
                    <a:pt x="1417" y="1929"/>
                    <a:pt x="203" y="953"/>
                    <a:pt x="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7"/>
            <p:cNvSpPr/>
            <p:nvPr/>
          </p:nvSpPr>
          <p:spPr>
            <a:xfrm>
              <a:off x="5854236" y="1593575"/>
              <a:ext cx="100136" cy="76119"/>
            </a:xfrm>
            <a:custGeom>
              <a:avLst/>
              <a:gdLst/>
              <a:ahLst/>
              <a:cxnLst/>
              <a:rect l="l" t="t" r="r" b="b"/>
              <a:pathLst>
                <a:path w="2585" h="1965" extrusionOk="0">
                  <a:moveTo>
                    <a:pt x="215" y="0"/>
                  </a:moveTo>
                  <a:lnTo>
                    <a:pt x="215" y="0"/>
                  </a:lnTo>
                  <a:cubicBezTo>
                    <a:pt x="155" y="227"/>
                    <a:pt x="0" y="810"/>
                    <a:pt x="179" y="1084"/>
                  </a:cubicBezTo>
                  <a:cubicBezTo>
                    <a:pt x="441" y="1453"/>
                    <a:pt x="822" y="1703"/>
                    <a:pt x="1263" y="1810"/>
                  </a:cubicBezTo>
                  <a:cubicBezTo>
                    <a:pt x="1691" y="1917"/>
                    <a:pt x="2132" y="1965"/>
                    <a:pt x="2584" y="1965"/>
                  </a:cubicBezTo>
                  <a:cubicBezTo>
                    <a:pt x="1417" y="1917"/>
                    <a:pt x="203" y="953"/>
                    <a:pt x="2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6039357" y="1756385"/>
              <a:ext cx="113307" cy="65505"/>
            </a:xfrm>
            <a:custGeom>
              <a:avLst/>
              <a:gdLst/>
              <a:ahLst/>
              <a:cxnLst/>
              <a:rect l="l" t="t" r="r" b="b"/>
              <a:pathLst>
                <a:path w="2925" h="1691" extrusionOk="0">
                  <a:moveTo>
                    <a:pt x="67" y="0"/>
                  </a:moveTo>
                  <a:lnTo>
                    <a:pt x="67" y="0"/>
                  </a:lnTo>
                  <a:cubicBezTo>
                    <a:pt x="1" y="1230"/>
                    <a:pt x="1749" y="1439"/>
                    <a:pt x="2721" y="1645"/>
                  </a:cubicBezTo>
                  <a:lnTo>
                    <a:pt x="2721" y="1645"/>
                  </a:lnTo>
                  <a:cubicBezTo>
                    <a:pt x="2706" y="1640"/>
                    <a:pt x="2690" y="1636"/>
                    <a:pt x="2675" y="1631"/>
                  </a:cubicBezTo>
                  <a:cubicBezTo>
                    <a:pt x="1651" y="1310"/>
                    <a:pt x="853" y="655"/>
                    <a:pt x="67" y="0"/>
                  </a:cubicBezTo>
                  <a:close/>
                  <a:moveTo>
                    <a:pt x="2721" y="1645"/>
                  </a:moveTo>
                  <a:lnTo>
                    <a:pt x="2721" y="1645"/>
                  </a:lnTo>
                  <a:cubicBezTo>
                    <a:pt x="2789" y="1664"/>
                    <a:pt x="2857" y="1681"/>
                    <a:pt x="2925" y="1691"/>
                  </a:cubicBezTo>
                  <a:cubicBezTo>
                    <a:pt x="2862" y="1675"/>
                    <a:pt x="2794" y="1660"/>
                    <a:pt x="2721" y="16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5927564" y="1712574"/>
              <a:ext cx="113501" cy="65505"/>
            </a:xfrm>
            <a:custGeom>
              <a:avLst/>
              <a:gdLst/>
              <a:ahLst/>
              <a:cxnLst/>
              <a:rect l="l" t="t" r="r" b="b"/>
              <a:pathLst>
                <a:path w="2930" h="1691" extrusionOk="0">
                  <a:moveTo>
                    <a:pt x="84" y="0"/>
                  </a:moveTo>
                  <a:lnTo>
                    <a:pt x="84" y="0"/>
                  </a:lnTo>
                  <a:cubicBezTo>
                    <a:pt x="1" y="1322"/>
                    <a:pt x="2025" y="1465"/>
                    <a:pt x="2930" y="1691"/>
                  </a:cubicBezTo>
                  <a:cubicBezTo>
                    <a:pt x="2846" y="1667"/>
                    <a:pt x="2763" y="1643"/>
                    <a:pt x="2679" y="1619"/>
                  </a:cubicBezTo>
                  <a:cubicBezTo>
                    <a:pt x="1656" y="1310"/>
                    <a:pt x="858" y="655"/>
                    <a:pt x="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7"/>
            <p:cNvSpPr/>
            <p:nvPr/>
          </p:nvSpPr>
          <p:spPr>
            <a:xfrm>
              <a:off x="5723733" y="1966413"/>
              <a:ext cx="76584" cy="416312"/>
            </a:xfrm>
            <a:custGeom>
              <a:avLst/>
              <a:gdLst/>
              <a:ahLst/>
              <a:cxnLst/>
              <a:rect l="l" t="t" r="r" b="b"/>
              <a:pathLst>
                <a:path w="1977" h="10747" extrusionOk="0">
                  <a:moveTo>
                    <a:pt x="625" y="1"/>
                  </a:moveTo>
                  <a:cubicBezTo>
                    <a:pt x="468" y="1"/>
                    <a:pt x="308" y="149"/>
                    <a:pt x="155" y="531"/>
                  </a:cubicBezTo>
                  <a:cubicBezTo>
                    <a:pt x="0" y="900"/>
                    <a:pt x="107" y="1305"/>
                    <a:pt x="214" y="1686"/>
                  </a:cubicBezTo>
                  <a:cubicBezTo>
                    <a:pt x="1000" y="4639"/>
                    <a:pt x="1214" y="7711"/>
                    <a:pt x="857" y="10747"/>
                  </a:cubicBezTo>
                  <a:cubicBezTo>
                    <a:pt x="1095" y="8735"/>
                    <a:pt x="1976" y="6961"/>
                    <a:pt x="1965" y="4841"/>
                  </a:cubicBezTo>
                  <a:cubicBezTo>
                    <a:pt x="1953" y="3794"/>
                    <a:pt x="1845" y="2746"/>
                    <a:pt x="1619" y="1734"/>
                  </a:cubicBezTo>
                  <a:cubicBezTo>
                    <a:pt x="1548" y="1384"/>
                    <a:pt x="1104" y="1"/>
                    <a:pt x="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7"/>
            <p:cNvSpPr/>
            <p:nvPr/>
          </p:nvSpPr>
          <p:spPr>
            <a:xfrm>
              <a:off x="6314076" y="874008"/>
              <a:ext cx="2252624" cy="2285435"/>
            </a:xfrm>
            <a:custGeom>
              <a:avLst/>
              <a:gdLst/>
              <a:ahLst/>
              <a:cxnLst/>
              <a:rect l="l" t="t" r="r" b="b"/>
              <a:pathLst>
                <a:path w="58151" h="58998" extrusionOk="0">
                  <a:moveTo>
                    <a:pt x="22188" y="1"/>
                  </a:moveTo>
                  <a:cubicBezTo>
                    <a:pt x="20436" y="1"/>
                    <a:pt x="8574" y="792"/>
                    <a:pt x="8620" y="907"/>
                  </a:cubicBezTo>
                  <a:cubicBezTo>
                    <a:pt x="9918" y="4277"/>
                    <a:pt x="10728" y="7158"/>
                    <a:pt x="12025" y="10528"/>
                  </a:cubicBezTo>
                  <a:cubicBezTo>
                    <a:pt x="12347" y="11361"/>
                    <a:pt x="11490" y="13754"/>
                    <a:pt x="11311" y="14635"/>
                  </a:cubicBezTo>
                  <a:cubicBezTo>
                    <a:pt x="7608" y="15016"/>
                    <a:pt x="3750" y="15588"/>
                    <a:pt x="0" y="16112"/>
                  </a:cubicBezTo>
                  <a:cubicBezTo>
                    <a:pt x="3631" y="17183"/>
                    <a:pt x="7525" y="18112"/>
                    <a:pt x="11168" y="19184"/>
                  </a:cubicBezTo>
                  <a:cubicBezTo>
                    <a:pt x="10394" y="21100"/>
                    <a:pt x="9108" y="22279"/>
                    <a:pt x="8334" y="24196"/>
                  </a:cubicBezTo>
                  <a:cubicBezTo>
                    <a:pt x="8811" y="25351"/>
                    <a:pt x="9239" y="26518"/>
                    <a:pt x="9716" y="27673"/>
                  </a:cubicBezTo>
                  <a:cubicBezTo>
                    <a:pt x="7691" y="29780"/>
                    <a:pt x="4941" y="33352"/>
                    <a:pt x="2905" y="35447"/>
                  </a:cubicBezTo>
                  <a:cubicBezTo>
                    <a:pt x="2798" y="35578"/>
                    <a:pt x="2715" y="35721"/>
                    <a:pt x="2667" y="35888"/>
                  </a:cubicBezTo>
                  <a:cubicBezTo>
                    <a:pt x="2310" y="36995"/>
                    <a:pt x="3060" y="38150"/>
                    <a:pt x="4203" y="38376"/>
                  </a:cubicBezTo>
                  <a:cubicBezTo>
                    <a:pt x="5548" y="38638"/>
                    <a:pt x="6810" y="38876"/>
                    <a:pt x="8322" y="39174"/>
                  </a:cubicBezTo>
                  <a:cubicBezTo>
                    <a:pt x="7941" y="40424"/>
                    <a:pt x="7275" y="41353"/>
                    <a:pt x="6894" y="42603"/>
                  </a:cubicBezTo>
                  <a:cubicBezTo>
                    <a:pt x="7179" y="42794"/>
                    <a:pt x="7489" y="43520"/>
                    <a:pt x="7787" y="43710"/>
                  </a:cubicBezTo>
                  <a:cubicBezTo>
                    <a:pt x="7584" y="44187"/>
                    <a:pt x="7132" y="44722"/>
                    <a:pt x="6929" y="45199"/>
                  </a:cubicBezTo>
                  <a:cubicBezTo>
                    <a:pt x="7418" y="45877"/>
                    <a:pt x="8108" y="47699"/>
                    <a:pt x="8596" y="48366"/>
                  </a:cubicBezTo>
                  <a:cubicBezTo>
                    <a:pt x="8168" y="49163"/>
                    <a:pt x="7668" y="49616"/>
                    <a:pt x="7168" y="50104"/>
                  </a:cubicBezTo>
                  <a:cubicBezTo>
                    <a:pt x="6429" y="50830"/>
                    <a:pt x="6263" y="51961"/>
                    <a:pt x="6763" y="52878"/>
                  </a:cubicBezTo>
                  <a:lnTo>
                    <a:pt x="6775" y="52902"/>
                  </a:lnTo>
                  <a:cubicBezTo>
                    <a:pt x="7179" y="53628"/>
                    <a:pt x="7941" y="54093"/>
                    <a:pt x="8775" y="54093"/>
                  </a:cubicBezTo>
                  <a:cubicBezTo>
                    <a:pt x="11275" y="54093"/>
                    <a:pt x="13930" y="54235"/>
                    <a:pt x="16562" y="54343"/>
                  </a:cubicBezTo>
                  <a:lnTo>
                    <a:pt x="17062" y="58379"/>
                  </a:lnTo>
                  <a:cubicBezTo>
                    <a:pt x="16669" y="58593"/>
                    <a:pt x="16252" y="58796"/>
                    <a:pt x="15823" y="58998"/>
                  </a:cubicBezTo>
                  <a:cubicBezTo>
                    <a:pt x="16835" y="58843"/>
                    <a:pt x="17847" y="58653"/>
                    <a:pt x="18848" y="58426"/>
                  </a:cubicBezTo>
                  <a:cubicBezTo>
                    <a:pt x="18490" y="56521"/>
                    <a:pt x="18336" y="54628"/>
                    <a:pt x="19467" y="52735"/>
                  </a:cubicBezTo>
                  <a:cubicBezTo>
                    <a:pt x="17990" y="52735"/>
                    <a:pt x="16710" y="52931"/>
                    <a:pt x="15364" y="52931"/>
                  </a:cubicBezTo>
                  <a:cubicBezTo>
                    <a:pt x="14691" y="52931"/>
                    <a:pt x="14002" y="52882"/>
                    <a:pt x="13264" y="52735"/>
                  </a:cubicBezTo>
                  <a:cubicBezTo>
                    <a:pt x="10608" y="51842"/>
                    <a:pt x="11501" y="48306"/>
                    <a:pt x="13716" y="47413"/>
                  </a:cubicBezTo>
                  <a:cubicBezTo>
                    <a:pt x="12383" y="47413"/>
                    <a:pt x="11501" y="48306"/>
                    <a:pt x="10620" y="48747"/>
                  </a:cubicBezTo>
                  <a:cubicBezTo>
                    <a:pt x="11061" y="47413"/>
                    <a:pt x="12835" y="46092"/>
                    <a:pt x="12383" y="45199"/>
                  </a:cubicBezTo>
                  <a:cubicBezTo>
                    <a:pt x="11501" y="42544"/>
                    <a:pt x="10620" y="41662"/>
                    <a:pt x="12835" y="38995"/>
                  </a:cubicBezTo>
                  <a:lnTo>
                    <a:pt x="11942" y="38995"/>
                  </a:lnTo>
                  <a:cubicBezTo>
                    <a:pt x="11501" y="35900"/>
                    <a:pt x="11501" y="32352"/>
                    <a:pt x="14157" y="30137"/>
                  </a:cubicBezTo>
                  <a:lnTo>
                    <a:pt x="14157" y="30137"/>
                  </a:lnTo>
                  <a:cubicBezTo>
                    <a:pt x="10620" y="30590"/>
                    <a:pt x="9727" y="34566"/>
                    <a:pt x="9287" y="37674"/>
                  </a:cubicBezTo>
                  <a:cubicBezTo>
                    <a:pt x="7513" y="37221"/>
                    <a:pt x="4858" y="37221"/>
                    <a:pt x="4858" y="36340"/>
                  </a:cubicBezTo>
                  <a:cubicBezTo>
                    <a:pt x="5310" y="31911"/>
                    <a:pt x="10180" y="30578"/>
                    <a:pt x="13275" y="27482"/>
                  </a:cubicBezTo>
                  <a:cubicBezTo>
                    <a:pt x="8846" y="24375"/>
                    <a:pt x="11942" y="21720"/>
                    <a:pt x="15050" y="18624"/>
                  </a:cubicBezTo>
                  <a:cubicBezTo>
                    <a:pt x="15490" y="18624"/>
                    <a:pt x="12835" y="18171"/>
                    <a:pt x="13716" y="17731"/>
                  </a:cubicBezTo>
                  <a:cubicBezTo>
                    <a:pt x="13969" y="17353"/>
                    <a:pt x="14293" y="17225"/>
                    <a:pt x="14667" y="17225"/>
                  </a:cubicBezTo>
                  <a:cubicBezTo>
                    <a:pt x="15461" y="17225"/>
                    <a:pt x="16482" y="17803"/>
                    <a:pt x="17536" y="17803"/>
                  </a:cubicBezTo>
                  <a:cubicBezTo>
                    <a:pt x="17738" y="17803"/>
                    <a:pt x="17942" y="17782"/>
                    <a:pt x="18145" y="17731"/>
                  </a:cubicBezTo>
                  <a:cubicBezTo>
                    <a:pt x="16824" y="17279"/>
                    <a:pt x="15490" y="16397"/>
                    <a:pt x="14157" y="15504"/>
                  </a:cubicBezTo>
                  <a:cubicBezTo>
                    <a:pt x="17705" y="10647"/>
                    <a:pt x="13275" y="6658"/>
                    <a:pt x="11501" y="2229"/>
                  </a:cubicBezTo>
                  <a:cubicBezTo>
                    <a:pt x="13203" y="2137"/>
                    <a:pt x="14927" y="2088"/>
                    <a:pt x="16666" y="2088"/>
                  </a:cubicBezTo>
                  <a:cubicBezTo>
                    <a:pt x="31137" y="2088"/>
                    <a:pt x="46566" y="5478"/>
                    <a:pt x="57269" y="15671"/>
                  </a:cubicBezTo>
                  <a:cubicBezTo>
                    <a:pt x="57579" y="15421"/>
                    <a:pt x="57876" y="15183"/>
                    <a:pt x="58150" y="14957"/>
                  </a:cubicBezTo>
                  <a:cubicBezTo>
                    <a:pt x="53709" y="8039"/>
                    <a:pt x="44791" y="4420"/>
                    <a:pt x="37171" y="2324"/>
                  </a:cubicBezTo>
                  <a:cubicBezTo>
                    <a:pt x="32325" y="979"/>
                    <a:pt x="27337" y="205"/>
                    <a:pt x="22312" y="3"/>
                  </a:cubicBezTo>
                  <a:cubicBezTo>
                    <a:pt x="22279" y="1"/>
                    <a:pt x="22238" y="1"/>
                    <a:pt x="221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7874768" y="3019618"/>
              <a:ext cx="24947" cy="3486"/>
            </a:xfrm>
            <a:custGeom>
              <a:avLst/>
              <a:gdLst/>
              <a:ahLst/>
              <a:cxnLst/>
              <a:rect l="l" t="t" r="r" b="b"/>
              <a:pathLst>
                <a:path w="644" h="90" extrusionOk="0">
                  <a:moveTo>
                    <a:pt x="1" y="0"/>
                  </a:moveTo>
                  <a:cubicBezTo>
                    <a:pt x="102" y="60"/>
                    <a:pt x="215" y="90"/>
                    <a:pt x="327" y="90"/>
                  </a:cubicBezTo>
                  <a:cubicBezTo>
                    <a:pt x="438" y="90"/>
                    <a:pt x="548" y="60"/>
                    <a:pt x="644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7"/>
            <p:cNvSpPr/>
            <p:nvPr/>
          </p:nvSpPr>
          <p:spPr>
            <a:xfrm>
              <a:off x="6502219" y="954812"/>
              <a:ext cx="843160" cy="2182045"/>
            </a:xfrm>
            <a:custGeom>
              <a:avLst/>
              <a:gdLst/>
              <a:ahLst/>
              <a:cxnLst/>
              <a:rect l="l" t="t" r="r" b="b"/>
              <a:pathLst>
                <a:path w="21766" h="56329" extrusionOk="0">
                  <a:moveTo>
                    <a:pt x="11687" y="0"/>
                  </a:moveTo>
                  <a:cubicBezTo>
                    <a:pt x="10005" y="0"/>
                    <a:pt x="8323" y="48"/>
                    <a:pt x="6644" y="143"/>
                  </a:cubicBezTo>
                  <a:cubicBezTo>
                    <a:pt x="8407" y="4572"/>
                    <a:pt x="12848" y="8561"/>
                    <a:pt x="9300" y="13430"/>
                  </a:cubicBezTo>
                  <a:cubicBezTo>
                    <a:pt x="10621" y="14323"/>
                    <a:pt x="11955" y="15204"/>
                    <a:pt x="13288" y="15645"/>
                  </a:cubicBezTo>
                  <a:cubicBezTo>
                    <a:pt x="13078" y="15698"/>
                    <a:pt x="12868" y="15721"/>
                    <a:pt x="12660" y="15721"/>
                  </a:cubicBezTo>
                  <a:cubicBezTo>
                    <a:pt x="11603" y="15721"/>
                    <a:pt x="10584" y="15146"/>
                    <a:pt x="9796" y="15146"/>
                  </a:cubicBezTo>
                  <a:cubicBezTo>
                    <a:pt x="9426" y="15146"/>
                    <a:pt x="9107" y="15273"/>
                    <a:pt x="8859" y="15645"/>
                  </a:cubicBezTo>
                  <a:cubicBezTo>
                    <a:pt x="7966" y="16097"/>
                    <a:pt x="10621" y="16538"/>
                    <a:pt x="10181" y="16538"/>
                  </a:cubicBezTo>
                  <a:cubicBezTo>
                    <a:pt x="7085" y="19645"/>
                    <a:pt x="3977" y="22289"/>
                    <a:pt x="8418" y="25396"/>
                  </a:cubicBezTo>
                  <a:cubicBezTo>
                    <a:pt x="5311" y="28492"/>
                    <a:pt x="441" y="29825"/>
                    <a:pt x="1" y="34254"/>
                  </a:cubicBezTo>
                  <a:cubicBezTo>
                    <a:pt x="1" y="35135"/>
                    <a:pt x="2656" y="35135"/>
                    <a:pt x="4430" y="35588"/>
                  </a:cubicBezTo>
                  <a:cubicBezTo>
                    <a:pt x="4870" y="32480"/>
                    <a:pt x="5751" y="28492"/>
                    <a:pt x="9300" y="28051"/>
                  </a:cubicBezTo>
                  <a:lnTo>
                    <a:pt x="9300" y="28051"/>
                  </a:lnTo>
                  <a:cubicBezTo>
                    <a:pt x="6644" y="30266"/>
                    <a:pt x="6644" y="33814"/>
                    <a:pt x="7085" y="36909"/>
                  </a:cubicBezTo>
                  <a:lnTo>
                    <a:pt x="7966" y="36909"/>
                  </a:lnTo>
                  <a:cubicBezTo>
                    <a:pt x="5751" y="39576"/>
                    <a:pt x="6633" y="40458"/>
                    <a:pt x="7526" y="43113"/>
                  </a:cubicBezTo>
                  <a:cubicBezTo>
                    <a:pt x="7966" y="44006"/>
                    <a:pt x="6192" y="45327"/>
                    <a:pt x="5751" y="46661"/>
                  </a:cubicBezTo>
                  <a:cubicBezTo>
                    <a:pt x="6633" y="46208"/>
                    <a:pt x="7526" y="45327"/>
                    <a:pt x="8847" y="45327"/>
                  </a:cubicBezTo>
                  <a:cubicBezTo>
                    <a:pt x="6633" y="46220"/>
                    <a:pt x="5751" y="49756"/>
                    <a:pt x="8407" y="50649"/>
                  </a:cubicBezTo>
                  <a:cubicBezTo>
                    <a:pt x="9145" y="50796"/>
                    <a:pt x="9834" y="50845"/>
                    <a:pt x="10507" y="50845"/>
                  </a:cubicBezTo>
                  <a:cubicBezTo>
                    <a:pt x="11853" y="50845"/>
                    <a:pt x="13133" y="50649"/>
                    <a:pt x="14610" y="50649"/>
                  </a:cubicBezTo>
                  <a:cubicBezTo>
                    <a:pt x="13467" y="52542"/>
                    <a:pt x="13633" y="54435"/>
                    <a:pt x="13979" y="56329"/>
                  </a:cubicBezTo>
                  <a:cubicBezTo>
                    <a:pt x="14919" y="56114"/>
                    <a:pt x="15860" y="55864"/>
                    <a:pt x="16789" y="55555"/>
                  </a:cubicBezTo>
                  <a:cubicBezTo>
                    <a:pt x="16812" y="53638"/>
                    <a:pt x="17086" y="51721"/>
                    <a:pt x="18598" y="50209"/>
                  </a:cubicBezTo>
                  <a:cubicBezTo>
                    <a:pt x="17277" y="50209"/>
                    <a:pt x="16384" y="50649"/>
                    <a:pt x="15062" y="51090"/>
                  </a:cubicBezTo>
                  <a:cubicBezTo>
                    <a:pt x="18158" y="49756"/>
                    <a:pt x="17277" y="46661"/>
                    <a:pt x="16824" y="44006"/>
                  </a:cubicBezTo>
                  <a:cubicBezTo>
                    <a:pt x="16824" y="43556"/>
                    <a:pt x="16152" y="43444"/>
                    <a:pt x="15257" y="43444"/>
                  </a:cubicBezTo>
                  <a:cubicBezTo>
                    <a:pt x="14375" y="43444"/>
                    <a:pt x="13276" y="43553"/>
                    <a:pt x="12395" y="43553"/>
                  </a:cubicBezTo>
                  <a:cubicBezTo>
                    <a:pt x="14610" y="38683"/>
                    <a:pt x="19932" y="35135"/>
                    <a:pt x="20372" y="30266"/>
                  </a:cubicBezTo>
                  <a:cubicBezTo>
                    <a:pt x="20372" y="28492"/>
                    <a:pt x="14610" y="27158"/>
                    <a:pt x="14610" y="25384"/>
                  </a:cubicBezTo>
                  <a:cubicBezTo>
                    <a:pt x="14610" y="20955"/>
                    <a:pt x="14610" y="16967"/>
                    <a:pt x="19932" y="14311"/>
                  </a:cubicBezTo>
                  <a:cubicBezTo>
                    <a:pt x="14074" y="11799"/>
                    <a:pt x="21670" y="5715"/>
                    <a:pt x="21765" y="572"/>
                  </a:cubicBezTo>
                  <a:cubicBezTo>
                    <a:pt x="18416" y="191"/>
                    <a:pt x="15050" y="0"/>
                    <a:pt x="116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7"/>
            <p:cNvSpPr/>
            <p:nvPr/>
          </p:nvSpPr>
          <p:spPr>
            <a:xfrm>
              <a:off x="8114625" y="1372662"/>
              <a:ext cx="368549" cy="415692"/>
            </a:xfrm>
            <a:custGeom>
              <a:avLst/>
              <a:gdLst/>
              <a:ahLst/>
              <a:cxnLst/>
              <a:rect l="l" t="t" r="r" b="b"/>
              <a:pathLst>
                <a:path w="9514" h="10731" extrusionOk="0">
                  <a:moveTo>
                    <a:pt x="7513" y="0"/>
                  </a:moveTo>
                  <a:cubicBezTo>
                    <a:pt x="6072" y="4227"/>
                    <a:pt x="4596" y="8882"/>
                    <a:pt x="0" y="9632"/>
                  </a:cubicBezTo>
                  <a:cubicBezTo>
                    <a:pt x="1150" y="10064"/>
                    <a:pt x="2250" y="10731"/>
                    <a:pt x="3226" y="10731"/>
                  </a:cubicBezTo>
                  <a:cubicBezTo>
                    <a:pt x="3837" y="10731"/>
                    <a:pt x="4399" y="10470"/>
                    <a:pt x="4893" y="9728"/>
                  </a:cubicBezTo>
                  <a:cubicBezTo>
                    <a:pt x="6703" y="7203"/>
                    <a:pt x="7037" y="3774"/>
                    <a:pt x="9513" y="1631"/>
                  </a:cubicBezTo>
                  <a:cubicBezTo>
                    <a:pt x="8870" y="1072"/>
                    <a:pt x="8192" y="524"/>
                    <a:pt x="75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7"/>
            <p:cNvSpPr/>
            <p:nvPr/>
          </p:nvSpPr>
          <p:spPr>
            <a:xfrm>
              <a:off x="7686161" y="1748056"/>
              <a:ext cx="566381" cy="1391993"/>
            </a:xfrm>
            <a:custGeom>
              <a:avLst/>
              <a:gdLst/>
              <a:ahLst/>
              <a:cxnLst/>
              <a:rect l="l" t="t" r="r" b="b"/>
              <a:pathLst>
                <a:path w="14621" h="35934" extrusionOk="0">
                  <a:moveTo>
                    <a:pt x="10597" y="1"/>
                  </a:moveTo>
                  <a:cubicBezTo>
                    <a:pt x="10323" y="25"/>
                    <a:pt x="10049" y="49"/>
                    <a:pt x="9751" y="49"/>
                  </a:cubicBezTo>
                  <a:cubicBezTo>
                    <a:pt x="10632" y="4025"/>
                    <a:pt x="9751" y="8014"/>
                    <a:pt x="7084" y="11562"/>
                  </a:cubicBezTo>
                  <a:cubicBezTo>
                    <a:pt x="7084" y="11628"/>
                    <a:pt x="7115" y="11655"/>
                    <a:pt x="7164" y="11655"/>
                  </a:cubicBezTo>
                  <a:cubicBezTo>
                    <a:pt x="7359" y="11655"/>
                    <a:pt x="7853" y="11252"/>
                    <a:pt x="8014" y="11252"/>
                  </a:cubicBezTo>
                  <a:cubicBezTo>
                    <a:pt x="8086" y="11252"/>
                    <a:pt x="8093" y="11331"/>
                    <a:pt x="7977" y="11562"/>
                  </a:cubicBezTo>
                  <a:cubicBezTo>
                    <a:pt x="7084" y="12895"/>
                    <a:pt x="7084" y="14657"/>
                    <a:pt x="5322" y="15550"/>
                  </a:cubicBezTo>
                  <a:cubicBezTo>
                    <a:pt x="5544" y="15769"/>
                    <a:pt x="5764" y="15851"/>
                    <a:pt x="5984" y="15851"/>
                  </a:cubicBezTo>
                  <a:cubicBezTo>
                    <a:pt x="6648" y="15851"/>
                    <a:pt x="7306" y="15098"/>
                    <a:pt x="7977" y="15098"/>
                  </a:cubicBezTo>
                  <a:cubicBezTo>
                    <a:pt x="6644" y="17765"/>
                    <a:pt x="4429" y="19539"/>
                    <a:pt x="2655" y="21754"/>
                  </a:cubicBezTo>
                  <a:cubicBezTo>
                    <a:pt x="2792" y="21821"/>
                    <a:pt x="2940" y="21847"/>
                    <a:pt x="3094" y="21847"/>
                  </a:cubicBezTo>
                  <a:cubicBezTo>
                    <a:pt x="3588" y="21847"/>
                    <a:pt x="4153" y="21584"/>
                    <a:pt x="4689" y="21584"/>
                  </a:cubicBezTo>
                  <a:cubicBezTo>
                    <a:pt x="5075" y="21584"/>
                    <a:pt x="5446" y="21721"/>
                    <a:pt x="5763" y="22194"/>
                  </a:cubicBezTo>
                  <a:cubicBezTo>
                    <a:pt x="0" y="23968"/>
                    <a:pt x="3989" y="31945"/>
                    <a:pt x="6203" y="35934"/>
                  </a:cubicBezTo>
                  <a:cubicBezTo>
                    <a:pt x="6203" y="34910"/>
                    <a:pt x="5691" y="33886"/>
                    <a:pt x="5441" y="32862"/>
                  </a:cubicBezTo>
                  <a:cubicBezTo>
                    <a:pt x="5363" y="32899"/>
                    <a:pt x="5278" y="32917"/>
                    <a:pt x="5193" y="32917"/>
                  </a:cubicBezTo>
                  <a:cubicBezTo>
                    <a:pt x="5084" y="32917"/>
                    <a:pt x="4975" y="32887"/>
                    <a:pt x="4882" y="32826"/>
                  </a:cubicBezTo>
                  <a:lnTo>
                    <a:pt x="5525" y="32826"/>
                  </a:lnTo>
                  <a:cubicBezTo>
                    <a:pt x="5784" y="32650"/>
                    <a:pt x="5957" y="32301"/>
                    <a:pt x="6308" y="32301"/>
                  </a:cubicBezTo>
                  <a:cubicBezTo>
                    <a:pt x="6407" y="32301"/>
                    <a:pt x="6521" y="32329"/>
                    <a:pt x="6656" y="32398"/>
                  </a:cubicBezTo>
                  <a:cubicBezTo>
                    <a:pt x="7549" y="29731"/>
                    <a:pt x="7549" y="27076"/>
                    <a:pt x="5322" y="25302"/>
                  </a:cubicBezTo>
                  <a:cubicBezTo>
                    <a:pt x="9751" y="23087"/>
                    <a:pt x="11525" y="17777"/>
                    <a:pt x="14180" y="13788"/>
                  </a:cubicBezTo>
                  <a:lnTo>
                    <a:pt x="14180" y="13788"/>
                  </a:lnTo>
                  <a:cubicBezTo>
                    <a:pt x="12859" y="14669"/>
                    <a:pt x="11966" y="15562"/>
                    <a:pt x="10632" y="16443"/>
                  </a:cubicBezTo>
                  <a:cubicBezTo>
                    <a:pt x="11525" y="13788"/>
                    <a:pt x="13740" y="11574"/>
                    <a:pt x="14180" y="8466"/>
                  </a:cubicBezTo>
                  <a:lnTo>
                    <a:pt x="14180" y="8466"/>
                  </a:lnTo>
                  <a:cubicBezTo>
                    <a:pt x="12859" y="10240"/>
                    <a:pt x="11525" y="12455"/>
                    <a:pt x="9311" y="13336"/>
                  </a:cubicBezTo>
                  <a:cubicBezTo>
                    <a:pt x="12406" y="10681"/>
                    <a:pt x="14621" y="5371"/>
                    <a:pt x="12859" y="2263"/>
                  </a:cubicBezTo>
                  <a:cubicBezTo>
                    <a:pt x="12561" y="1370"/>
                    <a:pt x="11668" y="501"/>
                    <a:pt x="105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7"/>
            <p:cNvSpPr/>
            <p:nvPr/>
          </p:nvSpPr>
          <p:spPr>
            <a:xfrm>
              <a:off x="7857724" y="3431463"/>
              <a:ext cx="22623" cy="10188"/>
            </a:xfrm>
            <a:custGeom>
              <a:avLst/>
              <a:gdLst/>
              <a:ahLst/>
              <a:cxnLst/>
              <a:rect l="l" t="t" r="r" b="b"/>
              <a:pathLst>
                <a:path w="584" h="263" extrusionOk="0">
                  <a:moveTo>
                    <a:pt x="0" y="1"/>
                  </a:moveTo>
                  <a:cubicBezTo>
                    <a:pt x="191" y="96"/>
                    <a:pt x="393" y="179"/>
                    <a:pt x="584" y="263"/>
                  </a:cubicBezTo>
                  <a:cubicBezTo>
                    <a:pt x="393" y="179"/>
                    <a:pt x="203" y="84"/>
                    <a:pt x="0" y="1"/>
                  </a:cubicBezTo>
                  <a:close/>
                </a:path>
              </a:pathLst>
            </a:custGeom>
            <a:solidFill>
              <a:srgbClr val="2632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7"/>
            <p:cNvSpPr/>
            <p:nvPr/>
          </p:nvSpPr>
          <p:spPr>
            <a:xfrm>
              <a:off x="7880308" y="3014078"/>
              <a:ext cx="634210" cy="2129013"/>
            </a:xfrm>
            <a:custGeom>
              <a:avLst/>
              <a:gdLst/>
              <a:ahLst/>
              <a:cxnLst/>
              <a:rect l="l" t="t" r="r" b="b"/>
              <a:pathLst>
                <a:path w="16372" h="54960" extrusionOk="0">
                  <a:moveTo>
                    <a:pt x="4061" y="0"/>
                  </a:moveTo>
                  <a:cubicBezTo>
                    <a:pt x="3203" y="48"/>
                    <a:pt x="2346" y="84"/>
                    <a:pt x="1501" y="108"/>
                  </a:cubicBezTo>
                  <a:cubicBezTo>
                    <a:pt x="3275" y="4406"/>
                    <a:pt x="4394" y="8704"/>
                    <a:pt x="5180" y="12990"/>
                  </a:cubicBezTo>
                  <a:cubicBezTo>
                    <a:pt x="3596" y="11800"/>
                    <a:pt x="1668" y="11680"/>
                    <a:pt x="1" y="11038"/>
                  </a:cubicBezTo>
                  <a:lnTo>
                    <a:pt x="1" y="11038"/>
                  </a:lnTo>
                  <a:cubicBezTo>
                    <a:pt x="5358" y="13407"/>
                    <a:pt x="7883" y="18955"/>
                    <a:pt x="9168" y="24515"/>
                  </a:cubicBezTo>
                  <a:cubicBezTo>
                    <a:pt x="11550" y="34505"/>
                    <a:pt x="13074" y="44685"/>
                    <a:pt x="13729" y="54936"/>
                  </a:cubicBezTo>
                  <a:lnTo>
                    <a:pt x="16372" y="54960"/>
                  </a:lnTo>
                  <a:cubicBezTo>
                    <a:pt x="13919" y="45339"/>
                    <a:pt x="14014" y="34564"/>
                    <a:pt x="14479" y="25396"/>
                  </a:cubicBezTo>
                  <a:lnTo>
                    <a:pt x="14479" y="25396"/>
                  </a:lnTo>
                  <a:cubicBezTo>
                    <a:pt x="14038" y="27170"/>
                    <a:pt x="13598" y="28944"/>
                    <a:pt x="13157" y="30719"/>
                  </a:cubicBezTo>
                  <a:cubicBezTo>
                    <a:pt x="11835" y="24075"/>
                    <a:pt x="14038" y="15657"/>
                    <a:pt x="8728" y="9895"/>
                  </a:cubicBezTo>
                  <a:cubicBezTo>
                    <a:pt x="8275" y="9895"/>
                    <a:pt x="7835" y="10788"/>
                    <a:pt x="6954" y="11216"/>
                  </a:cubicBezTo>
                  <a:cubicBezTo>
                    <a:pt x="5478" y="7537"/>
                    <a:pt x="5525" y="3537"/>
                    <a:pt x="40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7"/>
            <p:cNvSpPr/>
            <p:nvPr/>
          </p:nvSpPr>
          <p:spPr>
            <a:xfrm>
              <a:off x="8037578" y="3009469"/>
              <a:ext cx="635140" cy="2134088"/>
            </a:xfrm>
            <a:custGeom>
              <a:avLst/>
              <a:gdLst/>
              <a:ahLst/>
              <a:cxnLst/>
              <a:rect l="l" t="t" r="r" b="b"/>
              <a:pathLst>
                <a:path w="16396" h="55091" extrusionOk="0">
                  <a:moveTo>
                    <a:pt x="2953" y="0"/>
                  </a:moveTo>
                  <a:cubicBezTo>
                    <a:pt x="1965" y="24"/>
                    <a:pt x="977" y="72"/>
                    <a:pt x="1" y="119"/>
                  </a:cubicBezTo>
                  <a:cubicBezTo>
                    <a:pt x="1465" y="3656"/>
                    <a:pt x="1418" y="7656"/>
                    <a:pt x="2894" y="11335"/>
                  </a:cubicBezTo>
                  <a:cubicBezTo>
                    <a:pt x="3775" y="10895"/>
                    <a:pt x="4215" y="10014"/>
                    <a:pt x="4668" y="10014"/>
                  </a:cubicBezTo>
                  <a:cubicBezTo>
                    <a:pt x="9978" y="15776"/>
                    <a:pt x="7775" y="24194"/>
                    <a:pt x="9097" y="30838"/>
                  </a:cubicBezTo>
                  <a:cubicBezTo>
                    <a:pt x="9538" y="29063"/>
                    <a:pt x="9978" y="27289"/>
                    <a:pt x="10419" y="25515"/>
                  </a:cubicBezTo>
                  <a:lnTo>
                    <a:pt x="10419" y="25515"/>
                  </a:lnTo>
                  <a:cubicBezTo>
                    <a:pt x="9954" y="34683"/>
                    <a:pt x="9859" y="45458"/>
                    <a:pt x="12312" y="55079"/>
                  </a:cubicBezTo>
                  <a:lnTo>
                    <a:pt x="13324" y="55091"/>
                  </a:lnTo>
                  <a:cubicBezTo>
                    <a:pt x="11800" y="46351"/>
                    <a:pt x="10633" y="43803"/>
                    <a:pt x="12455" y="35112"/>
                  </a:cubicBezTo>
                  <a:cubicBezTo>
                    <a:pt x="16396" y="16288"/>
                    <a:pt x="7942" y="7025"/>
                    <a:pt x="3537" y="6442"/>
                  </a:cubicBezTo>
                  <a:cubicBezTo>
                    <a:pt x="3453" y="4108"/>
                    <a:pt x="3084" y="2274"/>
                    <a:pt x="29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7"/>
            <p:cNvSpPr/>
            <p:nvPr/>
          </p:nvSpPr>
          <p:spPr>
            <a:xfrm>
              <a:off x="6080224" y="3227167"/>
              <a:ext cx="680812" cy="1047927"/>
            </a:xfrm>
            <a:custGeom>
              <a:avLst/>
              <a:gdLst/>
              <a:ahLst/>
              <a:cxnLst/>
              <a:rect l="l" t="t" r="r" b="b"/>
              <a:pathLst>
                <a:path w="17575" h="27052" extrusionOk="0">
                  <a:moveTo>
                    <a:pt x="17574" y="0"/>
                  </a:moveTo>
                  <a:cubicBezTo>
                    <a:pt x="16360" y="464"/>
                    <a:pt x="15205" y="869"/>
                    <a:pt x="14300" y="1226"/>
                  </a:cubicBezTo>
                  <a:cubicBezTo>
                    <a:pt x="14109" y="2465"/>
                    <a:pt x="13407" y="4179"/>
                    <a:pt x="13216" y="5417"/>
                  </a:cubicBezTo>
                  <a:cubicBezTo>
                    <a:pt x="7382" y="10585"/>
                    <a:pt x="2453" y="18264"/>
                    <a:pt x="346" y="25765"/>
                  </a:cubicBezTo>
                  <a:cubicBezTo>
                    <a:pt x="227" y="26194"/>
                    <a:pt x="120" y="26622"/>
                    <a:pt x="1" y="27051"/>
                  </a:cubicBezTo>
                  <a:cubicBezTo>
                    <a:pt x="3394" y="20705"/>
                    <a:pt x="7763" y="14895"/>
                    <a:pt x="13097" y="10156"/>
                  </a:cubicBezTo>
                  <a:lnTo>
                    <a:pt x="13097" y="11918"/>
                  </a:lnTo>
                  <a:cubicBezTo>
                    <a:pt x="14288" y="7989"/>
                    <a:pt x="15467" y="3703"/>
                    <a:pt x="175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7"/>
            <p:cNvSpPr/>
            <p:nvPr/>
          </p:nvSpPr>
          <p:spPr>
            <a:xfrm>
              <a:off x="5962156" y="3160269"/>
              <a:ext cx="1157709" cy="1964843"/>
            </a:xfrm>
            <a:custGeom>
              <a:avLst/>
              <a:gdLst/>
              <a:ahLst/>
              <a:cxnLst/>
              <a:rect l="l" t="t" r="r" b="b"/>
              <a:pathLst>
                <a:path w="29886" h="50722" extrusionOk="0">
                  <a:moveTo>
                    <a:pt x="24837" y="1"/>
                  </a:moveTo>
                  <a:lnTo>
                    <a:pt x="24837" y="1"/>
                  </a:lnTo>
                  <a:cubicBezTo>
                    <a:pt x="23492" y="632"/>
                    <a:pt x="22003" y="1215"/>
                    <a:pt x="20622" y="1727"/>
                  </a:cubicBezTo>
                  <a:cubicBezTo>
                    <a:pt x="18515" y="5430"/>
                    <a:pt x="17336" y="9716"/>
                    <a:pt x="16145" y="13645"/>
                  </a:cubicBezTo>
                  <a:lnTo>
                    <a:pt x="16145" y="11883"/>
                  </a:lnTo>
                  <a:cubicBezTo>
                    <a:pt x="10811" y="16622"/>
                    <a:pt x="6442" y="22432"/>
                    <a:pt x="3049" y="28778"/>
                  </a:cubicBezTo>
                  <a:cubicBezTo>
                    <a:pt x="1215" y="35886"/>
                    <a:pt x="608" y="43244"/>
                    <a:pt x="1" y="50566"/>
                  </a:cubicBezTo>
                  <a:lnTo>
                    <a:pt x="15550" y="50721"/>
                  </a:lnTo>
                  <a:cubicBezTo>
                    <a:pt x="14764" y="33850"/>
                    <a:pt x="16717" y="16693"/>
                    <a:pt x="29885" y="5680"/>
                  </a:cubicBezTo>
                  <a:lnTo>
                    <a:pt x="29885" y="5680"/>
                  </a:lnTo>
                  <a:cubicBezTo>
                    <a:pt x="27230" y="6121"/>
                    <a:pt x="24563" y="6561"/>
                    <a:pt x="22349" y="7442"/>
                  </a:cubicBezTo>
                  <a:cubicBezTo>
                    <a:pt x="22706" y="4966"/>
                    <a:pt x="23908" y="2489"/>
                    <a:pt x="248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7"/>
            <p:cNvSpPr/>
            <p:nvPr/>
          </p:nvSpPr>
          <p:spPr>
            <a:xfrm>
              <a:off x="6534061" y="976466"/>
              <a:ext cx="1878110" cy="4165753"/>
            </a:xfrm>
            <a:custGeom>
              <a:avLst/>
              <a:gdLst/>
              <a:ahLst/>
              <a:cxnLst/>
              <a:rect l="l" t="t" r="r" b="b"/>
              <a:pathLst>
                <a:path w="48483" h="107538" extrusionOk="0">
                  <a:moveTo>
                    <a:pt x="20943" y="1"/>
                  </a:moveTo>
                  <a:cubicBezTo>
                    <a:pt x="20848" y="5144"/>
                    <a:pt x="13240" y="11228"/>
                    <a:pt x="19110" y="13752"/>
                  </a:cubicBezTo>
                  <a:cubicBezTo>
                    <a:pt x="13788" y="16408"/>
                    <a:pt x="13788" y="20396"/>
                    <a:pt x="13788" y="24825"/>
                  </a:cubicBezTo>
                  <a:cubicBezTo>
                    <a:pt x="13788" y="26599"/>
                    <a:pt x="19550" y="27921"/>
                    <a:pt x="19550" y="29695"/>
                  </a:cubicBezTo>
                  <a:cubicBezTo>
                    <a:pt x="19110" y="34576"/>
                    <a:pt x="13788" y="38113"/>
                    <a:pt x="11573" y="42994"/>
                  </a:cubicBezTo>
                  <a:cubicBezTo>
                    <a:pt x="12460" y="42994"/>
                    <a:pt x="13567" y="42884"/>
                    <a:pt x="14453" y="42884"/>
                  </a:cubicBezTo>
                  <a:cubicBezTo>
                    <a:pt x="15339" y="42884"/>
                    <a:pt x="16002" y="42994"/>
                    <a:pt x="16002" y="43435"/>
                  </a:cubicBezTo>
                  <a:cubicBezTo>
                    <a:pt x="16455" y="46102"/>
                    <a:pt x="17336" y="49197"/>
                    <a:pt x="14240" y="50531"/>
                  </a:cubicBezTo>
                  <a:cubicBezTo>
                    <a:pt x="15562" y="50090"/>
                    <a:pt x="16455" y="49638"/>
                    <a:pt x="17776" y="49638"/>
                  </a:cubicBezTo>
                  <a:cubicBezTo>
                    <a:pt x="16264" y="51150"/>
                    <a:pt x="15990" y="53079"/>
                    <a:pt x="15967" y="54996"/>
                  </a:cubicBezTo>
                  <a:cubicBezTo>
                    <a:pt x="15050" y="55305"/>
                    <a:pt x="14109" y="55555"/>
                    <a:pt x="13169" y="55770"/>
                  </a:cubicBezTo>
                  <a:cubicBezTo>
                    <a:pt x="12157" y="55996"/>
                    <a:pt x="11156" y="56186"/>
                    <a:pt x="10133" y="56341"/>
                  </a:cubicBezTo>
                  <a:lnTo>
                    <a:pt x="10073" y="56377"/>
                  </a:lnTo>
                  <a:cubicBezTo>
                    <a:pt x="9144" y="58865"/>
                    <a:pt x="7942" y="61342"/>
                    <a:pt x="7585" y="63818"/>
                  </a:cubicBezTo>
                  <a:cubicBezTo>
                    <a:pt x="9799" y="62937"/>
                    <a:pt x="12466" y="62497"/>
                    <a:pt x="15121" y="62056"/>
                  </a:cubicBezTo>
                  <a:lnTo>
                    <a:pt x="15121" y="62056"/>
                  </a:lnTo>
                  <a:cubicBezTo>
                    <a:pt x="1953" y="73069"/>
                    <a:pt x="0" y="90226"/>
                    <a:pt x="786" y="107085"/>
                  </a:cubicBezTo>
                  <a:lnTo>
                    <a:pt x="11609" y="107193"/>
                  </a:lnTo>
                  <a:lnTo>
                    <a:pt x="12454" y="107204"/>
                  </a:lnTo>
                  <a:lnTo>
                    <a:pt x="48483" y="107538"/>
                  </a:lnTo>
                  <a:cubicBezTo>
                    <a:pt x="47828" y="97287"/>
                    <a:pt x="46292" y="87095"/>
                    <a:pt x="43911" y="77105"/>
                  </a:cubicBezTo>
                  <a:cubicBezTo>
                    <a:pt x="42637" y="71545"/>
                    <a:pt x="40101" y="65997"/>
                    <a:pt x="34743" y="63628"/>
                  </a:cubicBezTo>
                  <a:lnTo>
                    <a:pt x="34743" y="63628"/>
                  </a:lnTo>
                  <a:cubicBezTo>
                    <a:pt x="36410" y="64271"/>
                    <a:pt x="38338" y="64390"/>
                    <a:pt x="39922" y="65580"/>
                  </a:cubicBezTo>
                  <a:cubicBezTo>
                    <a:pt x="39148" y="61294"/>
                    <a:pt x="38017" y="56996"/>
                    <a:pt x="36243" y="52698"/>
                  </a:cubicBezTo>
                  <a:cubicBezTo>
                    <a:pt x="35910" y="52722"/>
                    <a:pt x="35576" y="52733"/>
                    <a:pt x="35243" y="52733"/>
                  </a:cubicBezTo>
                  <a:cubicBezTo>
                    <a:pt x="35219" y="52745"/>
                    <a:pt x="35195" y="52757"/>
                    <a:pt x="35171" y="52769"/>
                  </a:cubicBezTo>
                  <a:lnTo>
                    <a:pt x="35171" y="52781"/>
                  </a:lnTo>
                  <a:cubicBezTo>
                    <a:pt x="35421" y="53793"/>
                    <a:pt x="35933" y="54817"/>
                    <a:pt x="35933" y="55841"/>
                  </a:cubicBezTo>
                  <a:cubicBezTo>
                    <a:pt x="33719" y="51852"/>
                    <a:pt x="29730" y="43875"/>
                    <a:pt x="35493" y="42101"/>
                  </a:cubicBezTo>
                  <a:cubicBezTo>
                    <a:pt x="35176" y="41628"/>
                    <a:pt x="34804" y="41491"/>
                    <a:pt x="34416" y="41491"/>
                  </a:cubicBezTo>
                  <a:cubicBezTo>
                    <a:pt x="33879" y="41491"/>
                    <a:pt x="33311" y="41754"/>
                    <a:pt x="32821" y="41754"/>
                  </a:cubicBezTo>
                  <a:cubicBezTo>
                    <a:pt x="32667" y="41754"/>
                    <a:pt x="32521" y="41728"/>
                    <a:pt x="32385" y="41661"/>
                  </a:cubicBezTo>
                  <a:cubicBezTo>
                    <a:pt x="34159" y="39446"/>
                    <a:pt x="36374" y="37672"/>
                    <a:pt x="37707" y="35017"/>
                  </a:cubicBezTo>
                  <a:cubicBezTo>
                    <a:pt x="37038" y="35017"/>
                    <a:pt x="36376" y="35765"/>
                    <a:pt x="35710" y="35765"/>
                  </a:cubicBezTo>
                  <a:cubicBezTo>
                    <a:pt x="35488" y="35765"/>
                    <a:pt x="35264" y="35681"/>
                    <a:pt x="35040" y="35458"/>
                  </a:cubicBezTo>
                  <a:cubicBezTo>
                    <a:pt x="36814" y="34576"/>
                    <a:pt x="36814" y="32802"/>
                    <a:pt x="37707" y="31469"/>
                  </a:cubicBezTo>
                  <a:cubicBezTo>
                    <a:pt x="37822" y="31240"/>
                    <a:pt x="37817" y="31160"/>
                    <a:pt x="37746" y="31160"/>
                  </a:cubicBezTo>
                  <a:cubicBezTo>
                    <a:pt x="37586" y="31160"/>
                    <a:pt x="37093" y="31565"/>
                    <a:pt x="36897" y="31565"/>
                  </a:cubicBezTo>
                  <a:cubicBezTo>
                    <a:pt x="36846" y="31565"/>
                    <a:pt x="36814" y="31538"/>
                    <a:pt x="36814" y="31469"/>
                  </a:cubicBezTo>
                  <a:cubicBezTo>
                    <a:pt x="39470" y="27933"/>
                    <a:pt x="40362" y="23944"/>
                    <a:pt x="39470" y="19956"/>
                  </a:cubicBezTo>
                  <a:cubicBezTo>
                    <a:pt x="39767" y="19956"/>
                    <a:pt x="40041" y="19932"/>
                    <a:pt x="40315" y="19908"/>
                  </a:cubicBezTo>
                  <a:cubicBezTo>
                    <a:pt x="40303" y="19896"/>
                    <a:pt x="40291" y="19896"/>
                    <a:pt x="40291" y="19896"/>
                  </a:cubicBezTo>
                  <a:lnTo>
                    <a:pt x="40136" y="19825"/>
                  </a:lnTo>
                  <a:cubicBezTo>
                    <a:pt x="39898" y="19729"/>
                    <a:pt x="39648" y="19646"/>
                    <a:pt x="39398" y="19598"/>
                  </a:cubicBezTo>
                  <a:cubicBezTo>
                    <a:pt x="39303" y="19575"/>
                    <a:pt x="39208" y="19563"/>
                    <a:pt x="39100" y="19539"/>
                  </a:cubicBezTo>
                  <a:lnTo>
                    <a:pt x="39005" y="19527"/>
                  </a:lnTo>
                  <a:cubicBezTo>
                    <a:pt x="38946" y="19527"/>
                    <a:pt x="38886" y="19527"/>
                    <a:pt x="38815" y="19515"/>
                  </a:cubicBezTo>
                  <a:cubicBezTo>
                    <a:pt x="38743" y="19503"/>
                    <a:pt x="38672" y="19503"/>
                    <a:pt x="38600" y="19503"/>
                  </a:cubicBezTo>
                  <a:cubicBezTo>
                    <a:pt x="38755" y="19479"/>
                    <a:pt x="38910" y="19467"/>
                    <a:pt x="39077" y="19467"/>
                  </a:cubicBezTo>
                  <a:cubicBezTo>
                    <a:pt x="39184" y="19467"/>
                    <a:pt x="39291" y="19479"/>
                    <a:pt x="39398" y="19491"/>
                  </a:cubicBezTo>
                  <a:cubicBezTo>
                    <a:pt x="39493" y="19491"/>
                    <a:pt x="39589" y="19503"/>
                    <a:pt x="39684" y="19527"/>
                  </a:cubicBezTo>
                  <a:lnTo>
                    <a:pt x="39791" y="19539"/>
                  </a:lnTo>
                  <a:cubicBezTo>
                    <a:pt x="39886" y="19563"/>
                    <a:pt x="39970" y="19587"/>
                    <a:pt x="40053" y="19610"/>
                  </a:cubicBezTo>
                  <a:cubicBezTo>
                    <a:pt x="40303" y="19670"/>
                    <a:pt x="40553" y="19753"/>
                    <a:pt x="40791" y="19848"/>
                  </a:cubicBezTo>
                  <a:cubicBezTo>
                    <a:pt x="45387" y="19110"/>
                    <a:pt x="46863" y="14443"/>
                    <a:pt x="48316" y="10228"/>
                  </a:cubicBezTo>
                  <a:cubicBezTo>
                    <a:pt x="44161" y="7037"/>
                    <a:pt x="39481" y="4680"/>
                    <a:pt x="34517" y="2989"/>
                  </a:cubicBezTo>
                  <a:cubicBezTo>
                    <a:pt x="33933" y="2787"/>
                    <a:pt x="33350" y="2596"/>
                    <a:pt x="32754" y="2418"/>
                  </a:cubicBezTo>
                  <a:cubicBezTo>
                    <a:pt x="32731" y="2418"/>
                    <a:pt x="32707" y="2406"/>
                    <a:pt x="32683" y="2394"/>
                  </a:cubicBezTo>
                  <a:lnTo>
                    <a:pt x="31873" y="2156"/>
                  </a:lnTo>
                  <a:cubicBezTo>
                    <a:pt x="31278" y="1989"/>
                    <a:pt x="30659" y="1811"/>
                    <a:pt x="30087" y="1668"/>
                  </a:cubicBezTo>
                  <a:cubicBezTo>
                    <a:pt x="29504" y="1525"/>
                    <a:pt x="28932" y="1382"/>
                    <a:pt x="28349" y="1251"/>
                  </a:cubicBezTo>
                  <a:cubicBezTo>
                    <a:pt x="28242" y="1227"/>
                    <a:pt x="28135" y="1215"/>
                    <a:pt x="28040" y="1179"/>
                  </a:cubicBezTo>
                  <a:cubicBezTo>
                    <a:pt x="27504" y="1060"/>
                    <a:pt x="26980" y="953"/>
                    <a:pt x="26456" y="858"/>
                  </a:cubicBezTo>
                  <a:lnTo>
                    <a:pt x="25539" y="679"/>
                  </a:lnTo>
                  <a:cubicBezTo>
                    <a:pt x="24920" y="572"/>
                    <a:pt x="24313" y="477"/>
                    <a:pt x="23706" y="370"/>
                  </a:cubicBezTo>
                  <a:cubicBezTo>
                    <a:pt x="23396" y="322"/>
                    <a:pt x="23075" y="275"/>
                    <a:pt x="22777" y="239"/>
                  </a:cubicBezTo>
                  <a:cubicBezTo>
                    <a:pt x="22265" y="167"/>
                    <a:pt x="21753" y="96"/>
                    <a:pt x="21241" y="36"/>
                  </a:cubicBezTo>
                  <a:lnTo>
                    <a:pt x="20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7"/>
            <p:cNvSpPr/>
            <p:nvPr/>
          </p:nvSpPr>
          <p:spPr>
            <a:xfrm>
              <a:off x="7892316" y="1435841"/>
              <a:ext cx="640215" cy="1583395"/>
            </a:xfrm>
            <a:custGeom>
              <a:avLst/>
              <a:gdLst/>
              <a:ahLst/>
              <a:cxnLst/>
              <a:rect l="l" t="t" r="r" b="b"/>
              <a:pathLst>
                <a:path w="16527" h="40875" extrusionOk="0">
                  <a:moveTo>
                    <a:pt x="15264" y="0"/>
                  </a:moveTo>
                  <a:cubicBezTo>
                    <a:pt x="12776" y="2132"/>
                    <a:pt x="12442" y="5561"/>
                    <a:pt x="10632" y="8097"/>
                  </a:cubicBezTo>
                  <a:cubicBezTo>
                    <a:pt x="10139" y="8838"/>
                    <a:pt x="9578" y="9099"/>
                    <a:pt x="8968" y="9099"/>
                  </a:cubicBezTo>
                  <a:cubicBezTo>
                    <a:pt x="7514" y="9099"/>
                    <a:pt x="5780" y="7618"/>
                    <a:pt x="4024" y="7618"/>
                  </a:cubicBezTo>
                  <a:cubicBezTo>
                    <a:pt x="3866" y="7618"/>
                    <a:pt x="3707" y="7630"/>
                    <a:pt x="3548" y="7656"/>
                  </a:cubicBezTo>
                  <a:cubicBezTo>
                    <a:pt x="5310" y="7656"/>
                    <a:pt x="7084" y="8978"/>
                    <a:pt x="7525" y="10311"/>
                  </a:cubicBezTo>
                  <a:cubicBezTo>
                    <a:pt x="9299" y="13419"/>
                    <a:pt x="7084" y="18729"/>
                    <a:pt x="3989" y="21384"/>
                  </a:cubicBezTo>
                  <a:cubicBezTo>
                    <a:pt x="6203" y="20491"/>
                    <a:pt x="7525" y="18288"/>
                    <a:pt x="8858" y="16514"/>
                  </a:cubicBezTo>
                  <a:lnTo>
                    <a:pt x="8858" y="16514"/>
                  </a:lnTo>
                  <a:cubicBezTo>
                    <a:pt x="8418" y="19610"/>
                    <a:pt x="6203" y="21836"/>
                    <a:pt x="5310" y="24491"/>
                  </a:cubicBezTo>
                  <a:cubicBezTo>
                    <a:pt x="6644" y="23599"/>
                    <a:pt x="7525" y="22717"/>
                    <a:pt x="8858" y="21824"/>
                  </a:cubicBezTo>
                  <a:lnTo>
                    <a:pt x="8858" y="21824"/>
                  </a:lnTo>
                  <a:cubicBezTo>
                    <a:pt x="6203" y="25813"/>
                    <a:pt x="4429" y="31135"/>
                    <a:pt x="0" y="33350"/>
                  </a:cubicBezTo>
                  <a:cubicBezTo>
                    <a:pt x="2215" y="35124"/>
                    <a:pt x="2215" y="37779"/>
                    <a:pt x="1322" y="40434"/>
                  </a:cubicBezTo>
                  <a:cubicBezTo>
                    <a:pt x="1194" y="40370"/>
                    <a:pt x="1084" y="40343"/>
                    <a:pt x="988" y="40343"/>
                  </a:cubicBezTo>
                  <a:cubicBezTo>
                    <a:pt x="637" y="40343"/>
                    <a:pt x="462" y="40697"/>
                    <a:pt x="191" y="40874"/>
                  </a:cubicBezTo>
                  <a:cubicBezTo>
                    <a:pt x="2322" y="40839"/>
                    <a:pt x="4513" y="40672"/>
                    <a:pt x="6715" y="40612"/>
                  </a:cubicBezTo>
                  <a:cubicBezTo>
                    <a:pt x="6715" y="40470"/>
                    <a:pt x="6692" y="40315"/>
                    <a:pt x="6692" y="40160"/>
                  </a:cubicBezTo>
                  <a:cubicBezTo>
                    <a:pt x="5822" y="39970"/>
                    <a:pt x="5584" y="39779"/>
                    <a:pt x="4715" y="39577"/>
                  </a:cubicBezTo>
                  <a:lnTo>
                    <a:pt x="4322" y="33695"/>
                  </a:lnTo>
                  <a:cubicBezTo>
                    <a:pt x="9978" y="25063"/>
                    <a:pt x="12918" y="20729"/>
                    <a:pt x="10585" y="10668"/>
                  </a:cubicBezTo>
                  <a:cubicBezTo>
                    <a:pt x="11156" y="10478"/>
                    <a:pt x="11656" y="9906"/>
                    <a:pt x="12228" y="9704"/>
                  </a:cubicBezTo>
                  <a:cubicBezTo>
                    <a:pt x="12621" y="8180"/>
                    <a:pt x="14050" y="4322"/>
                    <a:pt x="14442" y="2798"/>
                  </a:cubicBezTo>
                  <a:cubicBezTo>
                    <a:pt x="15038" y="2263"/>
                    <a:pt x="15824" y="1703"/>
                    <a:pt x="16526" y="1155"/>
                  </a:cubicBezTo>
                  <a:cubicBezTo>
                    <a:pt x="16109" y="762"/>
                    <a:pt x="15693" y="381"/>
                    <a:pt x="152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7"/>
            <p:cNvSpPr/>
            <p:nvPr/>
          </p:nvSpPr>
          <p:spPr>
            <a:xfrm>
              <a:off x="6777558" y="3802751"/>
              <a:ext cx="338566" cy="1326488"/>
            </a:xfrm>
            <a:custGeom>
              <a:avLst/>
              <a:gdLst/>
              <a:ahLst/>
              <a:cxnLst/>
              <a:rect l="l" t="t" r="r" b="b"/>
              <a:pathLst>
                <a:path w="8740" h="34243" extrusionOk="0">
                  <a:moveTo>
                    <a:pt x="8740" y="0"/>
                  </a:moveTo>
                  <a:lnTo>
                    <a:pt x="8740" y="0"/>
                  </a:lnTo>
                  <a:cubicBezTo>
                    <a:pt x="4192" y="3989"/>
                    <a:pt x="1" y="10263"/>
                    <a:pt x="894" y="16478"/>
                  </a:cubicBezTo>
                  <a:cubicBezTo>
                    <a:pt x="1430" y="20217"/>
                    <a:pt x="1858" y="23884"/>
                    <a:pt x="2894" y="27527"/>
                  </a:cubicBezTo>
                  <a:cubicBezTo>
                    <a:pt x="3418" y="29385"/>
                    <a:pt x="4037" y="31206"/>
                    <a:pt x="4751" y="32992"/>
                  </a:cubicBezTo>
                  <a:cubicBezTo>
                    <a:pt x="4906" y="33397"/>
                    <a:pt x="5109" y="33814"/>
                    <a:pt x="5323" y="34231"/>
                  </a:cubicBezTo>
                  <a:lnTo>
                    <a:pt x="6168" y="34242"/>
                  </a:lnTo>
                  <a:cubicBezTo>
                    <a:pt x="4609" y="27027"/>
                    <a:pt x="3573" y="19586"/>
                    <a:pt x="5847" y="12668"/>
                  </a:cubicBezTo>
                  <a:lnTo>
                    <a:pt x="5847" y="12668"/>
                  </a:lnTo>
                  <a:cubicBezTo>
                    <a:pt x="5013" y="13740"/>
                    <a:pt x="4168" y="14811"/>
                    <a:pt x="3335" y="15883"/>
                  </a:cubicBezTo>
                  <a:cubicBezTo>
                    <a:pt x="3906" y="13883"/>
                    <a:pt x="4466" y="11883"/>
                    <a:pt x="5037" y="9894"/>
                  </a:cubicBezTo>
                  <a:lnTo>
                    <a:pt x="5037" y="9894"/>
                  </a:lnTo>
                  <a:lnTo>
                    <a:pt x="2775" y="12609"/>
                  </a:lnTo>
                  <a:cubicBezTo>
                    <a:pt x="4001" y="8084"/>
                    <a:pt x="6025" y="3822"/>
                    <a:pt x="87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2" name="Google Shape;1072;p37"/>
          <p:cNvSpPr txBox="1">
            <a:spLocks noGrp="1"/>
          </p:cNvSpPr>
          <p:nvPr>
            <p:ph type="ctrTitle" idx="4294967295"/>
          </p:nvPr>
        </p:nvSpPr>
        <p:spPr>
          <a:xfrm>
            <a:off x="-1347200" y="3874300"/>
            <a:ext cx="9144000" cy="16728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b="0">
                <a:solidFill>
                  <a:schemeClr val="lt2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THE BLITZ -1940</a:t>
            </a:r>
            <a:endParaRPr sz="5700" b="0">
              <a:solidFill>
                <a:schemeClr val="lt2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38"/>
          <p:cNvSpPr txBox="1">
            <a:spLocks noGrp="1"/>
          </p:cNvSpPr>
          <p:nvPr>
            <p:ph type="title" idx="2"/>
          </p:nvPr>
        </p:nvSpPr>
        <p:spPr>
          <a:xfrm>
            <a:off x="2378825" y="4241350"/>
            <a:ext cx="3734100" cy="7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>
                <a:solidFill>
                  <a:srgbClr val="1C1D1E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Vergeltungswaffe 1</a:t>
            </a:r>
            <a:endParaRPr sz="2000" i="1">
              <a:solidFill>
                <a:srgbClr val="1C1D1E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C1D1E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(Vengeance Weapon 1, V-1)</a:t>
            </a:r>
            <a:endParaRPr sz="1200" b="0">
              <a:solidFill>
                <a:srgbClr val="1C1D1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i="1">
              <a:solidFill>
                <a:srgbClr val="1C1D1E"/>
              </a:solidFill>
              <a:highlight>
                <a:schemeClr val="lt1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1078" name="Google Shape;1078;p38"/>
          <p:cNvGrpSpPr/>
          <p:nvPr/>
        </p:nvGrpSpPr>
        <p:grpSpPr>
          <a:xfrm>
            <a:off x="6922992" y="2115902"/>
            <a:ext cx="3111422" cy="2533970"/>
            <a:chOff x="265500" y="292775"/>
            <a:chExt cx="2307150" cy="2034500"/>
          </a:xfrm>
        </p:grpSpPr>
        <p:sp>
          <p:nvSpPr>
            <p:cNvPr id="1079" name="Google Shape;1079;p38"/>
            <p:cNvSpPr/>
            <p:nvPr/>
          </p:nvSpPr>
          <p:spPr>
            <a:xfrm>
              <a:off x="1868975" y="1417325"/>
              <a:ext cx="114625" cy="162825"/>
            </a:xfrm>
            <a:custGeom>
              <a:avLst/>
              <a:gdLst/>
              <a:ahLst/>
              <a:cxnLst/>
              <a:rect l="l" t="t" r="r" b="b"/>
              <a:pathLst>
                <a:path w="4585" h="6513" extrusionOk="0">
                  <a:moveTo>
                    <a:pt x="0" y="0"/>
                  </a:moveTo>
                  <a:lnTo>
                    <a:pt x="0" y="6513"/>
                  </a:lnTo>
                  <a:lnTo>
                    <a:pt x="4584" y="6513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8"/>
            <p:cNvSpPr/>
            <p:nvPr/>
          </p:nvSpPr>
          <p:spPr>
            <a:xfrm>
              <a:off x="1849625" y="1541725"/>
              <a:ext cx="162850" cy="229825"/>
            </a:xfrm>
            <a:custGeom>
              <a:avLst/>
              <a:gdLst/>
              <a:ahLst/>
              <a:cxnLst/>
              <a:rect l="l" t="t" r="r" b="b"/>
              <a:pathLst>
                <a:path w="6514" h="9193" extrusionOk="0">
                  <a:moveTo>
                    <a:pt x="870" y="1"/>
                  </a:moveTo>
                  <a:cubicBezTo>
                    <a:pt x="298" y="1"/>
                    <a:pt x="0" y="442"/>
                    <a:pt x="0" y="1025"/>
                  </a:cubicBezTo>
                  <a:lnTo>
                    <a:pt x="0" y="8288"/>
                  </a:lnTo>
                  <a:cubicBezTo>
                    <a:pt x="0" y="8859"/>
                    <a:pt x="298" y="9193"/>
                    <a:pt x="870" y="9193"/>
                  </a:cubicBezTo>
                  <a:lnTo>
                    <a:pt x="5239" y="9193"/>
                  </a:lnTo>
                  <a:cubicBezTo>
                    <a:pt x="5811" y="9193"/>
                    <a:pt x="6513" y="8859"/>
                    <a:pt x="6513" y="8288"/>
                  </a:cubicBezTo>
                  <a:lnTo>
                    <a:pt x="6513" y="1025"/>
                  </a:lnTo>
                  <a:cubicBezTo>
                    <a:pt x="6513" y="453"/>
                    <a:pt x="5811" y="1"/>
                    <a:pt x="5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8"/>
            <p:cNvSpPr/>
            <p:nvPr/>
          </p:nvSpPr>
          <p:spPr>
            <a:xfrm>
              <a:off x="1907975" y="1408675"/>
              <a:ext cx="36625" cy="339350"/>
            </a:xfrm>
            <a:custGeom>
              <a:avLst/>
              <a:gdLst/>
              <a:ahLst/>
              <a:cxnLst/>
              <a:rect l="l" t="t" r="r" b="b"/>
              <a:pathLst>
                <a:path w="1465" h="13574" extrusionOk="0">
                  <a:moveTo>
                    <a:pt x="726" y="1"/>
                  </a:moveTo>
                  <a:cubicBezTo>
                    <a:pt x="322" y="1"/>
                    <a:pt x="0" y="3037"/>
                    <a:pt x="0" y="6787"/>
                  </a:cubicBezTo>
                  <a:cubicBezTo>
                    <a:pt x="0" y="10526"/>
                    <a:pt x="322" y="13574"/>
                    <a:pt x="726" y="13574"/>
                  </a:cubicBezTo>
                  <a:cubicBezTo>
                    <a:pt x="1131" y="13574"/>
                    <a:pt x="1465" y="10526"/>
                    <a:pt x="1465" y="6787"/>
                  </a:cubicBezTo>
                  <a:cubicBezTo>
                    <a:pt x="1465" y="3037"/>
                    <a:pt x="1131" y="1"/>
                    <a:pt x="7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8"/>
            <p:cNvSpPr/>
            <p:nvPr/>
          </p:nvSpPr>
          <p:spPr>
            <a:xfrm>
              <a:off x="2155900" y="1197350"/>
              <a:ext cx="95575" cy="143500"/>
            </a:xfrm>
            <a:custGeom>
              <a:avLst/>
              <a:gdLst/>
              <a:ahLst/>
              <a:cxnLst/>
              <a:rect l="l" t="t" r="r" b="b"/>
              <a:pathLst>
                <a:path w="3823" h="5740" extrusionOk="0">
                  <a:moveTo>
                    <a:pt x="1" y="0"/>
                  </a:moveTo>
                  <a:lnTo>
                    <a:pt x="1" y="5739"/>
                  </a:lnTo>
                  <a:lnTo>
                    <a:pt x="3823" y="5739"/>
                  </a:lnTo>
                  <a:lnTo>
                    <a:pt x="38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2127325" y="1321775"/>
              <a:ext cx="143500" cy="210450"/>
            </a:xfrm>
            <a:custGeom>
              <a:avLst/>
              <a:gdLst/>
              <a:ahLst/>
              <a:cxnLst/>
              <a:rect l="l" t="t" r="r" b="b"/>
              <a:pathLst>
                <a:path w="5740" h="8418" extrusionOk="0">
                  <a:moveTo>
                    <a:pt x="1061" y="0"/>
                  </a:moveTo>
                  <a:cubicBezTo>
                    <a:pt x="561" y="0"/>
                    <a:pt x="1" y="417"/>
                    <a:pt x="1" y="929"/>
                  </a:cubicBezTo>
                  <a:lnTo>
                    <a:pt x="1" y="7406"/>
                  </a:lnTo>
                  <a:cubicBezTo>
                    <a:pt x="1" y="7918"/>
                    <a:pt x="561" y="8418"/>
                    <a:pt x="1061" y="8418"/>
                  </a:cubicBezTo>
                  <a:lnTo>
                    <a:pt x="4871" y="8418"/>
                  </a:lnTo>
                  <a:cubicBezTo>
                    <a:pt x="5383" y="8418"/>
                    <a:pt x="5740" y="7918"/>
                    <a:pt x="5740" y="7406"/>
                  </a:cubicBezTo>
                  <a:lnTo>
                    <a:pt x="5740" y="929"/>
                  </a:lnTo>
                  <a:cubicBezTo>
                    <a:pt x="5740" y="417"/>
                    <a:pt x="5383" y="0"/>
                    <a:pt x="48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2185075" y="1197650"/>
              <a:ext cx="32775" cy="303025"/>
            </a:xfrm>
            <a:custGeom>
              <a:avLst/>
              <a:gdLst/>
              <a:ahLst/>
              <a:cxnLst/>
              <a:rect l="l" t="t" r="r" b="b"/>
              <a:pathLst>
                <a:path w="1311" h="12121" extrusionOk="0">
                  <a:moveTo>
                    <a:pt x="656" y="0"/>
                  </a:moveTo>
                  <a:cubicBezTo>
                    <a:pt x="298" y="0"/>
                    <a:pt x="1" y="2715"/>
                    <a:pt x="1" y="6061"/>
                  </a:cubicBezTo>
                  <a:cubicBezTo>
                    <a:pt x="1" y="9406"/>
                    <a:pt x="298" y="12121"/>
                    <a:pt x="656" y="12121"/>
                  </a:cubicBezTo>
                  <a:cubicBezTo>
                    <a:pt x="1013" y="12121"/>
                    <a:pt x="1310" y="9406"/>
                    <a:pt x="1310" y="6061"/>
                  </a:cubicBezTo>
                  <a:cubicBezTo>
                    <a:pt x="1310" y="2715"/>
                    <a:pt x="1013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8"/>
            <p:cNvSpPr/>
            <p:nvPr/>
          </p:nvSpPr>
          <p:spPr>
            <a:xfrm>
              <a:off x="854550" y="1417325"/>
              <a:ext cx="105400" cy="162825"/>
            </a:xfrm>
            <a:custGeom>
              <a:avLst/>
              <a:gdLst/>
              <a:ahLst/>
              <a:cxnLst/>
              <a:rect l="l" t="t" r="r" b="b"/>
              <a:pathLst>
                <a:path w="4216" h="6513" extrusionOk="0">
                  <a:moveTo>
                    <a:pt x="1" y="0"/>
                  </a:moveTo>
                  <a:lnTo>
                    <a:pt x="1" y="6513"/>
                  </a:lnTo>
                  <a:lnTo>
                    <a:pt x="4216" y="6513"/>
                  </a:lnTo>
                  <a:lnTo>
                    <a:pt x="42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8"/>
            <p:cNvSpPr/>
            <p:nvPr/>
          </p:nvSpPr>
          <p:spPr>
            <a:xfrm>
              <a:off x="825675" y="1541725"/>
              <a:ext cx="162850" cy="229825"/>
            </a:xfrm>
            <a:custGeom>
              <a:avLst/>
              <a:gdLst/>
              <a:ahLst/>
              <a:cxnLst/>
              <a:rect l="l" t="t" r="r" b="b"/>
              <a:pathLst>
                <a:path w="6514" h="9193" extrusionOk="0">
                  <a:moveTo>
                    <a:pt x="1049" y="1"/>
                  </a:moveTo>
                  <a:cubicBezTo>
                    <a:pt x="465" y="1"/>
                    <a:pt x="1" y="465"/>
                    <a:pt x="1" y="1037"/>
                  </a:cubicBezTo>
                  <a:lnTo>
                    <a:pt x="1" y="8157"/>
                  </a:lnTo>
                  <a:cubicBezTo>
                    <a:pt x="1" y="8728"/>
                    <a:pt x="465" y="9193"/>
                    <a:pt x="1049" y="9193"/>
                  </a:cubicBezTo>
                  <a:lnTo>
                    <a:pt x="5478" y="9193"/>
                  </a:lnTo>
                  <a:cubicBezTo>
                    <a:pt x="6049" y="9193"/>
                    <a:pt x="6514" y="8728"/>
                    <a:pt x="6514" y="8157"/>
                  </a:cubicBezTo>
                  <a:lnTo>
                    <a:pt x="6514" y="1037"/>
                  </a:lnTo>
                  <a:cubicBezTo>
                    <a:pt x="6514" y="465"/>
                    <a:pt x="6049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8"/>
            <p:cNvSpPr/>
            <p:nvPr/>
          </p:nvSpPr>
          <p:spPr>
            <a:xfrm>
              <a:off x="882825" y="1408675"/>
              <a:ext cx="36650" cy="339350"/>
            </a:xfrm>
            <a:custGeom>
              <a:avLst/>
              <a:gdLst/>
              <a:ahLst/>
              <a:cxnLst/>
              <a:rect l="l" t="t" r="r" b="b"/>
              <a:pathLst>
                <a:path w="1466" h="13574" extrusionOk="0">
                  <a:moveTo>
                    <a:pt x="739" y="1"/>
                  </a:moveTo>
                  <a:cubicBezTo>
                    <a:pt x="334" y="1"/>
                    <a:pt x="1" y="3037"/>
                    <a:pt x="1" y="6787"/>
                  </a:cubicBezTo>
                  <a:cubicBezTo>
                    <a:pt x="1" y="10526"/>
                    <a:pt x="334" y="13574"/>
                    <a:pt x="739" y="13574"/>
                  </a:cubicBezTo>
                  <a:cubicBezTo>
                    <a:pt x="1144" y="13574"/>
                    <a:pt x="1465" y="10526"/>
                    <a:pt x="1465" y="6787"/>
                  </a:cubicBezTo>
                  <a:cubicBezTo>
                    <a:pt x="1465" y="3037"/>
                    <a:pt x="1144" y="1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8"/>
            <p:cNvSpPr/>
            <p:nvPr/>
          </p:nvSpPr>
          <p:spPr>
            <a:xfrm>
              <a:off x="577150" y="1197350"/>
              <a:ext cx="95575" cy="143500"/>
            </a:xfrm>
            <a:custGeom>
              <a:avLst/>
              <a:gdLst/>
              <a:ahLst/>
              <a:cxnLst/>
              <a:rect l="l" t="t" r="r" b="b"/>
              <a:pathLst>
                <a:path w="3823" h="5740" extrusionOk="0">
                  <a:moveTo>
                    <a:pt x="0" y="0"/>
                  </a:moveTo>
                  <a:lnTo>
                    <a:pt x="0" y="5739"/>
                  </a:lnTo>
                  <a:lnTo>
                    <a:pt x="3822" y="5739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8"/>
            <p:cNvSpPr/>
            <p:nvPr/>
          </p:nvSpPr>
          <p:spPr>
            <a:xfrm>
              <a:off x="557800" y="1321775"/>
              <a:ext cx="143500" cy="210450"/>
            </a:xfrm>
            <a:custGeom>
              <a:avLst/>
              <a:gdLst/>
              <a:ahLst/>
              <a:cxnLst/>
              <a:rect l="l" t="t" r="r" b="b"/>
              <a:pathLst>
                <a:path w="5740" h="8418" extrusionOk="0">
                  <a:moveTo>
                    <a:pt x="810" y="0"/>
                  </a:moveTo>
                  <a:cubicBezTo>
                    <a:pt x="298" y="0"/>
                    <a:pt x="0" y="417"/>
                    <a:pt x="0" y="929"/>
                  </a:cubicBezTo>
                  <a:lnTo>
                    <a:pt x="12" y="7406"/>
                  </a:lnTo>
                  <a:cubicBezTo>
                    <a:pt x="12" y="7918"/>
                    <a:pt x="298" y="8418"/>
                    <a:pt x="810" y="8418"/>
                  </a:cubicBezTo>
                  <a:lnTo>
                    <a:pt x="4608" y="8418"/>
                  </a:lnTo>
                  <a:cubicBezTo>
                    <a:pt x="5120" y="8418"/>
                    <a:pt x="5739" y="7918"/>
                    <a:pt x="5739" y="7406"/>
                  </a:cubicBezTo>
                  <a:lnTo>
                    <a:pt x="5739" y="929"/>
                  </a:lnTo>
                  <a:cubicBezTo>
                    <a:pt x="5739" y="417"/>
                    <a:pt x="51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8"/>
            <p:cNvSpPr/>
            <p:nvPr/>
          </p:nvSpPr>
          <p:spPr>
            <a:xfrm>
              <a:off x="609600" y="1197650"/>
              <a:ext cx="32750" cy="303025"/>
            </a:xfrm>
            <a:custGeom>
              <a:avLst/>
              <a:gdLst/>
              <a:ahLst/>
              <a:cxnLst/>
              <a:rect l="l" t="t" r="r" b="b"/>
              <a:pathLst>
                <a:path w="1310" h="12121" extrusionOk="0">
                  <a:moveTo>
                    <a:pt x="655" y="0"/>
                  </a:moveTo>
                  <a:cubicBezTo>
                    <a:pt x="298" y="0"/>
                    <a:pt x="0" y="2715"/>
                    <a:pt x="0" y="6061"/>
                  </a:cubicBezTo>
                  <a:cubicBezTo>
                    <a:pt x="0" y="9406"/>
                    <a:pt x="298" y="12121"/>
                    <a:pt x="655" y="12121"/>
                  </a:cubicBezTo>
                  <a:cubicBezTo>
                    <a:pt x="1012" y="12121"/>
                    <a:pt x="1310" y="9406"/>
                    <a:pt x="1310" y="6061"/>
                  </a:cubicBezTo>
                  <a:cubicBezTo>
                    <a:pt x="1310" y="2715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8"/>
            <p:cNvSpPr/>
            <p:nvPr/>
          </p:nvSpPr>
          <p:spPr>
            <a:xfrm>
              <a:off x="265500" y="292775"/>
              <a:ext cx="2307150" cy="2034500"/>
            </a:xfrm>
            <a:custGeom>
              <a:avLst/>
              <a:gdLst/>
              <a:ahLst/>
              <a:cxnLst/>
              <a:rect l="l" t="t" r="r" b="b"/>
              <a:pathLst>
                <a:path w="92286" h="81380" extrusionOk="0">
                  <a:moveTo>
                    <a:pt x="34921" y="0"/>
                  </a:moveTo>
                  <a:lnTo>
                    <a:pt x="34921" y="4037"/>
                  </a:lnTo>
                  <a:lnTo>
                    <a:pt x="41089" y="14859"/>
                  </a:lnTo>
                  <a:cubicBezTo>
                    <a:pt x="41089" y="14859"/>
                    <a:pt x="40386" y="27456"/>
                    <a:pt x="39565" y="40482"/>
                  </a:cubicBezTo>
                  <a:lnTo>
                    <a:pt x="667" y="24956"/>
                  </a:lnTo>
                  <a:lnTo>
                    <a:pt x="0" y="30897"/>
                  </a:lnTo>
                  <a:lnTo>
                    <a:pt x="38291" y="57758"/>
                  </a:lnTo>
                  <a:cubicBezTo>
                    <a:pt x="37993" y="62818"/>
                    <a:pt x="37612" y="66723"/>
                    <a:pt x="37565" y="68199"/>
                  </a:cubicBezTo>
                  <a:cubicBezTo>
                    <a:pt x="37374" y="74307"/>
                    <a:pt x="43208" y="81380"/>
                    <a:pt x="45863" y="81380"/>
                  </a:cubicBezTo>
                  <a:cubicBezTo>
                    <a:pt x="48530" y="81380"/>
                    <a:pt x="54412" y="74319"/>
                    <a:pt x="54233" y="68211"/>
                  </a:cubicBezTo>
                  <a:cubicBezTo>
                    <a:pt x="54186" y="66735"/>
                    <a:pt x="53614" y="62830"/>
                    <a:pt x="53328" y="57769"/>
                  </a:cubicBezTo>
                  <a:lnTo>
                    <a:pt x="91619" y="30945"/>
                  </a:lnTo>
                  <a:lnTo>
                    <a:pt x="92286" y="25004"/>
                  </a:lnTo>
                  <a:lnTo>
                    <a:pt x="92286" y="25004"/>
                  </a:lnTo>
                  <a:lnTo>
                    <a:pt x="52245" y="40494"/>
                  </a:lnTo>
                  <a:cubicBezTo>
                    <a:pt x="51435" y="27468"/>
                    <a:pt x="50388" y="14859"/>
                    <a:pt x="50388" y="14859"/>
                  </a:cubicBezTo>
                  <a:lnTo>
                    <a:pt x="56734" y="4049"/>
                  </a:lnTo>
                  <a:lnTo>
                    <a:pt x="56734" y="12"/>
                  </a:lnTo>
                  <a:lnTo>
                    <a:pt x="45816" y="8799"/>
                  </a:lnTo>
                  <a:lnTo>
                    <a:pt x="34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1640050" y="1474313"/>
              <a:ext cx="248875" cy="236075"/>
            </a:xfrm>
            <a:custGeom>
              <a:avLst/>
              <a:gdLst/>
              <a:ahLst/>
              <a:cxnLst/>
              <a:rect l="l" t="t" r="r" b="b"/>
              <a:pathLst>
                <a:path w="9955" h="9443" extrusionOk="0">
                  <a:moveTo>
                    <a:pt x="9919" y="1"/>
                  </a:moveTo>
                  <a:lnTo>
                    <a:pt x="1" y="5906"/>
                  </a:lnTo>
                  <a:lnTo>
                    <a:pt x="1" y="9442"/>
                  </a:lnTo>
                  <a:lnTo>
                    <a:pt x="9954" y="2358"/>
                  </a:lnTo>
                  <a:lnTo>
                    <a:pt x="99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8"/>
            <p:cNvSpPr/>
            <p:nvPr/>
          </p:nvSpPr>
          <p:spPr>
            <a:xfrm>
              <a:off x="2242803" y="1082410"/>
              <a:ext cx="249175" cy="203925"/>
            </a:xfrm>
            <a:custGeom>
              <a:avLst/>
              <a:gdLst/>
              <a:ahLst/>
              <a:cxnLst/>
              <a:rect l="l" t="t" r="r" b="b"/>
              <a:pathLst>
                <a:path w="9967" h="8157" extrusionOk="0">
                  <a:moveTo>
                    <a:pt x="9943" y="1"/>
                  </a:moveTo>
                  <a:lnTo>
                    <a:pt x="1" y="5906"/>
                  </a:lnTo>
                  <a:lnTo>
                    <a:pt x="1" y="8156"/>
                  </a:lnTo>
                  <a:lnTo>
                    <a:pt x="9966" y="1072"/>
                  </a:lnTo>
                  <a:lnTo>
                    <a:pt x="99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8"/>
            <p:cNvSpPr/>
            <p:nvPr/>
          </p:nvSpPr>
          <p:spPr>
            <a:xfrm rot="152688">
              <a:off x="1956449" y="1265839"/>
              <a:ext cx="229497" cy="226247"/>
            </a:xfrm>
            <a:custGeom>
              <a:avLst/>
              <a:gdLst/>
              <a:ahLst/>
              <a:cxnLst/>
              <a:rect l="l" t="t" r="r" b="b"/>
              <a:pathLst>
                <a:path w="9180" h="9050" extrusionOk="0">
                  <a:moveTo>
                    <a:pt x="9180" y="0"/>
                  </a:moveTo>
                  <a:lnTo>
                    <a:pt x="0" y="6120"/>
                  </a:lnTo>
                  <a:lnTo>
                    <a:pt x="0" y="9049"/>
                  </a:lnTo>
                  <a:lnTo>
                    <a:pt x="9180" y="2167"/>
                  </a:lnTo>
                  <a:lnTo>
                    <a:pt x="9180" y="1691"/>
                  </a:lnTo>
                  <a:lnTo>
                    <a:pt x="91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1287650" y="2071275"/>
              <a:ext cx="262250" cy="162525"/>
            </a:xfrm>
            <a:custGeom>
              <a:avLst/>
              <a:gdLst/>
              <a:ahLst/>
              <a:cxnLst/>
              <a:rect l="l" t="t" r="r" b="b"/>
              <a:pathLst>
                <a:path w="10490" h="6501" extrusionOk="0">
                  <a:moveTo>
                    <a:pt x="0" y="0"/>
                  </a:moveTo>
                  <a:cubicBezTo>
                    <a:pt x="655" y="5858"/>
                    <a:pt x="4406" y="6501"/>
                    <a:pt x="5251" y="6501"/>
                  </a:cubicBezTo>
                  <a:cubicBezTo>
                    <a:pt x="6085" y="6501"/>
                    <a:pt x="9835" y="5846"/>
                    <a:pt x="10490" y="0"/>
                  </a:cubicBezTo>
                  <a:lnTo>
                    <a:pt x="10490" y="0"/>
                  </a:lnTo>
                  <a:cubicBezTo>
                    <a:pt x="10490" y="1"/>
                    <a:pt x="9109" y="4024"/>
                    <a:pt x="5251" y="4024"/>
                  </a:cubicBezTo>
                  <a:cubicBezTo>
                    <a:pt x="1382" y="4024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8"/>
            <p:cNvSpPr/>
            <p:nvPr/>
          </p:nvSpPr>
          <p:spPr>
            <a:xfrm>
              <a:off x="950400" y="1472273"/>
              <a:ext cx="258100" cy="252450"/>
            </a:xfrm>
            <a:custGeom>
              <a:avLst/>
              <a:gdLst/>
              <a:ahLst/>
              <a:cxnLst/>
              <a:rect l="l" t="t" r="r" b="b"/>
              <a:pathLst>
                <a:path w="10324" h="10098" extrusionOk="0">
                  <a:moveTo>
                    <a:pt x="1" y="1"/>
                  </a:moveTo>
                  <a:lnTo>
                    <a:pt x="1" y="3013"/>
                  </a:lnTo>
                  <a:lnTo>
                    <a:pt x="10323" y="10097"/>
                  </a:lnTo>
                  <a:lnTo>
                    <a:pt x="10323" y="59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8"/>
            <p:cNvSpPr/>
            <p:nvPr/>
          </p:nvSpPr>
          <p:spPr>
            <a:xfrm>
              <a:off x="347349" y="1075385"/>
              <a:ext cx="248875" cy="220000"/>
            </a:xfrm>
            <a:custGeom>
              <a:avLst/>
              <a:gdLst/>
              <a:ahLst/>
              <a:cxnLst/>
              <a:rect l="l" t="t" r="r" b="b"/>
              <a:pathLst>
                <a:path w="9955" h="8800" extrusionOk="0">
                  <a:moveTo>
                    <a:pt x="1" y="1"/>
                  </a:moveTo>
                  <a:lnTo>
                    <a:pt x="1" y="2036"/>
                  </a:lnTo>
                  <a:lnTo>
                    <a:pt x="9954" y="8799"/>
                  </a:lnTo>
                  <a:lnTo>
                    <a:pt x="9954" y="59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653650" y="1281652"/>
              <a:ext cx="239325" cy="226250"/>
            </a:xfrm>
            <a:custGeom>
              <a:avLst/>
              <a:gdLst/>
              <a:ahLst/>
              <a:cxnLst/>
              <a:rect l="l" t="t" r="r" b="b"/>
              <a:pathLst>
                <a:path w="9573" h="9050" extrusionOk="0">
                  <a:moveTo>
                    <a:pt x="0" y="0"/>
                  </a:moveTo>
                  <a:lnTo>
                    <a:pt x="0" y="1691"/>
                  </a:lnTo>
                  <a:lnTo>
                    <a:pt x="0" y="2167"/>
                  </a:lnTo>
                  <a:lnTo>
                    <a:pt x="9573" y="9049"/>
                  </a:lnTo>
                  <a:lnTo>
                    <a:pt x="9573" y="6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8"/>
            <p:cNvSpPr/>
            <p:nvPr/>
          </p:nvSpPr>
          <p:spPr>
            <a:xfrm rot="303262">
              <a:off x="1584221" y="311328"/>
              <a:ext cx="66999" cy="128924"/>
            </a:xfrm>
            <a:custGeom>
              <a:avLst/>
              <a:gdLst/>
              <a:ahLst/>
              <a:cxnLst/>
              <a:rect l="l" t="t" r="r" b="b"/>
              <a:pathLst>
                <a:path w="2680" h="5157" extrusionOk="0">
                  <a:moveTo>
                    <a:pt x="2680" y="1"/>
                  </a:moveTo>
                  <a:lnTo>
                    <a:pt x="1" y="2584"/>
                  </a:lnTo>
                  <a:lnTo>
                    <a:pt x="1" y="5156"/>
                  </a:lnTo>
                  <a:lnTo>
                    <a:pt x="2680" y="2180"/>
                  </a:lnTo>
                  <a:lnTo>
                    <a:pt x="26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8"/>
            <p:cNvSpPr/>
            <p:nvPr/>
          </p:nvSpPr>
          <p:spPr>
            <a:xfrm rot="521790">
              <a:off x="1499076" y="382075"/>
              <a:ext cx="57475" cy="153025"/>
            </a:xfrm>
            <a:custGeom>
              <a:avLst/>
              <a:gdLst/>
              <a:ahLst/>
              <a:cxnLst/>
              <a:rect l="l" t="t" r="r" b="b"/>
              <a:pathLst>
                <a:path w="2299" h="6121" extrusionOk="0">
                  <a:moveTo>
                    <a:pt x="2299" y="0"/>
                  </a:moveTo>
                  <a:lnTo>
                    <a:pt x="1" y="2572"/>
                  </a:lnTo>
                  <a:lnTo>
                    <a:pt x="1" y="6120"/>
                  </a:lnTo>
                  <a:lnTo>
                    <a:pt x="2299" y="3132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 rot="-582038">
              <a:off x="1195524" y="326509"/>
              <a:ext cx="57475" cy="128925"/>
            </a:xfrm>
            <a:custGeom>
              <a:avLst/>
              <a:gdLst/>
              <a:ahLst/>
              <a:cxnLst/>
              <a:rect l="l" t="t" r="r" b="b"/>
              <a:pathLst>
                <a:path w="2299" h="5157" extrusionOk="0">
                  <a:moveTo>
                    <a:pt x="0" y="1"/>
                  </a:moveTo>
                  <a:lnTo>
                    <a:pt x="0" y="2179"/>
                  </a:lnTo>
                  <a:lnTo>
                    <a:pt x="2298" y="5156"/>
                  </a:lnTo>
                  <a:lnTo>
                    <a:pt x="2298" y="25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8"/>
            <p:cNvSpPr/>
            <p:nvPr/>
          </p:nvSpPr>
          <p:spPr>
            <a:xfrm rot="-313253">
              <a:off x="1285276" y="401662"/>
              <a:ext cx="67003" cy="153032"/>
            </a:xfrm>
            <a:custGeom>
              <a:avLst/>
              <a:gdLst/>
              <a:ahLst/>
              <a:cxnLst/>
              <a:rect l="l" t="t" r="r" b="b"/>
              <a:pathLst>
                <a:path w="2680" h="6121" extrusionOk="0">
                  <a:moveTo>
                    <a:pt x="0" y="0"/>
                  </a:moveTo>
                  <a:lnTo>
                    <a:pt x="0" y="3132"/>
                  </a:lnTo>
                  <a:lnTo>
                    <a:pt x="2679" y="6120"/>
                  </a:lnTo>
                  <a:lnTo>
                    <a:pt x="2679" y="2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8"/>
            <p:cNvSpPr/>
            <p:nvPr/>
          </p:nvSpPr>
          <p:spPr>
            <a:xfrm>
              <a:off x="1375750" y="347550"/>
              <a:ext cx="86950" cy="495900"/>
            </a:xfrm>
            <a:custGeom>
              <a:avLst/>
              <a:gdLst/>
              <a:ahLst/>
              <a:cxnLst/>
              <a:rect l="l" t="t" r="r" b="b"/>
              <a:pathLst>
                <a:path w="3478" h="19836" extrusionOk="0">
                  <a:moveTo>
                    <a:pt x="1739" y="0"/>
                  </a:moveTo>
                  <a:cubicBezTo>
                    <a:pt x="608" y="3191"/>
                    <a:pt x="13" y="6537"/>
                    <a:pt x="1" y="9918"/>
                  </a:cubicBezTo>
                  <a:cubicBezTo>
                    <a:pt x="13" y="13299"/>
                    <a:pt x="608" y="16645"/>
                    <a:pt x="1739" y="19836"/>
                  </a:cubicBezTo>
                  <a:cubicBezTo>
                    <a:pt x="2858" y="16645"/>
                    <a:pt x="3454" y="13299"/>
                    <a:pt x="3477" y="9918"/>
                  </a:cubicBezTo>
                  <a:cubicBezTo>
                    <a:pt x="3454" y="6537"/>
                    <a:pt x="2870" y="3191"/>
                    <a:pt x="17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4" name="Google Shape;1104;p38"/>
          <p:cNvGrpSpPr/>
          <p:nvPr/>
        </p:nvGrpSpPr>
        <p:grpSpPr>
          <a:xfrm>
            <a:off x="28143" y="2649641"/>
            <a:ext cx="1488342" cy="1312253"/>
            <a:chOff x="265500" y="292775"/>
            <a:chExt cx="2307150" cy="2034500"/>
          </a:xfrm>
        </p:grpSpPr>
        <p:sp>
          <p:nvSpPr>
            <p:cNvPr id="1105" name="Google Shape;1105;p38"/>
            <p:cNvSpPr/>
            <p:nvPr/>
          </p:nvSpPr>
          <p:spPr>
            <a:xfrm>
              <a:off x="1868975" y="1417325"/>
              <a:ext cx="114625" cy="162825"/>
            </a:xfrm>
            <a:custGeom>
              <a:avLst/>
              <a:gdLst/>
              <a:ahLst/>
              <a:cxnLst/>
              <a:rect l="l" t="t" r="r" b="b"/>
              <a:pathLst>
                <a:path w="4585" h="6513" extrusionOk="0">
                  <a:moveTo>
                    <a:pt x="0" y="0"/>
                  </a:moveTo>
                  <a:lnTo>
                    <a:pt x="0" y="6513"/>
                  </a:lnTo>
                  <a:lnTo>
                    <a:pt x="4584" y="6513"/>
                  </a:lnTo>
                  <a:lnTo>
                    <a:pt x="45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8"/>
            <p:cNvSpPr/>
            <p:nvPr/>
          </p:nvSpPr>
          <p:spPr>
            <a:xfrm>
              <a:off x="1849625" y="1541725"/>
              <a:ext cx="162850" cy="229825"/>
            </a:xfrm>
            <a:custGeom>
              <a:avLst/>
              <a:gdLst/>
              <a:ahLst/>
              <a:cxnLst/>
              <a:rect l="l" t="t" r="r" b="b"/>
              <a:pathLst>
                <a:path w="6514" h="9193" extrusionOk="0">
                  <a:moveTo>
                    <a:pt x="870" y="1"/>
                  </a:moveTo>
                  <a:cubicBezTo>
                    <a:pt x="298" y="1"/>
                    <a:pt x="0" y="442"/>
                    <a:pt x="0" y="1025"/>
                  </a:cubicBezTo>
                  <a:lnTo>
                    <a:pt x="0" y="8288"/>
                  </a:lnTo>
                  <a:cubicBezTo>
                    <a:pt x="0" y="8859"/>
                    <a:pt x="298" y="9193"/>
                    <a:pt x="870" y="9193"/>
                  </a:cubicBezTo>
                  <a:lnTo>
                    <a:pt x="5239" y="9193"/>
                  </a:lnTo>
                  <a:cubicBezTo>
                    <a:pt x="5811" y="9193"/>
                    <a:pt x="6513" y="8859"/>
                    <a:pt x="6513" y="8288"/>
                  </a:cubicBezTo>
                  <a:lnTo>
                    <a:pt x="6513" y="1025"/>
                  </a:lnTo>
                  <a:cubicBezTo>
                    <a:pt x="6513" y="453"/>
                    <a:pt x="5811" y="1"/>
                    <a:pt x="52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8"/>
            <p:cNvSpPr/>
            <p:nvPr/>
          </p:nvSpPr>
          <p:spPr>
            <a:xfrm>
              <a:off x="1907975" y="1408675"/>
              <a:ext cx="36625" cy="339350"/>
            </a:xfrm>
            <a:custGeom>
              <a:avLst/>
              <a:gdLst/>
              <a:ahLst/>
              <a:cxnLst/>
              <a:rect l="l" t="t" r="r" b="b"/>
              <a:pathLst>
                <a:path w="1465" h="13574" extrusionOk="0">
                  <a:moveTo>
                    <a:pt x="726" y="1"/>
                  </a:moveTo>
                  <a:cubicBezTo>
                    <a:pt x="322" y="1"/>
                    <a:pt x="0" y="3037"/>
                    <a:pt x="0" y="6787"/>
                  </a:cubicBezTo>
                  <a:cubicBezTo>
                    <a:pt x="0" y="10526"/>
                    <a:pt x="322" y="13574"/>
                    <a:pt x="726" y="13574"/>
                  </a:cubicBezTo>
                  <a:cubicBezTo>
                    <a:pt x="1131" y="13574"/>
                    <a:pt x="1465" y="10526"/>
                    <a:pt x="1465" y="6787"/>
                  </a:cubicBezTo>
                  <a:cubicBezTo>
                    <a:pt x="1465" y="3037"/>
                    <a:pt x="1131" y="1"/>
                    <a:pt x="7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8"/>
            <p:cNvSpPr/>
            <p:nvPr/>
          </p:nvSpPr>
          <p:spPr>
            <a:xfrm>
              <a:off x="2155900" y="1197350"/>
              <a:ext cx="95575" cy="143500"/>
            </a:xfrm>
            <a:custGeom>
              <a:avLst/>
              <a:gdLst/>
              <a:ahLst/>
              <a:cxnLst/>
              <a:rect l="l" t="t" r="r" b="b"/>
              <a:pathLst>
                <a:path w="3823" h="5740" extrusionOk="0">
                  <a:moveTo>
                    <a:pt x="1" y="0"/>
                  </a:moveTo>
                  <a:lnTo>
                    <a:pt x="1" y="5739"/>
                  </a:lnTo>
                  <a:lnTo>
                    <a:pt x="3823" y="5739"/>
                  </a:lnTo>
                  <a:lnTo>
                    <a:pt x="38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8"/>
            <p:cNvSpPr/>
            <p:nvPr/>
          </p:nvSpPr>
          <p:spPr>
            <a:xfrm>
              <a:off x="2127325" y="1321775"/>
              <a:ext cx="143500" cy="210450"/>
            </a:xfrm>
            <a:custGeom>
              <a:avLst/>
              <a:gdLst/>
              <a:ahLst/>
              <a:cxnLst/>
              <a:rect l="l" t="t" r="r" b="b"/>
              <a:pathLst>
                <a:path w="5740" h="8418" extrusionOk="0">
                  <a:moveTo>
                    <a:pt x="1061" y="0"/>
                  </a:moveTo>
                  <a:cubicBezTo>
                    <a:pt x="561" y="0"/>
                    <a:pt x="1" y="417"/>
                    <a:pt x="1" y="929"/>
                  </a:cubicBezTo>
                  <a:lnTo>
                    <a:pt x="1" y="7406"/>
                  </a:lnTo>
                  <a:cubicBezTo>
                    <a:pt x="1" y="7918"/>
                    <a:pt x="561" y="8418"/>
                    <a:pt x="1061" y="8418"/>
                  </a:cubicBezTo>
                  <a:lnTo>
                    <a:pt x="4871" y="8418"/>
                  </a:lnTo>
                  <a:cubicBezTo>
                    <a:pt x="5383" y="8418"/>
                    <a:pt x="5740" y="7918"/>
                    <a:pt x="5740" y="7406"/>
                  </a:cubicBezTo>
                  <a:lnTo>
                    <a:pt x="5740" y="929"/>
                  </a:lnTo>
                  <a:cubicBezTo>
                    <a:pt x="5740" y="417"/>
                    <a:pt x="5383" y="0"/>
                    <a:pt x="48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8"/>
            <p:cNvSpPr/>
            <p:nvPr/>
          </p:nvSpPr>
          <p:spPr>
            <a:xfrm>
              <a:off x="2185075" y="1197650"/>
              <a:ext cx="32775" cy="303025"/>
            </a:xfrm>
            <a:custGeom>
              <a:avLst/>
              <a:gdLst/>
              <a:ahLst/>
              <a:cxnLst/>
              <a:rect l="l" t="t" r="r" b="b"/>
              <a:pathLst>
                <a:path w="1311" h="12121" extrusionOk="0">
                  <a:moveTo>
                    <a:pt x="656" y="0"/>
                  </a:moveTo>
                  <a:cubicBezTo>
                    <a:pt x="298" y="0"/>
                    <a:pt x="1" y="2715"/>
                    <a:pt x="1" y="6061"/>
                  </a:cubicBezTo>
                  <a:cubicBezTo>
                    <a:pt x="1" y="9406"/>
                    <a:pt x="298" y="12121"/>
                    <a:pt x="656" y="12121"/>
                  </a:cubicBezTo>
                  <a:cubicBezTo>
                    <a:pt x="1013" y="12121"/>
                    <a:pt x="1310" y="9406"/>
                    <a:pt x="1310" y="6061"/>
                  </a:cubicBezTo>
                  <a:cubicBezTo>
                    <a:pt x="1310" y="2715"/>
                    <a:pt x="1013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8"/>
            <p:cNvSpPr/>
            <p:nvPr/>
          </p:nvSpPr>
          <p:spPr>
            <a:xfrm>
              <a:off x="854550" y="1417325"/>
              <a:ext cx="105400" cy="162825"/>
            </a:xfrm>
            <a:custGeom>
              <a:avLst/>
              <a:gdLst/>
              <a:ahLst/>
              <a:cxnLst/>
              <a:rect l="l" t="t" r="r" b="b"/>
              <a:pathLst>
                <a:path w="4216" h="6513" extrusionOk="0">
                  <a:moveTo>
                    <a:pt x="1" y="0"/>
                  </a:moveTo>
                  <a:lnTo>
                    <a:pt x="1" y="6513"/>
                  </a:lnTo>
                  <a:lnTo>
                    <a:pt x="4216" y="6513"/>
                  </a:lnTo>
                  <a:lnTo>
                    <a:pt x="42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8"/>
            <p:cNvSpPr/>
            <p:nvPr/>
          </p:nvSpPr>
          <p:spPr>
            <a:xfrm>
              <a:off x="825675" y="1541725"/>
              <a:ext cx="162850" cy="229825"/>
            </a:xfrm>
            <a:custGeom>
              <a:avLst/>
              <a:gdLst/>
              <a:ahLst/>
              <a:cxnLst/>
              <a:rect l="l" t="t" r="r" b="b"/>
              <a:pathLst>
                <a:path w="6514" h="9193" extrusionOk="0">
                  <a:moveTo>
                    <a:pt x="1049" y="1"/>
                  </a:moveTo>
                  <a:cubicBezTo>
                    <a:pt x="465" y="1"/>
                    <a:pt x="1" y="465"/>
                    <a:pt x="1" y="1037"/>
                  </a:cubicBezTo>
                  <a:lnTo>
                    <a:pt x="1" y="8157"/>
                  </a:lnTo>
                  <a:cubicBezTo>
                    <a:pt x="1" y="8728"/>
                    <a:pt x="465" y="9193"/>
                    <a:pt x="1049" y="9193"/>
                  </a:cubicBezTo>
                  <a:lnTo>
                    <a:pt x="5478" y="9193"/>
                  </a:lnTo>
                  <a:cubicBezTo>
                    <a:pt x="6049" y="9193"/>
                    <a:pt x="6514" y="8728"/>
                    <a:pt x="6514" y="8157"/>
                  </a:cubicBezTo>
                  <a:lnTo>
                    <a:pt x="6514" y="1037"/>
                  </a:lnTo>
                  <a:cubicBezTo>
                    <a:pt x="6514" y="465"/>
                    <a:pt x="6049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8"/>
            <p:cNvSpPr/>
            <p:nvPr/>
          </p:nvSpPr>
          <p:spPr>
            <a:xfrm>
              <a:off x="882825" y="1408675"/>
              <a:ext cx="36650" cy="339350"/>
            </a:xfrm>
            <a:custGeom>
              <a:avLst/>
              <a:gdLst/>
              <a:ahLst/>
              <a:cxnLst/>
              <a:rect l="l" t="t" r="r" b="b"/>
              <a:pathLst>
                <a:path w="1466" h="13574" extrusionOk="0">
                  <a:moveTo>
                    <a:pt x="739" y="1"/>
                  </a:moveTo>
                  <a:cubicBezTo>
                    <a:pt x="334" y="1"/>
                    <a:pt x="1" y="3037"/>
                    <a:pt x="1" y="6787"/>
                  </a:cubicBezTo>
                  <a:cubicBezTo>
                    <a:pt x="1" y="10526"/>
                    <a:pt x="334" y="13574"/>
                    <a:pt x="739" y="13574"/>
                  </a:cubicBezTo>
                  <a:cubicBezTo>
                    <a:pt x="1144" y="13574"/>
                    <a:pt x="1465" y="10526"/>
                    <a:pt x="1465" y="6787"/>
                  </a:cubicBezTo>
                  <a:cubicBezTo>
                    <a:pt x="1465" y="3037"/>
                    <a:pt x="1144" y="1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8"/>
            <p:cNvSpPr/>
            <p:nvPr/>
          </p:nvSpPr>
          <p:spPr>
            <a:xfrm>
              <a:off x="577150" y="1197350"/>
              <a:ext cx="95575" cy="143500"/>
            </a:xfrm>
            <a:custGeom>
              <a:avLst/>
              <a:gdLst/>
              <a:ahLst/>
              <a:cxnLst/>
              <a:rect l="l" t="t" r="r" b="b"/>
              <a:pathLst>
                <a:path w="3823" h="5740" extrusionOk="0">
                  <a:moveTo>
                    <a:pt x="0" y="0"/>
                  </a:moveTo>
                  <a:lnTo>
                    <a:pt x="0" y="5739"/>
                  </a:lnTo>
                  <a:lnTo>
                    <a:pt x="3822" y="5739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8"/>
            <p:cNvSpPr/>
            <p:nvPr/>
          </p:nvSpPr>
          <p:spPr>
            <a:xfrm>
              <a:off x="557800" y="1321775"/>
              <a:ext cx="143500" cy="210450"/>
            </a:xfrm>
            <a:custGeom>
              <a:avLst/>
              <a:gdLst/>
              <a:ahLst/>
              <a:cxnLst/>
              <a:rect l="l" t="t" r="r" b="b"/>
              <a:pathLst>
                <a:path w="5740" h="8418" extrusionOk="0">
                  <a:moveTo>
                    <a:pt x="810" y="0"/>
                  </a:moveTo>
                  <a:cubicBezTo>
                    <a:pt x="298" y="0"/>
                    <a:pt x="0" y="417"/>
                    <a:pt x="0" y="929"/>
                  </a:cubicBezTo>
                  <a:lnTo>
                    <a:pt x="12" y="7406"/>
                  </a:lnTo>
                  <a:cubicBezTo>
                    <a:pt x="12" y="7918"/>
                    <a:pt x="298" y="8418"/>
                    <a:pt x="810" y="8418"/>
                  </a:cubicBezTo>
                  <a:lnTo>
                    <a:pt x="4608" y="8418"/>
                  </a:lnTo>
                  <a:cubicBezTo>
                    <a:pt x="5120" y="8418"/>
                    <a:pt x="5739" y="7918"/>
                    <a:pt x="5739" y="7406"/>
                  </a:cubicBezTo>
                  <a:lnTo>
                    <a:pt x="5739" y="929"/>
                  </a:lnTo>
                  <a:cubicBezTo>
                    <a:pt x="5739" y="417"/>
                    <a:pt x="51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8"/>
            <p:cNvSpPr/>
            <p:nvPr/>
          </p:nvSpPr>
          <p:spPr>
            <a:xfrm>
              <a:off x="609600" y="1197650"/>
              <a:ext cx="32750" cy="303025"/>
            </a:xfrm>
            <a:custGeom>
              <a:avLst/>
              <a:gdLst/>
              <a:ahLst/>
              <a:cxnLst/>
              <a:rect l="l" t="t" r="r" b="b"/>
              <a:pathLst>
                <a:path w="1310" h="12121" extrusionOk="0">
                  <a:moveTo>
                    <a:pt x="655" y="0"/>
                  </a:moveTo>
                  <a:cubicBezTo>
                    <a:pt x="298" y="0"/>
                    <a:pt x="0" y="2715"/>
                    <a:pt x="0" y="6061"/>
                  </a:cubicBezTo>
                  <a:cubicBezTo>
                    <a:pt x="0" y="9406"/>
                    <a:pt x="298" y="12121"/>
                    <a:pt x="655" y="12121"/>
                  </a:cubicBezTo>
                  <a:cubicBezTo>
                    <a:pt x="1012" y="12121"/>
                    <a:pt x="1310" y="9406"/>
                    <a:pt x="1310" y="6061"/>
                  </a:cubicBezTo>
                  <a:cubicBezTo>
                    <a:pt x="1310" y="2715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8"/>
            <p:cNvSpPr/>
            <p:nvPr/>
          </p:nvSpPr>
          <p:spPr>
            <a:xfrm>
              <a:off x="265500" y="292775"/>
              <a:ext cx="2307150" cy="2034500"/>
            </a:xfrm>
            <a:custGeom>
              <a:avLst/>
              <a:gdLst/>
              <a:ahLst/>
              <a:cxnLst/>
              <a:rect l="l" t="t" r="r" b="b"/>
              <a:pathLst>
                <a:path w="92286" h="81380" extrusionOk="0">
                  <a:moveTo>
                    <a:pt x="34921" y="0"/>
                  </a:moveTo>
                  <a:lnTo>
                    <a:pt x="34921" y="4037"/>
                  </a:lnTo>
                  <a:lnTo>
                    <a:pt x="41089" y="14859"/>
                  </a:lnTo>
                  <a:cubicBezTo>
                    <a:pt x="41089" y="14859"/>
                    <a:pt x="40386" y="27456"/>
                    <a:pt x="39565" y="40482"/>
                  </a:cubicBezTo>
                  <a:lnTo>
                    <a:pt x="667" y="24956"/>
                  </a:lnTo>
                  <a:lnTo>
                    <a:pt x="0" y="30897"/>
                  </a:lnTo>
                  <a:lnTo>
                    <a:pt x="38291" y="57758"/>
                  </a:lnTo>
                  <a:cubicBezTo>
                    <a:pt x="37993" y="62818"/>
                    <a:pt x="37612" y="66723"/>
                    <a:pt x="37565" y="68199"/>
                  </a:cubicBezTo>
                  <a:cubicBezTo>
                    <a:pt x="37374" y="74307"/>
                    <a:pt x="43208" y="81380"/>
                    <a:pt x="45863" y="81380"/>
                  </a:cubicBezTo>
                  <a:cubicBezTo>
                    <a:pt x="48530" y="81380"/>
                    <a:pt x="54412" y="74319"/>
                    <a:pt x="54233" y="68211"/>
                  </a:cubicBezTo>
                  <a:cubicBezTo>
                    <a:pt x="54186" y="66735"/>
                    <a:pt x="53614" y="62830"/>
                    <a:pt x="53328" y="57769"/>
                  </a:cubicBezTo>
                  <a:lnTo>
                    <a:pt x="91619" y="30945"/>
                  </a:lnTo>
                  <a:lnTo>
                    <a:pt x="92286" y="25004"/>
                  </a:lnTo>
                  <a:lnTo>
                    <a:pt x="92286" y="25004"/>
                  </a:lnTo>
                  <a:lnTo>
                    <a:pt x="52245" y="40494"/>
                  </a:lnTo>
                  <a:cubicBezTo>
                    <a:pt x="51435" y="27468"/>
                    <a:pt x="50388" y="14859"/>
                    <a:pt x="50388" y="14859"/>
                  </a:cubicBezTo>
                  <a:lnTo>
                    <a:pt x="56734" y="4049"/>
                  </a:lnTo>
                  <a:lnTo>
                    <a:pt x="56734" y="12"/>
                  </a:lnTo>
                  <a:lnTo>
                    <a:pt x="45816" y="8799"/>
                  </a:lnTo>
                  <a:lnTo>
                    <a:pt x="34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8"/>
            <p:cNvSpPr/>
            <p:nvPr/>
          </p:nvSpPr>
          <p:spPr>
            <a:xfrm>
              <a:off x="1640050" y="1474313"/>
              <a:ext cx="248875" cy="236075"/>
            </a:xfrm>
            <a:custGeom>
              <a:avLst/>
              <a:gdLst/>
              <a:ahLst/>
              <a:cxnLst/>
              <a:rect l="l" t="t" r="r" b="b"/>
              <a:pathLst>
                <a:path w="9955" h="9443" extrusionOk="0">
                  <a:moveTo>
                    <a:pt x="9919" y="1"/>
                  </a:moveTo>
                  <a:lnTo>
                    <a:pt x="1" y="5906"/>
                  </a:lnTo>
                  <a:lnTo>
                    <a:pt x="1" y="9442"/>
                  </a:lnTo>
                  <a:lnTo>
                    <a:pt x="9954" y="2358"/>
                  </a:lnTo>
                  <a:lnTo>
                    <a:pt x="99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8"/>
            <p:cNvSpPr/>
            <p:nvPr/>
          </p:nvSpPr>
          <p:spPr>
            <a:xfrm>
              <a:off x="2242803" y="1082410"/>
              <a:ext cx="249175" cy="203925"/>
            </a:xfrm>
            <a:custGeom>
              <a:avLst/>
              <a:gdLst/>
              <a:ahLst/>
              <a:cxnLst/>
              <a:rect l="l" t="t" r="r" b="b"/>
              <a:pathLst>
                <a:path w="9967" h="8157" extrusionOk="0">
                  <a:moveTo>
                    <a:pt x="9943" y="1"/>
                  </a:moveTo>
                  <a:lnTo>
                    <a:pt x="1" y="5906"/>
                  </a:lnTo>
                  <a:lnTo>
                    <a:pt x="1" y="8156"/>
                  </a:lnTo>
                  <a:lnTo>
                    <a:pt x="9966" y="1072"/>
                  </a:lnTo>
                  <a:lnTo>
                    <a:pt x="99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8"/>
            <p:cNvSpPr/>
            <p:nvPr/>
          </p:nvSpPr>
          <p:spPr>
            <a:xfrm rot="152688">
              <a:off x="1956449" y="1265839"/>
              <a:ext cx="229497" cy="226247"/>
            </a:xfrm>
            <a:custGeom>
              <a:avLst/>
              <a:gdLst/>
              <a:ahLst/>
              <a:cxnLst/>
              <a:rect l="l" t="t" r="r" b="b"/>
              <a:pathLst>
                <a:path w="9180" h="9050" extrusionOk="0">
                  <a:moveTo>
                    <a:pt x="9180" y="0"/>
                  </a:moveTo>
                  <a:lnTo>
                    <a:pt x="0" y="6120"/>
                  </a:lnTo>
                  <a:lnTo>
                    <a:pt x="0" y="9049"/>
                  </a:lnTo>
                  <a:lnTo>
                    <a:pt x="9180" y="2167"/>
                  </a:lnTo>
                  <a:lnTo>
                    <a:pt x="9180" y="1691"/>
                  </a:lnTo>
                  <a:lnTo>
                    <a:pt x="91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8"/>
            <p:cNvSpPr/>
            <p:nvPr/>
          </p:nvSpPr>
          <p:spPr>
            <a:xfrm>
              <a:off x="1287650" y="2071275"/>
              <a:ext cx="262250" cy="162525"/>
            </a:xfrm>
            <a:custGeom>
              <a:avLst/>
              <a:gdLst/>
              <a:ahLst/>
              <a:cxnLst/>
              <a:rect l="l" t="t" r="r" b="b"/>
              <a:pathLst>
                <a:path w="10490" h="6501" extrusionOk="0">
                  <a:moveTo>
                    <a:pt x="0" y="0"/>
                  </a:moveTo>
                  <a:cubicBezTo>
                    <a:pt x="655" y="5858"/>
                    <a:pt x="4406" y="6501"/>
                    <a:pt x="5251" y="6501"/>
                  </a:cubicBezTo>
                  <a:cubicBezTo>
                    <a:pt x="6085" y="6501"/>
                    <a:pt x="9835" y="5846"/>
                    <a:pt x="10490" y="0"/>
                  </a:cubicBezTo>
                  <a:lnTo>
                    <a:pt x="10490" y="0"/>
                  </a:lnTo>
                  <a:cubicBezTo>
                    <a:pt x="10490" y="1"/>
                    <a:pt x="9109" y="4024"/>
                    <a:pt x="5251" y="4024"/>
                  </a:cubicBezTo>
                  <a:cubicBezTo>
                    <a:pt x="1382" y="4024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8"/>
            <p:cNvSpPr/>
            <p:nvPr/>
          </p:nvSpPr>
          <p:spPr>
            <a:xfrm>
              <a:off x="950400" y="1472273"/>
              <a:ext cx="258100" cy="252450"/>
            </a:xfrm>
            <a:custGeom>
              <a:avLst/>
              <a:gdLst/>
              <a:ahLst/>
              <a:cxnLst/>
              <a:rect l="l" t="t" r="r" b="b"/>
              <a:pathLst>
                <a:path w="10324" h="10098" extrusionOk="0">
                  <a:moveTo>
                    <a:pt x="1" y="1"/>
                  </a:moveTo>
                  <a:lnTo>
                    <a:pt x="1" y="3013"/>
                  </a:lnTo>
                  <a:lnTo>
                    <a:pt x="10323" y="10097"/>
                  </a:lnTo>
                  <a:lnTo>
                    <a:pt x="10323" y="59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8"/>
            <p:cNvSpPr/>
            <p:nvPr/>
          </p:nvSpPr>
          <p:spPr>
            <a:xfrm>
              <a:off x="347349" y="1075385"/>
              <a:ext cx="248875" cy="220000"/>
            </a:xfrm>
            <a:custGeom>
              <a:avLst/>
              <a:gdLst/>
              <a:ahLst/>
              <a:cxnLst/>
              <a:rect l="l" t="t" r="r" b="b"/>
              <a:pathLst>
                <a:path w="9955" h="8800" extrusionOk="0">
                  <a:moveTo>
                    <a:pt x="1" y="1"/>
                  </a:moveTo>
                  <a:lnTo>
                    <a:pt x="1" y="2036"/>
                  </a:lnTo>
                  <a:lnTo>
                    <a:pt x="9954" y="8799"/>
                  </a:lnTo>
                  <a:lnTo>
                    <a:pt x="9954" y="59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8"/>
            <p:cNvSpPr/>
            <p:nvPr/>
          </p:nvSpPr>
          <p:spPr>
            <a:xfrm>
              <a:off x="653650" y="1281652"/>
              <a:ext cx="239325" cy="226250"/>
            </a:xfrm>
            <a:custGeom>
              <a:avLst/>
              <a:gdLst/>
              <a:ahLst/>
              <a:cxnLst/>
              <a:rect l="l" t="t" r="r" b="b"/>
              <a:pathLst>
                <a:path w="9573" h="9050" extrusionOk="0">
                  <a:moveTo>
                    <a:pt x="0" y="0"/>
                  </a:moveTo>
                  <a:lnTo>
                    <a:pt x="0" y="1691"/>
                  </a:lnTo>
                  <a:lnTo>
                    <a:pt x="0" y="2167"/>
                  </a:lnTo>
                  <a:lnTo>
                    <a:pt x="9573" y="9049"/>
                  </a:lnTo>
                  <a:lnTo>
                    <a:pt x="9573" y="6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8"/>
            <p:cNvSpPr/>
            <p:nvPr/>
          </p:nvSpPr>
          <p:spPr>
            <a:xfrm rot="303262">
              <a:off x="1584221" y="311328"/>
              <a:ext cx="66999" cy="128924"/>
            </a:xfrm>
            <a:custGeom>
              <a:avLst/>
              <a:gdLst/>
              <a:ahLst/>
              <a:cxnLst/>
              <a:rect l="l" t="t" r="r" b="b"/>
              <a:pathLst>
                <a:path w="2680" h="5157" extrusionOk="0">
                  <a:moveTo>
                    <a:pt x="2680" y="1"/>
                  </a:moveTo>
                  <a:lnTo>
                    <a:pt x="1" y="2584"/>
                  </a:lnTo>
                  <a:lnTo>
                    <a:pt x="1" y="5156"/>
                  </a:lnTo>
                  <a:lnTo>
                    <a:pt x="2680" y="2180"/>
                  </a:lnTo>
                  <a:lnTo>
                    <a:pt x="26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8"/>
            <p:cNvSpPr/>
            <p:nvPr/>
          </p:nvSpPr>
          <p:spPr>
            <a:xfrm rot="521790">
              <a:off x="1499076" y="382075"/>
              <a:ext cx="57475" cy="153025"/>
            </a:xfrm>
            <a:custGeom>
              <a:avLst/>
              <a:gdLst/>
              <a:ahLst/>
              <a:cxnLst/>
              <a:rect l="l" t="t" r="r" b="b"/>
              <a:pathLst>
                <a:path w="2299" h="6121" extrusionOk="0">
                  <a:moveTo>
                    <a:pt x="2299" y="0"/>
                  </a:moveTo>
                  <a:lnTo>
                    <a:pt x="1" y="2572"/>
                  </a:lnTo>
                  <a:lnTo>
                    <a:pt x="1" y="6120"/>
                  </a:lnTo>
                  <a:lnTo>
                    <a:pt x="2299" y="3132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8"/>
            <p:cNvSpPr/>
            <p:nvPr/>
          </p:nvSpPr>
          <p:spPr>
            <a:xfrm rot="-582038">
              <a:off x="1195524" y="326509"/>
              <a:ext cx="57475" cy="128925"/>
            </a:xfrm>
            <a:custGeom>
              <a:avLst/>
              <a:gdLst/>
              <a:ahLst/>
              <a:cxnLst/>
              <a:rect l="l" t="t" r="r" b="b"/>
              <a:pathLst>
                <a:path w="2299" h="5157" extrusionOk="0">
                  <a:moveTo>
                    <a:pt x="0" y="1"/>
                  </a:moveTo>
                  <a:lnTo>
                    <a:pt x="0" y="2179"/>
                  </a:lnTo>
                  <a:lnTo>
                    <a:pt x="2298" y="5156"/>
                  </a:lnTo>
                  <a:lnTo>
                    <a:pt x="2298" y="25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8"/>
            <p:cNvSpPr/>
            <p:nvPr/>
          </p:nvSpPr>
          <p:spPr>
            <a:xfrm rot="-313253">
              <a:off x="1285276" y="401662"/>
              <a:ext cx="67003" cy="153032"/>
            </a:xfrm>
            <a:custGeom>
              <a:avLst/>
              <a:gdLst/>
              <a:ahLst/>
              <a:cxnLst/>
              <a:rect l="l" t="t" r="r" b="b"/>
              <a:pathLst>
                <a:path w="2680" h="6121" extrusionOk="0">
                  <a:moveTo>
                    <a:pt x="0" y="0"/>
                  </a:moveTo>
                  <a:lnTo>
                    <a:pt x="0" y="3132"/>
                  </a:lnTo>
                  <a:lnTo>
                    <a:pt x="2679" y="6120"/>
                  </a:lnTo>
                  <a:lnTo>
                    <a:pt x="2679" y="25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8"/>
            <p:cNvSpPr/>
            <p:nvPr/>
          </p:nvSpPr>
          <p:spPr>
            <a:xfrm>
              <a:off x="1375750" y="347550"/>
              <a:ext cx="86950" cy="495900"/>
            </a:xfrm>
            <a:custGeom>
              <a:avLst/>
              <a:gdLst/>
              <a:ahLst/>
              <a:cxnLst/>
              <a:rect l="l" t="t" r="r" b="b"/>
              <a:pathLst>
                <a:path w="3478" h="19836" extrusionOk="0">
                  <a:moveTo>
                    <a:pt x="1739" y="0"/>
                  </a:moveTo>
                  <a:cubicBezTo>
                    <a:pt x="608" y="3191"/>
                    <a:pt x="13" y="6537"/>
                    <a:pt x="1" y="9918"/>
                  </a:cubicBezTo>
                  <a:cubicBezTo>
                    <a:pt x="13" y="13299"/>
                    <a:pt x="608" y="16645"/>
                    <a:pt x="1739" y="19836"/>
                  </a:cubicBezTo>
                  <a:cubicBezTo>
                    <a:pt x="2858" y="16645"/>
                    <a:pt x="3454" y="13299"/>
                    <a:pt x="3477" y="9918"/>
                  </a:cubicBezTo>
                  <a:cubicBezTo>
                    <a:pt x="3454" y="6537"/>
                    <a:pt x="2870" y="3191"/>
                    <a:pt x="17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30" name="Google Shape;11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257" y="623897"/>
            <a:ext cx="5976718" cy="34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312913E7-15F6-426E-BD51-8ECFA3E707AB}"/>
              </a:ext>
            </a:extLst>
          </p:cNvPr>
          <p:cNvSpPr txBox="1"/>
          <p:nvPr/>
        </p:nvSpPr>
        <p:spPr>
          <a:xfrm>
            <a:off x="157601" y="4818591"/>
            <a:ext cx="82626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H1MIN: V1 FLYING BOMB - YouTube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39"/>
          <p:cNvSpPr txBox="1">
            <a:spLocks noGrp="1"/>
          </p:cNvSpPr>
          <p:nvPr>
            <p:ph type="title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V-1 LANDING MISSION : LONDON</a:t>
            </a:r>
            <a:endParaRPr/>
          </a:p>
        </p:txBody>
      </p:sp>
      <p:grpSp>
        <p:nvGrpSpPr>
          <p:cNvPr id="1136" name="Google Shape;1136;p39"/>
          <p:cNvGrpSpPr/>
          <p:nvPr/>
        </p:nvGrpSpPr>
        <p:grpSpPr>
          <a:xfrm>
            <a:off x="3607849" y="1343800"/>
            <a:ext cx="5874337" cy="3897222"/>
            <a:chOff x="3678347" y="1386019"/>
            <a:chExt cx="4751931" cy="2935539"/>
          </a:xfrm>
        </p:grpSpPr>
        <p:grpSp>
          <p:nvGrpSpPr>
            <p:cNvPr id="1137" name="Google Shape;1137;p39"/>
            <p:cNvGrpSpPr/>
            <p:nvPr/>
          </p:nvGrpSpPr>
          <p:grpSpPr>
            <a:xfrm>
              <a:off x="4698382" y="1514884"/>
              <a:ext cx="3731895" cy="2806674"/>
              <a:chOff x="3483450" y="1796175"/>
              <a:chExt cx="3486775" cy="2622325"/>
            </a:xfrm>
          </p:grpSpPr>
          <p:sp>
            <p:nvSpPr>
              <p:cNvPr id="1138" name="Google Shape;1138;p39"/>
              <p:cNvSpPr/>
              <p:nvPr/>
            </p:nvSpPr>
            <p:spPr>
              <a:xfrm>
                <a:off x="4990200" y="3510675"/>
                <a:ext cx="274750" cy="136575"/>
              </a:xfrm>
              <a:custGeom>
                <a:avLst/>
                <a:gdLst/>
                <a:ahLst/>
                <a:cxnLst/>
                <a:rect l="l" t="t" r="r" b="b"/>
                <a:pathLst>
                  <a:path w="10990" h="5463" extrusionOk="0">
                    <a:moveTo>
                      <a:pt x="4227" y="1"/>
                    </a:moveTo>
                    <a:cubicBezTo>
                      <a:pt x="4251" y="144"/>
                      <a:pt x="4239" y="298"/>
                      <a:pt x="4179" y="441"/>
                    </a:cubicBezTo>
                    <a:cubicBezTo>
                      <a:pt x="4072" y="644"/>
                      <a:pt x="3917" y="822"/>
                      <a:pt x="3727" y="953"/>
                    </a:cubicBezTo>
                    <a:cubicBezTo>
                      <a:pt x="3632" y="1013"/>
                      <a:pt x="3548" y="1084"/>
                      <a:pt x="3477" y="1168"/>
                    </a:cubicBezTo>
                    <a:cubicBezTo>
                      <a:pt x="3346" y="1322"/>
                      <a:pt x="3251" y="1489"/>
                      <a:pt x="3167" y="1668"/>
                    </a:cubicBezTo>
                    <a:cubicBezTo>
                      <a:pt x="3096" y="1834"/>
                      <a:pt x="3013" y="1989"/>
                      <a:pt x="2917" y="2132"/>
                    </a:cubicBezTo>
                    <a:cubicBezTo>
                      <a:pt x="2739" y="2370"/>
                      <a:pt x="2465" y="2537"/>
                      <a:pt x="2167" y="2561"/>
                    </a:cubicBezTo>
                    <a:cubicBezTo>
                      <a:pt x="2150" y="2564"/>
                      <a:pt x="2131" y="2565"/>
                      <a:pt x="2112" y="2565"/>
                    </a:cubicBezTo>
                    <a:cubicBezTo>
                      <a:pt x="2066" y="2565"/>
                      <a:pt x="2015" y="2557"/>
                      <a:pt x="1965" y="2549"/>
                    </a:cubicBezTo>
                    <a:lnTo>
                      <a:pt x="1965" y="2561"/>
                    </a:lnTo>
                    <a:cubicBezTo>
                      <a:pt x="1893" y="2739"/>
                      <a:pt x="1751" y="2882"/>
                      <a:pt x="1572" y="2953"/>
                    </a:cubicBezTo>
                    <a:cubicBezTo>
                      <a:pt x="1465" y="3001"/>
                      <a:pt x="1346" y="3037"/>
                      <a:pt x="1227" y="3049"/>
                    </a:cubicBezTo>
                    <a:cubicBezTo>
                      <a:pt x="1119" y="3073"/>
                      <a:pt x="1024" y="3096"/>
                      <a:pt x="929" y="3144"/>
                    </a:cubicBezTo>
                    <a:cubicBezTo>
                      <a:pt x="834" y="3180"/>
                      <a:pt x="774" y="3263"/>
                      <a:pt x="738" y="3346"/>
                    </a:cubicBezTo>
                    <a:cubicBezTo>
                      <a:pt x="727" y="3382"/>
                      <a:pt x="727" y="3418"/>
                      <a:pt x="738" y="3442"/>
                    </a:cubicBezTo>
                    <a:lnTo>
                      <a:pt x="834" y="3596"/>
                    </a:lnTo>
                    <a:lnTo>
                      <a:pt x="691" y="3680"/>
                    </a:lnTo>
                    <a:cubicBezTo>
                      <a:pt x="619" y="3715"/>
                      <a:pt x="548" y="3739"/>
                      <a:pt x="477" y="3739"/>
                    </a:cubicBezTo>
                    <a:cubicBezTo>
                      <a:pt x="298" y="3727"/>
                      <a:pt x="131" y="3656"/>
                      <a:pt x="0" y="3549"/>
                    </a:cubicBezTo>
                    <a:lnTo>
                      <a:pt x="0" y="3549"/>
                    </a:lnTo>
                    <a:cubicBezTo>
                      <a:pt x="36" y="3656"/>
                      <a:pt x="72" y="3775"/>
                      <a:pt x="96" y="3882"/>
                    </a:cubicBezTo>
                    <a:cubicBezTo>
                      <a:pt x="191" y="4239"/>
                      <a:pt x="286" y="4585"/>
                      <a:pt x="548" y="4704"/>
                    </a:cubicBezTo>
                    <a:lnTo>
                      <a:pt x="655" y="4751"/>
                    </a:lnTo>
                    <a:cubicBezTo>
                      <a:pt x="1048" y="4811"/>
                      <a:pt x="1429" y="4930"/>
                      <a:pt x="1786" y="5120"/>
                    </a:cubicBezTo>
                    <a:lnTo>
                      <a:pt x="1929" y="5180"/>
                    </a:lnTo>
                    <a:cubicBezTo>
                      <a:pt x="2240" y="5321"/>
                      <a:pt x="2588" y="5462"/>
                      <a:pt x="2926" y="5462"/>
                    </a:cubicBezTo>
                    <a:cubicBezTo>
                      <a:pt x="3015" y="5462"/>
                      <a:pt x="3104" y="5452"/>
                      <a:pt x="3191" y="5430"/>
                    </a:cubicBezTo>
                    <a:cubicBezTo>
                      <a:pt x="3417" y="5359"/>
                      <a:pt x="3596" y="5204"/>
                      <a:pt x="3691" y="4989"/>
                    </a:cubicBezTo>
                    <a:cubicBezTo>
                      <a:pt x="3763" y="4858"/>
                      <a:pt x="3763" y="4716"/>
                      <a:pt x="3691" y="4585"/>
                    </a:cubicBezTo>
                    <a:lnTo>
                      <a:pt x="3572" y="4346"/>
                    </a:lnTo>
                    <a:lnTo>
                      <a:pt x="5394" y="4263"/>
                    </a:lnTo>
                    <a:cubicBezTo>
                      <a:pt x="5465" y="4263"/>
                      <a:pt x="5537" y="4251"/>
                      <a:pt x="5608" y="4239"/>
                    </a:cubicBezTo>
                    <a:cubicBezTo>
                      <a:pt x="5775" y="4168"/>
                      <a:pt x="5846" y="3942"/>
                      <a:pt x="5930" y="3680"/>
                    </a:cubicBezTo>
                    <a:cubicBezTo>
                      <a:pt x="6025" y="3358"/>
                      <a:pt x="6132" y="2989"/>
                      <a:pt x="6525" y="2930"/>
                    </a:cubicBezTo>
                    <a:cubicBezTo>
                      <a:pt x="6561" y="2924"/>
                      <a:pt x="6599" y="2921"/>
                      <a:pt x="6640" y="2921"/>
                    </a:cubicBezTo>
                    <a:cubicBezTo>
                      <a:pt x="6680" y="2921"/>
                      <a:pt x="6721" y="2924"/>
                      <a:pt x="6763" y="2930"/>
                    </a:cubicBezTo>
                    <a:cubicBezTo>
                      <a:pt x="6788" y="2935"/>
                      <a:pt x="6812" y="2937"/>
                      <a:pt x="6837" y="2937"/>
                    </a:cubicBezTo>
                    <a:cubicBezTo>
                      <a:pt x="6872" y="2937"/>
                      <a:pt x="6907" y="2932"/>
                      <a:pt x="6942" y="2918"/>
                    </a:cubicBezTo>
                    <a:cubicBezTo>
                      <a:pt x="6989" y="2882"/>
                      <a:pt x="7013" y="2846"/>
                      <a:pt x="7049" y="2799"/>
                    </a:cubicBezTo>
                    <a:cubicBezTo>
                      <a:pt x="7073" y="2751"/>
                      <a:pt x="7108" y="2703"/>
                      <a:pt x="7144" y="2668"/>
                    </a:cubicBezTo>
                    <a:cubicBezTo>
                      <a:pt x="7287" y="2519"/>
                      <a:pt x="7471" y="2462"/>
                      <a:pt x="7659" y="2462"/>
                    </a:cubicBezTo>
                    <a:cubicBezTo>
                      <a:pt x="7847" y="2462"/>
                      <a:pt x="8037" y="2519"/>
                      <a:pt x="8192" y="2596"/>
                    </a:cubicBezTo>
                    <a:cubicBezTo>
                      <a:pt x="8275" y="2644"/>
                      <a:pt x="8358" y="2692"/>
                      <a:pt x="8442" y="2751"/>
                    </a:cubicBezTo>
                    <a:cubicBezTo>
                      <a:pt x="8585" y="2858"/>
                      <a:pt x="8763" y="2942"/>
                      <a:pt x="8942" y="2989"/>
                    </a:cubicBezTo>
                    <a:cubicBezTo>
                      <a:pt x="8975" y="2991"/>
                      <a:pt x="9008" y="2992"/>
                      <a:pt x="9041" y="2992"/>
                    </a:cubicBezTo>
                    <a:cubicBezTo>
                      <a:pt x="9213" y="2992"/>
                      <a:pt x="9390" y="2966"/>
                      <a:pt x="9549" y="2906"/>
                    </a:cubicBezTo>
                    <a:cubicBezTo>
                      <a:pt x="9668" y="2870"/>
                      <a:pt x="9787" y="2834"/>
                      <a:pt x="9906" y="2822"/>
                    </a:cubicBezTo>
                    <a:cubicBezTo>
                      <a:pt x="9970" y="2808"/>
                      <a:pt x="10035" y="2801"/>
                      <a:pt x="10100" y="2801"/>
                    </a:cubicBezTo>
                    <a:cubicBezTo>
                      <a:pt x="10254" y="2801"/>
                      <a:pt x="10407" y="2839"/>
                      <a:pt x="10549" y="2906"/>
                    </a:cubicBezTo>
                    <a:cubicBezTo>
                      <a:pt x="10561" y="2894"/>
                      <a:pt x="10561" y="2882"/>
                      <a:pt x="10561" y="2870"/>
                    </a:cubicBezTo>
                    <a:cubicBezTo>
                      <a:pt x="10692" y="2465"/>
                      <a:pt x="10835" y="2072"/>
                      <a:pt x="10990" y="1679"/>
                    </a:cubicBezTo>
                    <a:cubicBezTo>
                      <a:pt x="10442" y="1394"/>
                      <a:pt x="10002" y="941"/>
                      <a:pt x="9728" y="382"/>
                    </a:cubicBezTo>
                    <a:cubicBezTo>
                      <a:pt x="9716" y="346"/>
                      <a:pt x="9704" y="322"/>
                      <a:pt x="9680" y="286"/>
                    </a:cubicBezTo>
                    <a:cubicBezTo>
                      <a:pt x="9644" y="275"/>
                      <a:pt x="9621" y="275"/>
                      <a:pt x="9585" y="275"/>
                    </a:cubicBezTo>
                    <a:cubicBezTo>
                      <a:pt x="9549" y="275"/>
                      <a:pt x="9525" y="275"/>
                      <a:pt x="9490" y="263"/>
                    </a:cubicBezTo>
                    <a:cubicBezTo>
                      <a:pt x="9382" y="251"/>
                      <a:pt x="9275" y="203"/>
                      <a:pt x="9180" y="144"/>
                    </a:cubicBezTo>
                    <a:cubicBezTo>
                      <a:pt x="9109" y="108"/>
                      <a:pt x="9037" y="72"/>
                      <a:pt x="8954" y="60"/>
                    </a:cubicBezTo>
                    <a:cubicBezTo>
                      <a:pt x="8949" y="60"/>
                      <a:pt x="8944" y="60"/>
                      <a:pt x="8940" y="60"/>
                    </a:cubicBezTo>
                    <a:cubicBezTo>
                      <a:pt x="8778" y="60"/>
                      <a:pt x="8629" y="256"/>
                      <a:pt x="8501" y="453"/>
                    </a:cubicBezTo>
                    <a:lnTo>
                      <a:pt x="8466" y="501"/>
                    </a:lnTo>
                    <a:cubicBezTo>
                      <a:pt x="8323" y="703"/>
                      <a:pt x="8108" y="846"/>
                      <a:pt x="7858" y="894"/>
                    </a:cubicBezTo>
                    <a:cubicBezTo>
                      <a:pt x="7842" y="895"/>
                      <a:pt x="7826" y="896"/>
                      <a:pt x="7810" y="896"/>
                    </a:cubicBezTo>
                    <a:cubicBezTo>
                      <a:pt x="7696" y="896"/>
                      <a:pt x="7583" y="858"/>
                      <a:pt x="7489" y="775"/>
                    </a:cubicBezTo>
                    <a:cubicBezTo>
                      <a:pt x="7466" y="739"/>
                      <a:pt x="7430" y="703"/>
                      <a:pt x="7394" y="667"/>
                    </a:cubicBezTo>
                    <a:cubicBezTo>
                      <a:pt x="7382" y="644"/>
                      <a:pt x="7358" y="620"/>
                      <a:pt x="7346" y="608"/>
                    </a:cubicBezTo>
                    <a:lnTo>
                      <a:pt x="7299" y="608"/>
                    </a:lnTo>
                    <a:cubicBezTo>
                      <a:pt x="7264" y="622"/>
                      <a:pt x="7229" y="628"/>
                      <a:pt x="7192" y="628"/>
                    </a:cubicBezTo>
                    <a:cubicBezTo>
                      <a:pt x="7165" y="628"/>
                      <a:pt x="7138" y="625"/>
                      <a:pt x="7108" y="620"/>
                    </a:cubicBezTo>
                    <a:cubicBezTo>
                      <a:pt x="6954" y="572"/>
                      <a:pt x="6846" y="441"/>
                      <a:pt x="6811" y="286"/>
                    </a:cubicBezTo>
                    <a:cubicBezTo>
                      <a:pt x="6811" y="251"/>
                      <a:pt x="6799" y="215"/>
                      <a:pt x="6787" y="191"/>
                    </a:cubicBezTo>
                    <a:cubicBezTo>
                      <a:pt x="6763" y="144"/>
                      <a:pt x="6715" y="96"/>
                      <a:pt x="6656" y="84"/>
                    </a:cubicBezTo>
                    <a:cubicBezTo>
                      <a:pt x="6608" y="75"/>
                      <a:pt x="6560" y="71"/>
                      <a:pt x="6512" y="71"/>
                    </a:cubicBezTo>
                    <a:cubicBezTo>
                      <a:pt x="6366" y="71"/>
                      <a:pt x="6221" y="111"/>
                      <a:pt x="6096" y="191"/>
                    </a:cubicBezTo>
                    <a:lnTo>
                      <a:pt x="6013" y="239"/>
                    </a:lnTo>
                    <a:cubicBezTo>
                      <a:pt x="5791" y="363"/>
                      <a:pt x="5530" y="513"/>
                      <a:pt x="5259" y="513"/>
                    </a:cubicBezTo>
                    <a:cubicBezTo>
                      <a:pt x="5166" y="513"/>
                      <a:pt x="5071" y="496"/>
                      <a:pt x="4977" y="453"/>
                    </a:cubicBezTo>
                    <a:cubicBezTo>
                      <a:pt x="4858" y="382"/>
                      <a:pt x="4751" y="298"/>
                      <a:pt x="4668" y="203"/>
                    </a:cubicBezTo>
                    <a:cubicBezTo>
                      <a:pt x="4620" y="144"/>
                      <a:pt x="4572" y="96"/>
                      <a:pt x="4513" y="48"/>
                    </a:cubicBezTo>
                    <a:cubicBezTo>
                      <a:pt x="4474" y="25"/>
                      <a:pt x="4431" y="12"/>
                      <a:pt x="4386" y="12"/>
                    </a:cubicBezTo>
                    <a:cubicBezTo>
                      <a:pt x="4361" y="12"/>
                      <a:pt x="4336" y="16"/>
                      <a:pt x="4310" y="25"/>
                    </a:cubicBezTo>
                    <a:lnTo>
                      <a:pt x="42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9"/>
              <p:cNvSpPr/>
              <p:nvPr/>
            </p:nvSpPr>
            <p:spPr>
              <a:xfrm>
                <a:off x="4781825" y="3410975"/>
                <a:ext cx="307525" cy="183975"/>
              </a:xfrm>
              <a:custGeom>
                <a:avLst/>
                <a:gdLst/>
                <a:ahLst/>
                <a:cxnLst/>
                <a:rect l="l" t="t" r="r" b="b"/>
                <a:pathLst>
                  <a:path w="12301" h="7359" extrusionOk="0">
                    <a:moveTo>
                      <a:pt x="5085" y="0"/>
                    </a:moveTo>
                    <a:lnTo>
                      <a:pt x="5085" y="24"/>
                    </a:lnTo>
                    <a:lnTo>
                      <a:pt x="2596" y="976"/>
                    </a:lnTo>
                    <a:cubicBezTo>
                      <a:pt x="2287" y="1096"/>
                      <a:pt x="1977" y="1191"/>
                      <a:pt x="1656" y="1274"/>
                    </a:cubicBezTo>
                    <a:cubicBezTo>
                      <a:pt x="1382" y="1334"/>
                      <a:pt x="1105" y="1363"/>
                      <a:pt x="828" y="1363"/>
                    </a:cubicBezTo>
                    <a:cubicBezTo>
                      <a:pt x="552" y="1363"/>
                      <a:pt x="275" y="1334"/>
                      <a:pt x="1" y="1274"/>
                    </a:cubicBezTo>
                    <a:lnTo>
                      <a:pt x="1" y="1274"/>
                    </a:lnTo>
                    <a:lnTo>
                      <a:pt x="120" y="1631"/>
                    </a:lnTo>
                    <a:cubicBezTo>
                      <a:pt x="299" y="2203"/>
                      <a:pt x="477" y="2786"/>
                      <a:pt x="703" y="3334"/>
                    </a:cubicBezTo>
                    <a:cubicBezTo>
                      <a:pt x="1227" y="4644"/>
                      <a:pt x="2001" y="5846"/>
                      <a:pt x="2966" y="6882"/>
                    </a:cubicBezTo>
                    <a:lnTo>
                      <a:pt x="2989" y="6906"/>
                    </a:lnTo>
                    <a:lnTo>
                      <a:pt x="3049" y="6787"/>
                    </a:lnTo>
                    <a:cubicBezTo>
                      <a:pt x="3299" y="6918"/>
                      <a:pt x="3585" y="7001"/>
                      <a:pt x="3882" y="7025"/>
                    </a:cubicBezTo>
                    <a:cubicBezTo>
                      <a:pt x="4120" y="7025"/>
                      <a:pt x="4406" y="6894"/>
                      <a:pt x="4466" y="6656"/>
                    </a:cubicBezTo>
                    <a:cubicBezTo>
                      <a:pt x="4478" y="6584"/>
                      <a:pt x="4490" y="6501"/>
                      <a:pt x="4478" y="6418"/>
                    </a:cubicBezTo>
                    <a:cubicBezTo>
                      <a:pt x="4466" y="6275"/>
                      <a:pt x="4490" y="6132"/>
                      <a:pt x="4549" y="5989"/>
                    </a:cubicBezTo>
                    <a:cubicBezTo>
                      <a:pt x="4644" y="5787"/>
                      <a:pt x="4835" y="5644"/>
                      <a:pt x="5049" y="5584"/>
                    </a:cubicBezTo>
                    <a:cubicBezTo>
                      <a:pt x="5211" y="5530"/>
                      <a:pt x="5376" y="5504"/>
                      <a:pt x="5540" y="5504"/>
                    </a:cubicBezTo>
                    <a:cubicBezTo>
                      <a:pt x="5955" y="5504"/>
                      <a:pt x="6358" y="5673"/>
                      <a:pt x="6657" y="5989"/>
                    </a:cubicBezTo>
                    <a:cubicBezTo>
                      <a:pt x="6740" y="6084"/>
                      <a:pt x="6823" y="6179"/>
                      <a:pt x="6895" y="6287"/>
                    </a:cubicBezTo>
                    <a:cubicBezTo>
                      <a:pt x="7038" y="6477"/>
                      <a:pt x="7168" y="6668"/>
                      <a:pt x="7359" y="6727"/>
                    </a:cubicBezTo>
                    <a:cubicBezTo>
                      <a:pt x="7407" y="6739"/>
                      <a:pt x="7466" y="6751"/>
                      <a:pt x="7526" y="6763"/>
                    </a:cubicBezTo>
                    <a:cubicBezTo>
                      <a:pt x="7597" y="6775"/>
                      <a:pt x="7669" y="6787"/>
                      <a:pt x="7740" y="6810"/>
                    </a:cubicBezTo>
                    <a:cubicBezTo>
                      <a:pt x="7883" y="6870"/>
                      <a:pt x="8002" y="6953"/>
                      <a:pt x="8097" y="7061"/>
                    </a:cubicBezTo>
                    <a:cubicBezTo>
                      <a:pt x="8216" y="7072"/>
                      <a:pt x="8335" y="7120"/>
                      <a:pt x="8431" y="7191"/>
                    </a:cubicBezTo>
                    <a:lnTo>
                      <a:pt x="8466" y="7215"/>
                    </a:lnTo>
                    <a:cubicBezTo>
                      <a:pt x="8550" y="7275"/>
                      <a:pt x="8633" y="7322"/>
                      <a:pt x="8716" y="7358"/>
                    </a:cubicBezTo>
                    <a:cubicBezTo>
                      <a:pt x="8716" y="7322"/>
                      <a:pt x="8728" y="7275"/>
                      <a:pt x="8740" y="7239"/>
                    </a:cubicBezTo>
                    <a:cubicBezTo>
                      <a:pt x="8800" y="7049"/>
                      <a:pt x="8931" y="6894"/>
                      <a:pt x="9109" y="6810"/>
                    </a:cubicBezTo>
                    <a:cubicBezTo>
                      <a:pt x="9228" y="6763"/>
                      <a:pt x="9359" y="6727"/>
                      <a:pt x="9490" y="6703"/>
                    </a:cubicBezTo>
                    <a:cubicBezTo>
                      <a:pt x="9585" y="6680"/>
                      <a:pt x="9669" y="6656"/>
                      <a:pt x="9764" y="6620"/>
                    </a:cubicBezTo>
                    <a:cubicBezTo>
                      <a:pt x="9859" y="6584"/>
                      <a:pt x="9931" y="6513"/>
                      <a:pt x="9978" y="6418"/>
                    </a:cubicBezTo>
                    <a:cubicBezTo>
                      <a:pt x="9990" y="6394"/>
                      <a:pt x="9990" y="6358"/>
                      <a:pt x="9978" y="6322"/>
                    </a:cubicBezTo>
                    <a:lnTo>
                      <a:pt x="9550" y="5406"/>
                    </a:lnTo>
                    <a:lnTo>
                      <a:pt x="10252" y="6132"/>
                    </a:lnTo>
                    <a:cubicBezTo>
                      <a:pt x="10302" y="6181"/>
                      <a:pt x="10368" y="6206"/>
                      <a:pt x="10437" y="6206"/>
                    </a:cubicBezTo>
                    <a:cubicBezTo>
                      <a:pt x="10451" y="6206"/>
                      <a:pt x="10465" y="6205"/>
                      <a:pt x="10478" y="6203"/>
                    </a:cubicBezTo>
                    <a:cubicBezTo>
                      <a:pt x="10669" y="6179"/>
                      <a:pt x="10848" y="6072"/>
                      <a:pt x="10967" y="5906"/>
                    </a:cubicBezTo>
                    <a:cubicBezTo>
                      <a:pt x="11050" y="5775"/>
                      <a:pt x="11121" y="5644"/>
                      <a:pt x="11181" y="5501"/>
                    </a:cubicBezTo>
                    <a:cubicBezTo>
                      <a:pt x="11276" y="5286"/>
                      <a:pt x="11395" y="5084"/>
                      <a:pt x="11550" y="4905"/>
                    </a:cubicBezTo>
                    <a:cubicBezTo>
                      <a:pt x="11633" y="4810"/>
                      <a:pt x="11729" y="4727"/>
                      <a:pt x="11836" y="4655"/>
                    </a:cubicBezTo>
                    <a:cubicBezTo>
                      <a:pt x="11979" y="4560"/>
                      <a:pt x="12110" y="4429"/>
                      <a:pt x="12193" y="4274"/>
                    </a:cubicBezTo>
                    <a:cubicBezTo>
                      <a:pt x="12300" y="4001"/>
                      <a:pt x="12133" y="3655"/>
                      <a:pt x="11669" y="3239"/>
                    </a:cubicBezTo>
                    <a:cubicBezTo>
                      <a:pt x="11205" y="2798"/>
                      <a:pt x="10705" y="2381"/>
                      <a:pt x="10193" y="2012"/>
                    </a:cubicBezTo>
                    <a:cubicBezTo>
                      <a:pt x="10074" y="1905"/>
                      <a:pt x="9931" y="1858"/>
                      <a:pt x="9776" y="1858"/>
                    </a:cubicBezTo>
                    <a:cubicBezTo>
                      <a:pt x="9645" y="1917"/>
                      <a:pt x="9526" y="2000"/>
                      <a:pt x="9443" y="2119"/>
                    </a:cubicBezTo>
                    <a:cubicBezTo>
                      <a:pt x="9288" y="2274"/>
                      <a:pt x="9116" y="2455"/>
                      <a:pt x="8872" y="2455"/>
                    </a:cubicBezTo>
                    <a:cubicBezTo>
                      <a:pt x="8834" y="2455"/>
                      <a:pt x="8794" y="2451"/>
                      <a:pt x="8752" y="2441"/>
                    </a:cubicBezTo>
                    <a:lnTo>
                      <a:pt x="8526" y="2381"/>
                    </a:lnTo>
                    <a:lnTo>
                      <a:pt x="8657" y="2179"/>
                    </a:lnTo>
                    <a:cubicBezTo>
                      <a:pt x="8657" y="2155"/>
                      <a:pt x="8597" y="2084"/>
                      <a:pt x="8526" y="2072"/>
                    </a:cubicBezTo>
                    <a:cubicBezTo>
                      <a:pt x="8491" y="2067"/>
                      <a:pt x="8457" y="2064"/>
                      <a:pt x="8422" y="2064"/>
                    </a:cubicBezTo>
                    <a:cubicBezTo>
                      <a:pt x="8373" y="2064"/>
                      <a:pt x="8325" y="2070"/>
                      <a:pt x="8276" y="2084"/>
                    </a:cubicBezTo>
                    <a:cubicBezTo>
                      <a:pt x="8192" y="2096"/>
                      <a:pt x="8109" y="2096"/>
                      <a:pt x="8026" y="2096"/>
                    </a:cubicBezTo>
                    <a:cubicBezTo>
                      <a:pt x="7859" y="2096"/>
                      <a:pt x="7704" y="2024"/>
                      <a:pt x="7597" y="1905"/>
                    </a:cubicBezTo>
                    <a:lnTo>
                      <a:pt x="7573" y="1869"/>
                    </a:lnTo>
                    <a:cubicBezTo>
                      <a:pt x="7392" y="1946"/>
                      <a:pt x="7204" y="1984"/>
                      <a:pt x="7020" y="1984"/>
                    </a:cubicBezTo>
                    <a:cubicBezTo>
                      <a:pt x="6974" y="1984"/>
                      <a:pt x="6928" y="1981"/>
                      <a:pt x="6883" y="1977"/>
                    </a:cubicBezTo>
                    <a:lnTo>
                      <a:pt x="6764" y="1977"/>
                    </a:lnTo>
                    <a:lnTo>
                      <a:pt x="6728" y="1858"/>
                    </a:lnTo>
                    <a:cubicBezTo>
                      <a:pt x="6668" y="1667"/>
                      <a:pt x="6633" y="1465"/>
                      <a:pt x="6609" y="1262"/>
                    </a:cubicBezTo>
                    <a:cubicBezTo>
                      <a:pt x="6442" y="1346"/>
                      <a:pt x="6247" y="1383"/>
                      <a:pt x="6057" y="1383"/>
                    </a:cubicBezTo>
                    <a:cubicBezTo>
                      <a:pt x="6031" y="1383"/>
                      <a:pt x="6004" y="1383"/>
                      <a:pt x="5978" y="1381"/>
                    </a:cubicBezTo>
                    <a:lnTo>
                      <a:pt x="5787" y="1381"/>
                    </a:lnTo>
                    <a:lnTo>
                      <a:pt x="5811" y="1191"/>
                    </a:lnTo>
                    <a:cubicBezTo>
                      <a:pt x="5859" y="679"/>
                      <a:pt x="5561" y="191"/>
                      <a:pt x="50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9"/>
              <p:cNvSpPr/>
              <p:nvPr/>
            </p:nvSpPr>
            <p:spPr>
              <a:xfrm>
                <a:off x="4630025" y="3557125"/>
                <a:ext cx="365250" cy="174550"/>
              </a:xfrm>
              <a:custGeom>
                <a:avLst/>
                <a:gdLst/>
                <a:ahLst/>
                <a:cxnLst/>
                <a:rect l="l" t="t" r="r" b="b"/>
                <a:pathLst>
                  <a:path w="14610" h="6982" extrusionOk="0">
                    <a:moveTo>
                      <a:pt x="11600" y="0"/>
                    </a:moveTo>
                    <a:cubicBezTo>
                      <a:pt x="11476" y="0"/>
                      <a:pt x="11351" y="20"/>
                      <a:pt x="11228" y="60"/>
                    </a:cubicBezTo>
                    <a:cubicBezTo>
                      <a:pt x="11097" y="95"/>
                      <a:pt x="10990" y="179"/>
                      <a:pt x="10919" y="286"/>
                    </a:cubicBezTo>
                    <a:cubicBezTo>
                      <a:pt x="10895" y="381"/>
                      <a:pt x="10883" y="476"/>
                      <a:pt x="10883" y="572"/>
                    </a:cubicBezTo>
                    <a:cubicBezTo>
                      <a:pt x="10895" y="691"/>
                      <a:pt x="10883" y="798"/>
                      <a:pt x="10859" y="905"/>
                    </a:cubicBezTo>
                    <a:cubicBezTo>
                      <a:pt x="10752" y="1310"/>
                      <a:pt x="10323" y="1524"/>
                      <a:pt x="9954" y="1536"/>
                    </a:cubicBezTo>
                    <a:cubicBezTo>
                      <a:pt x="9657" y="1524"/>
                      <a:pt x="9371" y="1453"/>
                      <a:pt x="9109" y="1322"/>
                    </a:cubicBezTo>
                    <a:lnTo>
                      <a:pt x="7478" y="1369"/>
                    </a:lnTo>
                    <a:cubicBezTo>
                      <a:pt x="7406" y="1679"/>
                      <a:pt x="7192" y="1953"/>
                      <a:pt x="6918" y="2107"/>
                    </a:cubicBezTo>
                    <a:cubicBezTo>
                      <a:pt x="7037" y="2524"/>
                      <a:pt x="7061" y="2965"/>
                      <a:pt x="6966" y="3393"/>
                    </a:cubicBezTo>
                    <a:lnTo>
                      <a:pt x="6918" y="3620"/>
                    </a:lnTo>
                    <a:lnTo>
                      <a:pt x="6716" y="3512"/>
                    </a:lnTo>
                    <a:cubicBezTo>
                      <a:pt x="6518" y="3408"/>
                      <a:pt x="6304" y="3370"/>
                      <a:pt x="6079" y="3370"/>
                    </a:cubicBezTo>
                    <a:cubicBezTo>
                      <a:pt x="5788" y="3370"/>
                      <a:pt x="5478" y="3433"/>
                      <a:pt x="5156" y="3501"/>
                    </a:cubicBezTo>
                    <a:cubicBezTo>
                      <a:pt x="4954" y="3536"/>
                      <a:pt x="4763" y="3572"/>
                      <a:pt x="4561" y="3596"/>
                    </a:cubicBezTo>
                    <a:cubicBezTo>
                      <a:pt x="4331" y="3624"/>
                      <a:pt x="4096" y="3635"/>
                      <a:pt x="3863" y="3635"/>
                    </a:cubicBezTo>
                    <a:cubicBezTo>
                      <a:pt x="3698" y="3635"/>
                      <a:pt x="3533" y="3629"/>
                      <a:pt x="3370" y="3620"/>
                    </a:cubicBezTo>
                    <a:lnTo>
                      <a:pt x="1" y="3512"/>
                    </a:lnTo>
                    <a:lnTo>
                      <a:pt x="1" y="3512"/>
                    </a:lnTo>
                    <a:cubicBezTo>
                      <a:pt x="144" y="3703"/>
                      <a:pt x="275" y="3917"/>
                      <a:pt x="394" y="4132"/>
                    </a:cubicBezTo>
                    <a:cubicBezTo>
                      <a:pt x="417" y="4203"/>
                      <a:pt x="453" y="4274"/>
                      <a:pt x="489" y="4346"/>
                    </a:cubicBezTo>
                    <a:cubicBezTo>
                      <a:pt x="679" y="4751"/>
                      <a:pt x="882" y="5167"/>
                      <a:pt x="1251" y="5263"/>
                    </a:cubicBezTo>
                    <a:lnTo>
                      <a:pt x="1287" y="5263"/>
                    </a:lnTo>
                    <a:cubicBezTo>
                      <a:pt x="1382" y="5286"/>
                      <a:pt x="1477" y="5322"/>
                      <a:pt x="1549" y="5382"/>
                    </a:cubicBezTo>
                    <a:cubicBezTo>
                      <a:pt x="1572" y="5239"/>
                      <a:pt x="1656" y="5120"/>
                      <a:pt x="1775" y="5060"/>
                    </a:cubicBezTo>
                    <a:cubicBezTo>
                      <a:pt x="1834" y="5033"/>
                      <a:pt x="1892" y="5022"/>
                      <a:pt x="1946" y="5022"/>
                    </a:cubicBezTo>
                    <a:cubicBezTo>
                      <a:pt x="2110" y="5022"/>
                      <a:pt x="2251" y="5123"/>
                      <a:pt x="2358" y="5203"/>
                    </a:cubicBezTo>
                    <a:cubicBezTo>
                      <a:pt x="2406" y="5251"/>
                      <a:pt x="2465" y="5286"/>
                      <a:pt x="2513" y="5322"/>
                    </a:cubicBezTo>
                    <a:cubicBezTo>
                      <a:pt x="2554" y="5341"/>
                      <a:pt x="2597" y="5350"/>
                      <a:pt x="2642" y="5350"/>
                    </a:cubicBezTo>
                    <a:cubicBezTo>
                      <a:pt x="2764" y="5350"/>
                      <a:pt x="2905" y="5284"/>
                      <a:pt x="3096" y="5179"/>
                    </a:cubicBezTo>
                    <a:cubicBezTo>
                      <a:pt x="3299" y="5060"/>
                      <a:pt x="3525" y="4989"/>
                      <a:pt x="3751" y="4965"/>
                    </a:cubicBezTo>
                    <a:lnTo>
                      <a:pt x="3763" y="4965"/>
                    </a:lnTo>
                    <a:cubicBezTo>
                      <a:pt x="4025" y="4989"/>
                      <a:pt x="4275" y="5096"/>
                      <a:pt x="4477" y="5263"/>
                    </a:cubicBezTo>
                    <a:lnTo>
                      <a:pt x="5990" y="6275"/>
                    </a:lnTo>
                    <a:cubicBezTo>
                      <a:pt x="6085" y="6346"/>
                      <a:pt x="6180" y="6394"/>
                      <a:pt x="6299" y="6429"/>
                    </a:cubicBezTo>
                    <a:cubicBezTo>
                      <a:pt x="6454" y="6429"/>
                      <a:pt x="6609" y="6406"/>
                      <a:pt x="6740" y="6346"/>
                    </a:cubicBezTo>
                    <a:cubicBezTo>
                      <a:pt x="6878" y="6300"/>
                      <a:pt x="7039" y="6246"/>
                      <a:pt x="7197" y="6246"/>
                    </a:cubicBezTo>
                    <a:cubicBezTo>
                      <a:pt x="7324" y="6246"/>
                      <a:pt x="7450" y="6281"/>
                      <a:pt x="7561" y="6382"/>
                    </a:cubicBezTo>
                    <a:cubicBezTo>
                      <a:pt x="7609" y="6429"/>
                      <a:pt x="7656" y="6489"/>
                      <a:pt x="7692" y="6560"/>
                    </a:cubicBezTo>
                    <a:cubicBezTo>
                      <a:pt x="7728" y="6489"/>
                      <a:pt x="7776" y="6418"/>
                      <a:pt x="7847" y="6370"/>
                    </a:cubicBezTo>
                    <a:lnTo>
                      <a:pt x="7918" y="6287"/>
                    </a:lnTo>
                    <a:lnTo>
                      <a:pt x="9609" y="6894"/>
                    </a:lnTo>
                    <a:cubicBezTo>
                      <a:pt x="9717" y="6952"/>
                      <a:pt x="9837" y="6981"/>
                      <a:pt x="9961" y="6981"/>
                    </a:cubicBezTo>
                    <a:cubicBezTo>
                      <a:pt x="10014" y="6981"/>
                      <a:pt x="10067" y="6976"/>
                      <a:pt x="10121" y="6965"/>
                    </a:cubicBezTo>
                    <a:cubicBezTo>
                      <a:pt x="10181" y="6941"/>
                      <a:pt x="10216" y="6882"/>
                      <a:pt x="10228" y="6822"/>
                    </a:cubicBezTo>
                    <a:cubicBezTo>
                      <a:pt x="10228" y="6775"/>
                      <a:pt x="10216" y="6763"/>
                      <a:pt x="10216" y="6763"/>
                    </a:cubicBezTo>
                    <a:lnTo>
                      <a:pt x="9407" y="6168"/>
                    </a:lnTo>
                    <a:lnTo>
                      <a:pt x="9407" y="6168"/>
                    </a:lnTo>
                    <a:lnTo>
                      <a:pt x="10371" y="6465"/>
                    </a:lnTo>
                    <a:cubicBezTo>
                      <a:pt x="10562" y="6519"/>
                      <a:pt x="10758" y="6547"/>
                      <a:pt x="10954" y="6547"/>
                    </a:cubicBezTo>
                    <a:cubicBezTo>
                      <a:pt x="11236" y="6547"/>
                      <a:pt x="11516" y="6489"/>
                      <a:pt x="11776" y="6370"/>
                    </a:cubicBezTo>
                    <a:cubicBezTo>
                      <a:pt x="11847" y="6334"/>
                      <a:pt x="11907" y="6298"/>
                      <a:pt x="11967" y="6263"/>
                    </a:cubicBezTo>
                    <a:cubicBezTo>
                      <a:pt x="12121" y="6179"/>
                      <a:pt x="12276" y="6120"/>
                      <a:pt x="12431" y="6072"/>
                    </a:cubicBezTo>
                    <a:cubicBezTo>
                      <a:pt x="12546" y="6038"/>
                      <a:pt x="12660" y="6024"/>
                      <a:pt x="12774" y="6024"/>
                    </a:cubicBezTo>
                    <a:cubicBezTo>
                      <a:pt x="13059" y="6024"/>
                      <a:pt x="13340" y="6116"/>
                      <a:pt x="13621" y="6227"/>
                    </a:cubicBezTo>
                    <a:cubicBezTo>
                      <a:pt x="13538" y="5608"/>
                      <a:pt x="13741" y="4977"/>
                      <a:pt x="14193" y="4536"/>
                    </a:cubicBezTo>
                    <a:cubicBezTo>
                      <a:pt x="14038" y="4441"/>
                      <a:pt x="13907" y="4310"/>
                      <a:pt x="13800" y="4155"/>
                    </a:cubicBezTo>
                    <a:cubicBezTo>
                      <a:pt x="13645" y="3905"/>
                      <a:pt x="13621" y="3512"/>
                      <a:pt x="13872" y="3286"/>
                    </a:cubicBezTo>
                    <a:lnTo>
                      <a:pt x="13919" y="3239"/>
                    </a:lnTo>
                    <a:lnTo>
                      <a:pt x="14002" y="3239"/>
                    </a:lnTo>
                    <a:cubicBezTo>
                      <a:pt x="14018" y="3239"/>
                      <a:pt x="14033" y="3240"/>
                      <a:pt x="14049" y="3240"/>
                    </a:cubicBezTo>
                    <a:cubicBezTo>
                      <a:pt x="14247" y="3240"/>
                      <a:pt x="14444" y="3169"/>
                      <a:pt x="14610" y="3036"/>
                    </a:cubicBezTo>
                    <a:cubicBezTo>
                      <a:pt x="14348" y="2810"/>
                      <a:pt x="14253" y="2441"/>
                      <a:pt x="14157" y="2119"/>
                    </a:cubicBezTo>
                    <a:cubicBezTo>
                      <a:pt x="14122" y="1929"/>
                      <a:pt x="14050" y="1738"/>
                      <a:pt x="13979" y="1572"/>
                    </a:cubicBezTo>
                    <a:lnTo>
                      <a:pt x="13681" y="1524"/>
                    </a:lnTo>
                    <a:cubicBezTo>
                      <a:pt x="13693" y="1453"/>
                      <a:pt x="13717" y="1393"/>
                      <a:pt x="13764" y="1345"/>
                    </a:cubicBezTo>
                    <a:cubicBezTo>
                      <a:pt x="13741" y="1322"/>
                      <a:pt x="13717" y="1310"/>
                      <a:pt x="13693" y="1298"/>
                    </a:cubicBezTo>
                    <a:cubicBezTo>
                      <a:pt x="13633" y="1286"/>
                      <a:pt x="13586" y="1274"/>
                      <a:pt x="13526" y="1262"/>
                    </a:cubicBezTo>
                    <a:cubicBezTo>
                      <a:pt x="13455" y="1250"/>
                      <a:pt x="13383" y="1238"/>
                      <a:pt x="13312" y="1215"/>
                    </a:cubicBezTo>
                    <a:cubicBezTo>
                      <a:pt x="13014" y="1119"/>
                      <a:pt x="12836" y="869"/>
                      <a:pt x="12669" y="643"/>
                    </a:cubicBezTo>
                    <a:cubicBezTo>
                      <a:pt x="12609" y="548"/>
                      <a:pt x="12538" y="464"/>
                      <a:pt x="12467" y="381"/>
                    </a:cubicBezTo>
                    <a:cubicBezTo>
                      <a:pt x="12234" y="132"/>
                      <a:pt x="11922" y="0"/>
                      <a:pt x="116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9"/>
              <p:cNvSpPr/>
              <p:nvPr/>
            </p:nvSpPr>
            <p:spPr>
              <a:xfrm>
                <a:off x="4890475" y="3014150"/>
                <a:ext cx="549800" cy="530200"/>
              </a:xfrm>
              <a:custGeom>
                <a:avLst/>
                <a:gdLst/>
                <a:ahLst/>
                <a:cxnLst/>
                <a:rect l="l" t="t" r="r" b="b"/>
                <a:pathLst>
                  <a:path w="21992" h="21208" extrusionOk="0">
                    <a:moveTo>
                      <a:pt x="15724" y="1"/>
                    </a:moveTo>
                    <a:cubicBezTo>
                      <a:pt x="15419" y="1"/>
                      <a:pt x="15138" y="48"/>
                      <a:pt x="14884" y="181"/>
                    </a:cubicBezTo>
                    <a:cubicBezTo>
                      <a:pt x="14800" y="216"/>
                      <a:pt x="14729" y="264"/>
                      <a:pt x="14645" y="312"/>
                    </a:cubicBezTo>
                    <a:cubicBezTo>
                      <a:pt x="14408" y="461"/>
                      <a:pt x="14152" y="617"/>
                      <a:pt x="13886" y="617"/>
                    </a:cubicBezTo>
                    <a:cubicBezTo>
                      <a:pt x="13791" y="617"/>
                      <a:pt x="13695" y="597"/>
                      <a:pt x="13598" y="550"/>
                    </a:cubicBezTo>
                    <a:cubicBezTo>
                      <a:pt x="13526" y="502"/>
                      <a:pt x="13455" y="466"/>
                      <a:pt x="13395" y="419"/>
                    </a:cubicBezTo>
                    <a:cubicBezTo>
                      <a:pt x="13348" y="371"/>
                      <a:pt x="13300" y="336"/>
                      <a:pt x="13252" y="312"/>
                    </a:cubicBezTo>
                    <a:cubicBezTo>
                      <a:pt x="13223" y="300"/>
                      <a:pt x="13193" y="295"/>
                      <a:pt x="13162" y="295"/>
                    </a:cubicBezTo>
                    <a:cubicBezTo>
                      <a:pt x="13000" y="295"/>
                      <a:pt x="12811" y="436"/>
                      <a:pt x="12621" y="586"/>
                    </a:cubicBezTo>
                    <a:cubicBezTo>
                      <a:pt x="12382" y="768"/>
                      <a:pt x="12150" y="865"/>
                      <a:pt x="11951" y="865"/>
                    </a:cubicBezTo>
                    <a:cubicBezTo>
                      <a:pt x="11902" y="865"/>
                      <a:pt x="11856" y="859"/>
                      <a:pt x="11812" y="847"/>
                    </a:cubicBezTo>
                    <a:lnTo>
                      <a:pt x="11812" y="847"/>
                    </a:lnTo>
                    <a:cubicBezTo>
                      <a:pt x="11907" y="2395"/>
                      <a:pt x="12752" y="3776"/>
                      <a:pt x="14074" y="4574"/>
                    </a:cubicBezTo>
                    <a:cubicBezTo>
                      <a:pt x="13814" y="4482"/>
                      <a:pt x="13542" y="4436"/>
                      <a:pt x="13273" y="4436"/>
                    </a:cubicBezTo>
                    <a:cubicBezTo>
                      <a:pt x="12913" y="4436"/>
                      <a:pt x="12555" y="4518"/>
                      <a:pt x="12228" y="4681"/>
                    </a:cubicBezTo>
                    <a:cubicBezTo>
                      <a:pt x="12324" y="4455"/>
                      <a:pt x="12288" y="4193"/>
                      <a:pt x="12157" y="3991"/>
                    </a:cubicBezTo>
                    <a:cubicBezTo>
                      <a:pt x="11657" y="4276"/>
                      <a:pt x="11455" y="4884"/>
                      <a:pt x="11645" y="5419"/>
                    </a:cubicBezTo>
                    <a:cubicBezTo>
                      <a:pt x="11576" y="5442"/>
                      <a:pt x="11506" y="5452"/>
                      <a:pt x="11436" y="5452"/>
                    </a:cubicBezTo>
                    <a:cubicBezTo>
                      <a:pt x="10949" y="5452"/>
                      <a:pt x="10474" y="4945"/>
                      <a:pt x="10609" y="4455"/>
                    </a:cubicBezTo>
                    <a:cubicBezTo>
                      <a:pt x="10592" y="4454"/>
                      <a:pt x="10576" y="4453"/>
                      <a:pt x="10559" y="4453"/>
                    </a:cubicBezTo>
                    <a:cubicBezTo>
                      <a:pt x="10046" y="4453"/>
                      <a:pt x="9813" y="5163"/>
                      <a:pt x="9871" y="5693"/>
                    </a:cubicBezTo>
                    <a:cubicBezTo>
                      <a:pt x="9931" y="6253"/>
                      <a:pt x="10073" y="6896"/>
                      <a:pt x="9669" y="7277"/>
                    </a:cubicBezTo>
                    <a:cubicBezTo>
                      <a:pt x="8859" y="7074"/>
                      <a:pt x="7918" y="6729"/>
                      <a:pt x="7740" y="5920"/>
                    </a:cubicBezTo>
                    <a:cubicBezTo>
                      <a:pt x="7704" y="5729"/>
                      <a:pt x="7692" y="5479"/>
                      <a:pt x="7514" y="5396"/>
                    </a:cubicBezTo>
                    <a:cubicBezTo>
                      <a:pt x="7448" y="5372"/>
                      <a:pt x="7383" y="5360"/>
                      <a:pt x="7319" y="5360"/>
                    </a:cubicBezTo>
                    <a:cubicBezTo>
                      <a:pt x="7255" y="5360"/>
                      <a:pt x="7192" y="5372"/>
                      <a:pt x="7133" y="5396"/>
                    </a:cubicBezTo>
                    <a:lnTo>
                      <a:pt x="5204" y="5931"/>
                    </a:lnTo>
                    <a:cubicBezTo>
                      <a:pt x="3442" y="6408"/>
                      <a:pt x="1906" y="7527"/>
                      <a:pt x="477" y="8670"/>
                    </a:cubicBezTo>
                    <a:cubicBezTo>
                      <a:pt x="453" y="8658"/>
                      <a:pt x="441" y="8634"/>
                      <a:pt x="417" y="8622"/>
                    </a:cubicBezTo>
                    <a:cubicBezTo>
                      <a:pt x="120" y="9134"/>
                      <a:pt x="1" y="9718"/>
                      <a:pt x="84" y="10301"/>
                    </a:cubicBezTo>
                    <a:cubicBezTo>
                      <a:pt x="132" y="10682"/>
                      <a:pt x="227" y="11051"/>
                      <a:pt x="358" y="11396"/>
                    </a:cubicBezTo>
                    <a:cubicBezTo>
                      <a:pt x="406" y="11527"/>
                      <a:pt x="453" y="11658"/>
                      <a:pt x="489" y="11777"/>
                    </a:cubicBezTo>
                    <a:cubicBezTo>
                      <a:pt x="882" y="12992"/>
                      <a:pt x="989" y="14278"/>
                      <a:pt x="798" y="15528"/>
                    </a:cubicBezTo>
                    <a:cubicBezTo>
                      <a:pt x="1394" y="15742"/>
                      <a:pt x="1810" y="16290"/>
                      <a:pt x="1822" y="16921"/>
                    </a:cubicBezTo>
                    <a:cubicBezTo>
                      <a:pt x="2013" y="16897"/>
                      <a:pt x="2180" y="16826"/>
                      <a:pt x="2334" y="16718"/>
                    </a:cubicBezTo>
                    <a:lnTo>
                      <a:pt x="2608" y="16516"/>
                    </a:lnTo>
                    <a:lnTo>
                      <a:pt x="2608" y="16861"/>
                    </a:lnTo>
                    <a:cubicBezTo>
                      <a:pt x="2608" y="17088"/>
                      <a:pt x="2632" y="17302"/>
                      <a:pt x="2692" y="17516"/>
                    </a:cubicBezTo>
                    <a:cubicBezTo>
                      <a:pt x="2882" y="17516"/>
                      <a:pt x="3084" y="17457"/>
                      <a:pt x="3251" y="17361"/>
                    </a:cubicBezTo>
                    <a:lnTo>
                      <a:pt x="3573" y="17159"/>
                    </a:lnTo>
                    <a:lnTo>
                      <a:pt x="3573" y="17159"/>
                    </a:lnTo>
                    <a:lnTo>
                      <a:pt x="3513" y="17528"/>
                    </a:lnTo>
                    <a:cubicBezTo>
                      <a:pt x="3513" y="17528"/>
                      <a:pt x="3513" y="17540"/>
                      <a:pt x="3525" y="17564"/>
                    </a:cubicBezTo>
                    <a:cubicBezTo>
                      <a:pt x="3573" y="17611"/>
                      <a:pt x="3632" y="17635"/>
                      <a:pt x="3692" y="17635"/>
                    </a:cubicBezTo>
                    <a:cubicBezTo>
                      <a:pt x="3763" y="17635"/>
                      <a:pt x="3823" y="17635"/>
                      <a:pt x="3894" y="17623"/>
                    </a:cubicBezTo>
                    <a:cubicBezTo>
                      <a:pt x="3968" y="17609"/>
                      <a:pt x="4041" y="17598"/>
                      <a:pt x="4115" y="17598"/>
                    </a:cubicBezTo>
                    <a:cubicBezTo>
                      <a:pt x="4160" y="17598"/>
                      <a:pt x="4206" y="17602"/>
                      <a:pt x="4251" y="17611"/>
                    </a:cubicBezTo>
                    <a:cubicBezTo>
                      <a:pt x="4418" y="17635"/>
                      <a:pt x="4561" y="17754"/>
                      <a:pt x="4632" y="17909"/>
                    </a:cubicBezTo>
                    <a:cubicBezTo>
                      <a:pt x="4632" y="17921"/>
                      <a:pt x="4644" y="17933"/>
                      <a:pt x="4644" y="17957"/>
                    </a:cubicBezTo>
                    <a:cubicBezTo>
                      <a:pt x="4727" y="17897"/>
                      <a:pt x="4787" y="17838"/>
                      <a:pt x="4858" y="17766"/>
                    </a:cubicBezTo>
                    <a:cubicBezTo>
                      <a:pt x="4989" y="17600"/>
                      <a:pt x="5168" y="17469"/>
                      <a:pt x="5382" y="17409"/>
                    </a:cubicBezTo>
                    <a:cubicBezTo>
                      <a:pt x="5412" y="17406"/>
                      <a:pt x="5442" y="17405"/>
                      <a:pt x="5472" y="17405"/>
                    </a:cubicBezTo>
                    <a:cubicBezTo>
                      <a:pt x="5682" y="17405"/>
                      <a:pt x="5893" y="17477"/>
                      <a:pt x="6049" y="17623"/>
                    </a:cubicBezTo>
                    <a:cubicBezTo>
                      <a:pt x="6585" y="18004"/>
                      <a:pt x="7085" y="18421"/>
                      <a:pt x="7561" y="18874"/>
                    </a:cubicBezTo>
                    <a:cubicBezTo>
                      <a:pt x="7799" y="19076"/>
                      <a:pt x="7990" y="19314"/>
                      <a:pt x="8133" y="19588"/>
                    </a:cubicBezTo>
                    <a:cubicBezTo>
                      <a:pt x="8156" y="19576"/>
                      <a:pt x="8168" y="19576"/>
                      <a:pt x="8180" y="19564"/>
                    </a:cubicBezTo>
                    <a:cubicBezTo>
                      <a:pt x="8238" y="19545"/>
                      <a:pt x="8298" y="19535"/>
                      <a:pt x="8357" y="19535"/>
                    </a:cubicBezTo>
                    <a:cubicBezTo>
                      <a:pt x="8479" y="19535"/>
                      <a:pt x="8600" y="19575"/>
                      <a:pt x="8704" y="19647"/>
                    </a:cubicBezTo>
                    <a:cubicBezTo>
                      <a:pt x="8776" y="19695"/>
                      <a:pt x="8847" y="19755"/>
                      <a:pt x="8907" y="19826"/>
                    </a:cubicBezTo>
                    <a:cubicBezTo>
                      <a:pt x="8966" y="19897"/>
                      <a:pt x="9038" y="19957"/>
                      <a:pt x="9121" y="20005"/>
                    </a:cubicBezTo>
                    <a:cubicBezTo>
                      <a:pt x="9164" y="20025"/>
                      <a:pt x="9210" y="20034"/>
                      <a:pt x="9259" y="20034"/>
                    </a:cubicBezTo>
                    <a:cubicBezTo>
                      <a:pt x="9436" y="20034"/>
                      <a:pt x="9641" y="19914"/>
                      <a:pt x="9847" y="19802"/>
                    </a:cubicBezTo>
                    <a:lnTo>
                      <a:pt x="9931" y="19755"/>
                    </a:lnTo>
                    <a:cubicBezTo>
                      <a:pt x="10104" y="19647"/>
                      <a:pt x="10301" y="19591"/>
                      <a:pt x="10501" y="19591"/>
                    </a:cubicBezTo>
                    <a:cubicBezTo>
                      <a:pt x="10589" y="19591"/>
                      <a:pt x="10677" y="19602"/>
                      <a:pt x="10764" y="19624"/>
                    </a:cubicBezTo>
                    <a:cubicBezTo>
                      <a:pt x="10907" y="19671"/>
                      <a:pt x="11026" y="19766"/>
                      <a:pt x="11085" y="19909"/>
                    </a:cubicBezTo>
                    <a:cubicBezTo>
                      <a:pt x="11109" y="19945"/>
                      <a:pt x="11121" y="19993"/>
                      <a:pt x="11145" y="20040"/>
                    </a:cubicBezTo>
                    <a:cubicBezTo>
                      <a:pt x="11157" y="20076"/>
                      <a:pt x="11169" y="20124"/>
                      <a:pt x="11193" y="20159"/>
                    </a:cubicBezTo>
                    <a:cubicBezTo>
                      <a:pt x="11193" y="20159"/>
                      <a:pt x="11204" y="20147"/>
                      <a:pt x="11216" y="20136"/>
                    </a:cubicBezTo>
                    <a:cubicBezTo>
                      <a:pt x="11276" y="20124"/>
                      <a:pt x="11335" y="20124"/>
                      <a:pt x="11395" y="20124"/>
                    </a:cubicBezTo>
                    <a:cubicBezTo>
                      <a:pt x="11514" y="20159"/>
                      <a:pt x="11609" y="20231"/>
                      <a:pt x="11669" y="20326"/>
                    </a:cubicBezTo>
                    <a:cubicBezTo>
                      <a:pt x="11681" y="20350"/>
                      <a:pt x="11693" y="20362"/>
                      <a:pt x="11716" y="20386"/>
                    </a:cubicBezTo>
                    <a:cubicBezTo>
                      <a:pt x="11734" y="20403"/>
                      <a:pt x="11758" y="20414"/>
                      <a:pt x="11783" y="20414"/>
                    </a:cubicBezTo>
                    <a:cubicBezTo>
                      <a:pt x="11793" y="20414"/>
                      <a:pt x="11802" y="20413"/>
                      <a:pt x="11812" y="20409"/>
                    </a:cubicBezTo>
                    <a:cubicBezTo>
                      <a:pt x="11966" y="20374"/>
                      <a:pt x="12097" y="20290"/>
                      <a:pt x="12181" y="20159"/>
                    </a:cubicBezTo>
                    <a:lnTo>
                      <a:pt x="12217" y="20112"/>
                    </a:lnTo>
                    <a:cubicBezTo>
                      <a:pt x="12388" y="19871"/>
                      <a:pt x="12582" y="19587"/>
                      <a:pt x="12925" y="19587"/>
                    </a:cubicBezTo>
                    <a:cubicBezTo>
                      <a:pt x="12939" y="19587"/>
                      <a:pt x="12953" y="19587"/>
                      <a:pt x="12967" y="19588"/>
                    </a:cubicBezTo>
                    <a:cubicBezTo>
                      <a:pt x="13098" y="19600"/>
                      <a:pt x="13217" y="19635"/>
                      <a:pt x="13336" y="19707"/>
                    </a:cubicBezTo>
                    <a:cubicBezTo>
                      <a:pt x="13395" y="19743"/>
                      <a:pt x="13467" y="19778"/>
                      <a:pt x="13538" y="19790"/>
                    </a:cubicBezTo>
                    <a:lnTo>
                      <a:pt x="13598" y="19790"/>
                    </a:lnTo>
                    <a:cubicBezTo>
                      <a:pt x="13607" y="19790"/>
                      <a:pt x="13616" y="19789"/>
                      <a:pt x="13625" y="19789"/>
                    </a:cubicBezTo>
                    <a:cubicBezTo>
                      <a:pt x="13816" y="19789"/>
                      <a:pt x="13981" y="19906"/>
                      <a:pt x="14038" y="20088"/>
                    </a:cubicBezTo>
                    <a:cubicBezTo>
                      <a:pt x="14264" y="20564"/>
                      <a:pt x="14633" y="20957"/>
                      <a:pt x="15110" y="21207"/>
                    </a:cubicBezTo>
                    <a:cubicBezTo>
                      <a:pt x="15288" y="20743"/>
                      <a:pt x="15467" y="20278"/>
                      <a:pt x="15646" y="19826"/>
                    </a:cubicBezTo>
                    <a:lnTo>
                      <a:pt x="15943" y="19088"/>
                    </a:lnTo>
                    <a:cubicBezTo>
                      <a:pt x="16122" y="18540"/>
                      <a:pt x="16503" y="18076"/>
                      <a:pt x="17015" y="17790"/>
                    </a:cubicBezTo>
                    <a:cubicBezTo>
                      <a:pt x="17289" y="17635"/>
                      <a:pt x="17527" y="17421"/>
                      <a:pt x="17717" y="17159"/>
                    </a:cubicBezTo>
                    <a:cubicBezTo>
                      <a:pt x="18062" y="16611"/>
                      <a:pt x="17908" y="15814"/>
                      <a:pt x="17265" y="14802"/>
                    </a:cubicBezTo>
                    <a:cubicBezTo>
                      <a:pt x="17122" y="14563"/>
                      <a:pt x="16943" y="14290"/>
                      <a:pt x="16943" y="13968"/>
                    </a:cubicBezTo>
                    <a:cubicBezTo>
                      <a:pt x="16943" y="13754"/>
                      <a:pt x="17050" y="13563"/>
                      <a:pt x="17217" y="13420"/>
                    </a:cubicBezTo>
                    <a:cubicBezTo>
                      <a:pt x="17277" y="13373"/>
                      <a:pt x="17348" y="13337"/>
                      <a:pt x="17420" y="13325"/>
                    </a:cubicBezTo>
                    <a:cubicBezTo>
                      <a:pt x="17324" y="12944"/>
                      <a:pt x="17074" y="12611"/>
                      <a:pt x="16729" y="12432"/>
                    </a:cubicBezTo>
                    <a:lnTo>
                      <a:pt x="16467" y="12289"/>
                    </a:lnTo>
                    <a:lnTo>
                      <a:pt x="16717" y="12135"/>
                    </a:lnTo>
                    <a:cubicBezTo>
                      <a:pt x="17098" y="11885"/>
                      <a:pt x="17277" y="11420"/>
                      <a:pt x="17170" y="10980"/>
                    </a:cubicBezTo>
                    <a:cubicBezTo>
                      <a:pt x="17158" y="10920"/>
                      <a:pt x="17146" y="10873"/>
                      <a:pt x="17134" y="10825"/>
                    </a:cubicBezTo>
                    <a:cubicBezTo>
                      <a:pt x="16991" y="10563"/>
                      <a:pt x="17015" y="10253"/>
                      <a:pt x="17181" y="10003"/>
                    </a:cubicBezTo>
                    <a:cubicBezTo>
                      <a:pt x="17217" y="9956"/>
                      <a:pt x="17241" y="9896"/>
                      <a:pt x="17265" y="9837"/>
                    </a:cubicBezTo>
                    <a:cubicBezTo>
                      <a:pt x="17277" y="9718"/>
                      <a:pt x="17253" y="9599"/>
                      <a:pt x="17217" y="9491"/>
                    </a:cubicBezTo>
                    <a:lnTo>
                      <a:pt x="16538" y="7372"/>
                    </a:lnTo>
                    <a:lnTo>
                      <a:pt x="16527" y="7372"/>
                    </a:lnTo>
                    <a:cubicBezTo>
                      <a:pt x="16408" y="7277"/>
                      <a:pt x="16300" y="7158"/>
                      <a:pt x="16205" y="7039"/>
                    </a:cubicBezTo>
                    <a:cubicBezTo>
                      <a:pt x="16098" y="6884"/>
                      <a:pt x="15943" y="6753"/>
                      <a:pt x="15776" y="6670"/>
                    </a:cubicBezTo>
                    <a:cubicBezTo>
                      <a:pt x="15729" y="6658"/>
                      <a:pt x="15681" y="6658"/>
                      <a:pt x="15634" y="6646"/>
                    </a:cubicBezTo>
                    <a:cubicBezTo>
                      <a:pt x="15503" y="6634"/>
                      <a:pt x="15372" y="6586"/>
                      <a:pt x="15265" y="6515"/>
                    </a:cubicBezTo>
                    <a:cubicBezTo>
                      <a:pt x="15134" y="6396"/>
                      <a:pt x="15038" y="6229"/>
                      <a:pt x="15026" y="6050"/>
                    </a:cubicBezTo>
                    <a:cubicBezTo>
                      <a:pt x="14895" y="5455"/>
                      <a:pt x="14872" y="4848"/>
                      <a:pt x="14955" y="4241"/>
                    </a:cubicBezTo>
                    <a:cubicBezTo>
                      <a:pt x="14919" y="4238"/>
                      <a:pt x="14883" y="4236"/>
                      <a:pt x="14847" y="4236"/>
                    </a:cubicBezTo>
                    <a:cubicBezTo>
                      <a:pt x="14598" y="4236"/>
                      <a:pt x="14352" y="4308"/>
                      <a:pt x="14133" y="4443"/>
                    </a:cubicBezTo>
                    <a:lnTo>
                      <a:pt x="13943" y="4157"/>
                    </a:lnTo>
                    <a:cubicBezTo>
                      <a:pt x="14212" y="3984"/>
                      <a:pt x="14525" y="3893"/>
                      <a:pt x="14841" y="3893"/>
                    </a:cubicBezTo>
                    <a:cubicBezTo>
                      <a:pt x="14958" y="3893"/>
                      <a:pt x="15077" y="3905"/>
                      <a:pt x="15193" y="3931"/>
                    </a:cubicBezTo>
                    <a:lnTo>
                      <a:pt x="15336" y="3967"/>
                    </a:lnTo>
                    <a:lnTo>
                      <a:pt x="15312" y="4122"/>
                    </a:lnTo>
                    <a:cubicBezTo>
                      <a:pt x="15217" y="4741"/>
                      <a:pt x="15229" y="5372"/>
                      <a:pt x="15348" y="5979"/>
                    </a:cubicBezTo>
                    <a:cubicBezTo>
                      <a:pt x="15360" y="6074"/>
                      <a:pt x="15395" y="6170"/>
                      <a:pt x="15467" y="6241"/>
                    </a:cubicBezTo>
                    <a:cubicBezTo>
                      <a:pt x="15526" y="6277"/>
                      <a:pt x="15598" y="6301"/>
                      <a:pt x="15681" y="6301"/>
                    </a:cubicBezTo>
                    <a:cubicBezTo>
                      <a:pt x="16003" y="6348"/>
                      <a:pt x="16288" y="6539"/>
                      <a:pt x="16455" y="6812"/>
                    </a:cubicBezTo>
                    <a:cubicBezTo>
                      <a:pt x="16527" y="6920"/>
                      <a:pt x="16622" y="7015"/>
                      <a:pt x="16729" y="7098"/>
                    </a:cubicBezTo>
                    <a:cubicBezTo>
                      <a:pt x="16741" y="7110"/>
                      <a:pt x="16765" y="7122"/>
                      <a:pt x="16777" y="7134"/>
                    </a:cubicBezTo>
                    <a:lnTo>
                      <a:pt x="16800" y="7122"/>
                    </a:lnTo>
                    <a:lnTo>
                      <a:pt x="16812" y="7158"/>
                    </a:lnTo>
                    <a:cubicBezTo>
                      <a:pt x="16914" y="7211"/>
                      <a:pt x="17027" y="7238"/>
                      <a:pt x="17141" y="7238"/>
                    </a:cubicBezTo>
                    <a:cubicBezTo>
                      <a:pt x="17256" y="7238"/>
                      <a:pt x="17372" y="7211"/>
                      <a:pt x="17479" y="7158"/>
                    </a:cubicBezTo>
                    <a:cubicBezTo>
                      <a:pt x="17693" y="7015"/>
                      <a:pt x="17777" y="6741"/>
                      <a:pt x="17681" y="6491"/>
                    </a:cubicBezTo>
                    <a:lnTo>
                      <a:pt x="17598" y="6301"/>
                    </a:lnTo>
                    <a:lnTo>
                      <a:pt x="17801" y="6253"/>
                    </a:lnTo>
                    <a:cubicBezTo>
                      <a:pt x="17848" y="6243"/>
                      <a:pt x="17896" y="6237"/>
                      <a:pt x="17944" y="6237"/>
                    </a:cubicBezTo>
                    <a:cubicBezTo>
                      <a:pt x="18066" y="6237"/>
                      <a:pt x="18186" y="6271"/>
                      <a:pt x="18289" y="6348"/>
                    </a:cubicBezTo>
                    <a:cubicBezTo>
                      <a:pt x="18348" y="6384"/>
                      <a:pt x="18408" y="6431"/>
                      <a:pt x="18455" y="6491"/>
                    </a:cubicBezTo>
                    <a:cubicBezTo>
                      <a:pt x="18658" y="6384"/>
                      <a:pt x="18872" y="6312"/>
                      <a:pt x="19110" y="6301"/>
                    </a:cubicBezTo>
                    <a:cubicBezTo>
                      <a:pt x="19348" y="6265"/>
                      <a:pt x="19575" y="6229"/>
                      <a:pt x="19706" y="6086"/>
                    </a:cubicBezTo>
                    <a:cubicBezTo>
                      <a:pt x="19837" y="5943"/>
                      <a:pt x="19860" y="5741"/>
                      <a:pt x="19813" y="5419"/>
                    </a:cubicBezTo>
                    <a:lnTo>
                      <a:pt x="19789" y="5288"/>
                    </a:lnTo>
                    <a:cubicBezTo>
                      <a:pt x="19729" y="5038"/>
                      <a:pt x="19729" y="4765"/>
                      <a:pt x="19789" y="4503"/>
                    </a:cubicBezTo>
                    <a:cubicBezTo>
                      <a:pt x="19860" y="4288"/>
                      <a:pt x="20027" y="4122"/>
                      <a:pt x="20241" y="4038"/>
                    </a:cubicBezTo>
                    <a:cubicBezTo>
                      <a:pt x="20305" y="4007"/>
                      <a:pt x="20375" y="3991"/>
                      <a:pt x="20446" y="3991"/>
                    </a:cubicBezTo>
                    <a:cubicBezTo>
                      <a:pt x="20535" y="3991"/>
                      <a:pt x="20626" y="4016"/>
                      <a:pt x="20706" y="4062"/>
                    </a:cubicBezTo>
                    <a:cubicBezTo>
                      <a:pt x="20729" y="4074"/>
                      <a:pt x="20753" y="4098"/>
                      <a:pt x="20777" y="4122"/>
                    </a:cubicBezTo>
                    <a:cubicBezTo>
                      <a:pt x="20801" y="4134"/>
                      <a:pt x="20825" y="4145"/>
                      <a:pt x="20849" y="4157"/>
                    </a:cubicBezTo>
                    <a:cubicBezTo>
                      <a:pt x="20872" y="4157"/>
                      <a:pt x="20944" y="4122"/>
                      <a:pt x="20968" y="4110"/>
                    </a:cubicBezTo>
                    <a:lnTo>
                      <a:pt x="21992" y="3538"/>
                    </a:lnTo>
                    <a:cubicBezTo>
                      <a:pt x="21902" y="3489"/>
                      <a:pt x="21805" y="3464"/>
                      <a:pt x="21706" y="3464"/>
                    </a:cubicBezTo>
                    <a:cubicBezTo>
                      <a:pt x="21686" y="3464"/>
                      <a:pt x="21666" y="3465"/>
                      <a:pt x="21646" y="3467"/>
                    </a:cubicBezTo>
                    <a:cubicBezTo>
                      <a:pt x="21633" y="3468"/>
                      <a:pt x="21620" y="3468"/>
                      <a:pt x="21606" y="3468"/>
                    </a:cubicBezTo>
                    <a:cubicBezTo>
                      <a:pt x="21382" y="3468"/>
                      <a:pt x="21161" y="3374"/>
                      <a:pt x="21015" y="3217"/>
                    </a:cubicBezTo>
                    <a:cubicBezTo>
                      <a:pt x="20944" y="3122"/>
                      <a:pt x="20920" y="2991"/>
                      <a:pt x="20956" y="2883"/>
                    </a:cubicBezTo>
                    <a:cubicBezTo>
                      <a:pt x="20991" y="2788"/>
                      <a:pt x="21039" y="2717"/>
                      <a:pt x="21110" y="2645"/>
                    </a:cubicBezTo>
                    <a:cubicBezTo>
                      <a:pt x="21134" y="2633"/>
                      <a:pt x="21146" y="2622"/>
                      <a:pt x="21158" y="2598"/>
                    </a:cubicBezTo>
                    <a:lnTo>
                      <a:pt x="20741" y="2598"/>
                    </a:lnTo>
                    <a:lnTo>
                      <a:pt x="21051" y="2371"/>
                    </a:lnTo>
                    <a:cubicBezTo>
                      <a:pt x="20860" y="2252"/>
                      <a:pt x="20706" y="2086"/>
                      <a:pt x="20599" y="1895"/>
                    </a:cubicBezTo>
                    <a:cubicBezTo>
                      <a:pt x="20444" y="1681"/>
                      <a:pt x="20348" y="1538"/>
                      <a:pt x="20194" y="1526"/>
                    </a:cubicBezTo>
                    <a:lnTo>
                      <a:pt x="20075" y="1526"/>
                    </a:lnTo>
                    <a:cubicBezTo>
                      <a:pt x="20029" y="1536"/>
                      <a:pt x="19985" y="1541"/>
                      <a:pt x="19941" y="1541"/>
                    </a:cubicBezTo>
                    <a:cubicBezTo>
                      <a:pt x="19730" y="1541"/>
                      <a:pt x="19538" y="1428"/>
                      <a:pt x="19420" y="1240"/>
                    </a:cubicBezTo>
                    <a:lnTo>
                      <a:pt x="19396" y="1217"/>
                    </a:lnTo>
                    <a:cubicBezTo>
                      <a:pt x="18777" y="490"/>
                      <a:pt x="17753" y="276"/>
                      <a:pt x="16669" y="97"/>
                    </a:cubicBezTo>
                    <a:cubicBezTo>
                      <a:pt x="16336" y="45"/>
                      <a:pt x="16019" y="1"/>
                      <a:pt x="157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9"/>
              <p:cNvSpPr/>
              <p:nvPr/>
            </p:nvSpPr>
            <p:spPr>
              <a:xfrm>
                <a:off x="4826175" y="3715925"/>
                <a:ext cx="142900" cy="76950"/>
              </a:xfrm>
              <a:custGeom>
                <a:avLst/>
                <a:gdLst/>
                <a:ahLst/>
                <a:cxnLst/>
                <a:rect l="l" t="t" r="r" b="b"/>
                <a:pathLst>
                  <a:path w="5716" h="3078" extrusionOk="0">
                    <a:moveTo>
                      <a:pt x="4923" y="1"/>
                    </a:moveTo>
                    <a:cubicBezTo>
                      <a:pt x="4841" y="1"/>
                      <a:pt x="4760" y="10"/>
                      <a:pt x="4680" y="30"/>
                    </a:cubicBezTo>
                    <a:cubicBezTo>
                      <a:pt x="4549" y="77"/>
                      <a:pt x="4418" y="137"/>
                      <a:pt x="4299" y="208"/>
                    </a:cubicBezTo>
                    <a:cubicBezTo>
                      <a:pt x="4228" y="244"/>
                      <a:pt x="4156" y="280"/>
                      <a:pt x="4085" y="316"/>
                    </a:cubicBezTo>
                    <a:cubicBezTo>
                      <a:pt x="3782" y="454"/>
                      <a:pt x="3447" y="523"/>
                      <a:pt x="3113" y="523"/>
                    </a:cubicBezTo>
                    <a:cubicBezTo>
                      <a:pt x="2988" y="523"/>
                      <a:pt x="2863" y="514"/>
                      <a:pt x="2739" y="494"/>
                    </a:cubicBezTo>
                    <a:cubicBezTo>
                      <a:pt x="2704" y="685"/>
                      <a:pt x="2585" y="851"/>
                      <a:pt x="2406" y="923"/>
                    </a:cubicBezTo>
                    <a:cubicBezTo>
                      <a:pt x="2323" y="947"/>
                      <a:pt x="2239" y="970"/>
                      <a:pt x="2156" y="970"/>
                    </a:cubicBezTo>
                    <a:cubicBezTo>
                      <a:pt x="1989" y="959"/>
                      <a:pt x="1811" y="923"/>
                      <a:pt x="1656" y="851"/>
                    </a:cubicBezTo>
                    <a:lnTo>
                      <a:pt x="180" y="327"/>
                    </a:lnTo>
                    <a:cubicBezTo>
                      <a:pt x="144" y="387"/>
                      <a:pt x="132" y="447"/>
                      <a:pt x="132" y="506"/>
                    </a:cubicBezTo>
                    <a:lnTo>
                      <a:pt x="1" y="506"/>
                    </a:lnTo>
                    <a:cubicBezTo>
                      <a:pt x="191" y="982"/>
                      <a:pt x="334" y="1470"/>
                      <a:pt x="275" y="1911"/>
                    </a:cubicBezTo>
                    <a:lnTo>
                      <a:pt x="358" y="1863"/>
                    </a:lnTo>
                    <a:cubicBezTo>
                      <a:pt x="513" y="2054"/>
                      <a:pt x="561" y="2316"/>
                      <a:pt x="489" y="2554"/>
                    </a:cubicBezTo>
                    <a:cubicBezTo>
                      <a:pt x="882" y="2590"/>
                      <a:pt x="1215" y="2911"/>
                      <a:pt x="1346" y="3042"/>
                    </a:cubicBezTo>
                    <a:cubicBezTo>
                      <a:pt x="1358" y="3053"/>
                      <a:pt x="1379" y="3065"/>
                      <a:pt x="1392" y="3076"/>
                    </a:cubicBezTo>
                    <a:lnTo>
                      <a:pt x="1392" y="3076"/>
                    </a:lnTo>
                    <a:cubicBezTo>
                      <a:pt x="1394" y="3070"/>
                      <a:pt x="1420" y="3052"/>
                      <a:pt x="1430" y="3042"/>
                    </a:cubicBezTo>
                    <a:cubicBezTo>
                      <a:pt x="1675" y="2856"/>
                      <a:pt x="1933" y="2814"/>
                      <a:pt x="2194" y="2814"/>
                    </a:cubicBezTo>
                    <a:cubicBezTo>
                      <a:pt x="2300" y="2814"/>
                      <a:pt x="2407" y="2821"/>
                      <a:pt x="2513" y="2828"/>
                    </a:cubicBezTo>
                    <a:cubicBezTo>
                      <a:pt x="2585" y="2836"/>
                      <a:pt x="2659" y="2840"/>
                      <a:pt x="2734" y="2840"/>
                    </a:cubicBezTo>
                    <a:cubicBezTo>
                      <a:pt x="2884" y="2840"/>
                      <a:pt x="3037" y="2824"/>
                      <a:pt x="3180" y="2792"/>
                    </a:cubicBezTo>
                    <a:cubicBezTo>
                      <a:pt x="3430" y="2685"/>
                      <a:pt x="3656" y="2530"/>
                      <a:pt x="3835" y="2328"/>
                    </a:cubicBezTo>
                    <a:cubicBezTo>
                      <a:pt x="4001" y="2161"/>
                      <a:pt x="4156" y="1994"/>
                      <a:pt x="4275" y="1804"/>
                    </a:cubicBezTo>
                    <a:cubicBezTo>
                      <a:pt x="4347" y="1697"/>
                      <a:pt x="4394" y="1578"/>
                      <a:pt x="4454" y="1470"/>
                    </a:cubicBezTo>
                    <a:cubicBezTo>
                      <a:pt x="4597" y="1149"/>
                      <a:pt x="4752" y="780"/>
                      <a:pt x="5133" y="661"/>
                    </a:cubicBezTo>
                    <a:cubicBezTo>
                      <a:pt x="5192" y="637"/>
                      <a:pt x="5264" y="625"/>
                      <a:pt x="5323" y="613"/>
                    </a:cubicBezTo>
                    <a:cubicBezTo>
                      <a:pt x="5383" y="613"/>
                      <a:pt x="5442" y="589"/>
                      <a:pt x="5502" y="566"/>
                    </a:cubicBezTo>
                    <a:cubicBezTo>
                      <a:pt x="5621" y="482"/>
                      <a:pt x="5704" y="351"/>
                      <a:pt x="5716" y="208"/>
                    </a:cubicBezTo>
                    <a:cubicBezTo>
                      <a:pt x="5445" y="91"/>
                      <a:pt x="5180" y="1"/>
                      <a:pt x="4923" y="1"/>
                    </a:cubicBezTo>
                    <a:close/>
                    <a:moveTo>
                      <a:pt x="1392" y="3076"/>
                    </a:moveTo>
                    <a:cubicBezTo>
                      <a:pt x="1391" y="3077"/>
                      <a:pt x="1392" y="3078"/>
                      <a:pt x="1394" y="3078"/>
                    </a:cubicBezTo>
                    <a:cubicBezTo>
                      <a:pt x="1393" y="3077"/>
                      <a:pt x="1393" y="3076"/>
                      <a:pt x="1392" y="30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9"/>
              <p:cNvSpPr/>
              <p:nvPr/>
            </p:nvSpPr>
            <p:spPr>
              <a:xfrm>
                <a:off x="4933050" y="3815275"/>
                <a:ext cx="232775" cy="234625"/>
              </a:xfrm>
              <a:custGeom>
                <a:avLst/>
                <a:gdLst/>
                <a:ahLst/>
                <a:cxnLst/>
                <a:rect l="l" t="t" r="r" b="b"/>
                <a:pathLst>
                  <a:path w="9311" h="9385" extrusionOk="0">
                    <a:moveTo>
                      <a:pt x="1225" y="1"/>
                    </a:moveTo>
                    <a:cubicBezTo>
                      <a:pt x="1186" y="1"/>
                      <a:pt x="1147" y="4"/>
                      <a:pt x="1108" y="9"/>
                    </a:cubicBezTo>
                    <a:cubicBezTo>
                      <a:pt x="1048" y="33"/>
                      <a:pt x="1000" y="80"/>
                      <a:pt x="953" y="128"/>
                    </a:cubicBezTo>
                    <a:cubicBezTo>
                      <a:pt x="929" y="140"/>
                      <a:pt x="893" y="163"/>
                      <a:pt x="869" y="187"/>
                    </a:cubicBezTo>
                    <a:cubicBezTo>
                      <a:pt x="774" y="259"/>
                      <a:pt x="655" y="330"/>
                      <a:pt x="548" y="390"/>
                    </a:cubicBezTo>
                    <a:cubicBezTo>
                      <a:pt x="429" y="437"/>
                      <a:pt x="310" y="521"/>
                      <a:pt x="215" y="616"/>
                    </a:cubicBezTo>
                    <a:cubicBezTo>
                      <a:pt x="60" y="795"/>
                      <a:pt x="0" y="1045"/>
                      <a:pt x="24" y="1283"/>
                    </a:cubicBezTo>
                    <a:cubicBezTo>
                      <a:pt x="72" y="2033"/>
                      <a:pt x="524" y="2664"/>
                      <a:pt x="1012" y="3331"/>
                    </a:cubicBezTo>
                    <a:cubicBezTo>
                      <a:pt x="1453" y="3950"/>
                      <a:pt x="1929" y="4604"/>
                      <a:pt x="2048" y="5378"/>
                    </a:cubicBezTo>
                    <a:cubicBezTo>
                      <a:pt x="2048" y="5414"/>
                      <a:pt x="2048" y="5462"/>
                      <a:pt x="2048" y="5509"/>
                    </a:cubicBezTo>
                    <a:cubicBezTo>
                      <a:pt x="2560" y="5640"/>
                      <a:pt x="3096" y="6009"/>
                      <a:pt x="3013" y="6509"/>
                    </a:cubicBezTo>
                    <a:cubicBezTo>
                      <a:pt x="3596" y="7176"/>
                      <a:pt x="4298" y="7510"/>
                      <a:pt x="5120" y="7819"/>
                    </a:cubicBezTo>
                    <a:cubicBezTo>
                      <a:pt x="5751" y="8057"/>
                      <a:pt x="6608" y="8557"/>
                      <a:pt x="6287" y="9153"/>
                    </a:cubicBezTo>
                    <a:cubicBezTo>
                      <a:pt x="6574" y="9307"/>
                      <a:pt x="6892" y="9384"/>
                      <a:pt x="7212" y="9384"/>
                    </a:cubicBezTo>
                    <a:cubicBezTo>
                      <a:pt x="7410" y="9384"/>
                      <a:pt x="7608" y="9355"/>
                      <a:pt x="7799" y="9296"/>
                    </a:cubicBezTo>
                    <a:lnTo>
                      <a:pt x="7656" y="9200"/>
                    </a:lnTo>
                    <a:cubicBezTo>
                      <a:pt x="7823" y="8915"/>
                      <a:pt x="7847" y="8581"/>
                      <a:pt x="7727" y="8284"/>
                    </a:cubicBezTo>
                    <a:lnTo>
                      <a:pt x="7644" y="8057"/>
                    </a:lnTo>
                    <a:lnTo>
                      <a:pt x="7882" y="8045"/>
                    </a:lnTo>
                    <a:cubicBezTo>
                      <a:pt x="8132" y="8033"/>
                      <a:pt x="8394" y="7867"/>
                      <a:pt x="8656" y="7545"/>
                    </a:cubicBezTo>
                    <a:cubicBezTo>
                      <a:pt x="8847" y="7295"/>
                      <a:pt x="9037" y="7021"/>
                      <a:pt x="9204" y="6748"/>
                    </a:cubicBezTo>
                    <a:cubicBezTo>
                      <a:pt x="9240" y="6688"/>
                      <a:pt x="9275" y="6629"/>
                      <a:pt x="9311" y="6569"/>
                    </a:cubicBezTo>
                    <a:cubicBezTo>
                      <a:pt x="9299" y="6557"/>
                      <a:pt x="9275" y="6533"/>
                      <a:pt x="9263" y="6509"/>
                    </a:cubicBezTo>
                    <a:cubicBezTo>
                      <a:pt x="9168" y="6414"/>
                      <a:pt x="9109" y="6355"/>
                      <a:pt x="9049" y="6355"/>
                    </a:cubicBezTo>
                    <a:cubicBezTo>
                      <a:pt x="9025" y="6355"/>
                      <a:pt x="9001" y="6367"/>
                      <a:pt x="8978" y="6379"/>
                    </a:cubicBezTo>
                    <a:cubicBezTo>
                      <a:pt x="8906" y="6409"/>
                      <a:pt x="8831" y="6423"/>
                      <a:pt x="8757" y="6423"/>
                    </a:cubicBezTo>
                    <a:cubicBezTo>
                      <a:pt x="8597" y="6423"/>
                      <a:pt x="8441" y="6354"/>
                      <a:pt x="8335" y="6224"/>
                    </a:cubicBezTo>
                    <a:cubicBezTo>
                      <a:pt x="8287" y="6176"/>
                      <a:pt x="8228" y="6128"/>
                      <a:pt x="8156" y="6093"/>
                    </a:cubicBezTo>
                    <a:cubicBezTo>
                      <a:pt x="8108" y="6081"/>
                      <a:pt x="8073" y="6081"/>
                      <a:pt x="8025" y="6069"/>
                    </a:cubicBezTo>
                    <a:cubicBezTo>
                      <a:pt x="7930" y="6069"/>
                      <a:pt x="7835" y="6045"/>
                      <a:pt x="7751" y="5998"/>
                    </a:cubicBezTo>
                    <a:cubicBezTo>
                      <a:pt x="7513" y="5878"/>
                      <a:pt x="7454" y="5617"/>
                      <a:pt x="7406" y="5402"/>
                    </a:cubicBezTo>
                    <a:lnTo>
                      <a:pt x="7394" y="5331"/>
                    </a:lnTo>
                    <a:cubicBezTo>
                      <a:pt x="7370" y="5236"/>
                      <a:pt x="7323" y="5140"/>
                      <a:pt x="7251" y="5081"/>
                    </a:cubicBezTo>
                    <a:lnTo>
                      <a:pt x="7227" y="5081"/>
                    </a:lnTo>
                    <a:lnTo>
                      <a:pt x="7204" y="5116"/>
                    </a:lnTo>
                    <a:cubicBezTo>
                      <a:pt x="6870" y="5509"/>
                      <a:pt x="6501" y="5878"/>
                      <a:pt x="6096" y="6200"/>
                    </a:cubicBezTo>
                    <a:cubicBezTo>
                      <a:pt x="6001" y="6271"/>
                      <a:pt x="5918" y="6355"/>
                      <a:pt x="5858" y="6462"/>
                    </a:cubicBezTo>
                    <a:cubicBezTo>
                      <a:pt x="5763" y="6629"/>
                      <a:pt x="5811" y="6843"/>
                      <a:pt x="5858" y="7093"/>
                    </a:cubicBezTo>
                    <a:cubicBezTo>
                      <a:pt x="5930" y="7331"/>
                      <a:pt x="5942" y="7581"/>
                      <a:pt x="5894" y="7831"/>
                    </a:cubicBezTo>
                    <a:lnTo>
                      <a:pt x="5561" y="7736"/>
                    </a:lnTo>
                    <a:cubicBezTo>
                      <a:pt x="5584" y="7545"/>
                      <a:pt x="5572" y="7355"/>
                      <a:pt x="5513" y="7164"/>
                    </a:cubicBezTo>
                    <a:cubicBezTo>
                      <a:pt x="5453" y="6890"/>
                      <a:pt x="5394" y="6569"/>
                      <a:pt x="5549" y="6295"/>
                    </a:cubicBezTo>
                    <a:cubicBezTo>
                      <a:pt x="5632" y="6164"/>
                      <a:pt x="5739" y="6045"/>
                      <a:pt x="5858" y="5962"/>
                    </a:cubicBezTo>
                    <a:cubicBezTo>
                      <a:pt x="6251" y="5640"/>
                      <a:pt x="6608" y="5283"/>
                      <a:pt x="6930" y="4902"/>
                    </a:cubicBezTo>
                    <a:cubicBezTo>
                      <a:pt x="7108" y="4724"/>
                      <a:pt x="7227" y="4509"/>
                      <a:pt x="7287" y="4271"/>
                    </a:cubicBezTo>
                    <a:cubicBezTo>
                      <a:pt x="7335" y="3973"/>
                      <a:pt x="7168" y="3688"/>
                      <a:pt x="6989" y="3390"/>
                    </a:cubicBezTo>
                    <a:cubicBezTo>
                      <a:pt x="6811" y="3128"/>
                      <a:pt x="6692" y="2842"/>
                      <a:pt x="6632" y="2533"/>
                    </a:cubicBezTo>
                    <a:cubicBezTo>
                      <a:pt x="6608" y="2247"/>
                      <a:pt x="6644" y="1973"/>
                      <a:pt x="6727" y="1711"/>
                    </a:cubicBezTo>
                    <a:cubicBezTo>
                      <a:pt x="6760" y="1592"/>
                      <a:pt x="6783" y="1482"/>
                      <a:pt x="6804" y="1365"/>
                    </a:cubicBezTo>
                    <a:lnTo>
                      <a:pt x="6804" y="1365"/>
                    </a:lnTo>
                    <a:cubicBezTo>
                      <a:pt x="6806" y="1365"/>
                      <a:pt x="6809" y="1366"/>
                      <a:pt x="6811" y="1366"/>
                    </a:cubicBezTo>
                    <a:lnTo>
                      <a:pt x="6811" y="1330"/>
                    </a:lnTo>
                    <a:cubicBezTo>
                      <a:pt x="6809" y="1342"/>
                      <a:pt x="6806" y="1353"/>
                      <a:pt x="6804" y="1365"/>
                    </a:cubicBezTo>
                    <a:lnTo>
                      <a:pt x="6804" y="1365"/>
                    </a:lnTo>
                    <a:cubicBezTo>
                      <a:pt x="6473" y="1293"/>
                      <a:pt x="6166" y="1150"/>
                      <a:pt x="5894" y="949"/>
                    </a:cubicBezTo>
                    <a:cubicBezTo>
                      <a:pt x="5610" y="696"/>
                      <a:pt x="5249" y="555"/>
                      <a:pt x="4877" y="555"/>
                    </a:cubicBezTo>
                    <a:cubicBezTo>
                      <a:pt x="4811" y="555"/>
                      <a:pt x="4745" y="559"/>
                      <a:pt x="4679" y="568"/>
                    </a:cubicBezTo>
                    <a:cubicBezTo>
                      <a:pt x="4608" y="568"/>
                      <a:pt x="4525" y="592"/>
                      <a:pt x="4441" y="592"/>
                    </a:cubicBezTo>
                    <a:cubicBezTo>
                      <a:pt x="4120" y="580"/>
                      <a:pt x="3786" y="533"/>
                      <a:pt x="3465" y="461"/>
                    </a:cubicBezTo>
                    <a:lnTo>
                      <a:pt x="1381" y="21"/>
                    </a:lnTo>
                    <a:cubicBezTo>
                      <a:pt x="1333" y="7"/>
                      <a:pt x="1280" y="1"/>
                      <a:pt x="12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9"/>
              <p:cNvSpPr/>
              <p:nvPr/>
            </p:nvSpPr>
            <p:spPr>
              <a:xfrm>
                <a:off x="4816375" y="3720225"/>
                <a:ext cx="286950" cy="231000"/>
              </a:xfrm>
              <a:custGeom>
                <a:avLst/>
                <a:gdLst/>
                <a:ahLst/>
                <a:cxnLst/>
                <a:rect l="l" t="t" r="r" b="b"/>
                <a:pathLst>
                  <a:path w="11478" h="9240" extrusionOk="0">
                    <a:moveTo>
                      <a:pt x="6608" y="1"/>
                    </a:moveTo>
                    <a:lnTo>
                      <a:pt x="6739" y="346"/>
                    </a:lnTo>
                    <a:lnTo>
                      <a:pt x="6418" y="191"/>
                    </a:lnTo>
                    <a:cubicBezTo>
                      <a:pt x="6370" y="417"/>
                      <a:pt x="6239" y="608"/>
                      <a:pt x="6037" y="715"/>
                    </a:cubicBezTo>
                    <a:cubicBezTo>
                      <a:pt x="5953" y="751"/>
                      <a:pt x="5858" y="787"/>
                      <a:pt x="5763" y="787"/>
                    </a:cubicBezTo>
                    <a:cubicBezTo>
                      <a:pt x="5715" y="798"/>
                      <a:pt x="5667" y="810"/>
                      <a:pt x="5632" y="822"/>
                    </a:cubicBezTo>
                    <a:cubicBezTo>
                      <a:pt x="5394" y="894"/>
                      <a:pt x="5275" y="1168"/>
                      <a:pt x="5144" y="1441"/>
                    </a:cubicBezTo>
                    <a:cubicBezTo>
                      <a:pt x="5096" y="1572"/>
                      <a:pt x="5036" y="1691"/>
                      <a:pt x="4965" y="1810"/>
                    </a:cubicBezTo>
                    <a:cubicBezTo>
                      <a:pt x="4822" y="2025"/>
                      <a:pt x="4655" y="2227"/>
                      <a:pt x="4465" y="2406"/>
                    </a:cubicBezTo>
                    <a:cubicBezTo>
                      <a:pt x="4251" y="2656"/>
                      <a:pt x="3977" y="2846"/>
                      <a:pt x="3679" y="2965"/>
                    </a:cubicBezTo>
                    <a:cubicBezTo>
                      <a:pt x="3501" y="3006"/>
                      <a:pt x="3318" y="3030"/>
                      <a:pt x="3136" y="3030"/>
                    </a:cubicBezTo>
                    <a:cubicBezTo>
                      <a:pt x="3051" y="3030"/>
                      <a:pt x="2965" y="3024"/>
                      <a:pt x="2881" y="3013"/>
                    </a:cubicBezTo>
                    <a:cubicBezTo>
                      <a:pt x="2768" y="3005"/>
                      <a:pt x="2659" y="2996"/>
                      <a:pt x="2555" y="2996"/>
                    </a:cubicBezTo>
                    <a:cubicBezTo>
                      <a:pt x="2367" y="2996"/>
                      <a:pt x="2198" y="3024"/>
                      <a:pt x="2060" y="3132"/>
                    </a:cubicBezTo>
                    <a:cubicBezTo>
                      <a:pt x="1988" y="3203"/>
                      <a:pt x="1881" y="3251"/>
                      <a:pt x="1786" y="3263"/>
                    </a:cubicBezTo>
                    <a:lnTo>
                      <a:pt x="1762" y="3263"/>
                    </a:lnTo>
                    <a:cubicBezTo>
                      <a:pt x="1667" y="3251"/>
                      <a:pt x="1572" y="3203"/>
                      <a:pt x="1512" y="3132"/>
                    </a:cubicBezTo>
                    <a:cubicBezTo>
                      <a:pt x="1237" y="2868"/>
                      <a:pt x="1003" y="2736"/>
                      <a:pt x="810" y="2736"/>
                    </a:cubicBezTo>
                    <a:cubicBezTo>
                      <a:pt x="793" y="2736"/>
                      <a:pt x="778" y="2737"/>
                      <a:pt x="762" y="2739"/>
                    </a:cubicBezTo>
                    <a:cubicBezTo>
                      <a:pt x="679" y="2918"/>
                      <a:pt x="595" y="3084"/>
                      <a:pt x="488" y="3251"/>
                    </a:cubicBezTo>
                    <a:cubicBezTo>
                      <a:pt x="191" y="3727"/>
                      <a:pt x="0" y="4466"/>
                      <a:pt x="476" y="4751"/>
                    </a:cubicBezTo>
                    <a:cubicBezTo>
                      <a:pt x="564" y="4804"/>
                      <a:pt x="663" y="4828"/>
                      <a:pt x="764" y="4828"/>
                    </a:cubicBezTo>
                    <a:cubicBezTo>
                      <a:pt x="1004" y="4828"/>
                      <a:pt x="1258" y="4694"/>
                      <a:pt x="1417" y="4501"/>
                    </a:cubicBezTo>
                    <a:cubicBezTo>
                      <a:pt x="1643" y="4239"/>
                      <a:pt x="1726" y="3870"/>
                      <a:pt x="1798" y="3525"/>
                    </a:cubicBezTo>
                    <a:cubicBezTo>
                      <a:pt x="1871" y="3499"/>
                      <a:pt x="1942" y="3487"/>
                      <a:pt x="2012" y="3487"/>
                    </a:cubicBezTo>
                    <a:cubicBezTo>
                      <a:pt x="2517" y="3487"/>
                      <a:pt x="2938" y="4115"/>
                      <a:pt x="3000" y="4680"/>
                    </a:cubicBezTo>
                    <a:cubicBezTo>
                      <a:pt x="3060" y="5311"/>
                      <a:pt x="2941" y="6013"/>
                      <a:pt x="3298" y="6537"/>
                    </a:cubicBezTo>
                    <a:cubicBezTo>
                      <a:pt x="3584" y="6966"/>
                      <a:pt x="4108" y="7168"/>
                      <a:pt x="4393" y="7585"/>
                    </a:cubicBezTo>
                    <a:cubicBezTo>
                      <a:pt x="4643" y="7942"/>
                      <a:pt x="4679" y="8430"/>
                      <a:pt x="4977" y="8764"/>
                    </a:cubicBezTo>
                    <a:cubicBezTo>
                      <a:pt x="5310" y="9133"/>
                      <a:pt x="5870" y="9180"/>
                      <a:pt x="6370" y="9240"/>
                    </a:cubicBezTo>
                    <a:cubicBezTo>
                      <a:pt x="6370" y="9240"/>
                      <a:pt x="6370" y="9228"/>
                      <a:pt x="6370" y="9216"/>
                    </a:cubicBezTo>
                    <a:cubicBezTo>
                      <a:pt x="6263" y="8526"/>
                      <a:pt x="5846" y="7942"/>
                      <a:pt x="5394" y="7323"/>
                    </a:cubicBezTo>
                    <a:cubicBezTo>
                      <a:pt x="4905" y="6644"/>
                      <a:pt x="4393" y="5942"/>
                      <a:pt x="4358" y="5097"/>
                    </a:cubicBezTo>
                    <a:cubicBezTo>
                      <a:pt x="4310" y="4763"/>
                      <a:pt x="4417" y="4430"/>
                      <a:pt x="4632" y="4168"/>
                    </a:cubicBezTo>
                    <a:cubicBezTo>
                      <a:pt x="4751" y="4049"/>
                      <a:pt x="4894" y="3942"/>
                      <a:pt x="5048" y="3870"/>
                    </a:cubicBezTo>
                    <a:cubicBezTo>
                      <a:pt x="5144" y="3823"/>
                      <a:pt x="5239" y="3775"/>
                      <a:pt x="5322" y="3704"/>
                    </a:cubicBezTo>
                    <a:cubicBezTo>
                      <a:pt x="5346" y="3692"/>
                      <a:pt x="5370" y="3668"/>
                      <a:pt x="5394" y="3656"/>
                    </a:cubicBezTo>
                    <a:cubicBezTo>
                      <a:pt x="5519" y="3513"/>
                      <a:pt x="5705" y="3436"/>
                      <a:pt x="5890" y="3436"/>
                    </a:cubicBezTo>
                    <a:cubicBezTo>
                      <a:pt x="5968" y="3436"/>
                      <a:pt x="6046" y="3449"/>
                      <a:pt x="6120" y="3477"/>
                    </a:cubicBezTo>
                    <a:lnTo>
                      <a:pt x="8203" y="3906"/>
                    </a:lnTo>
                    <a:cubicBezTo>
                      <a:pt x="8501" y="3977"/>
                      <a:pt x="8799" y="4025"/>
                      <a:pt x="9096" y="4037"/>
                    </a:cubicBezTo>
                    <a:cubicBezTo>
                      <a:pt x="9168" y="4037"/>
                      <a:pt x="9251" y="4025"/>
                      <a:pt x="9323" y="4025"/>
                    </a:cubicBezTo>
                    <a:cubicBezTo>
                      <a:pt x="9405" y="4014"/>
                      <a:pt x="9486" y="4008"/>
                      <a:pt x="9568" y="4008"/>
                    </a:cubicBezTo>
                    <a:cubicBezTo>
                      <a:pt x="9995" y="4008"/>
                      <a:pt x="10409" y="4164"/>
                      <a:pt x="10739" y="4454"/>
                    </a:cubicBezTo>
                    <a:cubicBezTo>
                      <a:pt x="10966" y="4608"/>
                      <a:pt x="11216" y="4739"/>
                      <a:pt x="11478" y="4811"/>
                    </a:cubicBezTo>
                    <a:cubicBezTo>
                      <a:pt x="11442" y="4597"/>
                      <a:pt x="11371" y="4394"/>
                      <a:pt x="11263" y="4216"/>
                    </a:cubicBezTo>
                    <a:cubicBezTo>
                      <a:pt x="11180" y="4061"/>
                      <a:pt x="11109" y="3906"/>
                      <a:pt x="11061" y="3751"/>
                    </a:cubicBezTo>
                    <a:cubicBezTo>
                      <a:pt x="10870" y="3168"/>
                      <a:pt x="11013" y="2537"/>
                      <a:pt x="11168" y="2025"/>
                    </a:cubicBezTo>
                    <a:lnTo>
                      <a:pt x="11168" y="2025"/>
                    </a:lnTo>
                    <a:cubicBezTo>
                      <a:pt x="11085" y="2072"/>
                      <a:pt x="10990" y="2120"/>
                      <a:pt x="10906" y="2180"/>
                    </a:cubicBezTo>
                    <a:cubicBezTo>
                      <a:pt x="10870" y="2322"/>
                      <a:pt x="10787" y="2453"/>
                      <a:pt x="10668" y="2537"/>
                    </a:cubicBezTo>
                    <a:cubicBezTo>
                      <a:pt x="10513" y="2644"/>
                      <a:pt x="10323" y="2703"/>
                      <a:pt x="10120" y="2703"/>
                    </a:cubicBezTo>
                    <a:cubicBezTo>
                      <a:pt x="10037" y="2703"/>
                      <a:pt x="9942" y="2692"/>
                      <a:pt x="9858" y="2668"/>
                    </a:cubicBezTo>
                    <a:cubicBezTo>
                      <a:pt x="9692" y="2620"/>
                      <a:pt x="9525" y="2549"/>
                      <a:pt x="9358" y="2465"/>
                    </a:cubicBezTo>
                    <a:cubicBezTo>
                      <a:pt x="9204" y="2370"/>
                      <a:pt x="9037" y="2311"/>
                      <a:pt x="8870" y="2263"/>
                    </a:cubicBezTo>
                    <a:cubicBezTo>
                      <a:pt x="8775" y="2251"/>
                      <a:pt x="8692" y="2239"/>
                      <a:pt x="8596" y="2227"/>
                    </a:cubicBezTo>
                    <a:cubicBezTo>
                      <a:pt x="8358" y="2215"/>
                      <a:pt x="8072" y="2191"/>
                      <a:pt x="7870" y="1989"/>
                    </a:cubicBezTo>
                    <a:cubicBezTo>
                      <a:pt x="7787" y="1894"/>
                      <a:pt x="7727" y="1787"/>
                      <a:pt x="7680" y="1679"/>
                    </a:cubicBezTo>
                    <a:lnTo>
                      <a:pt x="7180" y="656"/>
                    </a:lnTo>
                    <a:cubicBezTo>
                      <a:pt x="7096" y="453"/>
                      <a:pt x="6977" y="263"/>
                      <a:pt x="6822" y="108"/>
                    </a:cubicBezTo>
                    <a:cubicBezTo>
                      <a:pt x="6763" y="60"/>
                      <a:pt x="6691" y="13"/>
                      <a:pt x="66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9"/>
              <p:cNvSpPr/>
              <p:nvPr/>
            </p:nvSpPr>
            <p:spPr>
              <a:xfrm>
                <a:off x="4337725" y="3316300"/>
                <a:ext cx="154225" cy="150050"/>
              </a:xfrm>
              <a:custGeom>
                <a:avLst/>
                <a:gdLst/>
                <a:ahLst/>
                <a:cxnLst/>
                <a:rect l="l" t="t" r="r" b="b"/>
                <a:pathLst>
                  <a:path w="6169" h="6002" extrusionOk="0">
                    <a:moveTo>
                      <a:pt x="3561" y="1"/>
                    </a:moveTo>
                    <a:lnTo>
                      <a:pt x="3561" y="1"/>
                    </a:lnTo>
                    <a:cubicBezTo>
                      <a:pt x="3225" y="227"/>
                      <a:pt x="2840" y="341"/>
                      <a:pt x="2454" y="341"/>
                    </a:cubicBezTo>
                    <a:cubicBezTo>
                      <a:pt x="2128" y="341"/>
                      <a:pt x="1801" y="260"/>
                      <a:pt x="1501" y="96"/>
                    </a:cubicBezTo>
                    <a:cubicBezTo>
                      <a:pt x="1489" y="96"/>
                      <a:pt x="382" y="430"/>
                      <a:pt x="239" y="453"/>
                    </a:cubicBezTo>
                    <a:lnTo>
                      <a:pt x="1" y="489"/>
                    </a:lnTo>
                    <a:cubicBezTo>
                      <a:pt x="156" y="739"/>
                      <a:pt x="287" y="1001"/>
                      <a:pt x="394" y="1275"/>
                    </a:cubicBezTo>
                    <a:cubicBezTo>
                      <a:pt x="441" y="1418"/>
                      <a:pt x="501" y="1549"/>
                      <a:pt x="560" y="1668"/>
                    </a:cubicBezTo>
                    <a:cubicBezTo>
                      <a:pt x="656" y="1882"/>
                      <a:pt x="775" y="2096"/>
                      <a:pt x="953" y="2156"/>
                    </a:cubicBezTo>
                    <a:lnTo>
                      <a:pt x="989" y="2168"/>
                    </a:lnTo>
                    <a:cubicBezTo>
                      <a:pt x="1215" y="2216"/>
                      <a:pt x="1370" y="2418"/>
                      <a:pt x="1358" y="2656"/>
                    </a:cubicBezTo>
                    <a:lnTo>
                      <a:pt x="1418" y="3204"/>
                    </a:lnTo>
                    <a:cubicBezTo>
                      <a:pt x="1418" y="3263"/>
                      <a:pt x="1430" y="3323"/>
                      <a:pt x="1453" y="3370"/>
                    </a:cubicBezTo>
                    <a:cubicBezTo>
                      <a:pt x="1489" y="3394"/>
                      <a:pt x="1525" y="3406"/>
                      <a:pt x="1561" y="3418"/>
                    </a:cubicBezTo>
                    <a:cubicBezTo>
                      <a:pt x="1748" y="3472"/>
                      <a:pt x="1936" y="3498"/>
                      <a:pt x="2123" y="3498"/>
                    </a:cubicBezTo>
                    <a:cubicBezTo>
                      <a:pt x="2186" y="3498"/>
                      <a:pt x="2248" y="3495"/>
                      <a:pt x="2311" y="3489"/>
                    </a:cubicBezTo>
                    <a:lnTo>
                      <a:pt x="2382" y="3478"/>
                    </a:lnTo>
                    <a:cubicBezTo>
                      <a:pt x="2453" y="3459"/>
                      <a:pt x="2527" y="3449"/>
                      <a:pt x="2601" y="3449"/>
                    </a:cubicBezTo>
                    <a:cubicBezTo>
                      <a:pt x="2711" y="3449"/>
                      <a:pt x="2823" y="3470"/>
                      <a:pt x="2930" y="3513"/>
                    </a:cubicBezTo>
                    <a:cubicBezTo>
                      <a:pt x="3239" y="3668"/>
                      <a:pt x="3311" y="4061"/>
                      <a:pt x="3382" y="4418"/>
                    </a:cubicBezTo>
                    <a:cubicBezTo>
                      <a:pt x="3406" y="4585"/>
                      <a:pt x="3454" y="4752"/>
                      <a:pt x="3525" y="4906"/>
                    </a:cubicBezTo>
                    <a:cubicBezTo>
                      <a:pt x="3751" y="5299"/>
                      <a:pt x="4228" y="5775"/>
                      <a:pt x="4680" y="5918"/>
                    </a:cubicBezTo>
                    <a:cubicBezTo>
                      <a:pt x="4870" y="5978"/>
                      <a:pt x="5061" y="6002"/>
                      <a:pt x="5263" y="6002"/>
                    </a:cubicBezTo>
                    <a:cubicBezTo>
                      <a:pt x="5156" y="5454"/>
                      <a:pt x="5406" y="4883"/>
                      <a:pt x="5632" y="4371"/>
                    </a:cubicBezTo>
                    <a:cubicBezTo>
                      <a:pt x="5680" y="4251"/>
                      <a:pt x="5728" y="4144"/>
                      <a:pt x="5775" y="4025"/>
                    </a:cubicBezTo>
                    <a:cubicBezTo>
                      <a:pt x="6049" y="3347"/>
                      <a:pt x="6168" y="2608"/>
                      <a:pt x="6097" y="1870"/>
                    </a:cubicBezTo>
                    <a:cubicBezTo>
                      <a:pt x="6073" y="1727"/>
                      <a:pt x="6073" y="1573"/>
                      <a:pt x="6109" y="1430"/>
                    </a:cubicBezTo>
                    <a:cubicBezTo>
                      <a:pt x="6121" y="1406"/>
                      <a:pt x="6144" y="1382"/>
                      <a:pt x="6156" y="1346"/>
                    </a:cubicBezTo>
                    <a:cubicBezTo>
                      <a:pt x="6133" y="1311"/>
                      <a:pt x="6097" y="1275"/>
                      <a:pt x="6073" y="1227"/>
                    </a:cubicBezTo>
                    <a:cubicBezTo>
                      <a:pt x="5978" y="1132"/>
                      <a:pt x="5871" y="1049"/>
                      <a:pt x="5752" y="977"/>
                    </a:cubicBezTo>
                    <a:cubicBezTo>
                      <a:pt x="5097" y="537"/>
                      <a:pt x="4335" y="275"/>
                      <a:pt x="3549" y="203"/>
                    </a:cubicBezTo>
                    <a:lnTo>
                      <a:pt x="356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9"/>
              <p:cNvSpPr/>
              <p:nvPr/>
            </p:nvSpPr>
            <p:spPr>
              <a:xfrm>
                <a:off x="4425550" y="3207725"/>
                <a:ext cx="165500" cy="135700"/>
              </a:xfrm>
              <a:custGeom>
                <a:avLst/>
                <a:gdLst/>
                <a:ahLst/>
                <a:cxnLst/>
                <a:rect l="l" t="t" r="r" b="b"/>
                <a:pathLst>
                  <a:path w="6620" h="5428" extrusionOk="0">
                    <a:moveTo>
                      <a:pt x="4789" y="1"/>
                    </a:moveTo>
                    <a:cubicBezTo>
                      <a:pt x="4362" y="1"/>
                      <a:pt x="3934" y="90"/>
                      <a:pt x="3536" y="272"/>
                    </a:cubicBezTo>
                    <a:cubicBezTo>
                      <a:pt x="3346" y="998"/>
                      <a:pt x="3167" y="1736"/>
                      <a:pt x="2989" y="2475"/>
                    </a:cubicBezTo>
                    <a:lnTo>
                      <a:pt x="2227" y="2213"/>
                    </a:lnTo>
                    <a:cubicBezTo>
                      <a:pt x="2250" y="1748"/>
                      <a:pt x="2286" y="1296"/>
                      <a:pt x="2322" y="832"/>
                    </a:cubicBezTo>
                    <a:lnTo>
                      <a:pt x="2322" y="832"/>
                    </a:lnTo>
                    <a:lnTo>
                      <a:pt x="929" y="2379"/>
                    </a:lnTo>
                    <a:cubicBezTo>
                      <a:pt x="476" y="2879"/>
                      <a:pt x="0" y="3558"/>
                      <a:pt x="286" y="4165"/>
                    </a:cubicBezTo>
                    <a:cubicBezTo>
                      <a:pt x="262" y="4189"/>
                      <a:pt x="238" y="4201"/>
                      <a:pt x="214" y="4225"/>
                    </a:cubicBezTo>
                    <a:cubicBezTo>
                      <a:pt x="1012" y="4320"/>
                      <a:pt x="1762" y="4594"/>
                      <a:pt x="2429" y="5046"/>
                    </a:cubicBezTo>
                    <a:cubicBezTo>
                      <a:pt x="2572" y="5130"/>
                      <a:pt x="2691" y="5225"/>
                      <a:pt x="2810" y="5344"/>
                    </a:cubicBezTo>
                    <a:cubicBezTo>
                      <a:pt x="2834" y="5368"/>
                      <a:pt x="2858" y="5404"/>
                      <a:pt x="2881" y="5427"/>
                    </a:cubicBezTo>
                    <a:cubicBezTo>
                      <a:pt x="2977" y="5368"/>
                      <a:pt x="3072" y="5308"/>
                      <a:pt x="3179" y="5261"/>
                    </a:cubicBezTo>
                    <a:cubicBezTo>
                      <a:pt x="3334" y="5201"/>
                      <a:pt x="3477" y="5106"/>
                      <a:pt x="3584" y="4975"/>
                    </a:cubicBezTo>
                    <a:cubicBezTo>
                      <a:pt x="3608" y="4927"/>
                      <a:pt x="3632" y="4880"/>
                      <a:pt x="3655" y="4832"/>
                    </a:cubicBezTo>
                    <a:cubicBezTo>
                      <a:pt x="3679" y="4701"/>
                      <a:pt x="3739" y="4594"/>
                      <a:pt x="3822" y="4499"/>
                    </a:cubicBezTo>
                    <a:cubicBezTo>
                      <a:pt x="3959" y="4353"/>
                      <a:pt x="4134" y="4324"/>
                      <a:pt x="4305" y="4324"/>
                    </a:cubicBezTo>
                    <a:cubicBezTo>
                      <a:pt x="4372" y="4324"/>
                      <a:pt x="4438" y="4329"/>
                      <a:pt x="4501" y="4332"/>
                    </a:cubicBezTo>
                    <a:cubicBezTo>
                      <a:pt x="4549" y="4335"/>
                      <a:pt x="4596" y="4338"/>
                      <a:pt x="4641" y="4338"/>
                    </a:cubicBezTo>
                    <a:cubicBezTo>
                      <a:pt x="4751" y="4338"/>
                      <a:pt x="4846" y="4323"/>
                      <a:pt x="4906" y="4273"/>
                    </a:cubicBezTo>
                    <a:cubicBezTo>
                      <a:pt x="4965" y="4213"/>
                      <a:pt x="5013" y="4142"/>
                      <a:pt x="5036" y="4058"/>
                    </a:cubicBezTo>
                    <a:cubicBezTo>
                      <a:pt x="5120" y="3892"/>
                      <a:pt x="5227" y="3665"/>
                      <a:pt x="5489" y="3665"/>
                    </a:cubicBezTo>
                    <a:cubicBezTo>
                      <a:pt x="5584" y="3665"/>
                      <a:pt x="5691" y="3701"/>
                      <a:pt x="5775" y="3761"/>
                    </a:cubicBezTo>
                    <a:cubicBezTo>
                      <a:pt x="5798" y="3772"/>
                      <a:pt x="5834" y="3796"/>
                      <a:pt x="5870" y="3808"/>
                    </a:cubicBezTo>
                    <a:cubicBezTo>
                      <a:pt x="5883" y="3813"/>
                      <a:pt x="5899" y="3815"/>
                      <a:pt x="5916" y="3815"/>
                    </a:cubicBezTo>
                    <a:cubicBezTo>
                      <a:pt x="5946" y="3815"/>
                      <a:pt x="5978" y="3807"/>
                      <a:pt x="6001" y="3784"/>
                    </a:cubicBezTo>
                    <a:cubicBezTo>
                      <a:pt x="6132" y="3713"/>
                      <a:pt x="6251" y="3463"/>
                      <a:pt x="6299" y="3189"/>
                    </a:cubicBezTo>
                    <a:lnTo>
                      <a:pt x="6608" y="1236"/>
                    </a:lnTo>
                    <a:cubicBezTo>
                      <a:pt x="6620" y="1189"/>
                      <a:pt x="6620" y="1129"/>
                      <a:pt x="6620" y="1082"/>
                    </a:cubicBezTo>
                    <a:cubicBezTo>
                      <a:pt x="6572" y="974"/>
                      <a:pt x="6513" y="891"/>
                      <a:pt x="6430" y="820"/>
                    </a:cubicBezTo>
                    <a:cubicBezTo>
                      <a:pt x="6299" y="689"/>
                      <a:pt x="6144" y="534"/>
                      <a:pt x="6156" y="320"/>
                    </a:cubicBezTo>
                    <a:cubicBezTo>
                      <a:pt x="5726" y="108"/>
                      <a:pt x="5258" y="1"/>
                      <a:pt x="47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9"/>
              <p:cNvSpPr/>
              <p:nvPr/>
            </p:nvSpPr>
            <p:spPr>
              <a:xfrm>
                <a:off x="5314650" y="3028775"/>
                <a:ext cx="387850" cy="322475"/>
              </a:xfrm>
              <a:custGeom>
                <a:avLst/>
                <a:gdLst/>
                <a:ahLst/>
                <a:cxnLst/>
                <a:rect l="l" t="t" r="r" b="b"/>
                <a:pathLst>
                  <a:path w="15514" h="12899" extrusionOk="0">
                    <a:moveTo>
                      <a:pt x="6918" y="1"/>
                    </a:moveTo>
                    <a:cubicBezTo>
                      <a:pt x="6775" y="84"/>
                      <a:pt x="6668" y="239"/>
                      <a:pt x="6656" y="405"/>
                    </a:cubicBezTo>
                    <a:cubicBezTo>
                      <a:pt x="6656" y="465"/>
                      <a:pt x="6656" y="524"/>
                      <a:pt x="6644" y="596"/>
                    </a:cubicBezTo>
                    <a:cubicBezTo>
                      <a:pt x="6632" y="894"/>
                      <a:pt x="6620" y="1263"/>
                      <a:pt x="6322" y="1465"/>
                    </a:cubicBezTo>
                    <a:cubicBezTo>
                      <a:pt x="6179" y="1541"/>
                      <a:pt x="6014" y="1579"/>
                      <a:pt x="5849" y="1579"/>
                    </a:cubicBezTo>
                    <a:cubicBezTo>
                      <a:pt x="5808" y="1579"/>
                      <a:pt x="5767" y="1577"/>
                      <a:pt x="5727" y="1572"/>
                    </a:cubicBezTo>
                    <a:lnTo>
                      <a:pt x="5489" y="1572"/>
                    </a:lnTo>
                    <a:cubicBezTo>
                      <a:pt x="5334" y="1608"/>
                      <a:pt x="5191" y="1656"/>
                      <a:pt x="5048" y="1727"/>
                    </a:cubicBezTo>
                    <a:cubicBezTo>
                      <a:pt x="4894" y="1786"/>
                      <a:pt x="4739" y="1834"/>
                      <a:pt x="4584" y="1870"/>
                    </a:cubicBezTo>
                    <a:lnTo>
                      <a:pt x="4560" y="1894"/>
                    </a:lnTo>
                    <a:cubicBezTo>
                      <a:pt x="4584" y="2001"/>
                      <a:pt x="4560" y="2120"/>
                      <a:pt x="4501" y="2215"/>
                    </a:cubicBezTo>
                    <a:cubicBezTo>
                      <a:pt x="4465" y="2263"/>
                      <a:pt x="4441" y="2298"/>
                      <a:pt x="4405" y="2322"/>
                    </a:cubicBezTo>
                    <a:cubicBezTo>
                      <a:pt x="4370" y="2358"/>
                      <a:pt x="4346" y="2382"/>
                      <a:pt x="4322" y="2417"/>
                    </a:cubicBezTo>
                    <a:cubicBezTo>
                      <a:pt x="4408" y="2503"/>
                      <a:pt x="4522" y="2550"/>
                      <a:pt x="4640" y="2550"/>
                    </a:cubicBezTo>
                    <a:cubicBezTo>
                      <a:pt x="4653" y="2550"/>
                      <a:pt x="4666" y="2550"/>
                      <a:pt x="4679" y="2548"/>
                    </a:cubicBezTo>
                    <a:cubicBezTo>
                      <a:pt x="4894" y="2548"/>
                      <a:pt x="5179" y="2608"/>
                      <a:pt x="5322" y="2763"/>
                    </a:cubicBezTo>
                    <a:cubicBezTo>
                      <a:pt x="5406" y="2858"/>
                      <a:pt x="5429" y="2965"/>
                      <a:pt x="5417" y="3072"/>
                    </a:cubicBezTo>
                    <a:lnTo>
                      <a:pt x="5406" y="3168"/>
                    </a:lnTo>
                    <a:lnTo>
                      <a:pt x="4179" y="3846"/>
                    </a:lnTo>
                    <a:cubicBezTo>
                      <a:pt x="4099" y="3900"/>
                      <a:pt x="4005" y="3927"/>
                      <a:pt x="3908" y="3927"/>
                    </a:cubicBezTo>
                    <a:cubicBezTo>
                      <a:pt x="3876" y="3927"/>
                      <a:pt x="3843" y="3924"/>
                      <a:pt x="3810" y="3918"/>
                    </a:cubicBezTo>
                    <a:cubicBezTo>
                      <a:pt x="3739" y="3906"/>
                      <a:pt x="3679" y="3870"/>
                      <a:pt x="3620" y="3822"/>
                    </a:cubicBezTo>
                    <a:lnTo>
                      <a:pt x="3572" y="3787"/>
                    </a:lnTo>
                    <a:cubicBezTo>
                      <a:pt x="3548" y="3775"/>
                      <a:pt x="3518" y="3769"/>
                      <a:pt x="3489" y="3769"/>
                    </a:cubicBezTo>
                    <a:cubicBezTo>
                      <a:pt x="3459" y="3769"/>
                      <a:pt x="3429" y="3775"/>
                      <a:pt x="3405" y="3787"/>
                    </a:cubicBezTo>
                    <a:cubicBezTo>
                      <a:pt x="3298" y="3834"/>
                      <a:pt x="3215" y="3930"/>
                      <a:pt x="3179" y="4049"/>
                    </a:cubicBezTo>
                    <a:cubicBezTo>
                      <a:pt x="3131" y="4251"/>
                      <a:pt x="3131" y="4465"/>
                      <a:pt x="3191" y="4668"/>
                    </a:cubicBezTo>
                    <a:lnTo>
                      <a:pt x="3215" y="4811"/>
                    </a:lnTo>
                    <a:cubicBezTo>
                      <a:pt x="3274" y="5227"/>
                      <a:pt x="3215" y="5549"/>
                      <a:pt x="3012" y="5751"/>
                    </a:cubicBezTo>
                    <a:cubicBezTo>
                      <a:pt x="2822" y="5966"/>
                      <a:pt x="2489" y="6037"/>
                      <a:pt x="2215" y="6073"/>
                    </a:cubicBezTo>
                    <a:cubicBezTo>
                      <a:pt x="1929" y="6120"/>
                      <a:pt x="1715" y="6144"/>
                      <a:pt x="1607" y="6311"/>
                    </a:cubicBezTo>
                    <a:lnTo>
                      <a:pt x="1357" y="6668"/>
                    </a:lnTo>
                    <a:lnTo>
                      <a:pt x="1286" y="6251"/>
                    </a:lnTo>
                    <a:cubicBezTo>
                      <a:pt x="1274" y="6168"/>
                      <a:pt x="1226" y="6108"/>
                      <a:pt x="1155" y="6061"/>
                    </a:cubicBezTo>
                    <a:lnTo>
                      <a:pt x="1119" y="6037"/>
                    </a:lnTo>
                    <a:lnTo>
                      <a:pt x="1119" y="6037"/>
                    </a:lnTo>
                    <a:cubicBezTo>
                      <a:pt x="1155" y="6370"/>
                      <a:pt x="988" y="6692"/>
                      <a:pt x="714" y="6870"/>
                    </a:cubicBezTo>
                    <a:cubicBezTo>
                      <a:pt x="560" y="6966"/>
                      <a:pt x="393" y="7013"/>
                      <a:pt x="214" y="7013"/>
                    </a:cubicBezTo>
                    <a:cubicBezTo>
                      <a:pt x="143" y="7013"/>
                      <a:pt x="72" y="7013"/>
                      <a:pt x="0" y="6989"/>
                    </a:cubicBezTo>
                    <a:lnTo>
                      <a:pt x="0" y="6989"/>
                    </a:lnTo>
                    <a:lnTo>
                      <a:pt x="584" y="8823"/>
                    </a:lnTo>
                    <a:cubicBezTo>
                      <a:pt x="631" y="8990"/>
                      <a:pt x="643" y="9168"/>
                      <a:pt x="607" y="9347"/>
                    </a:cubicBezTo>
                    <a:cubicBezTo>
                      <a:pt x="584" y="9430"/>
                      <a:pt x="548" y="9526"/>
                      <a:pt x="488" y="9597"/>
                    </a:cubicBezTo>
                    <a:cubicBezTo>
                      <a:pt x="453" y="9656"/>
                      <a:pt x="429" y="9704"/>
                      <a:pt x="417" y="9764"/>
                    </a:cubicBezTo>
                    <a:cubicBezTo>
                      <a:pt x="393" y="9895"/>
                      <a:pt x="417" y="10026"/>
                      <a:pt x="476" y="10145"/>
                    </a:cubicBezTo>
                    <a:cubicBezTo>
                      <a:pt x="488" y="10192"/>
                      <a:pt x="512" y="10252"/>
                      <a:pt x="524" y="10311"/>
                    </a:cubicBezTo>
                    <a:cubicBezTo>
                      <a:pt x="643" y="10799"/>
                      <a:pt x="488" y="11323"/>
                      <a:pt x="119" y="11681"/>
                    </a:cubicBezTo>
                    <a:cubicBezTo>
                      <a:pt x="476" y="11942"/>
                      <a:pt x="714" y="12335"/>
                      <a:pt x="786" y="12776"/>
                    </a:cubicBezTo>
                    <a:cubicBezTo>
                      <a:pt x="929" y="12681"/>
                      <a:pt x="1048" y="12585"/>
                      <a:pt x="1155" y="12454"/>
                    </a:cubicBezTo>
                    <a:cubicBezTo>
                      <a:pt x="1191" y="12419"/>
                      <a:pt x="1215" y="12371"/>
                      <a:pt x="1250" y="12335"/>
                    </a:cubicBezTo>
                    <a:cubicBezTo>
                      <a:pt x="1369" y="12157"/>
                      <a:pt x="1512" y="12014"/>
                      <a:pt x="1703" y="11919"/>
                    </a:cubicBezTo>
                    <a:cubicBezTo>
                      <a:pt x="1777" y="11879"/>
                      <a:pt x="1860" y="11860"/>
                      <a:pt x="1943" y="11860"/>
                    </a:cubicBezTo>
                    <a:cubicBezTo>
                      <a:pt x="2060" y="11860"/>
                      <a:pt x="2177" y="11897"/>
                      <a:pt x="2274" y="11966"/>
                    </a:cubicBezTo>
                    <a:cubicBezTo>
                      <a:pt x="2310" y="11990"/>
                      <a:pt x="2334" y="12014"/>
                      <a:pt x="2358" y="12038"/>
                    </a:cubicBezTo>
                    <a:cubicBezTo>
                      <a:pt x="2587" y="11878"/>
                      <a:pt x="2859" y="11813"/>
                      <a:pt x="3139" y="11813"/>
                    </a:cubicBezTo>
                    <a:cubicBezTo>
                      <a:pt x="3484" y="11813"/>
                      <a:pt x="3841" y="11912"/>
                      <a:pt x="4143" y="12050"/>
                    </a:cubicBezTo>
                    <a:cubicBezTo>
                      <a:pt x="4298" y="12121"/>
                      <a:pt x="4441" y="12204"/>
                      <a:pt x="4608" y="12276"/>
                    </a:cubicBezTo>
                    <a:cubicBezTo>
                      <a:pt x="5025" y="12502"/>
                      <a:pt x="5429" y="12704"/>
                      <a:pt x="5858" y="12716"/>
                    </a:cubicBezTo>
                    <a:cubicBezTo>
                      <a:pt x="6108" y="12704"/>
                      <a:pt x="6358" y="12669"/>
                      <a:pt x="6608" y="12609"/>
                    </a:cubicBezTo>
                    <a:cubicBezTo>
                      <a:pt x="6861" y="12556"/>
                      <a:pt x="7119" y="12497"/>
                      <a:pt x="7378" y="12497"/>
                    </a:cubicBezTo>
                    <a:cubicBezTo>
                      <a:pt x="7522" y="12497"/>
                      <a:pt x="7666" y="12515"/>
                      <a:pt x="7811" y="12562"/>
                    </a:cubicBezTo>
                    <a:cubicBezTo>
                      <a:pt x="7918" y="12609"/>
                      <a:pt x="8025" y="12657"/>
                      <a:pt x="8132" y="12716"/>
                    </a:cubicBezTo>
                    <a:cubicBezTo>
                      <a:pt x="8227" y="12764"/>
                      <a:pt x="8323" y="12812"/>
                      <a:pt x="8430" y="12847"/>
                    </a:cubicBezTo>
                    <a:cubicBezTo>
                      <a:pt x="8577" y="12877"/>
                      <a:pt x="8724" y="12898"/>
                      <a:pt x="8877" y="12898"/>
                    </a:cubicBezTo>
                    <a:cubicBezTo>
                      <a:pt x="8910" y="12898"/>
                      <a:pt x="8944" y="12897"/>
                      <a:pt x="8977" y="12895"/>
                    </a:cubicBezTo>
                    <a:lnTo>
                      <a:pt x="10204" y="12871"/>
                    </a:lnTo>
                    <a:cubicBezTo>
                      <a:pt x="11097" y="12859"/>
                      <a:pt x="11894" y="12812"/>
                      <a:pt x="12502" y="12395"/>
                    </a:cubicBezTo>
                    <a:cubicBezTo>
                      <a:pt x="12597" y="11823"/>
                      <a:pt x="12549" y="11240"/>
                      <a:pt x="12383" y="10692"/>
                    </a:cubicBezTo>
                    <a:lnTo>
                      <a:pt x="12335" y="10561"/>
                    </a:lnTo>
                    <a:lnTo>
                      <a:pt x="12466" y="10490"/>
                    </a:lnTo>
                    <a:cubicBezTo>
                      <a:pt x="12619" y="10410"/>
                      <a:pt x="12785" y="10370"/>
                      <a:pt x="12953" y="10370"/>
                    </a:cubicBezTo>
                    <a:cubicBezTo>
                      <a:pt x="13061" y="10370"/>
                      <a:pt x="13169" y="10386"/>
                      <a:pt x="13276" y="10418"/>
                    </a:cubicBezTo>
                    <a:lnTo>
                      <a:pt x="13359" y="10442"/>
                    </a:lnTo>
                    <a:lnTo>
                      <a:pt x="13383" y="10526"/>
                    </a:lnTo>
                    <a:cubicBezTo>
                      <a:pt x="13490" y="10827"/>
                      <a:pt x="13720" y="10952"/>
                      <a:pt x="13954" y="10952"/>
                    </a:cubicBezTo>
                    <a:cubicBezTo>
                      <a:pt x="14367" y="10952"/>
                      <a:pt x="14790" y="10559"/>
                      <a:pt x="14561" y="10049"/>
                    </a:cubicBezTo>
                    <a:lnTo>
                      <a:pt x="14442" y="9811"/>
                    </a:lnTo>
                    <a:lnTo>
                      <a:pt x="14823" y="9799"/>
                    </a:lnTo>
                    <a:cubicBezTo>
                      <a:pt x="14776" y="9764"/>
                      <a:pt x="14728" y="9740"/>
                      <a:pt x="14692" y="9704"/>
                    </a:cubicBezTo>
                    <a:cubicBezTo>
                      <a:pt x="14085" y="9180"/>
                      <a:pt x="14014" y="8275"/>
                      <a:pt x="14526" y="7656"/>
                    </a:cubicBezTo>
                    <a:cubicBezTo>
                      <a:pt x="14609" y="7573"/>
                      <a:pt x="14692" y="7490"/>
                      <a:pt x="14788" y="7418"/>
                    </a:cubicBezTo>
                    <a:cubicBezTo>
                      <a:pt x="14859" y="7359"/>
                      <a:pt x="14931" y="7287"/>
                      <a:pt x="15002" y="7216"/>
                    </a:cubicBezTo>
                    <a:cubicBezTo>
                      <a:pt x="15312" y="6894"/>
                      <a:pt x="15407" y="6406"/>
                      <a:pt x="15502" y="5977"/>
                    </a:cubicBezTo>
                    <a:cubicBezTo>
                      <a:pt x="15514" y="5918"/>
                      <a:pt x="15514" y="5858"/>
                      <a:pt x="15514" y="5811"/>
                    </a:cubicBezTo>
                    <a:cubicBezTo>
                      <a:pt x="15490" y="5763"/>
                      <a:pt x="15407" y="5716"/>
                      <a:pt x="15347" y="5680"/>
                    </a:cubicBezTo>
                    <a:lnTo>
                      <a:pt x="13657" y="4763"/>
                    </a:lnTo>
                    <a:cubicBezTo>
                      <a:pt x="13466" y="4668"/>
                      <a:pt x="13287" y="4537"/>
                      <a:pt x="13157" y="4370"/>
                    </a:cubicBezTo>
                    <a:cubicBezTo>
                      <a:pt x="13097" y="4287"/>
                      <a:pt x="13049" y="4203"/>
                      <a:pt x="13014" y="4108"/>
                    </a:cubicBezTo>
                    <a:cubicBezTo>
                      <a:pt x="12942" y="3953"/>
                      <a:pt x="12895" y="3858"/>
                      <a:pt x="12823" y="3822"/>
                    </a:cubicBezTo>
                    <a:cubicBezTo>
                      <a:pt x="12783" y="3822"/>
                      <a:pt x="12749" y="3817"/>
                      <a:pt x="12716" y="3817"/>
                    </a:cubicBezTo>
                    <a:cubicBezTo>
                      <a:pt x="12700" y="3817"/>
                      <a:pt x="12684" y="3818"/>
                      <a:pt x="12668" y="3822"/>
                    </a:cubicBezTo>
                    <a:lnTo>
                      <a:pt x="12490" y="3822"/>
                    </a:lnTo>
                    <a:cubicBezTo>
                      <a:pt x="11990" y="3751"/>
                      <a:pt x="11823" y="3156"/>
                      <a:pt x="11763" y="2953"/>
                    </a:cubicBezTo>
                    <a:cubicBezTo>
                      <a:pt x="11537" y="2167"/>
                      <a:pt x="11371" y="1370"/>
                      <a:pt x="11240" y="560"/>
                    </a:cubicBezTo>
                    <a:cubicBezTo>
                      <a:pt x="11156" y="502"/>
                      <a:pt x="11067" y="473"/>
                      <a:pt x="10976" y="473"/>
                    </a:cubicBezTo>
                    <a:cubicBezTo>
                      <a:pt x="10937" y="473"/>
                      <a:pt x="10898" y="478"/>
                      <a:pt x="10859" y="489"/>
                    </a:cubicBezTo>
                    <a:cubicBezTo>
                      <a:pt x="10704" y="524"/>
                      <a:pt x="10585" y="632"/>
                      <a:pt x="10537" y="774"/>
                    </a:cubicBezTo>
                    <a:lnTo>
                      <a:pt x="10501" y="929"/>
                    </a:lnTo>
                    <a:lnTo>
                      <a:pt x="10347" y="905"/>
                    </a:lnTo>
                    <a:cubicBezTo>
                      <a:pt x="9739" y="846"/>
                      <a:pt x="9144" y="703"/>
                      <a:pt x="8561" y="501"/>
                    </a:cubicBezTo>
                    <a:cubicBezTo>
                      <a:pt x="8156" y="429"/>
                      <a:pt x="7751" y="334"/>
                      <a:pt x="7358" y="191"/>
                    </a:cubicBezTo>
                    <a:cubicBezTo>
                      <a:pt x="7203" y="143"/>
                      <a:pt x="7061" y="84"/>
                      <a:pt x="69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9"/>
              <p:cNvSpPr/>
              <p:nvPr/>
            </p:nvSpPr>
            <p:spPr>
              <a:xfrm>
                <a:off x="5260775" y="3269725"/>
                <a:ext cx="848025" cy="443400"/>
              </a:xfrm>
              <a:custGeom>
                <a:avLst/>
                <a:gdLst/>
                <a:ahLst/>
                <a:cxnLst/>
                <a:rect l="l" t="t" r="r" b="b"/>
                <a:pathLst>
                  <a:path w="33921" h="17736" extrusionOk="0">
                    <a:moveTo>
                      <a:pt x="20073" y="1"/>
                    </a:moveTo>
                    <a:cubicBezTo>
                      <a:pt x="19994" y="1"/>
                      <a:pt x="19915" y="3"/>
                      <a:pt x="19836" y="7"/>
                    </a:cubicBezTo>
                    <a:cubicBezTo>
                      <a:pt x="19669" y="18"/>
                      <a:pt x="19503" y="42"/>
                      <a:pt x="19336" y="66"/>
                    </a:cubicBezTo>
                    <a:cubicBezTo>
                      <a:pt x="18812" y="149"/>
                      <a:pt x="18288" y="269"/>
                      <a:pt x="17776" y="423"/>
                    </a:cubicBezTo>
                    <a:cubicBezTo>
                      <a:pt x="17776" y="435"/>
                      <a:pt x="17788" y="435"/>
                      <a:pt x="17800" y="447"/>
                    </a:cubicBezTo>
                    <a:lnTo>
                      <a:pt x="17478" y="590"/>
                    </a:lnTo>
                    <a:cubicBezTo>
                      <a:pt x="17455" y="542"/>
                      <a:pt x="17431" y="507"/>
                      <a:pt x="17407" y="471"/>
                    </a:cubicBezTo>
                    <a:lnTo>
                      <a:pt x="17109" y="483"/>
                    </a:lnTo>
                    <a:cubicBezTo>
                      <a:pt x="17133" y="673"/>
                      <a:pt x="17121" y="864"/>
                      <a:pt x="17050" y="1031"/>
                    </a:cubicBezTo>
                    <a:cubicBezTo>
                      <a:pt x="16920" y="1430"/>
                      <a:pt x="16556" y="1671"/>
                      <a:pt x="16169" y="1671"/>
                    </a:cubicBezTo>
                    <a:cubicBezTo>
                      <a:pt x="16026" y="1671"/>
                      <a:pt x="15879" y="1637"/>
                      <a:pt x="15740" y="1566"/>
                    </a:cubicBezTo>
                    <a:cubicBezTo>
                      <a:pt x="15526" y="1471"/>
                      <a:pt x="15347" y="1304"/>
                      <a:pt x="15252" y="1090"/>
                    </a:cubicBezTo>
                    <a:cubicBezTo>
                      <a:pt x="15198" y="1079"/>
                      <a:pt x="15147" y="1073"/>
                      <a:pt x="15096" y="1073"/>
                    </a:cubicBezTo>
                    <a:cubicBezTo>
                      <a:pt x="15034" y="1073"/>
                      <a:pt x="14972" y="1082"/>
                      <a:pt x="14907" y="1102"/>
                    </a:cubicBezTo>
                    <a:cubicBezTo>
                      <a:pt x="15061" y="1685"/>
                      <a:pt x="15097" y="2293"/>
                      <a:pt x="14990" y="2888"/>
                    </a:cubicBezTo>
                    <a:lnTo>
                      <a:pt x="14978" y="2959"/>
                    </a:lnTo>
                    <a:lnTo>
                      <a:pt x="14919" y="2995"/>
                    </a:lnTo>
                    <a:cubicBezTo>
                      <a:pt x="14157" y="3543"/>
                      <a:pt x="13168" y="3555"/>
                      <a:pt x="12371" y="3567"/>
                    </a:cubicBezTo>
                    <a:lnTo>
                      <a:pt x="11144" y="3590"/>
                    </a:lnTo>
                    <a:cubicBezTo>
                      <a:pt x="11087" y="3596"/>
                      <a:pt x="11029" y="3599"/>
                      <a:pt x="10971" y="3599"/>
                    </a:cubicBezTo>
                    <a:cubicBezTo>
                      <a:pt x="10681" y="3599"/>
                      <a:pt x="10390" y="3525"/>
                      <a:pt x="10132" y="3376"/>
                    </a:cubicBezTo>
                    <a:cubicBezTo>
                      <a:pt x="10049" y="3328"/>
                      <a:pt x="9954" y="3293"/>
                      <a:pt x="9870" y="3257"/>
                    </a:cubicBezTo>
                    <a:cubicBezTo>
                      <a:pt x="9762" y="3221"/>
                      <a:pt x="9650" y="3206"/>
                      <a:pt x="9536" y="3206"/>
                    </a:cubicBezTo>
                    <a:cubicBezTo>
                      <a:pt x="9314" y="3206"/>
                      <a:pt x="9083" y="3261"/>
                      <a:pt x="8846" y="3317"/>
                    </a:cubicBezTo>
                    <a:cubicBezTo>
                      <a:pt x="8584" y="3376"/>
                      <a:pt x="8299" y="3424"/>
                      <a:pt x="8025" y="3424"/>
                    </a:cubicBezTo>
                    <a:cubicBezTo>
                      <a:pt x="7513" y="3412"/>
                      <a:pt x="7060" y="3174"/>
                      <a:pt x="6620" y="2947"/>
                    </a:cubicBezTo>
                    <a:cubicBezTo>
                      <a:pt x="6465" y="2876"/>
                      <a:pt x="6322" y="2805"/>
                      <a:pt x="6168" y="2733"/>
                    </a:cubicBezTo>
                    <a:cubicBezTo>
                      <a:pt x="5908" y="2616"/>
                      <a:pt x="5592" y="2527"/>
                      <a:pt x="5295" y="2527"/>
                    </a:cubicBezTo>
                    <a:cubicBezTo>
                      <a:pt x="5020" y="2527"/>
                      <a:pt x="4762" y="2604"/>
                      <a:pt x="4584" y="2805"/>
                    </a:cubicBezTo>
                    <a:lnTo>
                      <a:pt x="4239" y="3197"/>
                    </a:lnTo>
                    <a:lnTo>
                      <a:pt x="4239" y="3197"/>
                    </a:lnTo>
                    <a:lnTo>
                      <a:pt x="4286" y="2674"/>
                    </a:lnTo>
                    <a:cubicBezTo>
                      <a:pt x="4286" y="2662"/>
                      <a:pt x="4286" y="2638"/>
                      <a:pt x="4239" y="2614"/>
                    </a:cubicBezTo>
                    <a:cubicBezTo>
                      <a:pt x="4195" y="2585"/>
                      <a:pt x="4148" y="2569"/>
                      <a:pt x="4098" y="2569"/>
                    </a:cubicBezTo>
                    <a:cubicBezTo>
                      <a:pt x="4066" y="2569"/>
                      <a:pt x="4033" y="2576"/>
                      <a:pt x="4001" y="2590"/>
                    </a:cubicBezTo>
                    <a:cubicBezTo>
                      <a:pt x="3882" y="2674"/>
                      <a:pt x="3762" y="2781"/>
                      <a:pt x="3691" y="2900"/>
                    </a:cubicBezTo>
                    <a:cubicBezTo>
                      <a:pt x="3655" y="2947"/>
                      <a:pt x="3620" y="2995"/>
                      <a:pt x="3572" y="3043"/>
                    </a:cubicBezTo>
                    <a:cubicBezTo>
                      <a:pt x="3298" y="3388"/>
                      <a:pt x="2905" y="3614"/>
                      <a:pt x="2477" y="3698"/>
                    </a:cubicBezTo>
                    <a:cubicBezTo>
                      <a:pt x="2465" y="3721"/>
                      <a:pt x="2465" y="3733"/>
                      <a:pt x="2465" y="3757"/>
                    </a:cubicBezTo>
                    <a:cubicBezTo>
                      <a:pt x="2465" y="3971"/>
                      <a:pt x="2596" y="4198"/>
                      <a:pt x="2727" y="4400"/>
                    </a:cubicBezTo>
                    <a:cubicBezTo>
                      <a:pt x="3453" y="5531"/>
                      <a:pt x="3608" y="6448"/>
                      <a:pt x="3179" y="7127"/>
                    </a:cubicBezTo>
                    <a:cubicBezTo>
                      <a:pt x="2965" y="7424"/>
                      <a:pt x="2691" y="7674"/>
                      <a:pt x="2381" y="7865"/>
                    </a:cubicBezTo>
                    <a:cubicBezTo>
                      <a:pt x="2131" y="8019"/>
                      <a:pt x="1905" y="8210"/>
                      <a:pt x="1715" y="8448"/>
                    </a:cubicBezTo>
                    <a:cubicBezTo>
                      <a:pt x="1607" y="8615"/>
                      <a:pt x="1512" y="8805"/>
                      <a:pt x="1441" y="8996"/>
                    </a:cubicBezTo>
                    <a:lnTo>
                      <a:pt x="1143" y="9734"/>
                    </a:lnTo>
                    <a:cubicBezTo>
                      <a:pt x="774" y="10675"/>
                      <a:pt x="381" y="11639"/>
                      <a:pt x="60" y="12627"/>
                    </a:cubicBezTo>
                    <a:cubicBezTo>
                      <a:pt x="24" y="12711"/>
                      <a:pt x="0" y="12806"/>
                      <a:pt x="12" y="12901"/>
                    </a:cubicBezTo>
                    <a:cubicBezTo>
                      <a:pt x="48" y="12996"/>
                      <a:pt x="167" y="13080"/>
                      <a:pt x="381" y="13151"/>
                    </a:cubicBezTo>
                    <a:cubicBezTo>
                      <a:pt x="1034" y="13333"/>
                      <a:pt x="1707" y="13428"/>
                      <a:pt x="2381" y="13428"/>
                    </a:cubicBezTo>
                    <a:cubicBezTo>
                      <a:pt x="2457" y="13428"/>
                      <a:pt x="2532" y="13427"/>
                      <a:pt x="2608" y="13425"/>
                    </a:cubicBezTo>
                    <a:cubicBezTo>
                      <a:pt x="4001" y="13425"/>
                      <a:pt x="5394" y="13258"/>
                      <a:pt x="6739" y="12937"/>
                    </a:cubicBezTo>
                    <a:cubicBezTo>
                      <a:pt x="6965" y="12877"/>
                      <a:pt x="7215" y="12794"/>
                      <a:pt x="7299" y="12627"/>
                    </a:cubicBezTo>
                    <a:cubicBezTo>
                      <a:pt x="7311" y="12580"/>
                      <a:pt x="7334" y="12520"/>
                      <a:pt x="7334" y="12472"/>
                    </a:cubicBezTo>
                    <a:cubicBezTo>
                      <a:pt x="7358" y="12377"/>
                      <a:pt x="7394" y="12282"/>
                      <a:pt x="7441" y="12187"/>
                    </a:cubicBezTo>
                    <a:cubicBezTo>
                      <a:pt x="7620" y="11913"/>
                      <a:pt x="7953" y="11889"/>
                      <a:pt x="8227" y="11877"/>
                    </a:cubicBezTo>
                    <a:lnTo>
                      <a:pt x="8311" y="11877"/>
                    </a:lnTo>
                    <a:cubicBezTo>
                      <a:pt x="8715" y="11829"/>
                      <a:pt x="9120" y="11722"/>
                      <a:pt x="9501" y="11556"/>
                    </a:cubicBezTo>
                    <a:cubicBezTo>
                      <a:pt x="9858" y="11401"/>
                      <a:pt x="10228" y="11294"/>
                      <a:pt x="10609" y="11222"/>
                    </a:cubicBezTo>
                    <a:cubicBezTo>
                      <a:pt x="10684" y="11213"/>
                      <a:pt x="10760" y="11208"/>
                      <a:pt x="10836" y="11208"/>
                    </a:cubicBezTo>
                    <a:cubicBezTo>
                      <a:pt x="11332" y="11208"/>
                      <a:pt x="11817" y="11407"/>
                      <a:pt x="12168" y="11758"/>
                    </a:cubicBezTo>
                    <a:cubicBezTo>
                      <a:pt x="12347" y="11949"/>
                      <a:pt x="12442" y="12199"/>
                      <a:pt x="12442" y="12460"/>
                    </a:cubicBezTo>
                    <a:cubicBezTo>
                      <a:pt x="12502" y="12456"/>
                      <a:pt x="12561" y="12453"/>
                      <a:pt x="12619" y="12453"/>
                    </a:cubicBezTo>
                    <a:cubicBezTo>
                      <a:pt x="12854" y="12453"/>
                      <a:pt x="13083" y="12491"/>
                      <a:pt x="13311" y="12568"/>
                    </a:cubicBezTo>
                    <a:cubicBezTo>
                      <a:pt x="13645" y="12711"/>
                      <a:pt x="14002" y="13068"/>
                      <a:pt x="13954" y="13508"/>
                    </a:cubicBezTo>
                    <a:cubicBezTo>
                      <a:pt x="13942" y="13603"/>
                      <a:pt x="13918" y="13699"/>
                      <a:pt x="13895" y="13794"/>
                    </a:cubicBezTo>
                    <a:cubicBezTo>
                      <a:pt x="13847" y="13889"/>
                      <a:pt x="13835" y="13996"/>
                      <a:pt x="13847" y="14092"/>
                    </a:cubicBezTo>
                    <a:cubicBezTo>
                      <a:pt x="13895" y="14187"/>
                      <a:pt x="13954" y="14270"/>
                      <a:pt x="14038" y="14342"/>
                    </a:cubicBezTo>
                    <a:cubicBezTo>
                      <a:pt x="14931" y="15187"/>
                      <a:pt x="15633" y="16223"/>
                      <a:pt x="16085" y="17354"/>
                    </a:cubicBezTo>
                    <a:lnTo>
                      <a:pt x="15978" y="17402"/>
                    </a:lnTo>
                    <a:lnTo>
                      <a:pt x="15990" y="17402"/>
                    </a:lnTo>
                    <a:cubicBezTo>
                      <a:pt x="16199" y="17518"/>
                      <a:pt x="16397" y="17735"/>
                      <a:pt x="16638" y="17735"/>
                    </a:cubicBezTo>
                    <a:cubicBezTo>
                      <a:pt x="16644" y="17735"/>
                      <a:pt x="16651" y="17735"/>
                      <a:pt x="16657" y="17735"/>
                    </a:cubicBezTo>
                    <a:cubicBezTo>
                      <a:pt x="17205" y="17711"/>
                      <a:pt x="17097" y="16842"/>
                      <a:pt x="16800" y="16378"/>
                    </a:cubicBezTo>
                    <a:lnTo>
                      <a:pt x="18871" y="15568"/>
                    </a:lnTo>
                    <a:cubicBezTo>
                      <a:pt x="18895" y="15116"/>
                      <a:pt x="19098" y="14675"/>
                      <a:pt x="19431" y="14365"/>
                    </a:cubicBezTo>
                    <a:lnTo>
                      <a:pt x="19431" y="14365"/>
                    </a:lnTo>
                    <a:cubicBezTo>
                      <a:pt x="19979" y="15116"/>
                      <a:pt x="19967" y="16140"/>
                      <a:pt x="19419" y="16878"/>
                    </a:cubicBezTo>
                    <a:cubicBezTo>
                      <a:pt x="19459" y="17087"/>
                      <a:pt x="19630" y="17170"/>
                      <a:pt x="19835" y="17170"/>
                    </a:cubicBezTo>
                    <a:cubicBezTo>
                      <a:pt x="20061" y="17170"/>
                      <a:pt x="20328" y="17069"/>
                      <a:pt x="20503" y="16925"/>
                    </a:cubicBezTo>
                    <a:cubicBezTo>
                      <a:pt x="20758" y="16706"/>
                      <a:pt x="21084" y="16438"/>
                      <a:pt x="21384" y="16438"/>
                    </a:cubicBezTo>
                    <a:cubicBezTo>
                      <a:pt x="21474" y="16438"/>
                      <a:pt x="21563" y="16462"/>
                      <a:pt x="21646" y="16521"/>
                    </a:cubicBezTo>
                    <a:cubicBezTo>
                      <a:pt x="21789" y="16628"/>
                      <a:pt x="21860" y="16806"/>
                      <a:pt x="21967" y="16949"/>
                    </a:cubicBezTo>
                    <a:cubicBezTo>
                      <a:pt x="22120" y="17121"/>
                      <a:pt x="22306" y="17194"/>
                      <a:pt x="22488" y="17194"/>
                    </a:cubicBezTo>
                    <a:cubicBezTo>
                      <a:pt x="22973" y="17194"/>
                      <a:pt x="23428" y="16676"/>
                      <a:pt x="23134" y="16140"/>
                    </a:cubicBezTo>
                    <a:cubicBezTo>
                      <a:pt x="23341" y="15976"/>
                      <a:pt x="23588" y="15898"/>
                      <a:pt x="23832" y="15898"/>
                    </a:cubicBezTo>
                    <a:cubicBezTo>
                      <a:pt x="24191" y="15898"/>
                      <a:pt x="24545" y="16066"/>
                      <a:pt x="24765" y="16378"/>
                    </a:cubicBezTo>
                    <a:cubicBezTo>
                      <a:pt x="25372" y="16056"/>
                      <a:pt x="25741" y="15401"/>
                      <a:pt x="25694" y="14711"/>
                    </a:cubicBezTo>
                    <a:cubicBezTo>
                      <a:pt x="25708" y="14710"/>
                      <a:pt x="25722" y="14710"/>
                      <a:pt x="25736" y="14710"/>
                    </a:cubicBezTo>
                    <a:cubicBezTo>
                      <a:pt x="26146" y="14710"/>
                      <a:pt x="26491" y="15047"/>
                      <a:pt x="26480" y="15473"/>
                    </a:cubicBezTo>
                    <a:cubicBezTo>
                      <a:pt x="26513" y="15478"/>
                      <a:pt x="26546" y="15481"/>
                      <a:pt x="26578" y="15481"/>
                    </a:cubicBezTo>
                    <a:cubicBezTo>
                      <a:pt x="27344" y="15481"/>
                      <a:pt x="27585" y="14031"/>
                      <a:pt x="28408" y="13996"/>
                    </a:cubicBezTo>
                    <a:cubicBezTo>
                      <a:pt x="28572" y="13996"/>
                      <a:pt x="28726" y="14049"/>
                      <a:pt x="28887" y="14049"/>
                    </a:cubicBezTo>
                    <a:cubicBezTo>
                      <a:pt x="28914" y="14049"/>
                      <a:pt x="28941" y="14047"/>
                      <a:pt x="28968" y="14044"/>
                    </a:cubicBezTo>
                    <a:cubicBezTo>
                      <a:pt x="29432" y="14008"/>
                      <a:pt x="29647" y="13473"/>
                      <a:pt x="29909" y="13080"/>
                    </a:cubicBezTo>
                    <a:cubicBezTo>
                      <a:pt x="30194" y="12675"/>
                      <a:pt x="30599" y="12353"/>
                      <a:pt x="31063" y="12175"/>
                    </a:cubicBezTo>
                    <a:cubicBezTo>
                      <a:pt x="30825" y="11722"/>
                      <a:pt x="30742" y="11210"/>
                      <a:pt x="30849" y="10710"/>
                    </a:cubicBezTo>
                    <a:lnTo>
                      <a:pt x="30873" y="10603"/>
                    </a:lnTo>
                    <a:lnTo>
                      <a:pt x="30968" y="10579"/>
                    </a:lnTo>
                    <a:cubicBezTo>
                      <a:pt x="31790" y="10317"/>
                      <a:pt x="32516" y="9853"/>
                      <a:pt x="33111" y="9222"/>
                    </a:cubicBezTo>
                    <a:lnTo>
                      <a:pt x="33254" y="9079"/>
                    </a:lnTo>
                    <a:lnTo>
                      <a:pt x="33373" y="9246"/>
                    </a:lnTo>
                    <a:cubicBezTo>
                      <a:pt x="33391" y="9263"/>
                      <a:pt x="33408" y="9274"/>
                      <a:pt x="33430" y="9274"/>
                    </a:cubicBezTo>
                    <a:cubicBezTo>
                      <a:pt x="33438" y="9274"/>
                      <a:pt x="33447" y="9273"/>
                      <a:pt x="33457" y="9270"/>
                    </a:cubicBezTo>
                    <a:cubicBezTo>
                      <a:pt x="33611" y="9222"/>
                      <a:pt x="33730" y="9091"/>
                      <a:pt x="33790" y="8936"/>
                    </a:cubicBezTo>
                    <a:cubicBezTo>
                      <a:pt x="33921" y="8555"/>
                      <a:pt x="33897" y="8139"/>
                      <a:pt x="33742" y="7769"/>
                    </a:cubicBezTo>
                    <a:cubicBezTo>
                      <a:pt x="33659" y="7603"/>
                      <a:pt x="33576" y="7448"/>
                      <a:pt x="33469" y="7293"/>
                    </a:cubicBezTo>
                    <a:cubicBezTo>
                      <a:pt x="33373" y="7162"/>
                      <a:pt x="33290" y="7019"/>
                      <a:pt x="33219" y="6865"/>
                    </a:cubicBezTo>
                    <a:cubicBezTo>
                      <a:pt x="33004" y="6436"/>
                      <a:pt x="32992" y="6007"/>
                      <a:pt x="33195" y="5698"/>
                    </a:cubicBezTo>
                    <a:cubicBezTo>
                      <a:pt x="33242" y="5614"/>
                      <a:pt x="33302" y="5543"/>
                      <a:pt x="33373" y="5472"/>
                    </a:cubicBezTo>
                    <a:cubicBezTo>
                      <a:pt x="33552" y="5245"/>
                      <a:pt x="33623" y="5138"/>
                      <a:pt x="33564" y="5079"/>
                    </a:cubicBezTo>
                    <a:cubicBezTo>
                      <a:pt x="33528" y="5043"/>
                      <a:pt x="33480" y="5019"/>
                      <a:pt x="33433" y="5007"/>
                    </a:cubicBezTo>
                    <a:cubicBezTo>
                      <a:pt x="32664" y="4696"/>
                      <a:pt x="31844" y="4538"/>
                      <a:pt x="31023" y="4538"/>
                    </a:cubicBezTo>
                    <a:cubicBezTo>
                      <a:pt x="30586" y="4538"/>
                      <a:pt x="30148" y="4583"/>
                      <a:pt x="29718" y="4674"/>
                    </a:cubicBezTo>
                    <a:lnTo>
                      <a:pt x="29123" y="4817"/>
                    </a:lnTo>
                    <a:lnTo>
                      <a:pt x="29563" y="4388"/>
                    </a:lnTo>
                    <a:cubicBezTo>
                      <a:pt x="29501" y="4326"/>
                      <a:pt x="29420" y="4291"/>
                      <a:pt x="29338" y="4291"/>
                    </a:cubicBezTo>
                    <a:cubicBezTo>
                      <a:pt x="29326" y="4291"/>
                      <a:pt x="29313" y="4291"/>
                      <a:pt x="29301" y="4293"/>
                    </a:cubicBezTo>
                    <a:cubicBezTo>
                      <a:pt x="29242" y="4317"/>
                      <a:pt x="29182" y="4340"/>
                      <a:pt x="29123" y="4364"/>
                    </a:cubicBezTo>
                    <a:cubicBezTo>
                      <a:pt x="28992" y="4418"/>
                      <a:pt x="28842" y="4476"/>
                      <a:pt x="28689" y="4476"/>
                    </a:cubicBezTo>
                    <a:cubicBezTo>
                      <a:pt x="28603" y="4476"/>
                      <a:pt x="28517" y="4459"/>
                      <a:pt x="28432" y="4412"/>
                    </a:cubicBezTo>
                    <a:cubicBezTo>
                      <a:pt x="28313" y="4340"/>
                      <a:pt x="28206" y="4233"/>
                      <a:pt x="28146" y="4102"/>
                    </a:cubicBezTo>
                    <a:cubicBezTo>
                      <a:pt x="28075" y="3983"/>
                      <a:pt x="28027" y="3912"/>
                      <a:pt x="27968" y="3912"/>
                    </a:cubicBezTo>
                    <a:cubicBezTo>
                      <a:pt x="27932" y="3912"/>
                      <a:pt x="27896" y="3912"/>
                      <a:pt x="27873" y="3924"/>
                    </a:cubicBezTo>
                    <a:cubicBezTo>
                      <a:pt x="27824" y="3934"/>
                      <a:pt x="27779" y="3940"/>
                      <a:pt x="27734" y="3940"/>
                    </a:cubicBezTo>
                    <a:cubicBezTo>
                      <a:pt x="27680" y="3940"/>
                      <a:pt x="27627" y="3931"/>
                      <a:pt x="27575" y="3912"/>
                    </a:cubicBezTo>
                    <a:cubicBezTo>
                      <a:pt x="27468" y="3852"/>
                      <a:pt x="27384" y="3769"/>
                      <a:pt x="27337" y="3650"/>
                    </a:cubicBezTo>
                    <a:cubicBezTo>
                      <a:pt x="27325" y="3626"/>
                      <a:pt x="27313" y="3590"/>
                      <a:pt x="27289" y="3567"/>
                    </a:cubicBezTo>
                    <a:cubicBezTo>
                      <a:pt x="27265" y="3531"/>
                      <a:pt x="27218" y="3507"/>
                      <a:pt x="27170" y="3507"/>
                    </a:cubicBezTo>
                    <a:cubicBezTo>
                      <a:pt x="27154" y="3506"/>
                      <a:pt x="27139" y="3505"/>
                      <a:pt x="27124" y="3505"/>
                    </a:cubicBezTo>
                    <a:cubicBezTo>
                      <a:pt x="26987" y="3505"/>
                      <a:pt x="26860" y="3552"/>
                      <a:pt x="26753" y="3638"/>
                    </a:cubicBezTo>
                    <a:cubicBezTo>
                      <a:pt x="26706" y="3674"/>
                      <a:pt x="26658" y="3721"/>
                      <a:pt x="26611" y="3757"/>
                    </a:cubicBezTo>
                    <a:cubicBezTo>
                      <a:pt x="26420" y="3912"/>
                      <a:pt x="26206" y="4102"/>
                      <a:pt x="25908" y="4102"/>
                    </a:cubicBezTo>
                    <a:lnTo>
                      <a:pt x="25825" y="4102"/>
                    </a:lnTo>
                    <a:lnTo>
                      <a:pt x="25765" y="4031"/>
                    </a:lnTo>
                    <a:cubicBezTo>
                      <a:pt x="25568" y="3780"/>
                      <a:pt x="25208" y="3718"/>
                      <a:pt x="24829" y="3718"/>
                    </a:cubicBezTo>
                    <a:cubicBezTo>
                      <a:pt x="24705" y="3718"/>
                      <a:pt x="24579" y="3724"/>
                      <a:pt x="24456" y="3733"/>
                    </a:cubicBezTo>
                    <a:lnTo>
                      <a:pt x="24289" y="3757"/>
                    </a:lnTo>
                    <a:lnTo>
                      <a:pt x="24277" y="3578"/>
                    </a:lnTo>
                    <a:cubicBezTo>
                      <a:pt x="24229" y="3090"/>
                      <a:pt x="24098" y="2483"/>
                      <a:pt x="23670" y="2400"/>
                    </a:cubicBezTo>
                    <a:cubicBezTo>
                      <a:pt x="23632" y="2397"/>
                      <a:pt x="23595" y="2396"/>
                      <a:pt x="23557" y="2396"/>
                    </a:cubicBezTo>
                    <a:cubicBezTo>
                      <a:pt x="23429" y="2396"/>
                      <a:pt x="23302" y="2413"/>
                      <a:pt x="23182" y="2459"/>
                    </a:cubicBezTo>
                    <a:lnTo>
                      <a:pt x="23039" y="2495"/>
                    </a:lnTo>
                    <a:cubicBezTo>
                      <a:pt x="22842" y="2542"/>
                      <a:pt x="22642" y="2563"/>
                      <a:pt x="22442" y="2563"/>
                    </a:cubicBezTo>
                    <a:cubicBezTo>
                      <a:pt x="22290" y="2563"/>
                      <a:pt x="22140" y="2551"/>
                      <a:pt x="21991" y="2531"/>
                    </a:cubicBezTo>
                    <a:cubicBezTo>
                      <a:pt x="21634" y="2459"/>
                      <a:pt x="21384" y="2304"/>
                      <a:pt x="21277" y="2078"/>
                    </a:cubicBezTo>
                    <a:cubicBezTo>
                      <a:pt x="21217" y="1923"/>
                      <a:pt x="21205" y="1769"/>
                      <a:pt x="21217" y="1602"/>
                    </a:cubicBezTo>
                    <a:lnTo>
                      <a:pt x="21288" y="173"/>
                    </a:lnTo>
                    <a:cubicBezTo>
                      <a:pt x="20889" y="54"/>
                      <a:pt x="20482" y="1"/>
                      <a:pt x="2007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9"/>
              <p:cNvSpPr/>
              <p:nvPr/>
            </p:nvSpPr>
            <p:spPr>
              <a:xfrm>
                <a:off x="3982325" y="2743325"/>
                <a:ext cx="361075" cy="570625"/>
              </a:xfrm>
              <a:custGeom>
                <a:avLst/>
                <a:gdLst/>
                <a:ahLst/>
                <a:cxnLst/>
                <a:rect l="l" t="t" r="r" b="b"/>
                <a:pathLst>
                  <a:path w="14443" h="22825" extrusionOk="0">
                    <a:moveTo>
                      <a:pt x="7418" y="1536"/>
                    </a:moveTo>
                    <a:lnTo>
                      <a:pt x="7418" y="1536"/>
                    </a:lnTo>
                    <a:cubicBezTo>
                      <a:pt x="7418" y="1538"/>
                      <a:pt x="7418" y="1540"/>
                      <a:pt x="7419" y="1541"/>
                    </a:cubicBezTo>
                    <a:lnTo>
                      <a:pt x="7419" y="1541"/>
                    </a:lnTo>
                    <a:cubicBezTo>
                      <a:pt x="7419" y="1539"/>
                      <a:pt x="7419" y="1537"/>
                      <a:pt x="7418" y="1536"/>
                    </a:cubicBezTo>
                    <a:close/>
                    <a:moveTo>
                      <a:pt x="4255" y="15129"/>
                    </a:moveTo>
                    <a:lnTo>
                      <a:pt x="4255" y="15129"/>
                    </a:lnTo>
                    <a:cubicBezTo>
                      <a:pt x="4215" y="15131"/>
                      <a:pt x="4174" y="15136"/>
                      <a:pt x="4132" y="15145"/>
                    </a:cubicBezTo>
                    <a:lnTo>
                      <a:pt x="4255" y="15129"/>
                    </a:lnTo>
                    <a:close/>
                    <a:moveTo>
                      <a:pt x="9073" y="0"/>
                    </a:moveTo>
                    <a:cubicBezTo>
                      <a:pt x="9169" y="405"/>
                      <a:pt x="9264" y="810"/>
                      <a:pt x="9359" y="1227"/>
                    </a:cubicBezTo>
                    <a:lnTo>
                      <a:pt x="8168" y="1167"/>
                    </a:lnTo>
                    <a:lnTo>
                      <a:pt x="8168" y="1167"/>
                    </a:lnTo>
                    <a:cubicBezTo>
                      <a:pt x="8276" y="1393"/>
                      <a:pt x="8466" y="1572"/>
                      <a:pt x="8680" y="1679"/>
                    </a:cubicBezTo>
                    <a:cubicBezTo>
                      <a:pt x="8593" y="2000"/>
                      <a:pt x="8330" y="2152"/>
                      <a:pt x="8066" y="2152"/>
                    </a:cubicBezTo>
                    <a:cubicBezTo>
                      <a:pt x="7753" y="2152"/>
                      <a:pt x="7440" y="1939"/>
                      <a:pt x="7419" y="1541"/>
                    </a:cubicBezTo>
                    <a:lnTo>
                      <a:pt x="7419" y="1541"/>
                    </a:lnTo>
                    <a:cubicBezTo>
                      <a:pt x="7414" y="1631"/>
                      <a:pt x="7108" y="2705"/>
                      <a:pt x="7061" y="2775"/>
                    </a:cubicBezTo>
                    <a:cubicBezTo>
                      <a:pt x="6909" y="3173"/>
                      <a:pt x="6745" y="3561"/>
                      <a:pt x="6216" y="3561"/>
                    </a:cubicBezTo>
                    <a:cubicBezTo>
                      <a:pt x="6208" y="3561"/>
                      <a:pt x="6200" y="3561"/>
                      <a:pt x="6192" y="3560"/>
                    </a:cubicBezTo>
                    <a:lnTo>
                      <a:pt x="6192" y="3560"/>
                    </a:lnTo>
                    <a:cubicBezTo>
                      <a:pt x="6269" y="3868"/>
                      <a:pt x="6547" y="4074"/>
                      <a:pt x="6851" y="4074"/>
                    </a:cubicBezTo>
                    <a:cubicBezTo>
                      <a:pt x="6924" y="4074"/>
                      <a:pt x="6999" y="4062"/>
                      <a:pt x="7073" y="4037"/>
                    </a:cubicBezTo>
                    <a:lnTo>
                      <a:pt x="7073" y="4037"/>
                    </a:lnTo>
                    <a:cubicBezTo>
                      <a:pt x="6954" y="4930"/>
                      <a:pt x="6966" y="5835"/>
                      <a:pt x="6799" y="6727"/>
                    </a:cubicBezTo>
                    <a:cubicBezTo>
                      <a:pt x="6621" y="7609"/>
                      <a:pt x="6216" y="8502"/>
                      <a:pt x="5454" y="8990"/>
                    </a:cubicBezTo>
                    <a:cubicBezTo>
                      <a:pt x="5251" y="9121"/>
                      <a:pt x="5013" y="9228"/>
                      <a:pt x="4858" y="9430"/>
                    </a:cubicBezTo>
                    <a:cubicBezTo>
                      <a:pt x="4716" y="9645"/>
                      <a:pt x="4728" y="9990"/>
                      <a:pt x="4954" y="10085"/>
                    </a:cubicBezTo>
                    <a:cubicBezTo>
                      <a:pt x="5023" y="10108"/>
                      <a:pt x="5092" y="10121"/>
                      <a:pt x="5161" y="10121"/>
                    </a:cubicBezTo>
                    <a:cubicBezTo>
                      <a:pt x="5199" y="10121"/>
                      <a:pt x="5237" y="10117"/>
                      <a:pt x="5275" y="10109"/>
                    </a:cubicBezTo>
                    <a:lnTo>
                      <a:pt x="6906" y="9942"/>
                    </a:lnTo>
                    <a:cubicBezTo>
                      <a:pt x="7013" y="9919"/>
                      <a:pt x="7122" y="9908"/>
                      <a:pt x="7231" y="9908"/>
                    </a:cubicBezTo>
                    <a:cubicBezTo>
                      <a:pt x="7401" y="9908"/>
                      <a:pt x="7573" y="9934"/>
                      <a:pt x="7740" y="9978"/>
                    </a:cubicBezTo>
                    <a:cubicBezTo>
                      <a:pt x="8002" y="10085"/>
                      <a:pt x="8204" y="10359"/>
                      <a:pt x="8145" y="10621"/>
                    </a:cubicBezTo>
                    <a:cubicBezTo>
                      <a:pt x="8083" y="10598"/>
                      <a:pt x="8022" y="10588"/>
                      <a:pt x="7961" y="10588"/>
                    </a:cubicBezTo>
                    <a:cubicBezTo>
                      <a:pt x="7507" y="10588"/>
                      <a:pt x="7111" y="11175"/>
                      <a:pt x="7216" y="11669"/>
                    </a:cubicBezTo>
                    <a:cubicBezTo>
                      <a:pt x="7347" y="12228"/>
                      <a:pt x="7835" y="12609"/>
                      <a:pt x="8287" y="12943"/>
                    </a:cubicBezTo>
                    <a:cubicBezTo>
                      <a:pt x="7704" y="13121"/>
                      <a:pt x="7323" y="13657"/>
                      <a:pt x="7335" y="14264"/>
                    </a:cubicBezTo>
                    <a:cubicBezTo>
                      <a:pt x="7359" y="14669"/>
                      <a:pt x="7442" y="15264"/>
                      <a:pt x="7037" y="15312"/>
                    </a:cubicBezTo>
                    <a:lnTo>
                      <a:pt x="6609" y="14824"/>
                    </a:lnTo>
                    <a:lnTo>
                      <a:pt x="4255" y="15129"/>
                    </a:lnTo>
                    <a:lnTo>
                      <a:pt x="4255" y="15129"/>
                    </a:lnTo>
                    <a:cubicBezTo>
                      <a:pt x="4263" y="15129"/>
                      <a:pt x="4271" y="15129"/>
                      <a:pt x="4280" y="15129"/>
                    </a:cubicBezTo>
                    <a:cubicBezTo>
                      <a:pt x="4852" y="15129"/>
                      <a:pt x="5285" y="15873"/>
                      <a:pt x="5120" y="16455"/>
                    </a:cubicBezTo>
                    <a:cubicBezTo>
                      <a:pt x="4942" y="17074"/>
                      <a:pt x="4323" y="17491"/>
                      <a:pt x="3692" y="17622"/>
                    </a:cubicBezTo>
                    <a:cubicBezTo>
                      <a:pt x="3477" y="17665"/>
                      <a:pt x="3262" y="17683"/>
                      <a:pt x="3046" y="17683"/>
                    </a:cubicBezTo>
                    <a:cubicBezTo>
                      <a:pt x="2613" y="17683"/>
                      <a:pt x="2180" y="17614"/>
                      <a:pt x="1751" y="17550"/>
                    </a:cubicBezTo>
                    <a:lnTo>
                      <a:pt x="1751" y="17550"/>
                    </a:lnTo>
                    <a:cubicBezTo>
                      <a:pt x="2632" y="17931"/>
                      <a:pt x="3537" y="18336"/>
                      <a:pt x="4263" y="18967"/>
                    </a:cubicBezTo>
                    <a:cubicBezTo>
                      <a:pt x="4545" y="19215"/>
                      <a:pt x="4932" y="19500"/>
                      <a:pt x="5259" y="19500"/>
                    </a:cubicBezTo>
                    <a:cubicBezTo>
                      <a:pt x="5388" y="19500"/>
                      <a:pt x="5508" y="19456"/>
                      <a:pt x="5609" y="19348"/>
                    </a:cubicBezTo>
                    <a:cubicBezTo>
                      <a:pt x="5513" y="19086"/>
                      <a:pt x="5704" y="18812"/>
                      <a:pt x="5978" y="18800"/>
                    </a:cubicBezTo>
                    <a:lnTo>
                      <a:pt x="5978" y="18800"/>
                    </a:lnTo>
                    <a:lnTo>
                      <a:pt x="5716" y="19360"/>
                    </a:lnTo>
                    <a:cubicBezTo>
                      <a:pt x="6144" y="19515"/>
                      <a:pt x="5966" y="20217"/>
                      <a:pt x="5549" y="20384"/>
                    </a:cubicBezTo>
                    <a:cubicBezTo>
                      <a:pt x="5409" y="20440"/>
                      <a:pt x="5263" y="20460"/>
                      <a:pt x="5114" y="20460"/>
                    </a:cubicBezTo>
                    <a:cubicBezTo>
                      <a:pt x="4821" y="20460"/>
                      <a:pt x="4515" y="20384"/>
                      <a:pt x="4216" y="20360"/>
                    </a:cubicBezTo>
                    <a:cubicBezTo>
                      <a:pt x="4146" y="20355"/>
                      <a:pt x="4077" y="20352"/>
                      <a:pt x="4007" y="20352"/>
                    </a:cubicBezTo>
                    <a:cubicBezTo>
                      <a:pt x="3339" y="20352"/>
                      <a:pt x="2673" y="20598"/>
                      <a:pt x="2037" y="20824"/>
                    </a:cubicBezTo>
                    <a:lnTo>
                      <a:pt x="1" y="21586"/>
                    </a:lnTo>
                    <a:cubicBezTo>
                      <a:pt x="68" y="21892"/>
                      <a:pt x="364" y="21992"/>
                      <a:pt x="696" y="21992"/>
                    </a:cubicBezTo>
                    <a:cubicBezTo>
                      <a:pt x="894" y="21992"/>
                      <a:pt x="1104" y="21957"/>
                      <a:pt x="1287" y="21908"/>
                    </a:cubicBezTo>
                    <a:cubicBezTo>
                      <a:pt x="1434" y="21864"/>
                      <a:pt x="1605" y="21838"/>
                      <a:pt x="1772" y="21838"/>
                    </a:cubicBezTo>
                    <a:cubicBezTo>
                      <a:pt x="2145" y="21838"/>
                      <a:pt x="2496" y="21967"/>
                      <a:pt x="2513" y="22313"/>
                    </a:cubicBezTo>
                    <a:cubicBezTo>
                      <a:pt x="2545" y="22317"/>
                      <a:pt x="2576" y="22320"/>
                      <a:pt x="2607" y="22320"/>
                    </a:cubicBezTo>
                    <a:cubicBezTo>
                      <a:pt x="3306" y="22320"/>
                      <a:pt x="3750" y="21174"/>
                      <a:pt x="4399" y="21174"/>
                    </a:cubicBezTo>
                    <a:cubicBezTo>
                      <a:pt x="4459" y="21174"/>
                      <a:pt x="4521" y="21184"/>
                      <a:pt x="4585" y="21205"/>
                    </a:cubicBezTo>
                    <a:cubicBezTo>
                      <a:pt x="4966" y="21325"/>
                      <a:pt x="5097" y="21813"/>
                      <a:pt x="5442" y="22039"/>
                    </a:cubicBezTo>
                    <a:cubicBezTo>
                      <a:pt x="5632" y="22158"/>
                      <a:pt x="5847" y="22217"/>
                      <a:pt x="6073" y="22241"/>
                    </a:cubicBezTo>
                    <a:lnTo>
                      <a:pt x="8323" y="22587"/>
                    </a:lnTo>
                    <a:cubicBezTo>
                      <a:pt x="8930" y="22682"/>
                      <a:pt x="9550" y="22777"/>
                      <a:pt x="10169" y="22813"/>
                    </a:cubicBezTo>
                    <a:cubicBezTo>
                      <a:pt x="10303" y="22820"/>
                      <a:pt x="10438" y="22824"/>
                      <a:pt x="10574" y="22824"/>
                    </a:cubicBezTo>
                    <a:cubicBezTo>
                      <a:pt x="11307" y="22824"/>
                      <a:pt x="12052" y="22701"/>
                      <a:pt x="12645" y="22289"/>
                    </a:cubicBezTo>
                    <a:lnTo>
                      <a:pt x="12645" y="22289"/>
                    </a:lnTo>
                    <a:cubicBezTo>
                      <a:pt x="12581" y="22309"/>
                      <a:pt x="12516" y="22318"/>
                      <a:pt x="12451" y="22318"/>
                    </a:cubicBezTo>
                    <a:cubicBezTo>
                      <a:pt x="11945" y="22318"/>
                      <a:pt x="11479" y="21738"/>
                      <a:pt x="11669" y="21241"/>
                    </a:cubicBezTo>
                    <a:cubicBezTo>
                      <a:pt x="12038" y="20241"/>
                      <a:pt x="13895" y="20634"/>
                      <a:pt x="14264" y="19646"/>
                    </a:cubicBezTo>
                    <a:cubicBezTo>
                      <a:pt x="14443" y="19158"/>
                      <a:pt x="14110" y="18610"/>
                      <a:pt x="13645" y="18372"/>
                    </a:cubicBezTo>
                    <a:cubicBezTo>
                      <a:pt x="13193" y="18134"/>
                      <a:pt x="12645" y="18134"/>
                      <a:pt x="12133" y="18134"/>
                    </a:cubicBezTo>
                    <a:cubicBezTo>
                      <a:pt x="12228" y="17562"/>
                      <a:pt x="12336" y="16967"/>
                      <a:pt x="12240" y="16395"/>
                    </a:cubicBezTo>
                    <a:cubicBezTo>
                      <a:pt x="12145" y="15824"/>
                      <a:pt x="11824" y="15252"/>
                      <a:pt x="11288" y="15026"/>
                    </a:cubicBezTo>
                    <a:lnTo>
                      <a:pt x="11931" y="14931"/>
                    </a:lnTo>
                    <a:cubicBezTo>
                      <a:pt x="12455" y="14467"/>
                      <a:pt x="12324" y="13633"/>
                      <a:pt x="12145" y="12954"/>
                    </a:cubicBezTo>
                    <a:lnTo>
                      <a:pt x="12002" y="12431"/>
                    </a:lnTo>
                    <a:cubicBezTo>
                      <a:pt x="11824" y="11728"/>
                      <a:pt x="11645" y="11026"/>
                      <a:pt x="11407" y="10347"/>
                    </a:cubicBezTo>
                    <a:cubicBezTo>
                      <a:pt x="11237" y="9901"/>
                      <a:pt x="10897" y="9370"/>
                      <a:pt x="10462" y="9370"/>
                    </a:cubicBezTo>
                    <a:cubicBezTo>
                      <a:pt x="10409" y="9370"/>
                      <a:pt x="10355" y="9378"/>
                      <a:pt x="10300" y="9394"/>
                    </a:cubicBezTo>
                    <a:cubicBezTo>
                      <a:pt x="10490" y="9335"/>
                      <a:pt x="10585" y="9133"/>
                      <a:pt x="10526" y="8954"/>
                    </a:cubicBezTo>
                    <a:cubicBezTo>
                      <a:pt x="10597" y="8359"/>
                      <a:pt x="10181" y="7811"/>
                      <a:pt x="9597" y="7716"/>
                    </a:cubicBezTo>
                    <a:cubicBezTo>
                      <a:pt x="9169" y="7668"/>
                      <a:pt x="8526" y="7751"/>
                      <a:pt x="8490" y="7323"/>
                    </a:cubicBezTo>
                    <a:cubicBezTo>
                      <a:pt x="8467" y="7076"/>
                      <a:pt x="8731" y="6892"/>
                      <a:pt x="8981" y="6892"/>
                    </a:cubicBezTo>
                    <a:cubicBezTo>
                      <a:pt x="8996" y="6892"/>
                      <a:pt x="9011" y="6893"/>
                      <a:pt x="9026" y="6894"/>
                    </a:cubicBezTo>
                    <a:cubicBezTo>
                      <a:pt x="9276" y="6930"/>
                      <a:pt x="9490" y="7108"/>
                      <a:pt x="9692" y="7275"/>
                    </a:cubicBezTo>
                    <a:cubicBezTo>
                      <a:pt x="9740" y="7013"/>
                      <a:pt x="9800" y="6739"/>
                      <a:pt x="9859" y="6477"/>
                    </a:cubicBezTo>
                    <a:cubicBezTo>
                      <a:pt x="10021" y="6553"/>
                      <a:pt x="10195" y="6587"/>
                      <a:pt x="10369" y="6587"/>
                    </a:cubicBezTo>
                    <a:cubicBezTo>
                      <a:pt x="10772" y="6587"/>
                      <a:pt x="11183" y="6406"/>
                      <a:pt x="11490" y="6132"/>
                    </a:cubicBezTo>
                    <a:cubicBezTo>
                      <a:pt x="11931" y="5751"/>
                      <a:pt x="12217" y="5203"/>
                      <a:pt x="12478" y="4680"/>
                    </a:cubicBezTo>
                    <a:cubicBezTo>
                      <a:pt x="12538" y="4584"/>
                      <a:pt x="12574" y="4465"/>
                      <a:pt x="12586" y="4358"/>
                    </a:cubicBezTo>
                    <a:cubicBezTo>
                      <a:pt x="12598" y="4072"/>
                      <a:pt x="12336" y="3870"/>
                      <a:pt x="12097" y="3739"/>
                    </a:cubicBezTo>
                    <a:cubicBezTo>
                      <a:pt x="11677" y="3533"/>
                      <a:pt x="11225" y="3432"/>
                      <a:pt x="10769" y="3432"/>
                    </a:cubicBezTo>
                    <a:cubicBezTo>
                      <a:pt x="10593" y="3432"/>
                      <a:pt x="10416" y="3447"/>
                      <a:pt x="10240" y="3477"/>
                    </a:cubicBezTo>
                    <a:cubicBezTo>
                      <a:pt x="10084" y="3508"/>
                      <a:pt x="9899" y="3536"/>
                      <a:pt x="9725" y="3536"/>
                    </a:cubicBezTo>
                    <a:cubicBezTo>
                      <a:pt x="9436" y="3536"/>
                      <a:pt x="9177" y="3459"/>
                      <a:pt x="9133" y="3191"/>
                    </a:cubicBezTo>
                    <a:cubicBezTo>
                      <a:pt x="9097" y="2977"/>
                      <a:pt x="9264" y="2763"/>
                      <a:pt x="9430" y="2620"/>
                    </a:cubicBezTo>
                    <a:cubicBezTo>
                      <a:pt x="10109" y="2001"/>
                      <a:pt x="10966" y="1608"/>
                      <a:pt x="11883" y="1489"/>
                    </a:cubicBezTo>
                    <a:cubicBezTo>
                      <a:pt x="11990" y="1024"/>
                      <a:pt x="11288" y="870"/>
                      <a:pt x="10812" y="834"/>
                    </a:cubicBezTo>
                    <a:cubicBezTo>
                      <a:pt x="10145" y="774"/>
                      <a:pt x="9538" y="477"/>
                      <a:pt x="90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highlight>
                    <a:srgbClr val="AC352C"/>
                  </a:highlight>
                </a:endParaRPr>
              </a:p>
            </p:txBody>
          </p:sp>
          <p:sp>
            <p:nvSpPr>
              <p:cNvPr id="1150" name="Google Shape;1150;p39"/>
              <p:cNvSpPr/>
              <p:nvPr/>
            </p:nvSpPr>
            <p:spPr>
              <a:xfrm>
                <a:off x="4600275" y="1993525"/>
                <a:ext cx="810525" cy="904375"/>
              </a:xfrm>
              <a:custGeom>
                <a:avLst/>
                <a:gdLst/>
                <a:ahLst/>
                <a:cxnLst/>
                <a:rect l="l" t="t" r="r" b="b"/>
                <a:pathLst>
                  <a:path w="32421" h="36175" extrusionOk="0">
                    <a:moveTo>
                      <a:pt x="29492" y="1"/>
                    </a:moveTo>
                    <a:lnTo>
                      <a:pt x="29492" y="1"/>
                    </a:lnTo>
                    <a:cubicBezTo>
                      <a:pt x="28635" y="417"/>
                      <a:pt x="28111" y="1287"/>
                      <a:pt x="28135" y="2239"/>
                    </a:cubicBezTo>
                    <a:cubicBezTo>
                      <a:pt x="28130" y="2239"/>
                      <a:pt x="28126" y="2239"/>
                      <a:pt x="28121" y="2239"/>
                    </a:cubicBezTo>
                    <a:cubicBezTo>
                      <a:pt x="27652" y="2239"/>
                      <a:pt x="27304" y="1616"/>
                      <a:pt x="27563" y="1215"/>
                    </a:cubicBezTo>
                    <a:lnTo>
                      <a:pt x="27563" y="1215"/>
                    </a:lnTo>
                    <a:lnTo>
                      <a:pt x="26825" y="2108"/>
                    </a:lnTo>
                    <a:cubicBezTo>
                      <a:pt x="26408" y="1608"/>
                      <a:pt x="26694" y="715"/>
                      <a:pt x="27313" y="548"/>
                    </a:cubicBezTo>
                    <a:cubicBezTo>
                      <a:pt x="27222" y="517"/>
                      <a:pt x="27130" y="503"/>
                      <a:pt x="27038" y="503"/>
                    </a:cubicBezTo>
                    <a:cubicBezTo>
                      <a:pt x="26569" y="503"/>
                      <a:pt x="26114" y="878"/>
                      <a:pt x="25825" y="1287"/>
                    </a:cubicBezTo>
                    <a:cubicBezTo>
                      <a:pt x="25479" y="1775"/>
                      <a:pt x="25206" y="2346"/>
                      <a:pt x="24682" y="2644"/>
                    </a:cubicBezTo>
                    <a:cubicBezTo>
                      <a:pt x="24158" y="2930"/>
                      <a:pt x="23491" y="2846"/>
                      <a:pt x="22943" y="3096"/>
                    </a:cubicBezTo>
                    <a:cubicBezTo>
                      <a:pt x="22384" y="3346"/>
                      <a:pt x="22146" y="4299"/>
                      <a:pt x="22717" y="4477"/>
                    </a:cubicBezTo>
                    <a:lnTo>
                      <a:pt x="20479" y="4906"/>
                    </a:lnTo>
                    <a:lnTo>
                      <a:pt x="21229" y="5942"/>
                    </a:lnTo>
                    <a:cubicBezTo>
                      <a:pt x="21075" y="5935"/>
                      <a:pt x="20917" y="5929"/>
                      <a:pt x="20757" y="5929"/>
                    </a:cubicBezTo>
                    <a:cubicBezTo>
                      <a:pt x="20127" y="5929"/>
                      <a:pt x="19483" y="6019"/>
                      <a:pt x="19074" y="6466"/>
                    </a:cubicBezTo>
                    <a:cubicBezTo>
                      <a:pt x="18836" y="6728"/>
                      <a:pt x="18717" y="7073"/>
                      <a:pt x="18598" y="7406"/>
                    </a:cubicBezTo>
                    <a:cubicBezTo>
                      <a:pt x="18383" y="8014"/>
                      <a:pt x="18145" y="8609"/>
                      <a:pt x="17883" y="9204"/>
                    </a:cubicBezTo>
                    <a:cubicBezTo>
                      <a:pt x="17574" y="9895"/>
                      <a:pt x="17205" y="10633"/>
                      <a:pt x="16526" y="11002"/>
                    </a:cubicBezTo>
                    <a:cubicBezTo>
                      <a:pt x="16312" y="10764"/>
                      <a:pt x="16014" y="10633"/>
                      <a:pt x="15704" y="10609"/>
                    </a:cubicBezTo>
                    <a:cubicBezTo>
                      <a:pt x="15657" y="11716"/>
                      <a:pt x="13752" y="11990"/>
                      <a:pt x="13716" y="13098"/>
                    </a:cubicBezTo>
                    <a:cubicBezTo>
                      <a:pt x="13704" y="13395"/>
                      <a:pt x="13835" y="13681"/>
                      <a:pt x="13764" y="13967"/>
                    </a:cubicBezTo>
                    <a:cubicBezTo>
                      <a:pt x="13657" y="14348"/>
                      <a:pt x="13240" y="14514"/>
                      <a:pt x="12930" y="14752"/>
                    </a:cubicBezTo>
                    <a:cubicBezTo>
                      <a:pt x="11704" y="15717"/>
                      <a:pt x="12204" y="17836"/>
                      <a:pt x="11144" y="18979"/>
                    </a:cubicBezTo>
                    <a:cubicBezTo>
                      <a:pt x="11067" y="19031"/>
                      <a:pt x="10978" y="19054"/>
                      <a:pt x="10888" y="19054"/>
                    </a:cubicBezTo>
                    <a:cubicBezTo>
                      <a:pt x="10606" y="19054"/>
                      <a:pt x="10314" y="18825"/>
                      <a:pt x="10323" y="18527"/>
                    </a:cubicBezTo>
                    <a:lnTo>
                      <a:pt x="10323" y="18527"/>
                    </a:lnTo>
                    <a:cubicBezTo>
                      <a:pt x="9882" y="18813"/>
                      <a:pt x="9525" y="19205"/>
                      <a:pt x="9263" y="19658"/>
                    </a:cubicBezTo>
                    <a:cubicBezTo>
                      <a:pt x="8346" y="21277"/>
                      <a:pt x="6465" y="23015"/>
                      <a:pt x="4655" y="23444"/>
                    </a:cubicBezTo>
                    <a:cubicBezTo>
                      <a:pt x="3846" y="23635"/>
                      <a:pt x="2977" y="23646"/>
                      <a:pt x="2250" y="24039"/>
                    </a:cubicBezTo>
                    <a:cubicBezTo>
                      <a:pt x="1286" y="24575"/>
                      <a:pt x="762" y="25659"/>
                      <a:pt x="941" y="26742"/>
                    </a:cubicBezTo>
                    <a:cubicBezTo>
                      <a:pt x="1357" y="26814"/>
                      <a:pt x="1310" y="27421"/>
                      <a:pt x="1155" y="27814"/>
                    </a:cubicBezTo>
                    <a:lnTo>
                      <a:pt x="512" y="29480"/>
                    </a:lnTo>
                    <a:lnTo>
                      <a:pt x="1298" y="29528"/>
                    </a:lnTo>
                    <a:cubicBezTo>
                      <a:pt x="1441" y="30326"/>
                      <a:pt x="929" y="31100"/>
                      <a:pt x="143" y="31266"/>
                    </a:cubicBezTo>
                    <a:lnTo>
                      <a:pt x="881" y="31945"/>
                    </a:lnTo>
                    <a:cubicBezTo>
                      <a:pt x="845" y="32636"/>
                      <a:pt x="12" y="33100"/>
                      <a:pt x="0" y="33802"/>
                    </a:cubicBezTo>
                    <a:cubicBezTo>
                      <a:pt x="0" y="34231"/>
                      <a:pt x="322" y="34588"/>
                      <a:pt x="631" y="34898"/>
                    </a:cubicBezTo>
                    <a:cubicBezTo>
                      <a:pt x="1084" y="35338"/>
                      <a:pt x="1560" y="35803"/>
                      <a:pt x="2155" y="36029"/>
                    </a:cubicBezTo>
                    <a:cubicBezTo>
                      <a:pt x="2392" y="36123"/>
                      <a:pt x="2650" y="36175"/>
                      <a:pt x="2905" y="36175"/>
                    </a:cubicBezTo>
                    <a:cubicBezTo>
                      <a:pt x="3292" y="36175"/>
                      <a:pt x="3668" y="36056"/>
                      <a:pt x="3941" y="35791"/>
                    </a:cubicBezTo>
                    <a:cubicBezTo>
                      <a:pt x="4334" y="35410"/>
                      <a:pt x="4453" y="34779"/>
                      <a:pt x="4917" y="34493"/>
                    </a:cubicBezTo>
                    <a:cubicBezTo>
                      <a:pt x="5215" y="34303"/>
                      <a:pt x="5596" y="34303"/>
                      <a:pt x="5929" y="34195"/>
                    </a:cubicBezTo>
                    <a:cubicBezTo>
                      <a:pt x="6870" y="33886"/>
                      <a:pt x="7346" y="32826"/>
                      <a:pt x="7561" y="31850"/>
                    </a:cubicBezTo>
                    <a:cubicBezTo>
                      <a:pt x="7648" y="31420"/>
                      <a:pt x="7969" y="30870"/>
                      <a:pt x="8317" y="30870"/>
                    </a:cubicBezTo>
                    <a:cubicBezTo>
                      <a:pt x="8394" y="30870"/>
                      <a:pt x="8472" y="30897"/>
                      <a:pt x="8549" y="30957"/>
                    </a:cubicBezTo>
                    <a:cubicBezTo>
                      <a:pt x="8739" y="31100"/>
                      <a:pt x="8751" y="31374"/>
                      <a:pt x="8739" y="31612"/>
                    </a:cubicBezTo>
                    <a:cubicBezTo>
                      <a:pt x="8739" y="32350"/>
                      <a:pt x="8727" y="33100"/>
                      <a:pt x="8715" y="33838"/>
                    </a:cubicBezTo>
                    <a:cubicBezTo>
                      <a:pt x="8715" y="33957"/>
                      <a:pt x="8715" y="34088"/>
                      <a:pt x="8715" y="34207"/>
                    </a:cubicBezTo>
                    <a:lnTo>
                      <a:pt x="9561" y="31993"/>
                    </a:lnTo>
                    <a:cubicBezTo>
                      <a:pt x="9644" y="31707"/>
                      <a:pt x="9799" y="31457"/>
                      <a:pt x="10013" y="31243"/>
                    </a:cubicBezTo>
                    <a:cubicBezTo>
                      <a:pt x="10151" y="31113"/>
                      <a:pt x="10333" y="31046"/>
                      <a:pt x="10522" y="31046"/>
                    </a:cubicBezTo>
                    <a:cubicBezTo>
                      <a:pt x="10594" y="31046"/>
                      <a:pt x="10667" y="31056"/>
                      <a:pt x="10740" y="31076"/>
                    </a:cubicBezTo>
                    <a:cubicBezTo>
                      <a:pt x="10573" y="29742"/>
                      <a:pt x="10859" y="28385"/>
                      <a:pt x="11537" y="27218"/>
                    </a:cubicBezTo>
                    <a:cubicBezTo>
                      <a:pt x="11192" y="27040"/>
                      <a:pt x="10644" y="26659"/>
                      <a:pt x="10692" y="26087"/>
                    </a:cubicBezTo>
                    <a:cubicBezTo>
                      <a:pt x="10704" y="25944"/>
                      <a:pt x="10740" y="25801"/>
                      <a:pt x="10799" y="25671"/>
                    </a:cubicBezTo>
                    <a:cubicBezTo>
                      <a:pt x="10847" y="25587"/>
                      <a:pt x="10871" y="25492"/>
                      <a:pt x="10894" y="25397"/>
                    </a:cubicBezTo>
                    <a:cubicBezTo>
                      <a:pt x="10930" y="25147"/>
                      <a:pt x="10799" y="24909"/>
                      <a:pt x="10656" y="24658"/>
                    </a:cubicBezTo>
                    <a:cubicBezTo>
                      <a:pt x="10585" y="24539"/>
                      <a:pt x="10525" y="24420"/>
                      <a:pt x="10466" y="24289"/>
                    </a:cubicBezTo>
                    <a:cubicBezTo>
                      <a:pt x="10335" y="23956"/>
                      <a:pt x="10382" y="23587"/>
                      <a:pt x="10585" y="23301"/>
                    </a:cubicBezTo>
                    <a:cubicBezTo>
                      <a:pt x="10644" y="23206"/>
                      <a:pt x="10740" y="23146"/>
                      <a:pt x="10847" y="23111"/>
                    </a:cubicBezTo>
                    <a:cubicBezTo>
                      <a:pt x="10704" y="22468"/>
                      <a:pt x="10787" y="21801"/>
                      <a:pt x="11097" y="21218"/>
                    </a:cubicBezTo>
                    <a:cubicBezTo>
                      <a:pt x="11299" y="20813"/>
                      <a:pt x="11680" y="20503"/>
                      <a:pt x="12121" y="20384"/>
                    </a:cubicBezTo>
                    <a:cubicBezTo>
                      <a:pt x="12549" y="20265"/>
                      <a:pt x="12990" y="20337"/>
                      <a:pt x="13383" y="20277"/>
                    </a:cubicBezTo>
                    <a:cubicBezTo>
                      <a:pt x="13704" y="20229"/>
                      <a:pt x="14049" y="20039"/>
                      <a:pt x="14109" y="19753"/>
                    </a:cubicBezTo>
                    <a:lnTo>
                      <a:pt x="13026" y="18562"/>
                    </a:lnTo>
                    <a:lnTo>
                      <a:pt x="13252" y="18467"/>
                    </a:lnTo>
                    <a:cubicBezTo>
                      <a:pt x="13835" y="18217"/>
                      <a:pt x="14252" y="17693"/>
                      <a:pt x="14383" y="17074"/>
                    </a:cubicBezTo>
                    <a:cubicBezTo>
                      <a:pt x="14419" y="16860"/>
                      <a:pt x="14430" y="16634"/>
                      <a:pt x="14442" y="16407"/>
                    </a:cubicBezTo>
                    <a:cubicBezTo>
                      <a:pt x="14454" y="15955"/>
                      <a:pt x="14466" y="15479"/>
                      <a:pt x="14764" y="15086"/>
                    </a:cubicBezTo>
                    <a:cubicBezTo>
                      <a:pt x="14966" y="14848"/>
                      <a:pt x="15216" y="14645"/>
                      <a:pt x="15490" y="14491"/>
                    </a:cubicBezTo>
                    <a:cubicBezTo>
                      <a:pt x="15847" y="14276"/>
                      <a:pt x="16145" y="14086"/>
                      <a:pt x="16205" y="13752"/>
                    </a:cubicBezTo>
                    <a:cubicBezTo>
                      <a:pt x="16205" y="13705"/>
                      <a:pt x="16216" y="13657"/>
                      <a:pt x="16216" y="13610"/>
                    </a:cubicBezTo>
                    <a:cubicBezTo>
                      <a:pt x="16216" y="13502"/>
                      <a:pt x="16240" y="13395"/>
                      <a:pt x="16264" y="13300"/>
                    </a:cubicBezTo>
                    <a:cubicBezTo>
                      <a:pt x="16383" y="12978"/>
                      <a:pt x="16716" y="12848"/>
                      <a:pt x="16990" y="12728"/>
                    </a:cubicBezTo>
                    <a:cubicBezTo>
                      <a:pt x="17264" y="12597"/>
                      <a:pt x="17478" y="12514"/>
                      <a:pt x="17490" y="12336"/>
                    </a:cubicBezTo>
                    <a:cubicBezTo>
                      <a:pt x="17478" y="12228"/>
                      <a:pt x="17455" y="12133"/>
                      <a:pt x="17395" y="12038"/>
                    </a:cubicBezTo>
                    <a:cubicBezTo>
                      <a:pt x="17348" y="11931"/>
                      <a:pt x="17300" y="11812"/>
                      <a:pt x="17276" y="11693"/>
                    </a:cubicBezTo>
                    <a:cubicBezTo>
                      <a:pt x="17193" y="11133"/>
                      <a:pt x="17776" y="10764"/>
                      <a:pt x="18157" y="10526"/>
                    </a:cubicBezTo>
                    <a:cubicBezTo>
                      <a:pt x="18395" y="10395"/>
                      <a:pt x="18574" y="10181"/>
                      <a:pt x="18657" y="9919"/>
                    </a:cubicBezTo>
                    <a:cubicBezTo>
                      <a:pt x="18669" y="9835"/>
                      <a:pt x="18657" y="9752"/>
                      <a:pt x="18598" y="9692"/>
                    </a:cubicBezTo>
                    <a:lnTo>
                      <a:pt x="18431" y="9490"/>
                    </a:lnTo>
                    <a:lnTo>
                      <a:pt x="18693" y="9419"/>
                    </a:lnTo>
                    <a:cubicBezTo>
                      <a:pt x="18801" y="9388"/>
                      <a:pt x="18914" y="9374"/>
                      <a:pt x="19027" y="9374"/>
                    </a:cubicBezTo>
                    <a:cubicBezTo>
                      <a:pt x="19226" y="9374"/>
                      <a:pt x="19428" y="9418"/>
                      <a:pt x="19610" y="9502"/>
                    </a:cubicBezTo>
                    <a:cubicBezTo>
                      <a:pt x="19955" y="9276"/>
                      <a:pt x="20193" y="8907"/>
                      <a:pt x="20265" y="8502"/>
                    </a:cubicBezTo>
                    <a:lnTo>
                      <a:pt x="20312" y="8228"/>
                    </a:lnTo>
                    <a:lnTo>
                      <a:pt x="20538" y="8383"/>
                    </a:lnTo>
                    <a:cubicBezTo>
                      <a:pt x="20565" y="8402"/>
                      <a:pt x="20598" y="8411"/>
                      <a:pt x="20633" y="8411"/>
                    </a:cubicBezTo>
                    <a:cubicBezTo>
                      <a:pt x="20661" y="8411"/>
                      <a:pt x="20690" y="8405"/>
                      <a:pt x="20717" y="8395"/>
                    </a:cubicBezTo>
                    <a:cubicBezTo>
                      <a:pt x="20860" y="8347"/>
                      <a:pt x="20979" y="8240"/>
                      <a:pt x="21050" y="8085"/>
                    </a:cubicBezTo>
                    <a:cubicBezTo>
                      <a:pt x="21098" y="7954"/>
                      <a:pt x="21134" y="7823"/>
                      <a:pt x="21158" y="7680"/>
                    </a:cubicBezTo>
                    <a:cubicBezTo>
                      <a:pt x="21181" y="7502"/>
                      <a:pt x="21241" y="7323"/>
                      <a:pt x="21312" y="7144"/>
                    </a:cubicBezTo>
                    <a:cubicBezTo>
                      <a:pt x="21431" y="6918"/>
                      <a:pt x="21646" y="6763"/>
                      <a:pt x="21896" y="6704"/>
                    </a:cubicBezTo>
                    <a:cubicBezTo>
                      <a:pt x="21729" y="6382"/>
                      <a:pt x="21705" y="6049"/>
                      <a:pt x="21955" y="5823"/>
                    </a:cubicBezTo>
                    <a:cubicBezTo>
                      <a:pt x="22052" y="5726"/>
                      <a:pt x="22187" y="5678"/>
                      <a:pt x="22326" y="5678"/>
                    </a:cubicBezTo>
                    <a:cubicBezTo>
                      <a:pt x="22341" y="5678"/>
                      <a:pt x="22356" y="5679"/>
                      <a:pt x="22372" y="5680"/>
                    </a:cubicBezTo>
                    <a:cubicBezTo>
                      <a:pt x="22693" y="5716"/>
                      <a:pt x="23003" y="5978"/>
                      <a:pt x="23182" y="6228"/>
                    </a:cubicBezTo>
                    <a:lnTo>
                      <a:pt x="23241" y="6299"/>
                    </a:lnTo>
                    <a:cubicBezTo>
                      <a:pt x="23408" y="6561"/>
                      <a:pt x="23634" y="6799"/>
                      <a:pt x="23872" y="6990"/>
                    </a:cubicBezTo>
                    <a:cubicBezTo>
                      <a:pt x="24035" y="7109"/>
                      <a:pt x="24259" y="7205"/>
                      <a:pt x="24478" y="7205"/>
                    </a:cubicBezTo>
                    <a:cubicBezTo>
                      <a:pt x="24564" y="7205"/>
                      <a:pt x="24649" y="7190"/>
                      <a:pt x="24729" y="7156"/>
                    </a:cubicBezTo>
                    <a:lnTo>
                      <a:pt x="24848" y="7109"/>
                    </a:lnTo>
                    <a:lnTo>
                      <a:pt x="24920" y="7192"/>
                    </a:lnTo>
                    <a:cubicBezTo>
                      <a:pt x="25059" y="7341"/>
                      <a:pt x="25247" y="7415"/>
                      <a:pt x="25444" y="7415"/>
                    </a:cubicBezTo>
                    <a:cubicBezTo>
                      <a:pt x="25483" y="7415"/>
                      <a:pt x="25523" y="7412"/>
                      <a:pt x="25563" y="7406"/>
                    </a:cubicBezTo>
                    <a:cubicBezTo>
                      <a:pt x="25718" y="7371"/>
                      <a:pt x="25872" y="7311"/>
                      <a:pt x="26003" y="7228"/>
                    </a:cubicBezTo>
                    <a:cubicBezTo>
                      <a:pt x="26384" y="7037"/>
                      <a:pt x="26801" y="6811"/>
                      <a:pt x="27087" y="6478"/>
                    </a:cubicBezTo>
                    <a:cubicBezTo>
                      <a:pt x="27313" y="6180"/>
                      <a:pt x="27444" y="5716"/>
                      <a:pt x="27242" y="5382"/>
                    </a:cubicBezTo>
                    <a:cubicBezTo>
                      <a:pt x="27230" y="5358"/>
                      <a:pt x="27218" y="5335"/>
                      <a:pt x="27194" y="5311"/>
                    </a:cubicBezTo>
                    <a:cubicBezTo>
                      <a:pt x="27134" y="5239"/>
                      <a:pt x="27099" y="5156"/>
                      <a:pt x="27063" y="5073"/>
                    </a:cubicBezTo>
                    <a:cubicBezTo>
                      <a:pt x="27027" y="4918"/>
                      <a:pt x="27039" y="4751"/>
                      <a:pt x="27099" y="4608"/>
                    </a:cubicBezTo>
                    <a:cubicBezTo>
                      <a:pt x="27242" y="4156"/>
                      <a:pt x="27456" y="3739"/>
                      <a:pt x="27730" y="3370"/>
                    </a:cubicBezTo>
                    <a:lnTo>
                      <a:pt x="27908" y="3132"/>
                    </a:lnTo>
                    <a:lnTo>
                      <a:pt x="28027" y="3406"/>
                    </a:lnTo>
                    <a:cubicBezTo>
                      <a:pt x="28120" y="3585"/>
                      <a:pt x="28299" y="3682"/>
                      <a:pt x="28482" y="3682"/>
                    </a:cubicBezTo>
                    <a:cubicBezTo>
                      <a:pt x="28603" y="3682"/>
                      <a:pt x="28725" y="3639"/>
                      <a:pt x="28825" y="3549"/>
                    </a:cubicBezTo>
                    <a:cubicBezTo>
                      <a:pt x="28861" y="3513"/>
                      <a:pt x="28897" y="3477"/>
                      <a:pt x="28920" y="3430"/>
                    </a:cubicBezTo>
                    <a:cubicBezTo>
                      <a:pt x="28968" y="3370"/>
                      <a:pt x="29016" y="3299"/>
                      <a:pt x="29075" y="3251"/>
                    </a:cubicBezTo>
                    <a:cubicBezTo>
                      <a:pt x="29213" y="3113"/>
                      <a:pt x="29395" y="3044"/>
                      <a:pt x="29580" y="3044"/>
                    </a:cubicBezTo>
                    <a:cubicBezTo>
                      <a:pt x="29683" y="3044"/>
                      <a:pt x="29787" y="3066"/>
                      <a:pt x="29885" y="3108"/>
                    </a:cubicBezTo>
                    <a:lnTo>
                      <a:pt x="29968" y="3144"/>
                    </a:lnTo>
                    <a:lnTo>
                      <a:pt x="30063" y="3656"/>
                    </a:lnTo>
                    <a:cubicBezTo>
                      <a:pt x="30073" y="3655"/>
                      <a:pt x="30083" y="3655"/>
                      <a:pt x="30093" y="3655"/>
                    </a:cubicBezTo>
                    <a:cubicBezTo>
                      <a:pt x="30380" y="3655"/>
                      <a:pt x="30651" y="3819"/>
                      <a:pt x="30778" y="4073"/>
                    </a:cubicBezTo>
                    <a:cubicBezTo>
                      <a:pt x="30873" y="4251"/>
                      <a:pt x="30921" y="4442"/>
                      <a:pt x="30933" y="4644"/>
                    </a:cubicBezTo>
                    <a:cubicBezTo>
                      <a:pt x="31361" y="4287"/>
                      <a:pt x="31873" y="4049"/>
                      <a:pt x="32421" y="3930"/>
                    </a:cubicBezTo>
                    <a:cubicBezTo>
                      <a:pt x="32111" y="3299"/>
                      <a:pt x="32016" y="2572"/>
                      <a:pt x="32183" y="1882"/>
                    </a:cubicBezTo>
                    <a:cubicBezTo>
                      <a:pt x="32230" y="1644"/>
                      <a:pt x="32099" y="1668"/>
                      <a:pt x="32040" y="1429"/>
                    </a:cubicBezTo>
                    <a:cubicBezTo>
                      <a:pt x="31901" y="1561"/>
                      <a:pt x="31720" y="1619"/>
                      <a:pt x="31534" y="1619"/>
                    </a:cubicBezTo>
                    <a:cubicBezTo>
                      <a:pt x="31148" y="1619"/>
                      <a:pt x="30743" y="1363"/>
                      <a:pt x="30671" y="977"/>
                    </a:cubicBezTo>
                    <a:cubicBezTo>
                      <a:pt x="30650" y="976"/>
                      <a:pt x="30629" y="975"/>
                      <a:pt x="30609" y="975"/>
                    </a:cubicBezTo>
                    <a:cubicBezTo>
                      <a:pt x="30064" y="975"/>
                      <a:pt x="29612" y="1426"/>
                      <a:pt x="29635" y="1977"/>
                    </a:cubicBezTo>
                    <a:lnTo>
                      <a:pt x="28658" y="1810"/>
                    </a:lnTo>
                    <a:cubicBezTo>
                      <a:pt x="28944" y="1215"/>
                      <a:pt x="29218" y="608"/>
                      <a:pt x="2949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9"/>
              <p:cNvSpPr/>
              <p:nvPr/>
            </p:nvSpPr>
            <p:spPr>
              <a:xfrm>
                <a:off x="4820225" y="2168450"/>
                <a:ext cx="445925" cy="950475"/>
              </a:xfrm>
              <a:custGeom>
                <a:avLst/>
                <a:gdLst/>
                <a:ahLst/>
                <a:cxnLst/>
                <a:rect l="l" t="t" r="r" b="b"/>
                <a:pathLst>
                  <a:path w="17837" h="38019" extrusionOk="0">
                    <a:moveTo>
                      <a:pt x="13211" y="0"/>
                    </a:moveTo>
                    <a:cubicBezTo>
                      <a:pt x="13197" y="0"/>
                      <a:pt x="13183" y="2"/>
                      <a:pt x="13169" y="5"/>
                    </a:cubicBezTo>
                    <a:cubicBezTo>
                      <a:pt x="13014" y="40"/>
                      <a:pt x="12895" y="136"/>
                      <a:pt x="12824" y="278"/>
                    </a:cubicBezTo>
                    <a:cubicBezTo>
                      <a:pt x="12764" y="409"/>
                      <a:pt x="12717" y="564"/>
                      <a:pt x="12693" y="719"/>
                    </a:cubicBezTo>
                    <a:cubicBezTo>
                      <a:pt x="12657" y="874"/>
                      <a:pt x="12621" y="1040"/>
                      <a:pt x="12562" y="1195"/>
                    </a:cubicBezTo>
                    <a:cubicBezTo>
                      <a:pt x="12455" y="1433"/>
                      <a:pt x="12252" y="1612"/>
                      <a:pt x="12014" y="1695"/>
                    </a:cubicBezTo>
                    <a:cubicBezTo>
                      <a:pt x="11953" y="1713"/>
                      <a:pt x="11892" y="1724"/>
                      <a:pt x="11831" y="1724"/>
                    </a:cubicBezTo>
                    <a:cubicBezTo>
                      <a:pt x="11809" y="1724"/>
                      <a:pt x="11787" y="1722"/>
                      <a:pt x="11764" y="1719"/>
                    </a:cubicBezTo>
                    <a:cubicBezTo>
                      <a:pt x="11621" y="2183"/>
                      <a:pt x="11312" y="2576"/>
                      <a:pt x="10895" y="2814"/>
                    </a:cubicBezTo>
                    <a:lnTo>
                      <a:pt x="10812" y="2862"/>
                    </a:lnTo>
                    <a:lnTo>
                      <a:pt x="10728" y="2814"/>
                    </a:lnTo>
                    <a:cubicBezTo>
                      <a:pt x="10579" y="2729"/>
                      <a:pt x="10409" y="2682"/>
                      <a:pt x="10238" y="2682"/>
                    </a:cubicBezTo>
                    <a:cubicBezTo>
                      <a:pt x="10219" y="2682"/>
                      <a:pt x="10200" y="2682"/>
                      <a:pt x="10181" y="2683"/>
                    </a:cubicBezTo>
                    <a:cubicBezTo>
                      <a:pt x="10204" y="2767"/>
                      <a:pt x="10204" y="2850"/>
                      <a:pt x="10181" y="2933"/>
                    </a:cubicBezTo>
                    <a:cubicBezTo>
                      <a:pt x="10121" y="3303"/>
                      <a:pt x="9800" y="3624"/>
                      <a:pt x="9538" y="3791"/>
                    </a:cubicBezTo>
                    <a:cubicBezTo>
                      <a:pt x="9121" y="4041"/>
                      <a:pt x="8764" y="4291"/>
                      <a:pt x="8811" y="4612"/>
                    </a:cubicBezTo>
                    <a:cubicBezTo>
                      <a:pt x="8823" y="4696"/>
                      <a:pt x="8859" y="4779"/>
                      <a:pt x="8907" y="4862"/>
                    </a:cubicBezTo>
                    <a:cubicBezTo>
                      <a:pt x="8978" y="5005"/>
                      <a:pt x="9026" y="5172"/>
                      <a:pt x="9026" y="5339"/>
                    </a:cubicBezTo>
                    <a:cubicBezTo>
                      <a:pt x="8990" y="5731"/>
                      <a:pt x="8633" y="5874"/>
                      <a:pt x="8311" y="6005"/>
                    </a:cubicBezTo>
                    <a:cubicBezTo>
                      <a:pt x="8073" y="6112"/>
                      <a:pt x="7847" y="6208"/>
                      <a:pt x="7788" y="6386"/>
                    </a:cubicBezTo>
                    <a:cubicBezTo>
                      <a:pt x="7764" y="6446"/>
                      <a:pt x="7752" y="6529"/>
                      <a:pt x="7752" y="6601"/>
                    </a:cubicBezTo>
                    <a:cubicBezTo>
                      <a:pt x="7752" y="6660"/>
                      <a:pt x="7740" y="6720"/>
                      <a:pt x="7728" y="6779"/>
                    </a:cubicBezTo>
                    <a:cubicBezTo>
                      <a:pt x="7645" y="7255"/>
                      <a:pt x="7252" y="7505"/>
                      <a:pt x="6859" y="7755"/>
                    </a:cubicBezTo>
                    <a:cubicBezTo>
                      <a:pt x="6621" y="7886"/>
                      <a:pt x="6406" y="8053"/>
                      <a:pt x="6228" y="8267"/>
                    </a:cubicBezTo>
                    <a:cubicBezTo>
                      <a:pt x="6002" y="8565"/>
                      <a:pt x="5990" y="8970"/>
                      <a:pt x="5966" y="9399"/>
                    </a:cubicBezTo>
                    <a:cubicBezTo>
                      <a:pt x="5966" y="9637"/>
                      <a:pt x="5942" y="9875"/>
                      <a:pt x="5906" y="10113"/>
                    </a:cubicBezTo>
                    <a:cubicBezTo>
                      <a:pt x="5775" y="10756"/>
                      <a:pt x="5371" y="11327"/>
                      <a:pt x="4787" y="11649"/>
                    </a:cubicBezTo>
                    <a:lnTo>
                      <a:pt x="5656" y="12613"/>
                    </a:lnTo>
                    <a:lnTo>
                      <a:pt x="5656" y="12673"/>
                    </a:lnTo>
                    <a:cubicBezTo>
                      <a:pt x="5632" y="13185"/>
                      <a:pt x="5121" y="13518"/>
                      <a:pt x="4632" y="13590"/>
                    </a:cubicBezTo>
                    <a:cubicBezTo>
                      <a:pt x="4192" y="13649"/>
                      <a:pt x="3775" y="13578"/>
                      <a:pt x="3406" y="13685"/>
                    </a:cubicBezTo>
                    <a:cubicBezTo>
                      <a:pt x="3049" y="13780"/>
                      <a:pt x="2751" y="14030"/>
                      <a:pt x="2584" y="14352"/>
                    </a:cubicBezTo>
                    <a:cubicBezTo>
                      <a:pt x="2299" y="14923"/>
                      <a:pt x="2239" y="15578"/>
                      <a:pt x="2418" y="16185"/>
                    </a:cubicBezTo>
                    <a:lnTo>
                      <a:pt x="2501" y="16447"/>
                    </a:lnTo>
                    <a:lnTo>
                      <a:pt x="2227" y="16399"/>
                    </a:lnTo>
                    <a:cubicBezTo>
                      <a:pt x="2218" y="16398"/>
                      <a:pt x="2209" y="16397"/>
                      <a:pt x="2200" y="16397"/>
                    </a:cubicBezTo>
                    <a:cubicBezTo>
                      <a:pt x="2138" y="16397"/>
                      <a:pt x="2080" y="16431"/>
                      <a:pt x="2049" y="16483"/>
                    </a:cubicBezTo>
                    <a:cubicBezTo>
                      <a:pt x="1918" y="16673"/>
                      <a:pt x="1894" y="16911"/>
                      <a:pt x="1977" y="17126"/>
                    </a:cubicBezTo>
                    <a:cubicBezTo>
                      <a:pt x="2025" y="17245"/>
                      <a:pt x="2084" y="17352"/>
                      <a:pt x="2144" y="17459"/>
                    </a:cubicBezTo>
                    <a:cubicBezTo>
                      <a:pt x="2311" y="17757"/>
                      <a:pt x="2477" y="18054"/>
                      <a:pt x="2430" y="18412"/>
                    </a:cubicBezTo>
                    <a:cubicBezTo>
                      <a:pt x="2406" y="18531"/>
                      <a:pt x="2370" y="18662"/>
                      <a:pt x="2311" y="18769"/>
                    </a:cubicBezTo>
                    <a:cubicBezTo>
                      <a:pt x="2275" y="18864"/>
                      <a:pt x="2239" y="18971"/>
                      <a:pt x="2227" y="19078"/>
                    </a:cubicBezTo>
                    <a:cubicBezTo>
                      <a:pt x="2192" y="19388"/>
                      <a:pt x="2465" y="19674"/>
                      <a:pt x="3049" y="19971"/>
                    </a:cubicBezTo>
                    <a:lnTo>
                      <a:pt x="3216" y="20067"/>
                    </a:lnTo>
                    <a:lnTo>
                      <a:pt x="3108" y="20221"/>
                    </a:lnTo>
                    <a:cubicBezTo>
                      <a:pt x="2251" y="21614"/>
                      <a:pt x="2001" y="23305"/>
                      <a:pt x="2454" y="24877"/>
                    </a:cubicBezTo>
                    <a:lnTo>
                      <a:pt x="2477" y="24984"/>
                    </a:lnTo>
                    <a:cubicBezTo>
                      <a:pt x="2644" y="25531"/>
                      <a:pt x="2835" y="26222"/>
                      <a:pt x="2430" y="26710"/>
                    </a:cubicBezTo>
                    <a:lnTo>
                      <a:pt x="2263" y="26913"/>
                    </a:lnTo>
                    <a:lnTo>
                      <a:pt x="2144" y="26686"/>
                    </a:lnTo>
                    <a:cubicBezTo>
                      <a:pt x="1775" y="25972"/>
                      <a:pt x="1668" y="25162"/>
                      <a:pt x="1846" y="24377"/>
                    </a:cubicBezTo>
                    <a:cubicBezTo>
                      <a:pt x="1810" y="24367"/>
                      <a:pt x="1772" y="24363"/>
                      <a:pt x="1734" y="24363"/>
                    </a:cubicBezTo>
                    <a:cubicBezTo>
                      <a:pt x="1622" y="24363"/>
                      <a:pt x="1509" y="24401"/>
                      <a:pt x="1430" y="24472"/>
                    </a:cubicBezTo>
                    <a:cubicBezTo>
                      <a:pt x="1263" y="24650"/>
                      <a:pt x="1144" y="24853"/>
                      <a:pt x="1072" y="25091"/>
                    </a:cubicBezTo>
                    <a:lnTo>
                      <a:pt x="108" y="27615"/>
                    </a:lnTo>
                    <a:lnTo>
                      <a:pt x="1" y="27579"/>
                    </a:lnTo>
                    <a:lnTo>
                      <a:pt x="1" y="27579"/>
                    </a:lnTo>
                    <a:cubicBezTo>
                      <a:pt x="13" y="27615"/>
                      <a:pt x="13" y="27639"/>
                      <a:pt x="37" y="27675"/>
                    </a:cubicBezTo>
                    <a:cubicBezTo>
                      <a:pt x="156" y="27865"/>
                      <a:pt x="298" y="28056"/>
                      <a:pt x="465" y="28222"/>
                    </a:cubicBezTo>
                    <a:cubicBezTo>
                      <a:pt x="1549" y="29603"/>
                      <a:pt x="346" y="31889"/>
                      <a:pt x="1406" y="33282"/>
                    </a:cubicBezTo>
                    <a:cubicBezTo>
                      <a:pt x="1525" y="33402"/>
                      <a:pt x="1608" y="33544"/>
                      <a:pt x="1668" y="33711"/>
                    </a:cubicBezTo>
                    <a:cubicBezTo>
                      <a:pt x="1727" y="34009"/>
                      <a:pt x="1501" y="34259"/>
                      <a:pt x="1370" y="34521"/>
                    </a:cubicBezTo>
                    <a:cubicBezTo>
                      <a:pt x="1037" y="35199"/>
                      <a:pt x="1322" y="35985"/>
                      <a:pt x="1608" y="36676"/>
                    </a:cubicBezTo>
                    <a:cubicBezTo>
                      <a:pt x="1775" y="37116"/>
                      <a:pt x="1977" y="37569"/>
                      <a:pt x="2358" y="37843"/>
                    </a:cubicBezTo>
                    <a:cubicBezTo>
                      <a:pt x="2523" y="37956"/>
                      <a:pt x="2735" y="38018"/>
                      <a:pt x="2940" y="38018"/>
                    </a:cubicBezTo>
                    <a:cubicBezTo>
                      <a:pt x="3208" y="38018"/>
                      <a:pt x="3463" y="37912"/>
                      <a:pt x="3585" y="37676"/>
                    </a:cubicBezTo>
                    <a:cubicBezTo>
                      <a:pt x="3811" y="37259"/>
                      <a:pt x="3537" y="36759"/>
                      <a:pt x="3668" y="36319"/>
                    </a:cubicBezTo>
                    <a:cubicBezTo>
                      <a:pt x="3763" y="36092"/>
                      <a:pt x="3918" y="35890"/>
                      <a:pt x="4120" y="35723"/>
                    </a:cubicBezTo>
                    <a:cubicBezTo>
                      <a:pt x="4392" y="35467"/>
                      <a:pt x="4804" y="35217"/>
                      <a:pt x="5142" y="35217"/>
                    </a:cubicBezTo>
                    <a:cubicBezTo>
                      <a:pt x="5307" y="35217"/>
                      <a:pt x="5455" y="35277"/>
                      <a:pt x="5561" y="35426"/>
                    </a:cubicBezTo>
                    <a:cubicBezTo>
                      <a:pt x="5656" y="35568"/>
                      <a:pt x="5692" y="35759"/>
                      <a:pt x="5835" y="35842"/>
                    </a:cubicBezTo>
                    <a:cubicBezTo>
                      <a:pt x="5882" y="35873"/>
                      <a:pt x="5930" y="35886"/>
                      <a:pt x="5979" y="35886"/>
                    </a:cubicBezTo>
                    <a:cubicBezTo>
                      <a:pt x="6176" y="35886"/>
                      <a:pt x="6375" y="35664"/>
                      <a:pt x="6490" y="35473"/>
                    </a:cubicBezTo>
                    <a:cubicBezTo>
                      <a:pt x="7764" y="33247"/>
                      <a:pt x="8276" y="30663"/>
                      <a:pt x="7954" y="28115"/>
                    </a:cubicBezTo>
                    <a:lnTo>
                      <a:pt x="7954" y="28115"/>
                    </a:lnTo>
                    <a:lnTo>
                      <a:pt x="8669" y="28484"/>
                    </a:lnTo>
                    <a:cubicBezTo>
                      <a:pt x="8800" y="28187"/>
                      <a:pt x="8954" y="27865"/>
                      <a:pt x="9216" y="27663"/>
                    </a:cubicBezTo>
                    <a:cubicBezTo>
                      <a:pt x="9351" y="27563"/>
                      <a:pt x="9524" y="27506"/>
                      <a:pt x="9690" y="27506"/>
                    </a:cubicBezTo>
                    <a:cubicBezTo>
                      <a:pt x="9861" y="27506"/>
                      <a:pt x="10025" y="27566"/>
                      <a:pt x="10133" y="27698"/>
                    </a:cubicBezTo>
                    <a:cubicBezTo>
                      <a:pt x="10419" y="27389"/>
                      <a:pt x="10502" y="26936"/>
                      <a:pt x="10335" y="26555"/>
                    </a:cubicBezTo>
                    <a:lnTo>
                      <a:pt x="11526" y="25853"/>
                    </a:lnTo>
                    <a:cubicBezTo>
                      <a:pt x="11300" y="25329"/>
                      <a:pt x="11181" y="24769"/>
                      <a:pt x="11169" y="24198"/>
                    </a:cubicBezTo>
                    <a:cubicBezTo>
                      <a:pt x="9716" y="24103"/>
                      <a:pt x="8990" y="22341"/>
                      <a:pt x="9050" y="20888"/>
                    </a:cubicBezTo>
                    <a:cubicBezTo>
                      <a:pt x="9085" y="19936"/>
                      <a:pt x="9323" y="18983"/>
                      <a:pt x="9752" y="18126"/>
                    </a:cubicBezTo>
                    <a:cubicBezTo>
                      <a:pt x="9371" y="18102"/>
                      <a:pt x="9014" y="17912"/>
                      <a:pt x="8788" y="17614"/>
                    </a:cubicBezTo>
                    <a:cubicBezTo>
                      <a:pt x="10252" y="17257"/>
                      <a:pt x="11562" y="16447"/>
                      <a:pt x="12550" y="15304"/>
                    </a:cubicBezTo>
                    <a:cubicBezTo>
                      <a:pt x="12912" y="14863"/>
                      <a:pt x="13339" y="14335"/>
                      <a:pt x="13902" y="14335"/>
                    </a:cubicBezTo>
                    <a:cubicBezTo>
                      <a:pt x="13931" y="14335"/>
                      <a:pt x="13961" y="14337"/>
                      <a:pt x="13991" y="14340"/>
                    </a:cubicBezTo>
                    <a:cubicBezTo>
                      <a:pt x="14503" y="13399"/>
                      <a:pt x="14741" y="12327"/>
                      <a:pt x="14681" y="11256"/>
                    </a:cubicBezTo>
                    <a:cubicBezTo>
                      <a:pt x="14634" y="10446"/>
                      <a:pt x="14431" y="9541"/>
                      <a:pt x="14919" y="8898"/>
                    </a:cubicBezTo>
                    <a:cubicBezTo>
                      <a:pt x="15253" y="8455"/>
                      <a:pt x="15774" y="8307"/>
                      <a:pt x="16340" y="8307"/>
                    </a:cubicBezTo>
                    <a:cubicBezTo>
                      <a:pt x="16824" y="8307"/>
                      <a:pt x="17340" y="8415"/>
                      <a:pt x="17801" y="8541"/>
                    </a:cubicBezTo>
                    <a:cubicBezTo>
                      <a:pt x="17729" y="8244"/>
                      <a:pt x="17729" y="7946"/>
                      <a:pt x="17777" y="7648"/>
                    </a:cubicBezTo>
                    <a:cubicBezTo>
                      <a:pt x="17824" y="7184"/>
                      <a:pt x="17836" y="6886"/>
                      <a:pt x="17598" y="6732"/>
                    </a:cubicBezTo>
                    <a:cubicBezTo>
                      <a:pt x="17551" y="6696"/>
                      <a:pt x="17491" y="6660"/>
                      <a:pt x="17432" y="6636"/>
                    </a:cubicBezTo>
                    <a:cubicBezTo>
                      <a:pt x="17289" y="6589"/>
                      <a:pt x="17170" y="6505"/>
                      <a:pt x="17074" y="6386"/>
                    </a:cubicBezTo>
                    <a:cubicBezTo>
                      <a:pt x="16884" y="6124"/>
                      <a:pt x="16991" y="5839"/>
                      <a:pt x="17098" y="5589"/>
                    </a:cubicBezTo>
                    <a:cubicBezTo>
                      <a:pt x="17158" y="5470"/>
                      <a:pt x="17193" y="5339"/>
                      <a:pt x="17205" y="5196"/>
                    </a:cubicBezTo>
                    <a:cubicBezTo>
                      <a:pt x="17205" y="5017"/>
                      <a:pt x="17074" y="4838"/>
                      <a:pt x="16932" y="4660"/>
                    </a:cubicBezTo>
                    <a:cubicBezTo>
                      <a:pt x="16848" y="4565"/>
                      <a:pt x="16777" y="4457"/>
                      <a:pt x="16717" y="4350"/>
                    </a:cubicBezTo>
                    <a:cubicBezTo>
                      <a:pt x="16622" y="4172"/>
                      <a:pt x="16551" y="3993"/>
                      <a:pt x="16503" y="3803"/>
                    </a:cubicBezTo>
                    <a:lnTo>
                      <a:pt x="16467" y="3684"/>
                    </a:lnTo>
                    <a:cubicBezTo>
                      <a:pt x="16265" y="2981"/>
                      <a:pt x="15908" y="2338"/>
                      <a:pt x="15419" y="1790"/>
                    </a:cubicBezTo>
                    <a:cubicBezTo>
                      <a:pt x="14884" y="1540"/>
                      <a:pt x="14395" y="1183"/>
                      <a:pt x="13991" y="755"/>
                    </a:cubicBezTo>
                    <a:cubicBezTo>
                      <a:pt x="13764" y="528"/>
                      <a:pt x="13550" y="290"/>
                      <a:pt x="13336" y="52"/>
                    </a:cubicBezTo>
                    <a:cubicBezTo>
                      <a:pt x="13299" y="16"/>
                      <a:pt x="13256" y="0"/>
                      <a:pt x="132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9"/>
              <p:cNvSpPr/>
              <p:nvPr/>
            </p:nvSpPr>
            <p:spPr>
              <a:xfrm>
                <a:off x="4872325" y="2792150"/>
                <a:ext cx="7475" cy="31575"/>
              </a:xfrm>
              <a:custGeom>
                <a:avLst/>
                <a:gdLst/>
                <a:ahLst/>
                <a:cxnLst/>
                <a:rect l="l" t="t" r="r" b="b"/>
                <a:pathLst>
                  <a:path w="299" h="1263" extrusionOk="0">
                    <a:moveTo>
                      <a:pt x="36" y="0"/>
                    </a:moveTo>
                    <a:cubicBezTo>
                      <a:pt x="0" y="429"/>
                      <a:pt x="72" y="869"/>
                      <a:pt x="227" y="1262"/>
                    </a:cubicBezTo>
                    <a:cubicBezTo>
                      <a:pt x="298" y="929"/>
                      <a:pt x="179" y="512"/>
                      <a:pt x="60" y="131"/>
                    </a:cubicBezTo>
                    <a:lnTo>
                      <a:pt x="36" y="36"/>
                    </a:lnTo>
                    <a:cubicBezTo>
                      <a:pt x="36" y="24"/>
                      <a:pt x="36" y="12"/>
                      <a:pt x="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9"/>
              <p:cNvSpPr/>
              <p:nvPr/>
            </p:nvSpPr>
            <p:spPr>
              <a:xfrm>
                <a:off x="3805525" y="2929825"/>
                <a:ext cx="275050" cy="228175"/>
              </a:xfrm>
              <a:custGeom>
                <a:avLst/>
                <a:gdLst/>
                <a:ahLst/>
                <a:cxnLst/>
                <a:rect l="l" t="t" r="r" b="b"/>
                <a:pathLst>
                  <a:path w="11002" h="9127" extrusionOk="0">
                    <a:moveTo>
                      <a:pt x="7886" y="1"/>
                    </a:moveTo>
                    <a:cubicBezTo>
                      <a:pt x="7572" y="1"/>
                      <a:pt x="7257" y="22"/>
                      <a:pt x="6942" y="65"/>
                    </a:cubicBezTo>
                    <a:cubicBezTo>
                      <a:pt x="6644" y="101"/>
                      <a:pt x="6346" y="160"/>
                      <a:pt x="6132" y="375"/>
                    </a:cubicBezTo>
                    <a:cubicBezTo>
                      <a:pt x="5918" y="577"/>
                      <a:pt x="5870" y="970"/>
                      <a:pt x="6096" y="1149"/>
                    </a:cubicBezTo>
                    <a:cubicBezTo>
                      <a:pt x="6477" y="1446"/>
                      <a:pt x="6608" y="2042"/>
                      <a:pt x="5918" y="2220"/>
                    </a:cubicBezTo>
                    <a:cubicBezTo>
                      <a:pt x="5865" y="2234"/>
                      <a:pt x="5815" y="2240"/>
                      <a:pt x="5768" y="2240"/>
                    </a:cubicBezTo>
                    <a:cubicBezTo>
                      <a:pt x="5369" y="2240"/>
                      <a:pt x="5161" y="1781"/>
                      <a:pt x="4906" y="1494"/>
                    </a:cubicBezTo>
                    <a:cubicBezTo>
                      <a:pt x="4619" y="1159"/>
                      <a:pt x="4330" y="927"/>
                      <a:pt x="4096" y="927"/>
                    </a:cubicBezTo>
                    <a:cubicBezTo>
                      <a:pt x="3873" y="927"/>
                      <a:pt x="3702" y="1138"/>
                      <a:pt x="3632" y="1673"/>
                    </a:cubicBezTo>
                    <a:cubicBezTo>
                      <a:pt x="3560" y="2256"/>
                      <a:pt x="2858" y="2482"/>
                      <a:pt x="2286" y="2577"/>
                    </a:cubicBezTo>
                    <a:cubicBezTo>
                      <a:pt x="2407" y="3014"/>
                      <a:pt x="2807" y="3311"/>
                      <a:pt x="3259" y="3311"/>
                    </a:cubicBezTo>
                    <a:cubicBezTo>
                      <a:pt x="3300" y="3311"/>
                      <a:pt x="3341" y="3309"/>
                      <a:pt x="3382" y="3304"/>
                    </a:cubicBezTo>
                    <a:lnTo>
                      <a:pt x="3382" y="3304"/>
                    </a:lnTo>
                    <a:cubicBezTo>
                      <a:pt x="3952" y="4285"/>
                      <a:pt x="3203" y="5435"/>
                      <a:pt x="2171" y="5435"/>
                    </a:cubicBezTo>
                    <a:cubicBezTo>
                      <a:pt x="2039" y="5435"/>
                      <a:pt x="1902" y="5416"/>
                      <a:pt x="1763" y="5375"/>
                    </a:cubicBezTo>
                    <a:lnTo>
                      <a:pt x="1763" y="5375"/>
                    </a:lnTo>
                    <a:cubicBezTo>
                      <a:pt x="1691" y="5744"/>
                      <a:pt x="1905" y="6114"/>
                      <a:pt x="2263" y="6233"/>
                    </a:cubicBezTo>
                    <a:cubicBezTo>
                      <a:pt x="2136" y="6306"/>
                      <a:pt x="1996" y="6332"/>
                      <a:pt x="1850" y="6332"/>
                    </a:cubicBezTo>
                    <a:cubicBezTo>
                      <a:pt x="1472" y="6332"/>
                      <a:pt x="1049" y="6157"/>
                      <a:pt x="696" y="6157"/>
                    </a:cubicBezTo>
                    <a:cubicBezTo>
                      <a:pt x="516" y="6157"/>
                      <a:pt x="355" y="6202"/>
                      <a:pt x="227" y="6340"/>
                    </a:cubicBezTo>
                    <a:cubicBezTo>
                      <a:pt x="0" y="6590"/>
                      <a:pt x="36" y="6971"/>
                      <a:pt x="96" y="7292"/>
                    </a:cubicBezTo>
                    <a:cubicBezTo>
                      <a:pt x="167" y="7673"/>
                      <a:pt x="274" y="8090"/>
                      <a:pt x="608" y="8280"/>
                    </a:cubicBezTo>
                    <a:cubicBezTo>
                      <a:pt x="1001" y="8495"/>
                      <a:pt x="1536" y="8280"/>
                      <a:pt x="1905" y="8531"/>
                    </a:cubicBezTo>
                    <a:cubicBezTo>
                      <a:pt x="2024" y="8638"/>
                      <a:pt x="2144" y="8757"/>
                      <a:pt x="2239" y="8888"/>
                    </a:cubicBezTo>
                    <a:cubicBezTo>
                      <a:pt x="2425" y="9058"/>
                      <a:pt x="2651" y="9127"/>
                      <a:pt x="2891" y="9127"/>
                    </a:cubicBezTo>
                    <a:cubicBezTo>
                      <a:pt x="3339" y="9127"/>
                      <a:pt x="3835" y="8885"/>
                      <a:pt x="4215" y="8614"/>
                    </a:cubicBezTo>
                    <a:cubicBezTo>
                      <a:pt x="4708" y="8259"/>
                      <a:pt x="5209" y="7896"/>
                      <a:pt x="5798" y="7896"/>
                    </a:cubicBezTo>
                    <a:cubicBezTo>
                      <a:pt x="5921" y="7896"/>
                      <a:pt x="6048" y="7912"/>
                      <a:pt x="6180" y="7947"/>
                    </a:cubicBezTo>
                    <a:cubicBezTo>
                      <a:pt x="6591" y="8061"/>
                      <a:pt x="6919" y="8336"/>
                      <a:pt x="7310" y="8336"/>
                    </a:cubicBezTo>
                    <a:cubicBezTo>
                      <a:pt x="7451" y="8336"/>
                      <a:pt x="7600" y="8300"/>
                      <a:pt x="7763" y="8209"/>
                    </a:cubicBezTo>
                    <a:cubicBezTo>
                      <a:pt x="8097" y="8019"/>
                      <a:pt x="8323" y="7697"/>
                      <a:pt x="8549" y="7388"/>
                    </a:cubicBezTo>
                    <a:cubicBezTo>
                      <a:pt x="8763" y="7066"/>
                      <a:pt x="8954" y="6792"/>
                      <a:pt x="8978" y="6435"/>
                    </a:cubicBezTo>
                    <a:cubicBezTo>
                      <a:pt x="9013" y="6018"/>
                      <a:pt x="8799" y="5614"/>
                      <a:pt x="8847" y="5209"/>
                    </a:cubicBezTo>
                    <a:cubicBezTo>
                      <a:pt x="8882" y="5018"/>
                      <a:pt x="8942" y="4840"/>
                      <a:pt x="9025" y="4673"/>
                    </a:cubicBezTo>
                    <a:cubicBezTo>
                      <a:pt x="9252" y="4137"/>
                      <a:pt x="9502" y="3589"/>
                      <a:pt x="9978" y="3256"/>
                    </a:cubicBezTo>
                    <a:cubicBezTo>
                      <a:pt x="10180" y="3113"/>
                      <a:pt x="10442" y="2982"/>
                      <a:pt x="10442" y="2732"/>
                    </a:cubicBezTo>
                    <a:cubicBezTo>
                      <a:pt x="10442" y="2518"/>
                      <a:pt x="10240" y="2327"/>
                      <a:pt x="10299" y="2125"/>
                    </a:cubicBezTo>
                    <a:cubicBezTo>
                      <a:pt x="10359" y="1923"/>
                      <a:pt x="10621" y="1887"/>
                      <a:pt x="10764" y="1732"/>
                    </a:cubicBezTo>
                    <a:cubicBezTo>
                      <a:pt x="11002" y="1482"/>
                      <a:pt x="10787" y="1030"/>
                      <a:pt x="10466" y="887"/>
                    </a:cubicBezTo>
                    <a:cubicBezTo>
                      <a:pt x="10273" y="811"/>
                      <a:pt x="10072" y="795"/>
                      <a:pt x="9870" y="795"/>
                    </a:cubicBezTo>
                    <a:cubicBezTo>
                      <a:pt x="9723" y="795"/>
                      <a:pt x="9576" y="803"/>
                      <a:pt x="9430" y="803"/>
                    </a:cubicBezTo>
                    <a:cubicBezTo>
                      <a:pt x="9049" y="791"/>
                      <a:pt x="8668" y="708"/>
                      <a:pt x="8311" y="565"/>
                    </a:cubicBezTo>
                    <a:cubicBezTo>
                      <a:pt x="8609" y="506"/>
                      <a:pt x="8859" y="339"/>
                      <a:pt x="9013" y="89"/>
                    </a:cubicBezTo>
                    <a:cubicBezTo>
                      <a:pt x="8638" y="31"/>
                      <a:pt x="8262" y="1"/>
                      <a:pt x="78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9"/>
              <p:cNvSpPr/>
              <p:nvPr/>
            </p:nvSpPr>
            <p:spPr>
              <a:xfrm>
                <a:off x="4526750" y="3965600"/>
                <a:ext cx="66600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2664" h="3738" extrusionOk="0">
                    <a:moveTo>
                      <a:pt x="1377" y="0"/>
                    </a:moveTo>
                    <a:cubicBezTo>
                      <a:pt x="1320" y="0"/>
                      <a:pt x="1262" y="7"/>
                      <a:pt x="1203" y="20"/>
                    </a:cubicBezTo>
                    <a:cubicBezTo>
                      <a:pt x="167" y="258"/>
                      <a:pt x="0" y="1854"/>
                      <a:pt x="179" y="2663"/>
                    </a:cubicBezTo>
                    <a:cubicBezTo>
                      <a:pt x="203" y="2806"/>
                      <a:pt x="262" y="2949"/>
                      <a:pt x="357" y="3056"/>
                    </a:cubicBezTo>
                    <a:cubicBezTo>
                      <a:pt x="465" y="3163"/>
                      <a:pt x="631" y="3211"/>
                      <a:pt x="679" y="3354"/>
                    </a:cubicBezTo>
                    <a:cubicBezTo>
                      <a:pt x="703" y="3449"/>
                      <a:pt x="655" y="3568"/>
                      <a:pt x="715" y="3664"/>
                    </a:cubicBezTo>
                    <a:cubicBezTo>
                      <a:pt x="746" y="3715"/>
                      <a:pt x="791" y="3737"/>
                      <a:pt x="842" y="3737"/>
                    </a:cubicBezTo>
                    <a:cubicBezTo>
                      <a:pt x="966" y="3737"/>
                      <a:pt x="1123" y="3608"/>
                      <a:pt x="1191" y="3473"/>
                    </a:cubicBezTo>
                    <a:cubicBezTo>
                      <a:pt x="1310" y="3211"/>
                      <a:pt x="1381" y="2913"/>
                      <a:pt x="1369" y="2616"/>
                    </a:cubicBezTo>
                    <a:cubicBezTo>
                      <a:pt x="1369" y="2413"/>
                      <a:pt x="1334" y="2187"/>
                      <a:pt x="1441" y="2009"/>
                    </a:cubicBezTo>
                    <a:cubicBezTo>
                      <a:pt x="1548" y="1830"/>
                      <a:pt x="1810" y="1747"/>
                      <a:pt x="2001" y="1604"/>
                    </a:cubicBezTo>
                    <a:cubicBezTo>
                      <a:pt x="2664" y="1084"/>
                      <a:pt x="2116" y="0"/>
                      <a:pt x="13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9"/>
              <p:cNvSpPr/>
              <p:nvPr/>
            </p:nvSpPr>
            <p:spPr>
              <a:xfrm>
                <a:off x="4483575" y="4078575"/>
                <a:ext cx="98250" cy="145900"/>
              </a:xfrm>
              <a:custGeom>
                <a:avLst/>
                <a:gdLst/>
                <a:ahLst/>
                <a:cxnLst/>
                <a:rect l="l" t="t" r="r" b="b"/>
                <a:pathLst>
                  <a:path w="3930" h="5836" extrusionOk="0">
                    <a:moveTo>
                      <a:pt x="2926" y="1"/>
                    </a:moveTo>
                    <a:cubicBezTo>
                      <a:pt x="2394" y="1"/>
                      <a:pt x="1497" y="341"/>
                      <a:pt x="1013" y="514"/>
                    </a:cubicBezTo>
                    <a:cubicBezTo>
                      <a:pt x="48" y="859"/>
                      <a:pt x="1" y="1311"/>
                      <a:pt x="48" y="2359"/>
                    </a:cubicBezTo>
                    <a:cubicBezTo>
                      <a:pt x="287" y="2466"/>
                      <a:pt x="489" y="2454"/>
                      <a:pt x="727" y="2526"/>
                    </a:cubicBezTo>
                    <a:cubicBezTo>
                      <a:pt x="953" y="2597"/>
                      <a:pt x="1156" y="2847"/>
                      <a:pt x="1025" y="3050"/>
                    </a:cubicBezTo>
                    <a:cubicBezTo>
                      <a:pt x="941" y="3169"/>
                      <a:pt x="763" y="3193"/>
                      <a:pt x="680" y="3324"/>
                    </a:cubicBezTo>
                    <a:cubicBezTo>
                      <a:pt x="644" y="3383"/>
                      <a:pt x="608" y="3467"/>
                      <a:pt x="608" y="3538"/>
                    </a:cubicBezTo>
                    <a:lnTo>
                      <a:pt x="275" y="5288"/>
                    </a:lnTo>
                    <a:cubicBezTo>
                      <a:pt x="263" y="5348"/>
                      <a:pt x="263" y="5407"/>
                      <a:pt x="275" y="5479"/>
                    </a:cubicBezTo>
                    <a:cubicBezTo>
                      <a:pt x="322" y="5574"/>
                      <a:pt x="453" y="5598"/>
                      <a:pt x="560" y="5598"/>
                    </a:cubicBezTo>
                    <a:cubicBezTo>
                      <a:pt x="614" y="5602"/>
                      <a:pt x="670" y="5605"/>
                      <a:pt x="726" y="5605"/>
                    </a:cubicBezTo>
                    <a:cubicBezTo>
                      <a:pt x="969" y="5605"/>
                      <a:pt x="1216" y="5553"/>
                      <a:pt x="1322" y="5360"/>
                    </a:cubicBezTo>
                    <a:cubicBezTo>
                      <a:pt x="1394" y="5217"/>
                      <a:pt x="1394" y="5026"/>
                      <a:pt x="1537" y="4979"/>
                    </a:cubicBezTo>
                    <a:cubicBezTo>
                      <a:pt x="1561" y="4973"/>
                      <a:pt x="1587" y="4970"/>
                      <a:pt x="1614" y="4970"/>
                    </a:cubicBezTo>
                    <a:cubicBezTo>
                      <a:pt x="1641" y="4970"/>
                      <a:pt x="1668" y="4973"/>
                      <a:pt x="1692" y="4979"/>
                    </a:cubicBezTo>
                    <a:cubicBezTo>
                      <a:pt x="2084" y="5086"/>
                      <a:pt x="2358" y="5431"/>
                      <a:pt x="2382" y="5836"/>
                    </a:cubicBezTo>
                    <a:cubicBezTo>
                      <a:pt x="2680" y="5479"/>
                      <a:pt x="2977" y="5086"/>
                      <a:pt x="2954" y="4633"/>
                    </a:cubicBezTo>
                    <a:cubicBezTo>
                      <a:pt x="2930" y="4455"/>
                      <a:pt x="2870" y="4288"/>
                      <a:pt x="2846" y="4109"/>
                    </a:cubicBezTo>
                    <a:cubicBezTo>
                      <a:pt x="2811" y="3836"/>
                      <a:pt x="2835" y="3550"/>
                      <a:pt x="2894" y="3288"/>
                    </a:cubicBezTo>
                    <a:cubicBezTo>
                      <a:pt x="2977" y="2871"/>
                      <a:pt x="2989" y="2347"/>
                      <a:pt x="3144" y="1943"/>
                    </a:cubicBezTo>
                    <a:cubicBezTo>
                      <a:pt x="3299" y="1585"/>
                      <a:pt x="3728" y="1264"/>
                      <a:pt x="3799" y="907"/>
                    </a:cubicBezTo>
                    <a:cubicBezTo>
                      <a:pt x="3930" y="240"/>
                      <a:pt x="3537" y="14"/>
                      <a:pt x="2977" y="2"/>
                    </a:cubicBezTo>
                    <a:cubicBezTo>
                      <a:pt x="2961" y="1"/>
                      <a:pt x="2943" y="1"/>
                      <a:pt x="29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9"/>
              <p:cNvSpPr/>
              <p:nvPr/>
            </p:nvSpPr>
            <p:spPr>
              <a:xfrm>
                <a:off x="4693925" y="4293500"/>
                <a:ext cx="196275" cy="116475"/>
              </a:xfrm>
              <a:custGeom>
                <a:avLst/>
                <a:gdLst/>
                <a:ahLst/>
                <a:cxnLst/>
                <a:rect l="l" t="t" r="r" b="b"/>
                <a:pathLst>
                  <a:path w="7851" h="4659" extrusionOk="0">
                    <a:moveTo>
                      <a:pt x="1114" y="0"/>
                    </a:moveTo>
                    <a:cubicBezTo>
                      <a:pt x="473" y="0"/>
                      <a:pt x="0" y="253"/>
                      <a:pt x="433" y="1180"/>
                    </a:cubicBezTo>
                    <a:cubicBezTo>
                      <a:pt x="469" y="1275"/>
                      <a:pt x="517" y="1346"/>
                      <a:pt x="600" y="1418"/>
                    </a:cubicBezTo>
                    <a:cubicBezTo>
                      <a:pt x="707" y="1477"/>
                      <a:pt x="826" y="1513"/>
                      <a:pt x="957" y="1525"/>
                    </a:cubicBezTo>
                    <a:cubicBezTo>
                      <a:pt x="1838" y="1668"/>
                      <a:pt x="2624" y="2168"/>
                      <a:pt x="3124" y="2930"/>
                    </a:cubicBezTo>
                    <a:cubicBezTo>
                      <a:pt x="3172" y="3025"/>
                      <a:pt x="3243" y="3121"/>
                      <a:pt x="3338" y="3192"/>
                    </a:cubicBezTo>
                    <a:cubicBezTo>
                      <a:pt x="3434" y="3261"/>
                      <a:pt x="3550" y="3278"/>
                      <a:pt x="3670" y="3278"/>
                    </a:cubicBezTo>
                    <a:cubicBezTo>
                      <a:pt x="3758" y="3278"/>
                      <a:pt x="3848" y="3268"/>
                      <a:pt x="3934" y="3263"/>
                    </a:cubicBezTo>
                    <a:cubicBezTo>
                      <a:pt x="3942" y="3263"/>
                      <a:pt x="3951" y="3263"/>
                      <a:pt x="3960" y="3263"/>
                    </a:cubicBezTo>
                    <a:cubicBezTo>
                      <a:pt x="4524" y="3263"/>
                      <a:pt x="5137" y="3641"/>
                      <a:pt x="5172" y="4204"/>
                    </a:cubicBezTo>
                    <a:cubicBezTo>
                      <a:pt x="5172" y="4359"/>
                      <a:pt x="5160" y="4561"/>
                      <a:pt x="5291" y="4633"/>
                    </a:cubicBezTo>
                    <a:cubicBezTo>
                      <a:pt x="5335" y="4649"/>
                      <a:pt x="5382" y="4658"/>
                      <a:pt x="5429" y="4658"/>
                    </a:cubicBezTo>
                    <a:cubicBezTo>
                      <a:pt x="5483" y="4658"/>
                      <a:pt x="5538" y="4646"/>
                      <a:pt x="5589" y="4621"/>
                    </a:cubicBezTo>
                    <a:cubicBezTo>
                      <a:pt x="6124" y="4454"/>
                      <a:pt x="6779" y="4156"/>
                      <a:pt x="6791" y="3585"/>
                    </a:cubicBezTo>
                    <a:cubicBezTo>
                      <a:pt x="6803" y="3359"/>
                      <a:pt x="6708" y="3132"/>
                      <a:pt x="6672" y="2918"/>
                    </a:cubicBezTo>
                    <a:cubicBezTo>
                      <a:pt x="6529" y="1870"/>
                      <a:pt x="7851" y="1085"/>
                      <a:pt x="7815" y="25"/>
                    </a:cubicBezTo>
                    <a:cubicBezTo>
                      <a:pt x="7149" y="25"/>
                      <a:pt x="6587" y="691"/>
                      <a:pt x="5978" y="691"/>
                    </a:cubicBezTo>
                    <a:cubicBezTo>
                      <a:pt x="5900" y="691"/>
                      <a:pt x="5822" y="680"/>
                      <a:pt x="5743" y="656"/>
                    </a:cubicBezTo>
                    <a:cubicBezTo>
                      <a:pt x="5589" y="608"/>
                      <a:pt x="5458" y="513"/>
                      <a:pt x="5315" y="477"/>
                    </a:cubicBezTo>
                    <a:cubicBezTo>
                      <a:pt x="5194" y="439"/>
                      <a:pt x="5067" y="425"/>
                      <a:pt x="4935" y="425"/>
                    </a:cubicBezTo>
                    <a:cubicBezTo>
                      <a:pt x="4540" y="425"/>
                      <a:pt x="4109" y="554"/>
                      <a:pt x="3720" y="554"/>
                    </a:cubicBezTo>
                    <a:cubicBezTo>
                      <a:pt x="3675" y="554"/>
                      <a:pt x="3631" y="553"/>
                      <a:pt x="3588" y="549"/>
                    </a:cubicBezTo>
                    <a:cubicBezTo>
                      <a:pt x="3088" y="513"/>
                      <a:pt x="2695" y="299"/>
                      <a:pt x="2231" y="168"/>
                    </a:cubicBezTo>
                    <a:cubicBezTo>
                      <a:pt x="1895" y="82"/>
                      <a:pt x="1477" y="0"/>
                      <a:pt x="11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9"/>
              <p:cNvSpPr/>
              <p:nvPr/>
            </p:nvSpPr>
            <p:spPr>
              <a:xfrm>
                <a:off x="4143650" y="4108675"/>
                <a:ext cx="58675" cy="29775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1191" extrusionOk="0">
                    <a:moveTo>
                      <a:pt x="1858" y="0"/>
                    </a:moveTo>
                    <a:cubicBezTo>
                      <a:pt x="1816" y="54"/>
                      <a:pt x="1820" y="105"/>
                      <a:pt x="1849" y="153"/>
                    </a:cubicBezTo>
                    <a:lnTo>
                      <a:pt x="1849" y="153"/>
                    </a:lnTo>
                    <a:cubicBezTo>
                      <a:pt x="1852" y="154"/>
                      <a:pt x="1855" y="154"/>
                      <a:pt x="1858" y="155"/>
                    </a:cubicBezTo>
                    <a:lnTo>
                      <a:pt x="1858" y="0"/>
                    </a:lnTo>
                    <a:close/>
                    <a:moveTo>
                      <a:pt x="1271" y="95"/>
                    </a:moveTo>
                    <a:cubicBezTo>
                      <a:pt x="832" y="95"/>
                      <a:pt x="396" y="196"/>
                      <a:pt x="1" y="393"/>
                    </a:cubicBezTo>
                    <a:cubicBezTo>
                      <a:pt x="85" y="384"/>
                      <a:pt x="170" y="379"/>
                      <a:pt x="254" y="379"/>
                    </a:cubicBezTo>
                    <a:cubicBezTo>
                      <a:pt x="926" y="379"/>
                      <a:pt x="1568" y="672"/>
                      <a:pt x="2013" y="1191"/>
                    </a:cubicBezTo>
                    <a:cubicBezTo>
                      <a:pt x="2180" y="977"/>
                      <a:pt x="2346" y="655"/>
                      <a:pt x="2168" y="453"/>
                    </a:cubicBezTo>
                    <a:cubicBezTo>
                      <a:pt x="2079" y="348"/>
                      <a:pt x="1909" y="254"/>
                      <a:pt x="1849" y="153"/>
                    </a:cubicBezTo>
                    <a:lnTo>
                      <a:pt x="1849" y="153"/>
                    </a:lnTo>
                    <a:cubicBezTo>
                      <a:pt x="1657" y="114"/>
                      <a:pt x="1464" y="95"/>
                      <a:pt x="1271" y="9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9"/>
              <p:cNvSpPr/>
              <p:nvPr/>
            </p:nvSpPr>
            <p:spPr>
              <a:xfrm>
                <a:off x="5333400" y="4255950"/>
                <a:ext cx="97050" cy="554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2218" extrusionOk="0">
                    <a:moveTo>
                      <a:pt x="1149" y="1"/>
                    </a:moveTo>
                    <a:cubicBezTo>
                      <a:pt x="743" y="1"/>
                      <a:pt x="261" y="117"/>
                      <a:pt x="0" y="193"/>
                    </a:cubicBezTo>
                    <a:cubicBezTo>
                      <a:pt x="345" y="396"/>
                      <a:pt x="857" y="420"/>
                      <a:pt x="1262" y="527"/>
                    </a:cubicBezTo>
                    <a:cubicBezTo>
                      <a:pt x="2084" y="753"/>
                      <a:pt x="2429" y="1122"/>
                      <a:pt x="3001" y="1741"/>
                    </a:cubicBezTo>
                    <a:cubicBezTo>
                      <a:pt x="3221" y="1997"/>
                      <a:pt x="3521" y="2218"/>
                      <a:pt x="3856" y="2218"/>
                    </a:cubicBezTo>
                    <a:cubicBezTo>
                      <a:pt x="3864" y="2218"/>
                      <a:pt x="3873" y="2218"/>
                      <a:pt x="3882" y="2217"/>
                    </a:cubicBezTo>
                    <a:cubicBezTo>
                      <a:pt x="3203" y="1467"/>
                      <a:pt x="2477" y="765"/>
                      <a:pt x="1703" y="134"/>
                    </a:cubicBezTo>
                    <a:cubicBezTo>
                      <a:pt x="1575" y="36"/>
                      <a:pt x="1374" y="1"/>
                      <a:pt x="11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39"/>
              <p:cNvSpPr/>
              <p:nvPr/>
            </p:nvSpPr>
            <p:spPr>
              <a:xfrm>
                <a:off x="5744450" y="3696975"/>
                <a:ext cx="249775" cy="113975"/>
              </a:xfrm>
              <a:custGeom>
                <a:avLst/>
                <a:gdLst/>
                <a:ahLst/>
                <a:cxnLst/>
                <a:rect l="l" t="t" r="r" b="b"/>
                <a:pathLst>
                  <a:path w="9991" h="4559" extrusionOk="0">
                    <a:moveTo>
                      <a:pt x="4894" y="1"/>
                    </a:moveTo>
                    <a:cubicBezTo>
                      <a:pt x="4720" y="1"/>
                      <a:pt x="4519" y="34"/>
                      <a:pt x="4275" y="109"/>
                    </a:cubicBezTo>
                    <a:cubicBezTo>
                      <a:pt x="3501" y="323"/>
                      <a:pt x="2751" y="621"/>
                      <a:pt x="2037" y="990"/>
                    </a:cubicBezTo>
                    <a:cubicBezTo>
                      <a:pt x="1" y="2098"/>
                      <a:pt x="3692" y="1824"/>
                      <a:pt x="4037" y="2598"/>
                    </a:cubicBezTo>
                    <a:cubicBezTo>
                      <a:pt x="4299" y="3205"/>
                      <a:pt x="3632" y="3919"/>
                      <a:pt x="3882" y="4538"/>
                    </a:cubicBezTo>
                    <a:cubicBezTo>
                      <a:pt x="3954" y="4552"/>
                      <a:pt x="4026" y="4558"/>
                      <a:pt x="4097" y="4558"/>
                    </a:cubicBezTo>
                    <a:cubicBezTo>
                      <a:pt x="4465" y="4558"/>
                      <a:pt x="4818" y="4383"/>
                      <a:pt x="5037" y="4074"/>
                    </a:cubicBezTo>
                    <a:cubicBezTo>
                      <a:pt x="5156" y="3895"/>
                      <a:pt x="5228" y="3681"/>
                      <a:pt x="5382" y="3538"/>
                    </a:cubicBezTo>
                    <a:cubicBezTo>
                      <a:pt x="5478" y="3455"/>
                      <a:pt x="5597" y="3383"/>
                      <a:pt x="5716" y="3336"/>
                    </a:cubicBezTo>
                    <a:lnTo>
                      <a:pt x="7680" y="2371"/>
                    </a:lnTo>
                    <a:cubicBezTo>
                      <a:pt x="7668" y="2181"/>
                      <a:pt x="7656" y="2002"/>
                      <a:pt x="7645" y="1812"/>
                    </a:cubicBezTo>
                    <a:cubicBezTo>
                      <a:pt x="8240" y="1728"/>
                      <a:pt x="8823" y="1586"/>
                      <a:pt x="9395" y="1395"/>
                    </a:cubicBezTo>
                    <a:cubicBezTo>
                      <a:pt x="9573" y="1347"/>
                      <a:pt x="9728" y="1264"/>
                      <a:pt x="9859" y="1133"/>
                    </a:cubicBezTo>
                    <a:cubicBezTo>
                      <a:pt x="9990" y="990"/>
                      <a:pt x="9990" y="776"/>
                      <a:pt x="9859" y="633"/>
                    </a:cubicBezTo>
                    <a:cubicBezTo>
                      <a:pt x="9801" y="583"/>
                      <a:pt x="9731" y="564"/>
                      <a:pt x="9656" y="564"/>
                    </a:cubicBezTo>
                    <a:cubicBezTo>
                      <a:pt x="9518" y="564"/>
                      <a:pt x="9364" y="631"/>
                      <a:pt x="9240" y="693"/>
                    </a:cubicBezTo>
                    <a:cubicBezTo>
                      <a:pt x="8676" y="960"/>
                      <a:pt x="8071" y="1104"/>
                      <a:pt x="7452" y="1104"/>
                    </a:cubicBezTo>
                    <a:cubicBezTo>
                      <a:pt x="7326" y="1104"/>
                      <a:pt x="7200" y="1098"/>
                      <a:pt x="7073" y="1085"/>
                    </a:cubicBezTo>
                    <a:cubicBezTo>
                      <a:pt x="6894" y="1085"/>
                      <a:pt x="6728" y="1038"/>
                      <a:pt x="6573" y="966"/>
                    </a:cubicBezTo>
                    <a:cubicBezTo>
                      <a:pt x="5848" y="537"/>
                      <a:pt x="5597" y="1"/>
                      <a:pt x="48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39"/>
              <p:cNvSpPr/>
              <p:nvPr/>
            </p:nvSpPr>
            <p:spPr>
              <a:xfrm>
                <a:off x="4725875" y="2937625"/>
                <a:ext cx="51225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1472" extrusionOk="0">
                    <a:moveTo>
                      <a:pt x="1482" y="1"/>
                    </a:moveTo>
                    <a:cubicBezTo>
                      <a:pt x="1187" y="1"/>
                      <a:pt x="893" y="80"/>
                      <a:pt x="632" y="229"/>
                    </a:cubicBezTo>
                    <a:lnTo>
                      <a:pt x="1203" y="158"/>
                    </a:lnTo>
                    <a:lnTo>
                      <a:pt x="1203" y="158"/>
                    </a:lnTo>
                    <a:cubicBezTo>
                      <a:pt x="786" y="301"/>
                      <a:pt x="393" y="468"/>
                      <a:pt x="1" y="670"/>
                    </a:cubicBezTo>
                    <a:cubicBezTo>
                      <a:pt x="393" y="920"/>
                      <a:pt x="858" y="1075"/>
                      <a:pt x="1322" y="1111"/>
                    </a:cubicBezTo>
                    <a:cubicBezTo>
                      <a:pt x="1322" y="1206"/>
                      <a:pt x="1334" y="1301"/>
                      <a:pt x="1382" y="1384"/>
                    </a:cubicBezTo>
                    <a:cubicBezTo>
                      <a:pt x="1415" y="1443"/>
                      <a:pt x="1478" y="1472"/>
                      <a:pt x="1541" y="1472"/>
                    </a:cubicBezTo>
                    <a:cubicBezTo>
                      <a:pt x="1568" y="1472"/>
                      <a:pt x="1595" y="1467"/>
                      <a:pt x="1620" y="1456"/>
                    </a:cubicBezTo>
                    <a:cubicBezTo>
                      <a:pt x="1644" y="1432"/>
                      <a:pt x="1667" y="1408"/>
                      <a:pt x="1691" y="1372"/>
                    </a:cubicBezTo>
                    <a:cubicBezTo>
                      <a:pt x="1941" y="991"/>
                      <a:pt x="2048" y="539"/>
                      <a:pt x="2001" y="87"/>
                    </a:cubicBezTo>
                    <a:cubicBezTo>
                      <a:pt x="1832" y="29"/>
                      <a:pt x="1657" y="1"/>
                      <a:pt x="1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39"/>
              <p:cNvSpPr/>
              <p:nvPr/>
            </p:nvSpPr>
            <p:spPr>
              <a:xfrm>
                <a:off x="4770525" y="3054675"/>
                <a:ext cx="60750" cy="62525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2501" extrusionOk="0">
                    <a:moveTo>
                      <a:pt x="2406" y="0"/>
                    </a:moveTo>
                    <a:lnTo>
                      <a:pt x="2406" y="0"/>
                    </a:lnTo>
                    <a:cubicBezTo>
                      <a:pt x="2048" y="131"/>
                      <a:pt x="1786" y="655"/>
                      <a:pt x="1548" y="953"/>
                    </a:cubicBezTo>
                    <a:cubicBezTo>
                      <a:pt x="1465" y="1060"/>
                      <a:pt x="1370" y="1155"/>
                      <a:pt x="1263" y="1215"/>
                    </a:cubicBezTo>
                    <a:cubicBezTo>
                      <a:pt x="1214" y="1244"/>
                      <a:pt x="1160" y="1257"/>
                      <a:pt x="1106" y="1257"/>
                    </a:cubicBezTo>
                    <a:cubicBezTo>
                      <a:pt x="1028" y="1257"/>
                      <a:pt x="950" y="1229"/>
                      <a:pt x="893" y="1179"/>
                    </a:cubicBezTo>
                    <a:cubicBezTo>
                      <a:pt x="798" y="1072"/>
                      <a:pt x="822" y="917"/>
                      <a:pt x="810" y="774"/>
                    </a:cubicBezTo>
                    <a:cubicBezTo>
                      <a:pt x="790" y="662"/>
                      <a:pt x="691" y="524"/>
                      <a:pt x="588" y="524"/>
                    </a:cubicBezTo>
                    <a:cubicBezTo>
                      <a:pt x="571" y="524"/>
                      <a:pt x="553" y="528"/>
                      <a:pt x="536" y="536"/>
                    </a:cubicBezTo>
                    <a:cubicBezTo>
                      <a:pt x="501" y="560"/>
                      <a:pt x="465" y="596"/>
                      <a:pt x="441" y="631"/>
                    </a:cubicBezTo>
                    <a:lnTo>
                      <a:pt x="179" y="1024"/>
                    </a:lnTo>
                    <a:cubicBezTo>
                      <a:pt x="24" y="1179"/>
                      <a:pt x="0" y="1429"/>
                      <a:pt x="120" y="1608"/>
                    </a:cubicBezTo>
                    <a:cubicBezTo>
                      <a:pt x="274" y="1929"/>
                      <a:pt x="453" y="2298"/>
                      <a:pt x="798" y="2394"/>
                    </a:cubicBezTo>
                    <a:cubicBezTo>
                      <a:pt x="870" y="2405"/>
                      <a:pt x="953" y="2417"/>
                      <a:pt x="1024" y="2453"/>
                    </a:cubicBezTo>
                    <a:cubicBezTo>
                      <a:pt x="1060" y="2477"/>
                      <a:pt x="1096" y="2489"/>
                      <a:pt x="1132" y="2501"/>
                    </a:cubicBezTo>
                    <a:cubicBezTo>
                      <a:pt x="1179" y="2501"/>
                      <a:pt x="1227" y="2477"/>
                      <a:pt x="1263" y="2441"/>
                    </a:cubicBezTo>
                    <a:cubicBezTo>
                      <a:pt x="1929" y="1846"/>
                      <a:pt x="2429" y="905"/>
                      <a:pt x="24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9"/>
              <p:cNvSpPr/>
              <p:nvPr/>
            </p:nvSpPr>
            <p:spPr>
              <a:xfrm>
                <a:off x="4728850" y="3090550"/>
                <a:ext cx="345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1197" extrusionOk="0">
                    <a:moveTo>
                      <a:pt x="339" y="0"/>
                    </a:moveTo>
                    <a:cubicBezTo>
                      <a:pt x="203" y="0"/>
                      <a:pt x="74" y="90"/>
                      <a:pt x="36" y="232"/>
                    </a:cubicBezTo>
                    <a:cubicBezTo>
                      <a:pt x="1" y="399"/>
                      <a:pt x="60" y="589"/>
                      <a:pt x="191" y="708"/>
                    </a:cubicBezTo>
                    <a:cubicBezTo>
                      <a:pt x="310" y="828"/>
                      <a:pt x="465" y="923"/>
                      <a:pt x="620" y="982"/>
                    </a:cubicBezTo>
                    <a:lnTo>
                      <a:pt x="941" y="1137"/>
                    </a:lnTo>
                    <a:cubicBezTo>
                      <a:pt x="1013" y="1185"/>
                      <a:pt x="1096" y="1197"/>
                      <a:pt x="1179" y="1197"/>
                    </a:cubicBezTo>
                    <a:cubicBezTo>
                      <a:pt x="1382" y="1149"/>
                      <a:pt x="1382" y="851"/>
                      <a:pt x="1298" y="661"/>
                    </a:cubicBezTo>
                    <a:cubicBezTo>
                      <a:pt x="1203" y="423"/>
                      <a:pt x="1025" y="232"/>
                      <a:pt x="798" y="113"/>
                    </a:cubicBezTo>
                    <a:cubicBezTo>
                      <a:pt x="719" y="76"/>
                      <a:pt x="632" y="57"/>
                      <a:pt x="546" y="57"/>
                    </a:cubicBezTo>
                    <a:cubicBezTo>
                      <a:pt x="471" y="57"/>
                      <a:pt x="395" y="71"/>
                      <a:pt x="326" y="99"/>
                    </a:cubicBezTo>
                    <a:lnTo>
                      <a:pt x="326" y="99"/>
                    </a:lnTo>
                    <a:lnTo>
                      <a:pt x="441" y="18"/>
                    </a:lnTo>
                    <a:cubicBezTo>
                      <a:pt x="408" y="6"/>
                      <a:pt x="373" y="0"/>
                      <a:pt x="3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9"/>
              <p:cNvSpPr/>
              <p:nvPr/>
            </p:nvSpPr>
            <p:spPr>
              <a:xfrm>
                <a:off x="4761600" y="3134475"/>
                <a:ext cx="29200" cy="19925"/>
              </a:xfrm>
              <a:custGeom>
                <a:avLst/>
                <a:gdLst/>
                <a:ahLst/>
                <a:cxnLst/>
                <a:rect l="l" t="t" r="r" b="b"/>
                <a:pathLst>
                  <a:path w="1168" h="797" extrusionOk="0">
                    <a:moveTo>
                      <a:pt x="129" y="1"/>
                    </a:moveTo>
                    <a:cubicBezTo>
                      <a:pt x="86" y="1"/>
                      <a:pt x="43" y="4"/>
                      <a:pt x="0" y="11"/>
                    </a:cubicBezTo>
                    <a:cubicBezTo>
                      <a:pt x="298" y="380"/>
                      <a:pt x="703" y="654"/>
                      <a:pt x="1155" y="797"/>
                    </a:cubicBezTo>
                    <a:cubicBezTo>
                      <a:pt x="1167" y="583"/>
                      <a:pt x="1024" y="404"/>
                      <a:pt x="822" y="345"/>
                    </a:cubicBezTo>
                    <a:lnTo>
                      <a:pt x="822" y="345"/>
                    </a:lnTo>
                    <a:lnTo>
                      <a:pt x="869" y="499"/>
                    </a:lnTo>
                    <a:cubicBezTo>
                      <a:pt x="743" y="194"/>
                      <a:pt x="450" y="1"/>
                      <a:pt x="1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39"/>
              <p:cNvSpPr/>
              <p:nvPr/>
            </p:nvSpPr>
            <p:spPr>
              <a:xfrm>
                <a:off x="5223550" y="2874000"/>
                <a:ext cx="45575" cy="34375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1375" extrusionOk="0">
                    <a:moveTo>
                      <a:pt x="1525" y="0"/>
                    </a:moveTo>
                    <a:lnTo>
                      <a:pt x="1415" y="72"/>
                    </a:lnTo>
                    <a:lnTo>
                      <a:pt x="1415" y="72"/>
                    </a:lnTo>
                    <a:cubicBezTo>
                      <a:pt x="1352" y="87"/>
                      <a:pt x="1294" y="122"/>
                      <a:pt x="1252" y="178"/>
                    </a:cubicBezTo>
                    <a:lnTo>
                      <a:pt x="1252" y="178"/>
                    </a:lnTo>
                    <a:lnTo>
                      <a:pt x="334" y="774"/>
                    </a:lnTo>
                    <a:cubicBezTo>
                      <a:pt x="227" y="834"/>
                      <a:pt x="132" y="917"/>
                      <a:pt x="60" y="1012"/>
                    </a:cubicBezTo>
                    <a:cubicBezTo>
                      <a:pt x="1" y="1119"/>
                      <a:pt x="25" y="1262"/>
                      <a:pt x="120" y="1346"/>
                    </a:cubicBezTo>
                    <a:cubicBezTo>
                      <a:pt x="163" y="1365"/>
                      <a:pt x="209" y="1374"/>
                      <a:pt x="257" y="1374"/>
                    </a:cubicBezTo>
                    <a:cubicBezTo>
                      <a:pt x="328" y="1374"/>
                      <a:pt x="401" y="1353"/>
                      <a:pt x="465" y="1310"/>
                    </a:cubicBezTo>
                    <a:lnTo>
                      <a:pt x="1251" y="965"/>
                    </a:lnTo>
                    <a:cubicBezTo>
                      <a:pt x="1441" y="905"/>
                      <a:pt x="1608" y="786"/>
                      <a:pt x="1727" y="619"/>
                    </a:cubicBezTo>
                    <a:cubicBezTo>
                      <a:pt x="1822" y="477"/>
                      <a:pt x="1811" y="286"/>
                      <a:pt x="1691" y="155"/>
                    </a:cubicBezTo>
                    <a:cubicBezTo>
                      <a:pt x="1636" y="94"/>
                      <a:pt x="1559" y="64"/>
                      <a:pt x="1483" y="64"/>
                    </a:cubicBezTo>
                    <a:cubicBezTo>
                      <a:pt x="1460" y="64"/>
                      <a:pt x="1437" y="66"/>
                      <a:pt x="1415" y="72"/>
                    </a:cubicBezTo>
                    <a:lnTo>
                      <a:pt x="1415" y="72"/>
                    </a:lnTo>
                    <a:lnTo>
                      <a:pt x="152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39"/>
              <p:cNvSpPr/>
              <p:nvPr/>
            </p:nvSpPr>
            <p:spPr>
              <a:xfrm>
                <a:off x="5880475" y="1971100"/>
                <a:ext cx="56875" cy="74550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2982" extrusionOk="0">
                    <a:moveTo>
                      <a:pt x="430" y="1"/>
                    </a:moveTo>
                    <a:cubicBezTo>
                      <a:pt x="402" y="1"/>
                      <a:pt x="374" y="2"/>
                      <a:pt x="346" y="5"/>
                    </a:cubicBezTo>
                    <a:cubicBezTo>
                      <a:pt x="418" y="588"/>
                      <a:pt x="1" y="1529"/>
                      <a:pt x="382" y="2029"/>
                    </a:cubicBezTo>
                    <a:cubicBezTo>
                      <a:pt x="537" y="2243"/>
                      <a:pt x="834" y="2338"/>
                      <a:pt x="1013" y="2553"/>
                    </a:cubicBezTo>
                    <a:cubicBezTo>
                      <a:pt x="1164" y="2716"/>
                      <a:pt x="1259" y="2982"/>
                      <a:pt x="1475" y="2982"/>
                    </a:cubicBezTo>
                    <a:cubicBezTo>
                      <a:pt x="1480" y="2982"/>
                      <a:pt x="1484" y="2982"/>
                      <a:pt x="1489" y="2981"/>
                    </a:cubicBezTo>
                    <a:cubicBezTo>
                      <a:pt x="1715" y="2969"/>
                      <a:pt x="1775" y="2672"/>
                      <a:pt x="1846" y="2457"/>
                    </a:cubicBezTo>
                    <a:cubicBezTo>
                      <a:pt x="1942" y="2231"/>
                      <a:pt x="2037" y="2017"/>
                      <a:pt x="2156" y="1803"/>
                    </a:cubicBezTo>
                    <a:cubicBezTo>
                      <a:pt x="2275" y="1588"/>
                      <a:pt x="2275" y="1338"/>
                      <a:pt x="2168" y="1112"/>
                    </a:cubicBezTo>
                    <a:cubicBezTo>
                      <a:pt x="1989" y="814"/>
                      <a:pt x="1549" y="814"/>
                      <a:pt x="1299" y="576"/>
                    </a:cubicBezTo>
                    <a:cubicBezTo>
                      <a:pt x="1192" y="481"/>
                      <a:pt x="1132" y="350"/>
                      <a:pt x="1025" y="243"/>
                    </a:cubicBezTo>
                    <a:cubicBezTo>
                      <a:pt x="866" y="84"/>
                      <a:pt x="651" y="1"/>
                      <a:pt x="4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9"/>
              <p:cNvSpPr/>
              <p:nvPr/>
            </p:nvSpPr>
            <p:spPr>
              <a:xfrm>
                <a:off x="4103775" y="2732600"/>
                <a:ext cx="48850" cy="35450"/>
              </a:xfrm>
              <a:custGeom>
                <a:avLst/>
                <a:gdLst/>
                <a:ahLst/>
                <a:cxnLst/>
                <a:rect l="l" t="t" r="r" b="b"/>
                <a:pathLst>
                  <a:path w="1954" h="1418" extrusionOk="0">
                    <a:moveTo>
                      <a:pt x="1548" y="1"/>
                    </a:moveTo>
                    <a:lnTo>
                      <a:pt x="1548" y="1"/>
                    </a:lnTo>
                    <a:cubicBezTo>
                      <a:pt x="1334" y="156"/>
                      <a:pt x="1096" y="275"/>
                      <a:pt x="846" y="382"/>
                    </a:cubicBezTo>
                    <a:cubicBezTo>
                      <a:pt x="429" y="584"/>
                      <a:pt x="0" y="965"/>
                      <a:pt x="96" y="1418"/>
                    </a:cubicBezTo>
                    <a:cubicBezTo>
                      <a:pt x="405" y="1084"/>
                      <a:pt x="905" y="1013"/>
                      <a:pt x="1358" y="1013"/>
                    </a:cubicBezTo>
                    <a:cubicBezTo>
                      <a:pt x="1441" y="1013"/>
                      <a:pt x="1513" y="1001"/>
                      <a:pt x="1584" y="965"/>
                    </a:cubicBezTo>
                    <a:cubicBezTo>
                      <a:pt x="1667" y="906"/>
                      <a:pt x="1727" y="810"/>
                      <a:pt x="1763" y="715"/>
                    </a:cubicBezTo>
                    <a:lnTo>
                      <a:pt x="1953" y="179"/>
                    </a:lnTo>
                    <a:lnTo>
                      <a:pt x="1953" y="179"/>
                    </a:lnTo>
                    <a:cubicBezTo>
                      <a:pt x="1763" y="191"/>
                      <a:pt x="1572" y="275"/>
                      <a:pt x="1417" y="394"/>
                    </a:cubicBezTo>
                    <a:lnTo>
                      <a:pt x="154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9"/>
              <p:cNvSpPr/>
              <p:nvPr/>
            </p:nvSpPr>
            <p:spPr>
              <a:xfrm>
                <a:off x="4106750" y="3034125"/>
                <a:ext cx="26225" cy="17075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683" extrusionOk="0">
                    <a:moveTo>
                      <a:pt x="572" y="1"/>
                    </a:moveTo>
                    <a:lnTo>
                      <a:pt x="572" y="1"/>
                    </a:lnTo>
                    <a:cubicBezTo>
                      <a:pt x="322" y="156"/>
                      <a:pt x="120" y="382"/>
                      <a:pt x="1" y="656"/>
                    </a:cubicBezTo>
                    <a:cubicBezTo>
                      <a:pt x="102" y="674"/>
                      <a:pt x="206" y="682"/>
                      <a:pt x="312" y="682"/>
                    </a:cubicBezTo>
                    <a:cubicBezTo>
                      <a:pt x="417" y="682"/>
                      <a:pt x="524" y="674"/>
                      <a:pt x="632" y="656"/>
                    </a:cubicBezTo>
                    <a:cubicBezTo>
                      <a:pt x="834" y="608"/>
                      <a:pt x="1001" y="441"/>
                      <a:pt x="1048" y="227"/>
                    </a:cubicBezTo>
                    <a:cubicBezTo>
                      <a:pt x="846" y="227"/>
                      <a:pt x="643" y="215"/>
                      <a:pt x="453" y="191"/>
                    </a:cubicBezTo>
                    <a:lnTo>
                      <a:pt x="57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9"/>
              <p:cNvSpPr/>
              <p:nvPr/>
            </p:nvSpPr>
            <p:spPr>
              <a:xfrm>
                <a:off x="4116875" y="2785525"/>
                <a:ext cx="18175" cy="3165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1266" extrusionOk="0">
                    <a:moveTo>
                      <a:pt x="166" y="1"/>
                    </a:moveTo>
                    <a:cubicBezTo>
                      <a:pt x="107" y="1"/>
                      <a:pt x="49" y="17"/>
                      <a:pt x="0" y="51"/>
                    </a:cubicBezTo>
                    <a:lnTo>
                      <a:pt x="119" y="63"/>
                    </a:lnTo>
                    <a:cubicBezTo>
                      <a:pt x="108" y="158"/>
                      <a:pt x="131" y="241"/>
                      <a:pt x="179" y="325"/>
                    </a:cubicBezTo>
                    <a:cubicBezTo>
                      <a:pt x="334" y="634"/>
                      <a:pt x="489" y="956"/>
                      <a:pt x="643" y="1265"/>
                    </a:cubicBezTo>
                    <a:cubicBezTo>
                      <a:pt x="727" y="1015"/>
                      <a:pt x="655" y="753"/>
                      <a:pt x="584" y="503"/>
                    </a:cubicBezTo>
                    <a:cubicBezTo>
                      <a:pt x="560" y="348"/>
                      <a:pt x="489" y="217"/>
                      <a:pt x="393" y="98"/>
                    </a:cubicBezTo>
                    <a:cubicBezTo>
                      <a:pt x="337" y="35"/>
                      <a:pt x="251" y="1"/>
                      <a:pt x="1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9"/>
              <p:cNvSpPr/>
              <p:nvPr/>
            </p:nvSpPr>
            <p:spPr>
              <a:xfrm>
                <a:off x="4231475" y="4087725"/>
                <a:ext cx="41350" cy="3580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1432" extrusionOk="0">
                    <a:moveTo>
                      <a:pt x="392" y="0"/>
                    </a:moveTo>
                    <a:cubicBezTo>
                      <a:pt x="348" y="0"/>
                      <a:pt x="302" y="14"/>
                      <a:pt x="262" y="41"/>
                    </a:cubicBezTo>
                    <a:cubicBezTo>
                      <a:pt x="155" y="112"/>
                      <a:pt x="84" y="231"/>
                      <a:pt x="60" y="350"/>
                    </a:cubicBezTo>
                    <a:lnTo>
                      <a:pt x="226" y="303"/>
                    </a:lnTo>
                    <a:lnTo>
                      <a:pt x="226" y="303"/>
                    </a:lnTo>
                    <a:cubicBezTo>
                      <a:pt x="0" y="636"/>
                      <a:pt x="274" y="1184"/>
                      <a:pt x="679" y="1184"/>
                    </a:cubicBezTo>
                    <a:cubicBezTo>
                      <a:pt x="727" y="1173"/>
                      <a:pt x="778" y="1167"/>
                      <a:pt x="828" y="1167"/>
                    </a:cubicBezTo>
                    <a:cubicBezTo>
                      <a:pt x="891" y="1167"/>
                      <a:pt x="953" y="1176"/>
                      <a:pt x="1012" y="1196"/>
                    </a:cubicBezTo>
                    <a:cubicBezTo>
                      <a:pt x="1108" y="1243"/>
                      <a:pt x="1155" y="1350"/>
                      <a:pt x="1239" y="1410"/>
                    </a:cubicBezTo>
                    <a:cubicBezTo>
                      <a:pt x="1267" y="1425"/>
                      <a:pt x="1296" y="1432"/>
                      <a:pt x="1324" y="1432"/>
                    </a:cubicBezTo>
                    <a:cubicBezTo>
                      <a:pt x="1498" y="1432"/>
                      <a:pt x="1654" y="1176"/>
                      <a:pt x="1572" y="981"/>
                    </a:cubicBezTo>
                    <a:cubicBezTo>
                      <a:pt x="1477" y="767"/>
                      <a:pt x="1227" y="672"/>
                      <a:pt x="1012" y="600"/>
                    </a:cubicBezTo>
                    <a:cubicBezTo>
                      <a:pt x="858" y="553"/>
                      <a:pt x="679" y="481"/>
                      <a:pt x="631" y="326"/>
                    </a:cubicBezTo>
                    <a:cubicBezTo>
                      <a:pt x="619" y="243"/>
                      <a:pt x="607" y="172"/>
                      <a:pt x="584" y="112"/>
                    </a:cubicBezTo>
                    <a:cubicBezTo>
                      <a:pt x="539" y="38"/>
                      <a:pt x="466" y="0"/>
                      <a:pt x="3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9"/>
              <p:cNvSpPr/>
              <p:nvPr/>
            </p:nvSpPr>
            <p:spPr>
              <a:xfrm>
                <a:off x="4054950" y="4137850"/>
                <a:ext cx="48850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1954" h="1513" extrusionOk="0">
                    <a:moveTo>
                      <a:pt x="1477" y="0"/>
                    </a:moveTo>
                    <a:lnTo>
                      <a:pt x="941" y="512"/>
                    </a:lnTo>
                    <a:cubicBezTo>
                      <a:pt x="964" y="498"/>
                      <a:pt x="988" y="485"/>
                      <a:pt x="1011" y="472"/>
                    </a:cubicBezTo>
                    <a:lnTo>
                      <a:pt x="1011" y="472"/>
                    </a:lnTo>
                    <a:cubicBezTo>
                      <a:pt x="672" y="819"/>
                      <a:pt x="336" y="1169"/>
                      <a:pt x="1" y="1512"/>
                    </a:cubicBezTo>
                    <a:cubicBezTo>
                      <a:pt x="429" y="1488"/>
                      <a:pt x="870" y="1453"/>
                      <a:pt x="1251" y="1262"/>
                    </a:cubicBezTo>
                    <a:cubicBezTo>
                      <a:pt x="1644" y="1072"/>
                      <a:pt x="1953" y="667"/>
                      <a:pt x="1918" y="250"/>
                    </a:cubicBezTo>
                    <a:cubicBezTo>
                      <a:pt x="1898" y="249"/>
                      <a:pt x="1879" y="249"/>
                      <a:pt x="1860" y="249"/>
                    </a:cubicBezTo>
                    <a:cubicBezTo>
                      <a:pt x="1562" y="249"/>
                      <a:pt x="1274" y="329"/>
                      <a:pt x="1011" y="472"/>
                    </a:cubicBezTo>
                    <a:lnTo>
                      <a:pt x="1011" y="472"/>
                    </a:lnTo>
                    <a:cubicBezTo>
                      <a:pt x="1166" y="314"/>
                      <a:pt x="1321" y="157"/>
                      <a:pt x="147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9"/>
              <p:cNvSpPr/>
              <p:nvPr/>
            </p:nvSpPr>
            <p:spPr>
              <a:xfrm>
                <a:off x="4273150" y="2721900"/>
                <a:ext cx="1575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91" extrusionOk="0">
                    <a:moveTo>
                      <a:pt x="298" y="0"/>
                    </a:moveTo>
                    <a:lnTo>
                      <a:pt x="226" y="84"/>
                    </a:lnTo>
                    <a:cubicBezTo>
                      <a:pt x="233" y="85"/>
                      <a:pt x="239" y="87"/>
                      <a:pt x="246" y="90"/>
                    </a:cubicBezTo>
                    <a:lnTo>
                      <a:pt x="246" y="90"/>
                    </a:lnTo>
                    <a:cubicBezTo>
                      <a:pt x="262" y="60"/>
                      <a:pt x="280" y="30"/>
                      <a:pt x="298" y="0"/>
                    </a:cubicBezTo>
                    <a:close/>
                    <a:moveTo>
                      <a:pt x="246" y="90"/>
                    </a:moveTo>
                    <a:lnTo>
                      <a:pt x="246" y="90"/>
                    </a:lnTo>
                    <a:cubicBezTo>
                      <a:pt x="141" y="277"/>
                      <a:pt x="62" y="475"/>
                      <a:pt x="0" y="691"/>
                    </a:cubicBezTo>
                    <a:lnTo>
                      <a:pt x="572" y="679"/>
                    </a:lnTo>
                    <a:cubicBezTo>
                      <a:pt x="630" y="424"/>
                      <a:pt x="484" y="169"/>
                      <a:pt x="246" y="9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39"/>
              <p:cNvSpPr/>
              <p:nvPr/>
            </p:nvSpPr>
            <p:spPr>
              <a:xfrm>
                <a:off x="6584450" y="3071925"/>
                <a:ext cx="1800" cy="2425"/>
              </a:xfrm>
              <a:custGeom>
                <a:avLst/>
                <a:gdLst/>
                <a:ahLst/>
                <a:cxnLst/>
                <a:rect l="l" t="t" r="r" b="b"/>
                <a:pathLst>
                  <a:path w="72" h="9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4" y="37"/>
                      <a:pt x="48" y="60"/>
                      <a:pt x="72" y="96"/>
                    </a:cubicBezTo>
                    <a:cubicBezTo>
                      <a:pt x="48" y="60"/>
                      <a:pt x="24" y="25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39"/>
              <p:cNvSpPr/>
              <p:nvPr/>
            </p:nvSpPr>
            <p:spPr>
              <a:xfrm>
                <a:off x="5357500" y="4361375"/>
                <a:ext cx="4200" cy="360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4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8" y="60"/>
                      <a:pt x="96" y="108"/>
                      <a:pt x="167" y="144"/>
                    </a:cubicBezTo>
                    <a:cubicBezTo>
                      <a:pt x="108" y="96"/>
                      <a:pt x="48" y="4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39"/>
              <p:cNvSpPr/>
              <p:nvPr/>
            </p:nvSpPr>
            <p:spPr>
              <a:xfrm>
                <a:off x="5149750" y="2077175"/>
                <a:ext cx="390550" cy="716300"/>
              </a:xfrm>
              <a:custGeom>
                <a:avLst/>
                <a:gdLst/>
                <a:ahLst/>
                <a:cxnLst/>
                <a:rect l="l" t="t" r="r" b="b"/>
                <a:pathLst>
                  <a:path w="15622" h="28652" extrusionOk="0">
                    <a:moveTo>
                      <a:pt x="7590" y="0"/>
                    </a:moveTo>
                    <a:cubicBezTo>
                      <a:pt x="7490" y="0"/>
                      <a:pt x="7396" y="43"/>
                      <a:pt x="7322" y="107"/>
                    </a:cubicBezTo>
                    <a:cubicBezTo>
                      <a:pt x="7287" y="143"/>
                      <a:pt x="7251" y="191"/>
                      <a:pt x="7215" y="238"/>
                    </a:cubicBezTo>
                    <a:cubicBezTo>
                      <a:pt x="7180" y="298"/>
                      <a:pt x="7132" y="358"/>
                      <a:pt x="7084" y="405"/>
                    </a:cubicBezTo>
                    <a:cubicBezTo>
                      <a:pt x="6935" y="555"/>
                      <a:pt x="6733" y="638"/>
                      <a:pt x="6521" y="638"/>
                    </a:cubicBezTo>
                    <a:cubicBezTo>
                      <a:pt x="6463" y="638"/>
                      <a:pt x="6405" y="632"/>
                      <a:pt x="6346" y="619"/>
                    </a:cubicBezTo>
                    <a:cubicBezTo>
                      <a:pt x="6167" y="596"/>
                      <a:pt x="6013" y="512"/>
                      <a:pt x="5882" y="393"/>
                    </a:cubicBezTo>
                    <a:cubicBezTo>
                      <a:pt x="5691" y="679"/>
                      <a:pt x="5548" y="1000"/>
                      <a:pt x="5441" y="1322"/>
                    </a:cubicBezTo>
                    <a:cubicBezTo>
                      <a:pt x="5405" y="1405"/>
                      <a:pt x="5394" y="1501"/>
                      <a:pt x="5405" y="1596"/>
                    </a:cubicBezTo>
                    <a:cubicBezTo>
                      <a:pt x="5429" y="1643"/>
                      <a:pt x="5453" y="1691"/>
                      <a:pt x="5489" y="1739"/>
                    </a:cubicBezTo>
                    <a:cubicBezTo>
                      <a:pt x="5513" y="1762"/>
                      <a:pt x="5525" y="1798"/>
                      <a:pt x="5536" y="1822"/>
                    </a:cubicBezTo>
                    <a:cubicBezTo>
                      <a:pt x="5846" y="2310"/>
                      <a:pt x="5667" y="2941"/>
                      <a:pt x="5358" y="3310"/>
                    </a:cubicBezTo>
                    <a:cubicBezTo>
                      <a:pt x="5060" y="3679"/>
                      <a:pt x="4584" y="3941"/>
                      <a:pt x="4167" y="4156"/>
                    </a:cubicBezTo>
                    <a:cubicBezTo>
                      <a:pt x="4001" y="4251"/>
                      <a:pt x="3810" y="4322"/>
                      <a:pt x="3620" y="4370"/>
                    </a:cubicBezTo>
                    <a:cubicBezTo>
                      <a:pt x="3566" y="4378"/>
                      <a:pt x="3513" y="4382"/>
                      <a:pt x="3461" y="4382"/>
                    </a:cubicBezTo>
                    <a:cubicBezTo>
                      <a:pt x="3206" y="4382"/>
                      <a:pt x="2958" y="4290"/>
                      <a:pt x="2750" y="4132"/>
                    </a:cubicBezTo>
                    <a:cubicBezTo>
                      <a:pt x="2657" y="4153"/>
                      <a:pt x="2562" y="4163"/>
                      <a:pt x="2466" y="4163"/>
                    </a:cubicBezTo>
                    <a:cubicBezTo>
                      <a:pt x="2183" y="4163"/>
                      <a:pt x="1898" y="4072"/>
                      <a:pt x="1667" y="3894"/>
                    </a:cubicBezTo>
                    <a:cubicBezTo>
                      <a:pt x="1393" y="3679"/>
                      <a:pt x="1155" y="3417"/>
                      <a:pt x="964" y="3120"/>
                    </a:cubicBezTo>
                    <a:lnTo>
                      <a:pt x="905" y="3060"/>
                    </a:lnTo>
                    <a:cubicBezTo>
                      <a:pt x="738" y="2834"/>
                      <a:pt x="500" y="2655"/>
                      <a:pt x="333" y="2644"/>
                    </a:cubicBezTo>
                    <a:cubicBezTo>
                      <a:pt x="323" y="2641"/>
                      <a:pt x="313" y="2640"/>
                      <a:pt x="303" y="2640"/>
                    </a:cubicBezTo>
                    <a:cubicBezTo>
                      <a:pt x="257" y="2640"/>
                      <a:pt x="218" y="2662"/>
                      <a:pt x="179" y="2691"/>
                    </a:cubicBezTo>
                    <a:cubicBezTo>
                      <a:pt x="0" y="2858"/>
                      <a:pt x="191" y="3215"/>
                      <a:pt x="369" y="3429"/>
                    </a:cubicBezTo>
                    <a:cubicBezTo>
                      <a:pt x="583" y="3679"/>
                      <a:pt x="810" y="3917"/>
                      <a:pt x="1036" y="4156"/>
                    </a:cubicBezTo>
                    <a:cubicBezTo>
                      <a:pt x="1429" y="4560"/>
                      <a:pt x="1881" y="4894"/>
                      <a:pt x="2393" y="5132"/>
                    </a:cubicBezTo>
                    <a:lnTo>
                      <a:pt x="2453" y="5168"/>
                    </a:lnTo>
                    <a:cubicBezTo>
                      <a:pt x="2989" y="5763"/>
                      <a:pt x="3381" y="6465"/>
                      <a:pt x="3608" y="7227"/>
                    </a:cubicBezTo>
                    <a:lnTo>
                      <a:pt x="3643" y="7346"/>
                    </a:lnTo>
                    <a:cubicBezTo>
                      <a:pt x="3679" y="7513"/>
                      <a:pt x="3739" y="7668"/>
                      <a:pt x="3822" y="7823"/>
                    </a:cubicBezTo>
                    <a:cubicBezTo>
                      <a:pt x="3881" y="7918"/>
                      <a:pt x="3941" y="8001"/>
                      <a:pt x="4012" y="8097"/>
                    </a:cubicBezTo>
                    <a:cubicBezTo>
                      <a:pt x="4179" y="8299"/>
                      <a:pt x="4358" y="8537"/>
                      <a:pt x="4358" y="8835"/>
                    </a:cubicBezTo>
                    <a:cubicBezTo>
                      <a:pt x="4346" y="9013"/>
                      <a:pt x="4298" y="9192"/>
                      <a:pt x="4215" y="9347"/>
                    </a:cubicBezTo>
                    <a:cubicBezTo>
                      <a:pt x="4132" y="9573"/>
                      <a:pt x="4084" y="9716"/>
                      <a:pt x="4155" y="9823"/>
                    </a:cubicBezTo>
                    <a:cubicBezTo>
                      <a:pt x="4215" y="9883"/>
                      <a:pt x="4298" y="9930"/>
                      <a:pt x="4382" y="9954"/>
                    </a:cubicBezTo>
                    <a:cubicBezTo>
                      <a:pt x="4453" y="9990"/>
                      <a:pt x="4536" y="10025"/>
                      <a:pt x="4608" y="10073"/>
                    </a:cubicBezTo>
                    <a:cubicBezTo>
                      <a:pt x="5013" y="10371"/>
                      <a:pt x="4965" y="10871"/>
                      <a:pt x="4917" y="11311"/>
                    </a:cubicBezTo>
                    <a:cubicBezTo>
                      <a:pt x="4882" y="11633"/>
                      <a:pt x="4846" y="11966"/>
                      <a:pt x="4977" y="12204"/>
                    </a:cubicBezTo>
                    <a:lnTo>
                      <a:pt x="4894" y="12252"/>
                    </a:lnTo>
                    <a:cubicBezTo>
                      <a:pt x="5239" y="12371"/>
                      <a:pt x="5584" y="12514"/>
                      <a:pt x="5798" y="12811"/>
                    </a:cubicBezTo>
                    <a:cubicBezTo>
                      <a:pt x="6239" y="13419"/>
                      <a:pt x="5894" y="14276"/>
                      <a:pt x="5465" y="14883"/>
                    </a:cubicBezTo>
                    <a:cubicBezTo>
                      <a:pt x="5108" y="15383"/>
                      <a:pt x="4703" y="15848"/>
                      <a:pt x="4251" y="16264"/>
                    </a:cubicBezTo>
                    <a:cubicBezTo>
                      <a:pt x="4072" y="16419"/>
                      <a:pt x="3905" y="16598"/>
                      <a:pt x="3762" y="16800"/>
                    </a:cubicBezTo>
                    <a:cubicBezTo>
                      <a:pt x="3584" y="17086"/>
                      <a:pt x="3536" y="17431"/>
                      <a:pt x="3429" y="17753"/>
                    </a:cubicBezTo>
                    <a:cubicBezTo>
                      <a:pt x="3143" y="18645"/>
                      <a:pt x="2417" y="19324"/>
                      <a:pt x="1512" y="19574"/>
                    </a:cubicBezTo>
                    <a:cubicBezTo>
                      <a:pt x="1750" y="21039"/>
                      <a:pt x="1750" y="22539"/>
                      <a:pt x="1512" y="24015"/>
                    </a:cubicBezTo>
                    <a:cubicBezTo>
                      <a:pt x="1369" y="24813"/>
                      <a:pt x="1250" y="25801"/>
                      <a:pt x="1905" y="26254"/>
                    </a:cubicBezTo>
                    <a:cubicBezTo>
                      <a:pt x="2179" y="26444"/>
                      <a:pt x="2536" y="26492"/>
                      <a:pt x="2822" y="26646"/>
                    </a:cubicBezTo>
                    <a:cubicBezTo>
                      <a:pt x="3119" y="26801"/>
                      <a:pt x="3346" y="27194"/>
                      <a:pt x="3155" y="27456"/>
                    </a:cubicBezTo>
                    <a:cubicBezTo>
                      <a:pt x="3608" y="27456"/>
                      <a:pt x="3917" y="27909"/>
                      <a:pt x="4215" y="28242"/>
                    </a:cubicBezTo>
                    <a:cubicBezTo>
                      <a:pt x="4419" y="28462"/>
                      <a:pt x="4738" y="28651"/>
                      <a:pt x="5017" y="28651"/>
                    </a:cubicBezTo>
                    <a:cubicBezTo>
                      <a:pt x="5160" y="28651"/>
                      <a:pt x="5293" y="28601"/>
                      <a:pt x="5394" y="28480"/>
                    </a:cubicBezTo>
                    <a:cubicBezTo>
                      <a:pt x="5536" y="28301"/>
                      <a:pt x="5525" y="28016"/>
                      <a:pt x="5667" y="27825"/>
                    </a:cubicBezTo>
                    <a:cubicBezTo>
                      <a:pt x="5882" y="27539"/>
                      <a:pt x="6310" y="27563"/>
                      <a:pt x="6656" y="27468"/>
                    </a:cubicBezTo>
                    <a:cubicBezTo>
                      <a:pt x="6941" y="27361"/>
                      <a:pt x="7203" y="27218"/>
                      <a:pt x="7441" y="27039"/>
                    </a:cubicBezTo>
                    <a:cubicBezTo>
                      <a:pt x="8239" y="26551"/>
                      <a:pt x="9156" y="26277"/>
                      <a:pt x="10097" y="26265"/>
                    </a:cubicBezTo>
                    <a:cubicBezTo>
                      <a:pt x="10167" y="25811"/>
                      <a:pt x="10615" y="25656"/>
                      <a:pt x="11099" y="25656"/>
                    </a:cubicBezTo>
                    <a:cubicBezTo>
                      <a:pt x="11185" y="25656"/>
                      <a:pt x="11272" y="25661"/>
                      <a:pt x="11359" y="25670"/>
                    </a:cubicBezTo>
                    <a:lnTo>
                      <a:pt x="11216" y="25575"/>
                    </a:lnTo>
                    <a:lnTo>
                      <a:pt x="12811" y="22801"/>
                    </a:lnTo>
                    <a:cubicBezTo>
                      <a:pt x="12895" y="22622"/>
                      <a:pt x="13025" y="22479"/>
                      <a:pt x="13180" y="22372"/>
                    </a:cubicBezTo>
                    <a:cubicBezTo>
                      <a:pt x="13276" y="22336"/>
                      <a:pt x="13359" y="22301"/>
                      <a:pt x="13454" y="22265"/>
                    </a:cubicBezTo>
                    <a:cubicBezTo>
                      <a:pt x="13549" y="22253"/>
                      <a:pt x="13633" y="22217"/>
                      <a:pt x="13704" y="22158"/>
                    </a:cubicBezTo>
                    <a:cubicBezTo>
                      <a:pt x="13692" y="22134"/>
                      <a:pt x="13680" y="22098"/>
                      <a:pt x="13657" y="22074"/>
                    </a:cubicBezTo>
                    <a:cubicBezTo>
                      <a:pt x="13609" y="22015"/>
                      <a:pt x="13561" y="21944"/>
                      <a:pt x="13549" y="21860"/>
                    </a:cubicBezTo>
                    <a:cubicBezTo>
                      <a:pt x="13526" y="21729"/>
                      <a:pt x="13561" y="21586"/>
                      <a:pt x="13645" y="21467"/>
                    </a:cubicBezTo>
                    <a:cubicBezTo>
                      <a:pt x="14002" y="20812"/>
                      <a:pt x="14407" y="20193"/>
                      <a:pt x="14847" y="19598"/>
                    </a:cubicBezTo>
                    <a:cubicBezTo>
                      <a:pt x="15038" y="19324"/>
                      <a:pt x="15288" y="19098"/>
                      <a:pt x="15585" y="18955"/>
                    </a:cubicBezTo>
                    <a:cubicBezTo>
                      <a:pt x="15621" y="18645"/>
                      <a:pt x="15085" y="18348"/>
                      <a:pt x="14907" y="18264"/>
                    </a:cubicBezTo>
                    <a:lnTo>
                      <a:pt x="12133" y="16931"/>
                    </a:lnTo>
                    <a:lnTo>
                      <a:pt x="12418" y="16062"/>
                    </a:lnTo>
                    <a:lnTo>
                      <a:pt x="12609" y="16229"/>
                    </a:lnTo>
                    <a:cubicBezTo>
                      <a:pt x="12671" y="16261"/>
                      <a:pt x="12735" y="16276"/>
                      <a:pt x="12798" y="16276"/>
                    </a:cubicBezTo>
                    <a:cubicBezTo>
                      <a:pt x="12989" y="16276"/>
                      <a:pt x="13162" y="16137"/>
                      <a:pt x="13180" y="15931"/>
                    </a:cubicBezTo>
                    <a:cubicBezTo>
                      <a:pt x="13156" y="15740"/>
                      <a:pt x="12990" y="15574"/>
                      <a:pt x="12823" y="15407"/>
                    </a:cubicBezTo>
                    <a:lnTo>
                      <a:pt x="12799" y="15383"/>
                    </a:lnTo>
                    <a:cubicBezTo>
                      <a:pt x="12144" y="14728"/>
                      <a:pt x="11644" y="13943"/>
                      <a:pt x="11335" y="13085"/>
                    </a:cubicBezTo>
                    <a:cubicBezTo>
                      <a:pt x="11228" y="12835"/>
                      <a:pt x="11192" y="12561"/>
                      <a:pt x="11204" y="12299"/>
                    </a:cubicBezTo>
                    <a:cubicBezTo>
                      <a:pt x="11228" y="12121"/>
                      <a:pt x="11275" y="11966"/>
                      <a:pt x="11347" y="11799"/>
                    </a:cubicBezTo>
                    <a:cubicBezTo>
                      <a:pt x="11382" y="11704"/>
                      <a:pt x="11418" y="11609"/>
                      <a:pt x="11442" y="11502"/>
                    </a:cubicBezTo>
                    <a:cubicBezTo>
                      <a:pt x="11501" y="11168"/>
                      <a:pt x="11466" y="10823"/>
                      <a:pt x="11311" y="10502"/>
                    </a:cubicBezTo>
                    <a:cubicBezTo>
                      <a:pt x="11073" y="9894"/>
                      <a:pt x="10656" y="9371"/>
                      <a:pt x="10120" y="8978"/>
                    </a:cubicBezTo>
                    <a:lnTo>
                      <a:pt x="10085" y="8954"/>
                    </a:lnTo>
                    <a:cubicBezTo>
                      <a:pt x="9977" y="8882"/>
                      <a:pt x="9870" y="8787"/>
                      <a:pt x="9787" y="8680"/>
                    </a:cubicBezTo>
                    <a:cubicBezTo>
                      <a:pt x="9716" y="8561"/>
                      <a:pt x="9668" y="8430"/>
                      <a:pt x="9644" y="8287"/>
                    </a:cubicBezTo>
                    <a:cubicBezTo>
                      <a:pt x="9537" y="7763"/>
                      <a:pt x="9596" y="7227"/>
                      <a:pt x="9811" y="6739"/>
                    </a:cubicBezTo>
                    <a:lnTo>
                      <a:pt x="9870" y="6620"/>
                    </a:lnTo>
                    <a:cubicBezTo>
                      <a:pt x="9942" y="6489"/>
                      <a:pt x="9989" y="6346"/>
                      <a:pt x="10001" y="6203"/>
                    </a:cubicBezTo>
                    <a:cubicBezTo>
                      <a:pt x="10001" y="5906"/>
                      <a:pt x="9704" y="5668"/>
                      <a:pt x="9442" y="5453"/>
                    </a:cubicBezTo>
                    <a:cubicBezTo>
                      <a:pt x="8561" y="4739"/>
                      <a:pt x="8084" y="3989"/>
                      <a:pt x="8037" y="3215"/>
                    </a:cubicBezTo>
                    <a:cubicBezTo>
                      <a:pt x="8025" y="2620"/>
                      <a:pt x="8227" y="2048"/>
                      <a:pt x="8608" y="1596"/>
                    </a:cubicBezTo>
                    <a:cubicBezTo>
                      <a:pt x="8632" y="1346"/>
                      <a:pt x="8596" y="1084"/>
                      <a:pt x="8501" y="858"/>
                    </a:cubicBezTo>
                    <a:cubicBezTo>
                      <a:pt x="8426" y="726"/>
                      <a:pt x="8270" y="617"/>
                      <a:pt x="8126" y="617"/>
                    </a:cubicBezTo>
                    <a:cubicBezTo>
                      <a:pt x="8087" y="617"/>
                      <a:pt x="8049" y="625"/>
                      <a:pt x="8013" y="643"/>
                    </a:cubicBezTo>
                    <a:lnTo>
                      <a:pt x="7811" y="750"/>
                    </a:lnTo>
                    <a:lnTo>
                      <a:pt x="7680" y="12"/>
                    </a:lnTo>
                    <a:cubicBezTo>
                      <a:pt x="7650" y="4"/>
                      <a:pt x="7620" y="0"/>
                      <a:pt x="75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39"/>
              <p:cNvSpPr/>
              <p:nvPr/>
            </p:nvSpPr>
            <p:spPr>
              <a:xfrm>
                <a:off x="5185150" y="2920425"/>
                <a:ext cx="294725" cy="147025"/>
              </a:xfrm>
              <a:custGeom>
                <a:avLst/>
                <a:gdLst/>
                <a:ahLst/>
                <a:cxnLst/>
                <a:rect l="l" t="t" r="r" b="b"/>
                <a:pathLst>
                  <a:path w="11789" h="5881" extrusionOk="0">
                    <a:moveTo>
                      <a:pt x="7099" y="1"/>
                    </a:moveTo>
                    <a:cubicBezTo>
                      <a:pt x="7043" y="1"/>
                      <a:pt x="6986" y="9"/>
                      <a:pt x="6930" y="24"/>
                    </a:cubicBezTo>
                    <a:cubicBezTo>
                      <a:pt x="6847" y="36"/>
                      <a:pt x="6776" y="48"/>
                      <a:pt x="6704" y="72"/>
                    </a:cubicBezTo>
                    <a:cubicBezTo>
                      <a:pt x="6549" y="120"/>
                      <a:pt x="6395" y="144"/>
                      <a:pt x="6240" y="155"/>
                    </a:cubicBezTo>
                    <a:cubicBezTo>
                      <a:pt x="6121" y="155"/>
                      <a:pt x="6002" y="144"/>
                      <a:pt x="5883" y="120"/>
                    </a:cubicBezTo>
                    <a:cubicBezTo>
                      <a:pt x="5871" y="1096"/>
                      <a:pt x="5621" y="2049"/>
                      <a:pt x="5168" y="2906"/>
                    </a:cubicBezTo>
                    <a:cubicBezTo>
                      <a:pt x="4466" y="2858"/>
                      <a:pt x="4025" y="2180"/>
                      <a:pt x="3632" y="1608"/>
                    </a:cubicBezTo>
                    <a:cubicBezTo>
                      <a:pt x="3287" y="1095"/>
                      <a:pt x="2776" y="564"/>
                      <a:pt x="2205" y="564"/>
                    </a:cubicBezTo>
                    <a:cubicBezTo>
                      <a:pt x="2126" y="564"/>
                      <a:pt x="2046" y="574"/>
                      <a:pt x="1965" y="596"/>
                    </a:cubicBezTo>
                    <a:cubicBezTo>
                      <a:pt x="1013" y="834"/>
                      <a:pt x="1072" y="2191"/>
                      <a:pt x="572" y="3037"/>
                    </a:cubicBezTo>
                    <a:cubicBezTo>
                      <a:pt x="418" y="3299"/>
                      <a:pt x="191" y="3525"/>
                      <a:pt x="84" y="3823"/>
                    </a:cubicBezTo>
                    <a:cubicBezTo>
                      <a:pt x="37" y="3954"/>
                      <a:pt x="1" y="4096"/>
                      <a:pt x="1" y="4251"/>
                    </a:cubicBezTo>
                    <a:cubicBezTo>
                      <a:pt x="40" y="4284"/>
                      <a:pt x="87" y="4297"/>
                      <a:pt x="140" y="4297"/>
                    </a:cubicBezTo>
                    <a:cubicBezTo>
                      <a:pt x="281" y="4297"/>
                      <a:pt x="457" y="4197"/>
                      <a:pt x="596" y="4085"/>
                    </a:cubicBezTo>
                    <a:cubicBezTo>
                      <a:pt x="788" y="3931"/>
                      <a:pt x="1057" y="3723"/>
                      <a:pt x="1354" y="3723"/>
                    </a:cubicBezTo>
                    <a:cubicBezTo>
                      <a:pt x="1426" y="3723"/>
                      <a:pt x="1499" y="3735"/>
                      <a:pt x="1573" y="3763"/>
                    </a:cubicBezTo>
                    <a:cubicBezTo>
                      <a:pt x="1656" y="3799"/>
                      <a:pt x="1739" y="3846"/>
                      <a:pt x="1799" y="3918"/>
                    </a:cubicBezTo>
                    <a:cubicBezTo>
                      <a:pt x="1846" y="3942"/>
                      <a:pt x="1894" y="3977"/>
                      <a:pt x="1942" y="4001"/>
                    </a:cubicBezTo>
                    <a:cubicBezTo>
                      <a:pt x="1988" y="4026"/>
                      <a:pt x="2038" y="4037"/>
                      <a:pt x="2089" y="4037"/>
                    </a:cubicBezTo>
                    <a:cubicBezTo>
                      <a:pt x="2261" y="4037"/>
                      <a:pt x="2457" y="3918"/>
                      <a:pt x="2668" y="3799"/>
                    </a:cubicBezTo>
                    <a:cubicBezTo>
                      <a:pt x="2751" y="3739"/>
                      <a:pt x="2835" y="3692"/>
                      <a:pt x="2918" y="3644"/>
                    </a:cubicBezTo>
                    <a:cubicBezTo>
                      <a:pt x="3231" y="3482"/>
                      <a:pt x="3577" y="3430"/>
                      <a:pt x="3916" y="3430"/>
                    </a:cubicBezTo>
                    <a:cubicBezTo>
                      <a:pt x="4274" y="3430"/>
                      <a:pt x="4625" y="3488"/>
                      <a:pt x="4918" y="3537"/>
                    </a:cubicBezTo>
                    <a:cubicBezTo>
                      <a:pt x="6061" y="3715"/>
                      <a:pt x="7145" y="3954"/>
                      <a:pt x="7847" y="4763"/>
                    </a:cubicBezTo>
                    <a:lnTo>
                      <a:pt x="7883" y="4787"/>
                    </a:lnTo>
                    <a:cubicBezTo>
                      <a:pt x="7930" y="4858"/>
                      <a:pt x="8002" y="4918"/>
                      <a:pt x="8085" y="4966"/>
                    </a:cubicBezTo>
                    <a:lnTo>
                      <a:pt x="8228" y="4966"/>
                    </a:lnTo>
                    <a:cubicBezTo>
                      <a:pt x="8258" y="4960"/>
                      <a:pt x="8288" y="4957"/>
                      <a:pt x="8319" y="4957"/>
                    </a:cubicBezTo>
                    <a:cubicBezTo>
                      <a:pt x="8350" y="4957"/>
                      <a:pt x="8383" y="4960"/>
                      <a:pt x="8419" y="4966"/>
                    </a:cubicBezTo>
                    <a:cubicBezTo>
                      <a:pt x="8740" y="4989"/>
                      <a:pt x="8919" y="5251"/>
                      <a:pt x="9073" y="5478"/>
                    </a:cubicBezTo>
                    <a:cubicBezTo>
                      <a:pt x="9157" y="5632"/>
                      <a:pt x="9276" y="5763"/>
                      <a:pt x="9431" y="5847"/>
                    </a:cubicBezTo>
                    <a:cubicBezTo>
                      <a:pt x="9481" y="5870"/>
                      <a:pt x="9535" y="5881"/>
                      <a:pt x="9592" y="5881"/>
                    </a:cubicBezTo>
                    <a:cubicBezTo>
                      <a:pt x="9733" y="5881"/>
                      <a:pt x="9891" y="5816"/>
                      <a:pt x="10062" y="5739"/>
                    </a:cubicBezTo>
                    <a:cubicBezTo>
                      <a:pt x="10240" y="5656"/>
                      <a:pt x="10419" y="5609"/>
                      <a:pt x="10609" y="5573"/>
                    </a:cubicBezTo>
                    <a:lnTo>
                      <a:pt x="10895" y="5573"/>
                    </a:lnTo>
                    <a:cubicBezTo>
                      <a:pt x="10930" y="5579"/>
                      <a:pt x="10965" y="5582"/>
                      <a:pt x="11000" y="5582"/>
                    </a:cubicBezTo>
                    <a:cubicBezTo>
                      <a:pt x="11095" y="5582"/>
                      <a:pt x="11189" y="5560"/>
                      <a:pt x="11276" y="5525"/>
                    </a:cubicBezTo>
                    <a:cubicBezTo>
                      <a:pt x="11431" y="5418"/>
                      <a:pt x="11443" y="5180"/>
                      <a:pt x="11455" y="4930"/>
                    </a:cubicBezTo>
                    <a:cubicBezTo>
                      <a:pt x="11455" y="4858"/>
                      <a:pt x="11455" y="4775"/>
                      <a:pt x="11467" y="4716"/>
                    </a:cubicBezTo>
                    <a:cubicBezTo>
                      <a:pt x="11490" y="4489"/>
                      <a:pt x="11609" y="4275"/>
                      <a:pt x="11788" y="4120"/>
                    </a:cubicBezTo>
                    <a:cubicBezTo>
                      <a:pt x="11729" y="4049"/>
                      <a:pt x="11681" y="3954"/>
                      <a:pt x="11645" y="3858"/>
                    </a:cubicBezTo>
                    <a:cubicBezTo>
                      <a:pt x="11586" y="3620"/>
                      <a:pt x="11574" y="3370"/>
                      <a:pt x="11609" y="3132"/>
                    </a:cubicBezTo>
                    <a:cubicBezTo>
                      <a:pt x="11645" y="2811"/>
                      <a:pt x="11657" y="2620"/>
                      <a:pt x="11514" y="2513"/>
                    </a:cubicBezTo>
                    <a:cubicBezTo>
                      <a:pt x="11502" y="2489"/>
                      <a:pt x="11479" y="2477"/>
                      <a:pt x="11455" y="2465"/>
                    </a:cubicBezTo>
                    <a:cubicBezTo>
                      <a:pt x="11359" y="2418"/>
                      <a:pt x="11288" y="2346"/>
                      <a:pt x="11228" y="2263"/>
                    </a:cubicBezTo>
                    <a:cubicBezTo>
                      <a:pt x="11181" y="2120"/>
                      <a:pt x="11193" y="1953"/>
                      <a:pt x="11252" y="1822"/>
                    </a:cubicBezTo>
                    <a:cubicBezTo>
                      <a:pt x="11407" y="1382"/>
                      <a:pt x="11288" y="810"/>
                      <a:pt x="10919" y="560"/>
                    </a:cubicBezTo>
                    <a:lnTo>
                      <a:pt x="10907" y="620"/>
                    </a:lnTo>
                    <a:cubicBezTo>
                      <a:pt x="10539" y="494"/>
                      <a:pt x="10194" y="392"/>
                      <a:pt x="9873" y="392"/>
                    </a:cubicBezTo>
                    <a:cubicBezTo>
                      <a:pt x="9737" y="392"/>
                      <a:pt x="9606" y="411"/>
                      <a:pt x="9478" y="453"/>
                    </a:cubicBezTo>
                    <a:cubicBezTo>
                      <a:pt x="9347" y="501"/>
                      <a:pt x="9228" y="548"/>
                      <a:pt x="9109" y="620"/>
                    </a:cubicBezTo>
                    <a:cubicBezTo>
                      <a:pt x="9002" y="679"/>
                      <a:pt x="8883" y="739"/>
                      <a:pt x="8776" y="786"/>
                    </a:cubicBezTo>
                    <a:cubicBezTo>
                      <a:pt x="8633" y="846"/>
                      <a:pt x="8490" y="870"/>
                      <a:pt x="8347" y="870"/>
                    </a:cubicBezTo>
                    <a:cubicBezTo>
                      <a:pt x="8332" y="871"/>
                      <a:pt x="8317" y="871"/>
                      <a:pt x="8302" y="871"/>
                    </a:cubicBezTo>
                    <a:cubicBezTo>
                      <a:pt x="8139" y="871"/>
                      <a:pt x="7978" y="812"/>
                      <a:pt x="7847" y="703"/>
                    </a:cubicBezTo>
                    <a:cubicBezTo>
                      <a:pt x="7740" y="608"/>
                      <a:pt x="7657" y="489"/>
                      <a:pt x="7597" y="346"/>
                    </a:cubicBezTo>
                    <a:cubicBezTo>
                      <a:pt x="7549" y="251"/>
                      <a:pt x="7490" y="167"/>
                      <a:pt x="7418" y="96"/>
                    </a:cubicBezTo>
                    <a:cubicBezTo>
                      <a:pt x="7323" y="32"/>
                      <a:pt x="7212" y="1"/>
                      <a:pt x="709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39"/>
              <p:cNvSpPr/>
              <p:nvPr/>
            </p:nvSpPr>
            <p:spPr>
              <a:xfrm>
                <a:off x="5295300" y="2796300"/>
                <a:ext cx="172350" cy="137375"/>
              </a:xfrm>
              <a:custGeom>
                <a:avLst/>
                <a:gdLst/>
                <a:ahLst/>
                <a:cxnLst/>
                <a:rect l="l" t="t" r="r" b="b"/>
                <a:pathLst>
                  <a:path w="6894" h="5495" extrusionOk="0">
                    <a:moveTo>
                      <a:pt x="6430" y="1"/>
                    </a:moveTo>
                    <a:cubicBezTo>
                      <a:pt x="5632" y="489"/>
                      <a:pt x="4525" y="525"/>
                      <a:pt x="3548" y="537"/>
                    </a:cubicBezTo>
                    <a:cubicBezTo>
                      <a:pt x="2286" y="537"/>
                      <a:pt x="810" y="668"/>
                      <a:pt x="131" y="1727"/>
                    </a:cubicBezTo>
                    <a:lnTo>
                      <a:pt x="655" y="2049"/>
                    </a:lnTo>
                    <a:cubicBezTo>
                      <a:pt x="179" y="2608"/>
                      <a:pt x="0" y="3346"/>
                      <a:pt x="167" y="4061"/>
                    </a:cubicBezTo>
                    <a:cubicBezTo>
                      <a:pt x="393" y="3977"/>
                      <a:pt x="607" y="3846"/>
                      <a:pt x="786" y="3668"/>
                    </a:cubicBezTo>
                    <a:cubicBezTo>
                      <a:pt x="836" y="3642"/>
                      <a:pt x="884" y="3631"/>
                      <a:pt x="931" y="3631"/>
                    </a:cubicBezTo>
                    <a:cubicBezTo>
                      <a:pt x="1208" y="3631"/>
                      <a:pt x="1422" y="4044"/>
                      <a:pt x="1453" y="4370"/>
                    </a:cubicBezTo>
                    <a:cubicBezTo>
                      <a:pt x="1465" y="4489"/>
                      <a:pt x="1477" y="4608"/>
                      <a:pt x="1477" y="4728"/>
                    </a:cubicBezTo>
                    <a:cubicBezTo>
                      <a:pt x="1596" y="4763"/>
                      <a:pt x="1703" y="4775"/>
                      <a:pt x="1822" y="4775"/>
                    </a:cubicBezTo>
                    <a:cubicBezTo>
                      <a:pt x="1953" y="4763"/>
                      <a:pt x="2084" y="4739"/>
                      <a:pt x="2215" y="4704"/>
                    </a:cubicBezTo>
                    <a:cubicBezTo>
                      <a:pt x="2298" y="4680"/>
                      <a:pt x="2381" y="4668"/>
                      <a:pt x="2453" y="4644"/>
                    </a:cubicBezTo>
                    <a:cubicBezTo>
                      <a:pt x="2530" y="4624"/>
                      <a:pt x="2607" y="4614"/>
                      <a:pt x="2684" y="4614"/>
                    </a:cubicBezTo>
                    <a:cubicBezTo>
                      <a:pt x="2882" y="4614"/>
                      <a:pt x="3076" y="4679"/>
                      <a:pt x="3239" y="4799"/>
                    </a:cubicBezTo>
                    <a:cubicBezTo>
                      <a:pt x="3346" y="4894"/>
                      <a:pt x="3429" y="5025"/>
                      <a:pt x="3489" y="5156"/>
                    </a:cubicBezTo>
                    <a:cubicBezTo>
                      <a:pt x="3536" y="5251"/>
                      <a:pt x="3596" y="5335"/>
                      <a:pt x="3667" y="5406"/>
                    </a:cubicBezTo>
                    <a:cubicBezTo>
                      <a:pt x="3737" y="5470"/>
                      <a:pt x="3831" y="5494"/>
                      <a:pt x="3931" y="5494"/>
                    </a:cubicBezTo>
                    <a:cubicBezTo>
                      <a:pt x="4036" y="5494"/>
                      <a:pt x="4147" y="5467"/>
                      <a:pt x="4239" y="5430"/>
                    </a:cubicBezTo>
                    <a:cubicBezTo>
                      <a:pt x="4346" y="5382"/>
                      <a:pt x="4441" y="5335"/>
                      <a:pt x="4536" y="5287"/>
                    </a:cubicBezTo>
                    <a:cubicBezTo>
                      <a:pt x="4679" y="5204"/>
                      <a:pt x="4822" y="5144"/>
                      <a:pt x="4965" y="5085"/>
                    </a:cubicBezTo>
                    <a:cubicBezTo>
                      <a:pt x="5129" y="5033"/>
                      <a:pt x="5296" y="5012"/>
                      <a:pt x="5461" y="5012"/>
                    </a:cubicBezTo>
                    <a:cubicBezTo>
                      <a:pt x="5752" y="5012"/>
                      <a:pt x="6036" y="5076"/>
                      <a:pt x="6287" y="5144"/>
                    </a:cubicBezTo>
                    <a:lnTo>
                      <a:pt x="6334" y="5132"/>
                    </a:lnTo>
                    <a:cubicBezTo>
                      <a:pt x="6727" y="4870"/>
                      <a:pt x="6894" y="4370"/>
                      <a:pt x="6739" y="3918"/>
                    </a:cubicBezTo>
                    <a:lnTo>
                      <a:pt x="6703" y="3846"/>
                    </a:lnTo>
                    <a:cubicBezTo>
                      <a:pt x="6656" y="3751"/>
                      <a:pt x="6620" y="3644"/>
                      <a:pt x="6608" y="3525"/>
                    </a:cubicBezTo>
                    <a:cubicBezTo>
                      <a:pt x="6608" y="3465"/>
                      <a:pt x="6620" y="3394"/>
                      <a:pt x="6632" y="3335"/>
                    </a:cubicBezTo>
                    <a:cubicBezTo>
                      <a:pt x="6644" y="3287"/>
                      <a:pt x="6644" y="3251"/>
                      <a:pt x="6644" y="3204"/>
                    </a:cubicBezTo>
                    <a:cubicBezTo>
                      <a:pt x="6620" y="3120"/>
                      <a:pt x="6584" y="3037"/>
                      <a:pt x="6525" y="2977"/>
                    </a:cubicBezTo>
                    <a:cubicBezTo>
                      <a:pt x="6489" y="2942"/>
                      <a:pt x="6465" y="2918"/>
                      <a:pt x="6441" y="2882"/>
                    </a:cubicBezTo>
                    <a:cubicBezTo>
                      <a:pt x="6072" y="2346"/>
                      <a:pt x="6203" y="1644"/>
                      <a:pt x="6465" y="1156"/>
                    </a:cubicBezTo>
                    <a:lnTo>
                      <a:pt x="6513" y="1060"/>
                    </a:lnTo>
                    <a:cubicBezTo>
                      <a:pt x="6596" y="941"/>
                      <a:pt x="6644" y="810"/>
                      <a:pt x="6680" y="668"/>
                    </a:cubicBezTo>
                    <a:cubicBezTo>
                      <a:pt x="6692" y="453"/>
                      <a:pt x="6572" y="251"/>
                      <a:pt x="6370" y="179"/>
                    </a:cubicBezTo>
                    <a:lnTo>
                      <a:pt x="643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39"/>
              <p:cNvSpPr/>
              <p:nvPr/>
            </p:nvSpPr>
            <p:spPr>
              <a:xfrm>
                <a:off x="5359300" y="1796175"/>
                <a:ext cx="1610925" cy="2033625"/>
              </a:xfrm>
              <a:custGeom>
                <a:avLst/>
                <a:gdLst/>
                <a:ahLst/>
                <a:cxnLst/>
                <a:rect l="l" t="t" r="r" b="b"/>
                <a:pathLst>
                  <a:path w="64437" h="81345" extrusionOk="0">
                    <a:moveTo>
                      <a:pt x="35600" y="1"/>
                    </a:moveTo>
                    <a:lnTo>
                      <a:pt x="33707" y="72"/>
                    </a:lnTo>
                    <a:cubicBezTo>
                      <a:pt x="33242" y="84"/>
                      <a:pt x="32766" y="108"/>
                      <a:pt x="32349" y="310"/>
                    </a:cubicBezTo>
                    <a:cubicBezTo>
                      <a:pt x="31933" y="513"/>
                      <a:pt x="31611" y="953"/>
                      <a:pt x="31659" y="1406"/>
                    </a:cubicBezTo>
                    <a:cubicBezTo>
                      <a:pt x="31730" y="1942"/>
                      <a:pt x="32278" y="2263"/>
                      <a:pt x="32611" y="2668"/>
                    </a:cubicBezTo>
                    <a:cubicBezTo>
                      <a:pt x="32957" y="3085"/>
                      <a:pt x="32933" y="3930"/>
                      <a:pt x="32397" y="3954"/>
                    </a:cubicBezTo>
                    <a:cubicBezTo>
                      <a:pt x="33183" y="4109"/>
                      <a:pt x="33338" y="5406"/>
                      <a:pt x="32623" y="5752"/>
                    </a:cubicBezTo>
                    <a:cubicBezTo>
                      <a:pt x="31802" y="5418"/>
                      <a:pt x="31349" y="4537"/>
                      <a:pt x="31575" y="3680"/>
                    </a:cubicBezTo>
                    <a:lnTo>
                      <a:pt x="31575" y="3680"/>
                    </a:lnTo>
                    <a:cubicBezTo>
                      <a:pt x="30813" y="4299"/>
                      <a:pt x="30563" y="5359"/>
                      <a:pt x="30944" y="6252"/>
                    </a:cubicBezTo>
                    <a:lnTo>
                      <a:pt x="29504" y="6252"/>
                    </a:lnTo>
                    <a:cubicBezTo>
                      <a:pt x="29289" y="6704"/>
                      <a:pt x="29266" y="7216"/>
                      <a:pt x="29170" y="7704"/>
                    </a:cubicBezTo>
                    <a:cubicBezTo>
                      <a:pt x="29075" y="8192"/>
                      <a:pt x="28873" y="8704"/>
                      <a:pt x="28432" y="8942"/>
                    </a:cubicBezTo>
                    <a:cubicBezTo>
                      <a:pt x="28309" y="9007"/>
                      <a:pt x="28170" y="9038"/>
                      <a:pt x="28031" y="9038"/>
                    </a:cubicBezTo>
                    <a:cubicBezTo>
                      <a:pt x="27662" y="9038"/>
                      <a:pt x="27300" y="8821"/>
                      <a:pt x="27265" y="8466"/>
                    </a:cubicBezTo>
                    <a:cubicBezTo>
                      <a:pt x="27218" y="7930"/>
                      <a:pt x="27873" y="7359"/>
                      <a:pt x="27539" y="6930"/>
                    </a:cubicBezTo>
                    <a:cubicBezTo>
                      <a:pt x="27432" y="6811"/>
                      <a:pt x="27289" y="6740"/>
                      <a:pt x="27122" y="6728"/>
                    </a:cubicBezTo>
                    <a:cubicBezTo>
                      <a:pt x="27086" y="6723"/>
                      <a:pt x="27049" y="6721"/>
                      <a:pt x="27013" y="6721"/>
                    </a:cubicBezTo>
                    <a:cubicBezTo>
                      <a:pt x="26364" y="6721"/>
                      <a:pt x="25773" y="7407"/>
                      <a:pt x="25908" y="8049"/>
                    </a:cubicBezTo>
                    <a:cubicBezTo>
                      <a:pt x="26027" y="8609"/>
                      <a:pt x="26503" y="9347"/>
                      <a:pt x="26003" y="9621"/>
                    </a:cubicBezTo>
                    <a:cubicBezTo>
                      <a:pt x="25935" y="9657"/>
                      <a:pt x="25868" y="9673"/>
                      <a:pt x="25801" y="9673"/>
                    </a:cubicBezTo>
                    <a:cubicBezTo>
                      <a:pt x="25472" y="9673"/>
                      <a:pt x="25174" y="9277"/>
                      <a:pt x="25015" y="8931"/>
                    </a:cubicBezTo>
                    <a:lnTo>
                      <a:pt x="23717" y="10919"/>
                    </a:lnTo>
                    <a:cubicBezTo>
                      <a:pt x="23610" y="11050"/>
                      <a:pt x="23539" y="11205"/>
                      <a:pt x="23503" y="11383"/>
                    </a:cubicBezTo>
                    <a:cubicBezTo>
                      <a:pt x="23491" y="11574"/>
                      <a:pt x="23527" y="11764"/>
                      <a:pt x="23610" y="11943"/>
                    </a:cubicBezTo>
                    <a:cubicBezTo>
                      <a:pt x="23932" y="12836"/>
                      <a:pt x="24098" y="14062"/>
                      <a:pt x="23277" y="14562"/>
                    </a:cubicBezTo>
                    <a:cubicBezTo>
                      <a:pt x="23019" y="14715"/>
                      <a:pt x="22720" y="14754"/>
                      <a:pt x="22407" y="14754"/>
                    </a:cubicBezTo>
                    <a:cubicBezTo>
                      <a:pt x="22092" y="14754"/>
                      <a:pt x="21764" y="14715"/>
                      <a:pt x="21452" y="14715"/>
                    </a:cubicBezTo>
                    <a:cubicBezTo>
                      <a:pt x="21085" y="14715"/>
                      <a:pt x="20741" y="14769"/>
                      <a:pt x="20467" y="15003"/>
                    </a:cubicBezTo>
                    <a:cubicBezTo>
                      <a:pt x="19872" y="14598"/>
                      <a:pt x="19562" y="13884"/>
                      <a:pt x="19669" y="13169"/>
                    </a:cubicBezTo>
                    <a:cubicBezTo>
                      <a:pt x="20372" y="13169"/>
                      <a:pt x="21253" y="13038"/>
                      <a:pt x="21467" y="12371"/>
                    </a:cubicBezTo>
                    <a:cubicBezTo>
                      <a:pt x="20589" y="11719"/>
                      <a:pt x="19477" y="11097"/>
                      <a:pt x="18459" y="11097"/>
                    </a:cubicBezTo>
                    <a:cubicBezTo>
                      <a:pt x="18027" y="11097"/>
                      <a:pt x="17613" y="11209"/>
                      <a:pt x="17240" y="11478"/>
                    </a:cubicBezTo>
                    <a:cubicBezTo>
                      <a:pt x="17419" y="11800"/>
                      <a:pt x="17776" y="11990"/>
                      <a:pt x="18050" y="12240"/>
                    </a:cubicBezTo>
                    <a:cubicBezTo>
                      <a:pt x="19002" y="13098"/>
                      <a:pt x="18907" y="14598"/>
                      <a:pt x="18729" y="15872"/>
                    </a:cubicBezTo>
                    <a:cubicBezTo>
                      <a:pt x="19004" y="15787"/>
                      <a:pt x="19320" y="15716"/>
                      <a:pt x="19613" y="15716"/>
                    </a:cubicBezTo>
                    <a:cubicBezTo>
                      <a:pt x="19939" y="15716"/>
                      <a:pt x="20237" y="15805"/>
                      <a:pt x="20419" y="16062"/>
                    </a:cubicBezTo>
                    <a:cubicBezTo>
                      <a:pt x="20834" y="16639"/>
                      <a:pt x="20401" y="17650"/>
                      <a:pt x="20946" y="18038"/>
                    </a:cubicBezTo>
                    <a:lnTo>
                      <a:pt x="20946" y="18038"/>
                    </a:lnTo>
                    <a:cubicBezTo>
                      <a:pt x="20619" y="17838"/>
                      <a:pt x="20250" y="17736"/>
                      <a:pt x="19877" y="17736"/>
                    </a:cubicBezTo>
                    <a:cubicBezTo>
                      <a:pt x="19664" y="17736"/>
                      <a:pt x="19449" y="17770"/>
                      <a:pt x="19241" y="17836"/>
                    </a:cubicBezTo>
                    <a:lnTo>
                      <a:pt x="19098" y="16955"/>
                    </a:lnTo>
                    <a:cubicBezTo>
                      <a:pt x="19030" y="16942"/>
                      <a:pt x="18963" y="16936"/>
                      <a:pt x="18897" y="16936"/>
                    </a:cubicBezTo>
                    <a:cubicBezTo>
                      <a:pt x="18311" y="16936"/>
                      <a:pt x="17789" y="17431"/>
                      <a:pt x="17478" y="17955"/>
                    </a:cubicBezTo>
                    <a:cubicBezTo>
                      <a:pt x="17133" y="18539"/>
                      <a:pt x="16895" y="19218"/>
                      <a:pt x="16383" y="19646"/>
                    </a:cubicBezTo>
                    <a:cubicBezTo>
                      <a:pt x="15943" y="20015"/>
                      <a:pt x="15252" y="20361"/>
                      <a:pt x="15395" y="20908"/>
                    </a:cubicBezTo>
                    <a:cubicBezTo>
                      <a:pt x="15438" y="20902"/>
                      <a:pt x="15481" y="20899"/>
                      <a:pt x="15524" y="20899"/>
                    </a:cubicBezTo>
                    <a:cubicBezTo>
                      <a:pt x="16155" y="20899"/>
                      <a:pt x="16734" y="21535"/>
                      <a:pt x="16645" y="22170"/>
                    </a:cubicBezTo>
                    <a:cubicBezTo>
                      <a:pt x="17407" y="22420"/>
                      <a:pt x="18038" y="22944"/>
                      <a:pt x="18419" y="23647"/>
                    </a:cubicBezTo>
                    <a:cubicBezTo>
                      <a:pt x="16788" y="23373"/>
                      <a:pt x="14597" y="23444"/>
                      <a:pt x="13014" y="23039"/>
                    </a:cubicBezTo>
                    <a:cubicBezTo>
                      <a:pt x="12895" y="23325"/>
                      <a:pt x="12775" y="23611"/>
                      <a:pt x="12656" y="23897"/>
                    </a:cubicBezTo>
                    <a:cubicBezTo>
                      <a:pt x="13823" y="24016"/>
                      <a:pt x="15311" y="24444"/>
                      <a:pt x="15383" y="25623"/>
                    </a:cubicBezTo>
                    <a:cubicBezTo>
                      <a:pt x="15407" y="25778"/>
                      <a:pt x="15347" y="25945"/>
                      <a:pt x="15240" y="26052"/>
                    </a:cubicBezTo>
                    <a:cubicBezTo>
                      <a:pt x="15136" y="26125"/>
                      <a:pt x="15013" y="26161"/>
                      <a:pt x="14889" y="26161"/>
                    </a:cubicBezTo>
                    <a:cubicBezTo>
                      <a:pt x="14871" y="26161"/>
                      <a:pt x="14853" y="26160"/>
                      <a:pt x="14835" y="26159"/>
                    </a:cubicBezTo>
                    <a:cubicBezTo>
                      <a:pt x="14157" y="26159"/>
                      <a:pt x="13502" y="25956"/>
                      <a:pt x="12930" y="25587"/>
                    </a:cubicBezTo>
                    <a:cubicBezTo>
                      <a:pt x="12659" y="25414"/>
                      <a:pt x="12287" y="25221"/>
                      <a:pt x="11994" y="25221"/>
                    </a:cubicBezTo>
                    <a:cubicBezTo>
                      <a:pt x="11824" y="25221"/>
                      <a:pt x="11680" y="25286"/>
                      <a:pt x="11597" y="25456"/>
                    </a:cubicBezTo>
                    <a:cubicBezTo>
                      <a:pt x="10704" y="24932"/>
                      <a:pt x="10097" y="24028"/>
                      <a:pt x="9930" y="23004"/>
                    </a:cubicBezTo>
                    <a:cubicBezTo>
                      <a:pt x="9847" y="22504"/>
                      <a:pt x="9882" y="21956"/>
                      <a:pt x="9644" y="21492"/>
                    </a:cubicBezTo>
                    <a:cubicBezTo>
                      <a:pt x="9478" y="21176"/>
                      <a:pt x="9110" y="20936"/>
                      <a:pt x="8773" y="20936"/>
                    </a:cubicBezTo>
                    <a:cubicBezTo>
                      <a:pt x="8627" y="20936"/>
                      <a:pt x="8486" y="20982"/>
                      <a:pt x="8370" y="21087"/>
                    </a:cubicBezTo>
                    <a:cubicBezTo>
                      <a:pt x="8477" y="20563"/>
                      <a:pt x="7811" y="20253"/>
                      <a:pt x="7287" y="20122"/>
                    </a:cubicBezTo>
                    <a:cubicBezTo>
                      <a:pt x="6763" y="19980"/>
                      <a:pt x="6108" y="19575"/>
                      <a:pt x="6322" y="19075"/>
                    </a:cubicBezTo>
                    <a:cubicBezTo>
                      <a:pt x="6417" y="18849"/>
                      <a:pt x="6654" y="18752"/>
                      <a:pt x="6906" y="18752"/>
                    </a:cubicBezTo>
                    <a:cubicBezTo>
                      <a:pt x="7066" y="18752"/>
                      <a:pt x="7231" y="18791"/>
                      <a:pt x="7370" y="18860"/>
                    </a:cubicBezTo>
                    <a:cubicBezTo>
                      <a:pt x="7715" y="19039"/>
                      <a:pt x="7989" y="19360"/>
                      <a:pt x="8334" y="19551"/>
                    </a:cubicBezTo>
                    <a:cubicBezTo>
                      <a:pt x="8624" y="19703"/>
                      <a:pt x="8941" y="19752"/>
                      <a:pt x="9270" y="19752"/>
                    </a:cubicBezTo>
                    <a:cubicBezTo>
                      <a:pt x="9851" y="19752"/>
                      <a:pt x="10470" y="19600"/>
                      <a:pt x="11046" y="19600"/>
                    </a:cubicBezTo>
                    <a:cubicBezTo>
                      <a:pt x="11418" y="19600"/>
                      <a:pt x="11772" y="19664"/>
                      <a:pt x="12085" y="19872"/>
                    </a:cubicBezTo>
                    <a:cubicBezTo>
                      <a:pt x="12323" y="20027"/>
                      <a:pt x="12502" y="20265"/>
                      <a:pt x="12764" y="20384"/>
                    </a:cubicBezTo>
                    <a:cubicBezTo>
                      <a:pt x="12881" y="20434"/>
                      <a:pt x="13005" y="20457"/>
                      <a:pt x="13129" y="20457"/>
                    </a:cubicBezTo>
                    <a:cubicBezTo>
                      <a:pt x="13509" y="20457"/>
                      <a:pt x="13899" y="20248"/>
                      <a:pt x="14168" y="19980"/>
                    </a:cubicBezTo>
                    <a:cubicBezTo>
                      <a:pt x="14538" y="19610"/>
                      <a:pt x="14800" y="19146"/>
                      <a:pt x="15181" y="18789"/>
                    </a:cubicBezTo>
                    <a:cubicBezTo>
                      <a:pt x="15597" y="18384"/>
                      <a:pt x="16181" y="18098"/>
                      <a:pt x="16395" y="17563"/>
                    </a:cubicBezTo>
                    <a:cubicBezTo>
                      <a:pt x="16526" y="17217"/>
                      <a:pt x="16466" y="16824"/>
                      <a:pt x="16419" y="16455"/>
                    </a:cubicBezTo>
                    <a:cubicBezTo>
                      <a:pt x="16280" y="15482"/>
                      <a:pt x="15836" y="14250"/>
                      <a:pt x="14880" y="14250"/>
                    </a:cubicBezTo>
                    <a:cubicBezTo>
                      <a:pt x="14854" y="14250"/>
                      <a:pt x="14827" y="14251"/>
                      <a:pt x="14800" y="14253"/>
                    </a:cubicBezTo>
                    <a:cubicBezTo>
                      <a:pt x="14526" y="14276"/>
                      <a:pt x="14276" y="14407"/>
                      <a:pt x="14002" y="14467"/>
                    </a:cubicBezTo>
                    <a:cubicBezTo>
                      <a:pt x="13909" y="14484"/>
                      <a:pt x="13818" y="14492"/>
                      <a:pt x="13728" y="14492"/>
                    </a:cubicBezTo>
                    <a:cubicBezTo>
                      <a:pt x="12640" y="14492"/>
                      <a:pt x="11808" y="13298"/>
                      <a:pt x="10751" y="12836"/>
                    </a:cubicBezTo>
                    <a:cubicBezTo>
                      <a:pt x="10320" y="12649"/>
                      <a:pt x="9863" y="12594"/>
                      <a:pt x="9394" y="12594"/>
                    </a:cubicBezTo>
                    <a:cubicBezTo>
                      <a:pt x="8728" y="12594"/>
                      <a:pt x="8038" y="12705"/>
                      <a:pt x="7363" y="12705"/>
                    </a:cubicBezTo>
                    <a:cubicBezTo>
                      <a:pt x="7031" y="12705"/>
                      <a:pt x="6702" y="12678"/>
                      <a:pt x="6382" y="12598"/>
                    </a:cubicBezTo>
                    <a:cubicBezTo>
                      <a:pt x="5475" y="12366"/>
                      <a:pt x="4612" y="11717"/>
                      <a:pt x="3725" y="11717"/>
                    </a:cubicBezTo>
                    <a:cubicBezTo>
                      <a:pt x="3564" y="11717"/>
                      <a:pt x="3402" y="11738"/>
                      <a:pt x="3239" y="11788"/>
                    </a:cubicBezTo>
                    <a:cubicBezTo>
                      <a:pt x="2917" y="11883"/>
                      <a:pt x="2631" y="12086"/>
                      <a:pt x="2441" y="12360"/>
                    </a:cubicBezTo>
                    <a:cubicBezTo>
                      <a:pt x="2357" y="12276"/>
                      <a:pt x="2286" y="12181"/>
                      <a:pt x="2227" y="12074"/>
                    </a:cubicBezTo>
                    <a:cubicBezTo>
                      <a:pt x="1655" y="12181"/>
                      <a:pt x="1131" y="12443"/>
                      <a:pt x="703" y="12824"/>
                    </a:cubicBezTo>
                    <a:cubicBezTo>
                      <a:pt x="250" y="13229"/>
                      <a:pt x="0" y="13812"/>
                      <a:pt x="12" y="14419"/>
                    </a:cubicBezTo>
                    <a:cubicBezTo>
                      <a:pt x="48" y="15086"/>
                      <a:pt x="476" y="15753"/>
                      <a:pt x="1286" y="16408"/>
                    </a:cubicBezTo>
                    <a:cubicBezTo>
                      <a:pt x="1595" y="16658"/>
                      <a:pt x="1976" y="16967"/>
                      <a:pt x="1976" y="17420"/>
                    </a:cubicBezTo>
                    <a:cubicBezTo>
                      <a:pt x="1965" y="17622"/>
                      <a:pt x="1905" y="17813"/>
                      <a:pt x="1810" y="17991"/>
                    </a:cubicBezTo>
                    <a:lnTo>
                      <a:pt x="1750" y="18098"/>
                    </a:lnTo>
                    <a:cubicBezTo>
                      <a:pt x="1572" y="18515"/>
                      <a:pt x="1512" y="18991"/>
                      <a:pt x="1607" y="19444"/>
                    </a:cubicBezTo>
                    <a:cubicBezTo>
                      <a:pt x="1619" y="19527"/>
                      <a:pt x="1655" y="19622"/>
                      <a:pt x="1703" y="19694"/>
                    </a:cubicBezTo>
                    <a:cubicBezTo>
                      <a:pt x="1762" y="19777"/>
                      <a:pt x="1834" y="19837"/>
                      <a:pt x="1917" y="19884"/>
                    </a:cubicBezTo>
                    <a:lnTo>
                      <a:pt x="1953" y="19920"/>
                    </a:lnTo>
                    <a:cubicBezTo>
                      <a:pt x="2536" y="20349"/>
                      <a:pt x="2989" y="20920"/>
                      <a:pt x="3262" y="21599"/>
                    </a:cubicBezTo>
                    <a:cubicBezTo>
                      <a:pt x="3429" y="21968"/>
                      <a:pt x="3489" y="22396"/>
                      <a:pt x="3417" y="22801"/>
                    </a:cubicBezTo>
                    <a:cubicBezTo>
                      <a:pt x="3381" y="22920"/>
                      <a:pt x="3346" y="23039"/>
                      <a:pt x="3298" y="23147"/>
                    </a:cubicBezTo>
                    <a:cubicBezTo>
                      <a:pt x="3239" y="23278"/>
                      <a:pt x="3203" y="23420"/>
                      <a:pt x="3179" y="23551"/>
                    </a:cubicBezTo>
                    <a:cubicBezTo>
                      <a:pt x="3167" y="23778"/>
                      <a:pt x="3203" y="23992"/>
                      <a:pt x="3286" y="24194"/>
                    </a:cubicBezTo>
                    <a:cubicBezTo>
                      <a:pt x="3584" y="25004"/>
                      <a:pt x="4060" y="25754"/>
                      <a:pt x="4667" y="26361"/>
                    </a:cubicBezTo>
                    <a:lnTo>
                      <a:pt x="4691" y="26385"/>
                    </a:lnTo>
                    <a:cubicBezTo>
                      <a:pt x="4894" y="26587"/>
                      <a:pt x="5120" y="26814"/>
                      <a:pt x="5155" y="27123"/>
                    </a:cubicBezTo>
                    <a:cubicBezTo>
                      <a:pt x="5155" y="27397"/>
                      <a:pt x="5001" y="27647"/>
                      <a:pt x="4763" y="27766"/>
                    </a:cubicBezTo>
                    <a:cubicBezTo>
                      <a:pt x="4653" y="27821"/>
                      <a:pt x="4538" y="27850"/>
                      <a:pt x="4422" y="27850"/>
                    </a:cubicBezTo>
                    <a:cubicBezTo>
                      <a:pt x="4361" y="27850"/>
                      <a:pt x="4300" y="27842"/>
                      <a:pt x="4239" y="27826"/>
                    </a:cubicBezTo>
                    <a:lnTo>
                      <a:pt x="4191" y="27969"/>
                    </a:lnTo>
                    <a:lnTo>
                      <a:pt x="6691" y="29183"/>
                    </a:lnTo>
                    <a:cubicBezTo>
                      <a:pt x="7370" y="29516"/>
                      <a:pt x="7680" y="29945"/>
                      <a:pt x="7549" y="30374"/>
                    </a:cubicBezTo>
                    <a:lnTo>
                      <a:pt x="7525" y="30469"/>
                    </a:lnTo>
                    <a:lnTo>
                      <a:pt x="7430" y="30493"/>
                    </a:lnTo>
                    <a:cubicBezTo>
                      <a:pt x="7156" y="30576"/>
                      <a:pt x="6941" y="30802"/>
                      <a:pt x="6751" y="31052"/>
                    </a:cubicBezTo>
                    <a:cubicBezTo>
                      <a:pt x="6322" y="31636"/>
                      <a:pt x="5929" y="32243"/>
                      <a:pt x="5584" y="32886"/>
                    </a:cubicBezTo>
                    <a:cubicBezTo>
                      <a:pt x="5560" y="32922"/>
                      <a:pt x="5513" y="32993"/>
                      <a:pt x="5525" y="33029"/>
                    </a:cubicBezTo>
                    <a:cubicBezTo>
                      <a:pt x="5536" y="33064"/>
                      <a:pt x="5548" y="33088"/>
                      <a:pt x="5572" y="33112"/>
                    </a:cubicBezTo>
                    <a:cubicBezTo>
                      <a:pt x="5620" y="33172"/>
                      <a:pt x="5667" y="33255"/>
                      <a:pt x="5679" y="33338"/>
                    </a:cubicBezTo>
                    <a:cubicBezTo>
                      <a:pt x="5739" y="33660"/>
                      <a:pt x="5405" y="33779"/>
                      <a:pt x="5203" y="33838"/>
                    </a:cubicBezTo>
                    <a:cubicBezTo>
                      <a:pt x="5132" y="33862"/>
                      <a:pt x="5060" y="33886"/>
                      <a:pt x="4989" y="33922"/>
                    </a:cubicBezTo>
                    <a:cubicBezTo>
                      <a:pt x="4882" y="33993"/>
                      <a:pt x="4798" y="34100"/>
                      <a:pt x="4751" y="34207"/>
                    </a:cubicBezTo>
                    <a:lnTo>
                      <a:pt x="3191" y="36934"/>
                    </a:lnTo>
                    <a:cubicBezTo>
                      <a:pt x="3310" y="36946"/>
                      <a:pt x="3429" y="36982"/>
                      <a:pt x="3548" y="37005"/>
                    </a:cubicBezTo>
                    <a:lnTo>
                      <a:pt x="4143" y="37184"/>
                    </a:lnTo>
                    <a:lnTo>
                      <a:pt x="4262" y="37934"/>
                    </a:lnTo>
                    <a:cubicBezTo>
                      <a:pt x="4642" y="37774"/>
                      <a:pt x="5043" y="37696"/>
                      <a:pt x="5442" y="37696"/>
                    </a:cubicBezTo>
                    <a:cubicBezTo>
                      <a:pt x="6167" y="37696"/>
                      <a:pt x="6885" y="37954"/>
                      <a:pt x="7453" y="38446"/>
                    </a:cubicBezTo>
                    <a:cubicBezTo>
                      <a:pt x="6394" y="38529"/>
                      <a:pt x="5382" y="38875"/>
                      <a:pt x="4477" y="39446"/>
                    </a:cubicBezTo>
                    <a:cubicBezTo>
                      <a:pt x="4358" y="39613"/>
                      <a:pt x="4203" y="39768"/>
                      <a:pt x="4024" y="39899"/>
                    </a:cubicBezTo>
                    <a:cubicBezTo>
                      <a:pt x="4322" y="40053"/>
                      <a:pt x="4501" y="40375"/>
                      <a:pt x="4465" y="40708"/>
                    </a:cubicBezTo>
                    <a:cubicBezTo>
                      <a:pt x="4429" y="40899"/>
                      <a:pt x="4358" y="41065"/>
                      <a:pt x="4262" y="41220"/>
                    </a:cubicBezTo>
                    <a:lnTo>
                      <a:pt x="4215" y="41315"/>
                    </a:lnTo>
                    <a:cubicBezTo>
                      <a:pt x="4001" y="41708"/>
                      <a:pt x="3881" y="42268"/>
                      <a:pt x="4167" y="42685"/>
                    </a:cubicBezTo>
                    <a:cubicBezTo>
                      <a:pt x="4191" y="42708"/>
                      <a:pt x="4215" y="42732"/>
                      <a:pt x="4239" y="42756"/>
                    </a:cubicBezTo>
                    <a:cubicBezTo>
                      <a:pt x="4405" y="42923"/>
                      <a:pt x="4477" y="43161"/>
                      <a:pt x="4417" y="43387"/>
                    </a:cubicBezTo>
                    <a:cubicBezTo>
                      <a:pt x="4405" y="43423"/>
                      <a:pt x="4405" y="43470"/>
                      <a:pt x="4405" y="43506"/>
                    </a:cubicBezTo>
                    <a:cubicBezTo>
                      <a:pt x="4417" y="43578"/>
                      <a:pt x="4429" y="43649"/>
                      <a:pt x="4465" y="43709"/>
                    </a:cubicBezTo>
                    <a:lnTo>
                      <a:pt x="4501" y="43792"/>
                    </a:lnTo>
                    <a:cubicBezTo>
                      <a:pt x="4691" y="44292"/>
                      <a:pt x="4560" y="44864"/>
                      <a:pt x="4179" y="45245"/>
                    </a:cubicBezTo>
                    <a:cubicBezTo>
                      <a:pt x="4679" y="45590"/>
                      <a:pt x="4822" y="46328"/>
                      <a:pt x="4632" y="46876"/>
                    </a:cubicBezTo>
                    <a:cubicBezTo>
                      <a:pt x="4596" y="46935"/>
                      <a:pt x="4584" y="47007"/>
                      <a:pt x="4584" y="47066"/>
                    </a:cubicBezTo>
                    <a:cubicBezTo>
                      <a:pt x="4608" y="47090"/>
                      <a:pt x="4643" y="47114"/>
                      <a:pt x="4679" y="47138"/>
                    </a:cubicBezTo>
                    <a:cubicBezTo>
                      <a:pt x="4703" y="47150"/>
                      <a:pt x="4739" y="47173"/>
                      <a:pt x="4774" y="47197"/>
                    </a:cubicBezTo>
                    <a:cubicBezTo>
                      <a:pt x="5072" y="47435"/>
                      <a:pt x="5036" y="47792"/>
                      <a:pt x="5001" y="48126"/>
                    </a:cubicBezTo>
                    <a:cubicBezTo>
                      <a:pt x="4965" y="48316"/>
                      <a:pt x="4965" y="48507"/>
                      <a:pt x="5013" y="48697"/>
                    </a:cubicBezTo>
                    <a:cubicBezTo>
                      <a:pt x="5108" y="48935"/>
                      <a:pt x="5405" y="49066"/>
                      <a:pt x="5667" y="49150"/>
                    </a:cubicBezTo>
                    <a:cubicBezTo>
                      <a:pt x="6048" y="49281"/>
                      <a:pt x="6453" y="49388"/>
                      <a:pt x="6858" y="49459"/>
                    </a:cubicBezTo>
                    <a:cubicBezTo>
                      <a:pt x="7370" y="49638"/>
                      <a:pt x="7918" y="49769"/>
                      <a:pt x="8465" y="49840"/>
                    </a:cubicBezTo>
                    <a:cubicBezTo>
                      <a:pt x="8573" y="49638"/>
                      <a:pt x="8763" y="49495"/>
                      <a:pt x="8989" y="49447"/>
                    </a:cubicBezTo>
                    <a:cubicBezTo>
                      <a:pt x="9057" y="49426"/>
                      <a:pt x="9128" y="49415"/>
                      <a:pt x="9198" y="49415"/>
                    </a:cubicBezTo>
                    <a:cubicBezTo>
                      <a:pt x="9399" y="49415"/>
                      <a:pt x="9598" y="49500"/>
                      <a:pt x="9739" y="49650"/>
                    </a:cubicBezTo>
                    <a:lnTo>
                      <a:pt x="9775" y="49697"/>
                    </a:lnTo>
                    <a:lnTo>
                      <a:pt x="9775" y="49745"/>
                    </a:lnTo>
                    <a:cubicBezTo>
                      <a:pt x="9894" y="50555"/>
                      <a:pt x="10073" y="51352"/>
                      <a:pt x="10299" y="52150"/>
                    </a:cubicBezTo>
                    <a:cubicBezTo>
                      <a:pt x="10406" y="52531"/>
                      <a:pt x="10549" y="52745"/>
                      <a:pt x="10751" y="52757"/>
                    </a:cubicBezTo>
                    <a:cubicBezTo>
                      <a:pt x="10769" y="52763"/>
                      <a:pt x="10787" y="52766"/>
                      <a:pt x="10806" y="52766"/>
                    </a:cubicBezTo>
                    <a:cubicBezTo>
                      <a:pt x="10826" y="52766"/>
                      <a:pt x="10847" y="52763"/>
                      <a:pt x="10870" y="52757"/>
                    </a:cubicBezTo>
                    <a:cubicBezTo>
                      <a:pt x="10966" y="52757"/>
                      <a:pt x="11061" y="52757"/>
                      <a:pt x="11144" y="52793"/>
                    </a:cubicBezTo>
                    <a:cubicBezTo>
                      <a:pt x="11382" y="52864"/>
                      <a:pt x="11478" y="53091"/>
                      <a:pt x="11549" y="53257"/>
                    </a:cubicBezTo>
                    <a:cubicBezTo>
                      <a:pt x="11573" y="53329"/>
                      <a:pt x="11609" y="53400"/>
                      <a:pt x="11656" y="53460"/>
                    </a:cubicBezTo>
                    <a:cubicBezTo>
                      <a:pt x="11763" y="53579"/>
                      <a:pt x="11894" y="53674"/>
                      <a:pt x="12037" y="53746"/>
                    </a:cubicBezTo>
                    <a:lnTo>
                      <a:pt x="13728" y="54662"/>
                    </a:lnTo>
                    <a:cubicBezTo>
                      <a:pt x="13871" y="54722"/>
                      <a:pt x="13978" y="54829"/>
                      <a:pt x="14049" y="54960"/>
                    </a:cubicBezTo>
                    <a:cubicBezTo>
                      <a:pt x="14085" y="55079"/>
                      <a:pt x="14085" y="55210"/>
                      <a:pt x="14049" y="55329"/>
                    </a:cubicBezTo>
                    <a:cubicBezTo>
                      <a:pt x="13954" y="55770"/>
                      <a:pt x="13847" y="56341"/>
                      <a:pt x="13466" y="56734"/>
                    </a:cubicBezTo>
                    <a:cubicBezTo>
                      <a:pt x="13395" y="56817"/>
                      <a:pt x="13311" y="56889"/>
                      <a:pt x="13228" y="56960"/>
                    </a:cubicBezTo>
                    <a:cubicBezTo>
                      <a:pt x="13145" y="57032"/>
                      <a:pt x="13061" y="57103"/>
                      <a:pt x="12990" y="57175"/>
                    </a:cubicBezTo>
                    <a:cubicBezTo>
                      <a:pt x="12799" y="57389"/>
                      <a:pt x="12716" y="57687"/>
                      <a:pt x="12740" y="57972"/>
                    </a:cubicBezTo>
                    <a:cubicBezTo>
                      <a:pt x="12764" y="58258"/>
                      <a:pt x="12895" y="58532"/>
                      <a:pt x="13121" y="58710"/>
                    </a:cubicBezTo>
                    <a:cubicBezTo>
                      <a:pt x="13192" y="58770"/>
                      <a:pt x="13264" y="58818"/>
                      <a:pt x="13335" y="58865"/>
                    </a:cubicBezTo>
                    <a:cubicBezTo>
                      <a:pt x="13418" y="58925"/>
                      <a:pt x="13514" y="58984"/>
                      <a:pt x="13597" y="59056"/>
                    </a:cubicBezTo>
                    <a:cubicBezTo>
                      <a:pt x="14168" y="58877"/>
                      <a:pt x="14752" y="58746"/>
                      <a:pt x="15335" y="58651"/>
                    </a:cubicBezTo>
                    <a:cubicBezTo>
                      <a:pt x="15514" y="58627"/>
                      <a:pt x="15692" y="58603"/>
                      <a:pt x="15859" y="58591"/>
                    </a:cubicBezTo>
                    <a:cubicBezTo>
                      <a:pt x="15956" y="58585"/>
                      <a:pt x="16054" y="58582"/>
                      <a:pt x="16151" y="58582"/>
                    </a:cubicBezTo>
                    <a:cubicBezTo>
                      <a:pt x="16636" y="58582"/>
                      <a:pt x="17117" y="58657"/>
                      <a:pt x="17574" y="58806"/>
                    </a:cubicBezTo>
                    <a:lnTo>
                      <a:pt x="17693" y="58853"/>
                    </a:lnTo>
                    <a:lnTo>
                      <a:pt x="17621" y="60544"/>
                    </a:lnTo>
                    <a:cubicBezTo>
                      <a:pt x="17597" y="60651"/>
                      <a:pt x="17609" y="60758"/>
                      <a:pt x="17645" y="60865"/>
                    </a:cubicBezTo>
                    <a:cubicBezTo>
                      <a:pt x="17717" y="61020"/>
                      <a:pt x="17931" y="61080"/>
                      <a:pt x="18098" y="61116"/>
                    </a:cubicBezTo>
                    <a:cubicBezTo>
                      <a:pt x="18227" y="61135"/>
                      <a:pt x="18354" y="61145"/>
                      <a:pt x="18481" y="61145"/>
                    </a:cubicBezTo>
                    <a:cubicBezTo>
                      <a:pt x="18658" y="61145"/>
                      <a:pt x="18834" y="61126"/>
                      <a:pt x="19014" y="61092"/>
                    </a:cubicBezTo>
                    <a:lnTo>
                      <a:pt x="19145" y="61056"/>
                    </a:lnTo>
                    <a:cubicBezTo>
                      <a:pt x="19297" y="61002"/>
                      <a:pt x="19456" y="60976"/>
                      <a:pt x="19621" y="60976"/>
                    </a:cubicBezTo>
                    <a:cubicBezTo>
                      <a:pt x="19676" y="60976"/>
                      <a:pt x="19732" y="60979"/>
                      <a:pt x="19788" y="60985"/>
                    </a:cubicBezTo>
                    <a:cubicBezTo>
                      <a:pt x="20122" y="61056"/>
                      <a:pt x="20526" y="61342"/>
                      <a:pt x="20645" y="62306"/>
                    </a:cubicBezTo>
                    <a:cubicBezTo>
                      <a:pt x="20722" y="62303"/>
                      <a:pt x="20800" y="62300"/>
                      <a:pt x="20877" y="62300"/>
                    </a:cubicBezTo>
                    <a:cubicBezTo>
                      <a:pt x="21314" y="62300"/>
                      <a:pt x="21743" y="62372"/>
                      <a:pt x="22027" y="62675"/>
                    </a:cubicBezTo>
                    <a:cubicBezTo>
                      <a:pt x="22181" y="62616"/>
                      <a:pt x="22324" y="62532"/>
                      <a:pt x="22443" y="62413"/>
                    </a:cubicBezTo>
                    <a:cubicBezTo>
                      <a:pt x="22491" y="62378"/>
                      <a:pt x="22539" y="62330"/>
                      <a:pt x="22586" y="62294"/>
                    </a:cubicBezTo>
                    <a:cubicBezTo>
                      <a:pt x="22753" y="62159"/>
                      <a:pt x="22965" y="62087"/>
                      <a:pt x="23174" y="62087"/>
                    </a:cubicBezTo>
                    <a:cubicBezTo>
                      <a:pt x="23205" y="62087"/>
                      <a:pt x="23235" y="62089"/>
                      <a:pt x="23265" y="62092"/>
                    </a:cubicBezTo>
                    <a:cubicBezTo>
                      <a:pt x="23408" y="62104"/>
                      <a:pt x="23527" y="62175"/>
                      <a:pt x="23610" y="62282"/>
                    </a:cubicBezTo>
                    <a:cubicBezTo>
                      <a:pt x="23646" y="62330"/>
                      <a:pt x="23670" y="62378"/>
                      <a:pt x="23693" y="62425"/>
                    </a:cubicBezTo>
                    <a:cubicBezTo>
                      <a:pt x="23705" y="62461"/>
                      <a:pt x="23741" y="62520"/>
                      <a:pt x="23753" y="62520"/>
                    </a:cubicBezTo>
                    <a:cubicBezTo>
                      <a:pt x="23789" y="62520"/>
                      <a:pt x="23813" y="62520"/>
                      <a:pt x="23848" y="62509"/>
                    </a:cubicBezTo>
                    <a:cubicBezTo>
                      <a:pt x="23899" y="62500"/>
                      <a:pt x="23943" y="62492"/>
                      <a:pt x="23990" y="62492"/>
                    </a:cubicBezTo>
                    <a:cubicBezTo>
                      <a:pt x="24010" y="62492"/>
                      <a:pt x="24030" y="62493"/>
                      <a:pt x="24051" y="62497"/>
                    </a:cubicBezTo>
                    <a:cubicBezTo>
                      <a:pt x="24277" y="62520"/>
                      <a:pt x="24384" y="62699"/>
                      <a:pt x="24479" y="62842"/>
                    </a:cubicBezTo>
                    <a:cubicBezTo>
                      <a:pt x="24515" y="62913"/>
                      <a:pt x="24575" y="62985"/>
                      <a:pt x="24646" y="63044"/>
                    </a:cubicBezTo>
                    <a:cubicBezTo>
                      <a:pt x="24669" y="63058"/>
                      <a:pt x="24696" y="63063"/>
                      <a:pt x="24727" y="63063"/>
                    </a:cubicBezTo>
                    <a:cubicBezTo>
                      <a:pt x="24806" y="63063"/>
                      <a:pt x="24910" y="63024"/>
                      <a:pt x="25039" y="62973"/>
                    </a:cubicBezTo>
                    <a:cubicBezTo>
                      <a:pt x="25110" y="62937"/>
                      <a:pt x="25182" y="62913"/>
                      <a:pt x="25265" y="62890"/>
                    </a:cubicBezTo>
                    <a:cubicBezTo>
                      <a:pt x="25309" y="62879"/>
                      <a:pt x="25354" y="62873"/>
                      <a:pt x="25399" y="62873"/>
                    </a:cubicBezTo>
                    <a:cubicBezTo>
                      <a:pt x="25596" y="62873"/>
                      <a:pt x="25792" y="62977"/>
                      <a:pt x="25908" y="63151"/>
                    </a:cubicBezTo>
                    <a:cubicBezTo>
                      <a:pt x="25920" y="63175"/>
                      <a:pt x="25932" y="63187"/>
                      <a:pt x="25932" y="63211"/>
                    </a:cubicBezTo>
                    <a:cubicBezTo>
                      <a:pt x="26313" y="63146"/>
                      <a:pt x="26696" y="63114"/>
                      <a:pt x="27077" y="63114"/>
                    </a:cubicBezTo>
                    <a:cubicBezTo>
                      <a:pt x="27948" y="63114"/>
                      <a:pt x="28811" y="63281"/>
                      <a:pt x="29623" y="63604"/>
                    </a:cubicBezTo>
                    <a:cubicBezTo>
                      <a:pt x="29718" y="63640"/>
                      <a:pt x="29813" y="63699"/>
                      <a:pt x="29885" y="63771"/>
                    </a:cubicBezTo>
                    <a:cubicBezTo>
                      <a:pt x="30135" y="64068"/>
                      <a:pt x="29885" y="64378"/>
                      <a:pt x="29694" y="64604"/>
                    </a:cubicBezTo>
                    <a:cubicBezTo>
                      <a:pt x="29647" y="64675"/>
                      <a:pt x="29599" y="64735"/>
                      <a:pt x="29551" y="64806"/>
                    </a:cubicBezTo>
                    <a:cubicBezTo>
                      <a:pt x="29420" y="65009"/>
                      <a:pt x="29432" y="65318"/>
                      <a:pt x="29587" y="65640"/>
                    </a:cubicBezTo>
                    <a:cubicBezTo>
                      <a:pt x="29659" y="65771"/>
                      <a:pt x="29742" y="65914"/>
                      <a:pt x="29825" y="66033"/>
                    </a:cubicBezTo>
                    <a:cubicBezTo>
                      <a:pt x="29944" y="66199"/>
                      <a:pt x="30040" y="66366"/>
                      <a:pt x="30123" y="66557"/>
                    </a:cubicBezTo>
                    <a:cubicBezTo>
                      <a:pt x="30313" y="66997"/>
                      <a:pt x="30349" y="67497"/>
                      <a:pt x="30194" y="67962"/>
                    </a:cubicBezTo>
                    <a:cubicBezTo>
                      <a:pt x="30099" y="68235"/>
                      <a:pt x="29873" y="68450"/>
                      <a:pt x="29587" y="68533"/>
                    </a:cubicBezTo>
                    <a:cubicBezTo>
                      <a:pt x="29566" y="68536"/>
                      <a:pt x="29545" y="68538"/>
                      <a:pt x="29523" y="68538"/>
                    </a:cubicBezTo>
                    <a:cubicBezTo>
                      <a:pt x="29458" y="68538"/>
                      <a:pt x="29391" y="68524"/>
                      <a:pt x="29337" y="68497"/>
                    </a:cubicBezTo>
                    <a:cubicBezTo>
                      <a:pt x="28754" y="69081"/>
                      <a:pt x="28039" y="69533"/>
                      <a:pt x="27253" y="69795"/>
                    </a:cubicBezTo>
                    <a:cubicBezTo>
                      <a:pt x="27194" y="70200"/>
                      <a:pt x="27265" y="70605"/>
                      <a:pt x="27468" y="70962"/>
                    </a:cubicBezTo>
                    <a:cubicBezTo>
                      <a:pt x="28051" y="70783"/>
                      <a:pt x="28670" y="70664"/>
                      <a:pt x="29278" y="70617"/>
                    </a:cubicBezTo>
                    <a:lnTo>
                      <a:pt x="29278" y="70617"/>
                    </a:lnTo>
                    <a:cubicBezTo>
                      <a:pt x="29289" y="71057"/>
                      <a:pt x="28980" y="71450"/>
                      <a:pt x="28539" y="71545"/>
                    </a:cubicBezTo>
                    <a:lnTo>
                      <a:pt x="28754" y="72188"/>
                    </a:lnTo>
                    <a:cubicBezTo>
                      <a:pt x="28571" y="72352"/>
                      <a:pt x="28337" y="72436"/>
                      <a:pt x="28104" y="72436"/>
                    </a:cubicBezTo>
                    <a:cubicBezTo>
                      <a:pt x="27897" y="72436"/>
                      <a:pt x="27689" y="72370"/>
                      <a:pt x="27515" y="72236"/>
                    </a:cubicBezTo>
                    <a:cubicBezTo>
                      <a:pt x="27349" y="72367"/>
                      <a:pt x="27218" y="72545"/>
                      <a:pt x="27170" y="72748"/>
                    </a:cubicBezTo>
                    <a:cubicBezTo>
                      <a:pt x="27896" y="72998"/>
                      <a:pt x="28277" y="73784"/>
                      <a:pt x="28039" y="74522"/>
                    </a:cubicBezTo>
                    <a:cubicBezTo>
                      <a:pt x="27997" y="74500"/>
                      <a:pt x="27955" y="74490"/>
                      <a:pt x="27913" y="74490"/>
                    </a:cubicBezTo>
                    <a:cubicBezTo>
                      <a:pt x="27704" y="74490"/>
                      <a:pt x="27507" y="74735"/>
                      <a:pt x="27468" y="74962"/>
                    </a:cubicBezTo>
                    <a:cubicBezTo>
                      <a:pt x="27420" y="75248"/>
                      <a:pt x="27480" y="75558"/>
                      <a:pt x="27337" y="75796"/>
                    </a:cubicBezTo>
                    <a:cubicBezTo>
                      <a:pt x="27194" y="76034"/>
                      <a:pt x="26884" y="76165"/>
                      <a:pt x="26777" y="76439"/>
                    </a:cubicBezTo>
                    <a:cubicBezTo>
                      <a:pt x="26599" y="76903"/>
                      <a:pt x="27194" y="77296"/>
                      <a:pt x="27694" y="77415"/>
                    </a:cubicBezTo>
                    <a:cubicBezTo>
                      <a:pt x="28182" y="77546"/>
                      <a:pt x="28813" y="77808"/>
                      <a:pt x="28766" y="78308"/>
                    </a:cubicBezTo>
                    <a:cubicBezTo>
                      <a:pt x="28980" y="78223"/>
                      <a:pt x="29210" y="78185"/>
                      <a:pt x="29447" y="78185"/>
                    </a:cubicBezTo>
                    <a:cubicBezTo>
                      <a:pt x="30341" y="78185"/>
                      <a:pt x="31341" y="78730"/>
                      <a:pt x="32028" y="79380"/>
                    </a:cubicBezTo>
                    <a:cubicBezTo>
                      <a:pt x="32064" y="79368"/>
                      <a:pt x="32087" y="79356"/>
                      <a:pt x="32135" y="79344"/>
                    </a:cubicBezTo>
                    <a:cubicBezTo>
                      <a:pt x="32199" y="79329"/>
                      <a:pt x="32264" y="79321"/>
                      <a:pt x="32329" y="79321"/>
                    </a:cubicBezTo>
                    <a:cubicBezTo>
                      <a:pt x="32470" y="79321"/>
                      <a:pt x="32608" y="79358"/>
                      <a:pt x="32730" y="79439"/>
                    </a:cubicBezTo>
                    <a:cubicBezTo>
                      <a:pt x="32933" y="79582"/>
                      <a:pt x="33099" y="79796"/>
                      <a:pt x="33207" y="80035"/>
                    </a:cubicBezTo>
                    <a:cubicBezTo>
                      <a:pt x="33695" y="79892"/>
                      <a:pt x="34064" y="79475"/>
                      <a:pt x="34159" y="78975"/>
                    </a:cubicBezTo>
                    <a:lnTo>
                      <a:pt x="34183" y="78772"/>
                    </a:lnTo>
                    <a:lnTo>
                      <a:pt x="34373" y="78832"/>
                    </a:lnTo>
                    <a:cubicBezTo>
                      <a:pt x="34432" y="78847"/>
                      <a:pt x="34491" y="78854"/>
                      <a:pt x="34549" y="78854"/>
                    </a:cubicBezTo>
                    <a:cubicBezTo>
                      <a:pt x="34775" y="78854"/>
                      <a:pt x="34991" y="78745"/>
                      <a:pt x="35123" y="78546"/>
                    </a:cubicBezTo>
                    <a:lnTo>
                      <a:pt x="35159" y="78475"/>
                    </a:lnTo>
                    <a:lnTo>
                      <a:pt x="35254" y="78475"/>
                    </a:lnTo>
                    <a:cubicBezTo>
                      <a:pt x="35261" y="78475"/>
                      <a:pt x="35268" y="78474"/>
                      <a:pt x="35274" y="78474"/>
                    </a:cubicBezTo>
                    <a:cubicBezTo>
                      <a:pt x="35652" y="78474"/>
                      <a:pt x="35780" y="78813"/>
                      <a:pt x="35885" y="79106"/>
                    </a:cubicBezTo>
                    <a:cubicBezTo>
                      <a:pt x="35933" y="79249"/>
                      <a:pt x="36005" y="79392"/>
                      <a:pt x="36112" y="79523"/>
                    </a:cubicBezTo>
                    <a:cubicBezTo>
                      <a:pt x="36210" y="79637"/>
                      <a:pt x="36381" y="79667"/>
                      <a:pt x="36567" y="79667"/>
                    </a:cubicBezTo>
                    <a:cubicBezTo>
                      <a:pt x="36652" y="79667"/>
                      <a:pt x="36740" y="79661"/>
                      <a:pt x="36826" y="79654"/>
                    </a:cubicBezTo>
                    <a:lnTo>
                      <a:pt x="39160" y="79475"/>
                    </a:lnTo>
                    <a:cubicBezTo>
                      <a:pt x="39500" y="79447"/>
                      <a:pt x="39875" y="79416"/>
                      <a:pt x="40260" y="79416"/>
                    </a:cubicBezTo>
                    <a:cubicBezTo>
                      <a:pt x="40843" y="79416"/>
                      <a:pt x="41448" y="79486"/>
                      <a:pt x="41993" y="79737"/>
                    </a:cubicBezTo>
                    <a:lnTo>
                      <a:pt x="42220" y="79844"/>
                    </a:lnTo>
                    <a:lnTo>
                      <a:pt x="42041" y="80011"/>
                    </a:lnTo>
                    <a:cubicBezTo>
                      <a:pt x="42029" y="80023"/>
                      <a:pt x="42017" y="80035"/>
                      <a:pt x="42041" y="80094"/>
                    </a:cubicBezTo>
                    <a:cubicBezTo>
                      <a:pt x="42089" y="80177"/>
                      <a:pt x="42172" y="80249"/>
                      <a:pt x="42279" y="80261"/>
                    </a:cubicBezTo>
                    <a:cubicBezTo>
                      <a:pt x="42410" y="80261"/>
                      <a:pt x="42553" y="80225"/>
                      <a:pt x="42684" y="80165"/>
                    </a:cubicBezTo>
                    <a:cubicBezTo>
                      <a:pt x="42791" y="80130"/>
                      <a:pt x="42898" y="80094"/>
                      <a:pt x="43017" y="80070"/>
                    </a:cubicBezTo>
                    <a:cubicBezTo>
                      <a:pt x="43124" y="80058"/>
                      <a:pt x="43244" y="80046"/>
                      <a:pt x="43351" y="80046"/>
                    </a:cubicBezTo>
                    <a:cubicBezTo>
                      <a:pt x="43378" y="80049"/>
                      <a:pt x="43405" y="80050"/>
                      <a:pt x="43432" y="80050"/>
                    </a:cubicBezTo>
                    <a:cubicBezTo>
                      <a:pt x="43700" y="80050"/>
                      <a:pt x="43951" y="79942"/>
                      <a:pt x="44125" y="79737"/>
                    </a:cubicBezTo>
                    <a:cubicBezTo>
                      <a:pt x="44244" y="79618"/>
                      <a:pt x="44375" y="79523"/>
                      <a:pt x="44518" y="79439"/>
                    </a:cubicBezTo>
                    <a:cubicBezTo>
                      <a:pt x="44614" y="79396"/>
                      <a:pt x="44714" y="79374"/>
                      <a:pt x="44814" y="79374"/>
                    </a:cubicBezTo>
                    <a:cubicBezTo>
                      <a:pt x="44987" y="79374"/>
                      <a:pt x="45156" y="79438"/>
                      <a:pt x="45291" y="79558"/>
                    </a:cubicBezTo>
                    <a:cubicBezTo>
                      <a:pt x="45315" y="79582"/>
                      <a:pt x="45339" y="79594"/>
                      <a:pt x="45351" y="79618"/>
                    </a:cubicBezTo>
                    <a:cubicBezTo>
                      <a:pt x="45399" y="79594"/>
                      <a:pt x="45446" y="79582"/>
                      <a:pt x="45494" y="79570"/>
                    </a:cubicBezTo>
                    <a:cubicBezTo>
                      <a:pt x="45554" y="79555"/>
                      <a:pt x="45617" y="79548"/>
                      <a:pt x="45682" y="79548"/>
                    </a:cubicBezTo>
                    <a:cubicBezTo>
                      <a:pt x="45976" y="79548"/>
                      <a:pt x="46299" y="79690"/>
                      <a:pt x="46494" y="79856"/>
                    </a:cubicBezTo>
                    <a:lnTo>
                      <a:pt x="46565" y="79904"/>
                    </a:lnTo>
                    <a:cubicBezTo>
                      <a:pt x="46814" y="80112"/>
                      <a:pt x="47087" y="80337"/>
                      <a:pt x="47336" y="80337"/>
                    </a:cubicBezTo>
                    <a:cubicBezTo>
                      <a:pt x="47386" y="80337"/>
                      <a:pt x="47435" y="80328"/>
                      <a:pt x="47482" y="80308"/>
                    </a:cubicBezTo>
                    <a:lnTo>
                      <a:pt x="47637" y="80249"/>
                    </a:lnTo>
                    <a:lnTo>
                      <a:pt x="48244" y="81344"/>
                    </a:lnTo>
                    <a:cubicBezTo>
                      <a:pt x="48292" y="81237"/>
                      <a:pt x="48328" y="81130"/>
                      <a:pt x="48351" y="81023"/>
                    </a:cubicBezTo>
                    <a:cubicBezTo>
                      <a:pt x="48387" y="80832"/>
                      <a:pt x="48458" y="80642"/>
                      <a:pt x="48578" y="80487"/>
                    </a:cubicBezTo>
                    <a:cubicBezTo>
                      <a:pt x="48706" y="80334"/>
                      <a:pt x="48875" y="80259"/>
                      <a:pt x="49074" y="80259"/>
                    </a:cubicBezTo>
                    <a:cubicBezTo>
                      <a:pt x="49356" y="80259"/>
                      <a:pt x="49696" y="80409"/>
                      <a:pt x="50066" y="80701"/>
                    </a:cubicBezTo>
                    <a:cubicBezTo>
                      <a:pt x="50306" y="80897"/>
                      <a:pt x="50605" y="81014"/>
                      <a:pt x="50800" y="81014"/>
                    </a:cubicBezTo>
                    <a:cubicBezTo>
                      <a:pt x="50818" y="81014"/>
                      <a:pt x="50836" y="81013"/>
                      <a:pt x="50852" y="81011"/>
                    </a:cubicBezTo>
                    <a:cubicBezTo>
                      <a:pt x="50935" y="80999"/>
                      <a:pt x="50995" y="80951"/>
                      <a:pt x="51030" y="80880"/>
                    </a:cubicBezTo>
                    <a:lnTo>
                      <a:pt x="51387" y="80285"/>
                    </a:lnTo>
                    <a:lnTo>
                      <a:pt x="51352" y="80975"/>
                    </a:lnTo>
                    <a:cubicBezTo>
                      <a:pt x="51352" y="81058"/>
                      <a:pt x="51387" y="81142"/>
                      <a:pt x="51459" y="81189"/>
                    </a:cubicBezTo>
                    <a:cubicBezTo>
                      <a:pt x="51518" y="81261"/>
                      <a:pt x="51602" y="81285"/>
                      <a:pt x="51685" y="81285"/>
                    </a:cubicBezTo>
                    <a:cubicBezTo>
                      <a:pt x="51852" y="81249"/>
                      <a:pt x="51971" y="81082"/>
                      <a:pt x="51935" y="80916"/>
                    </a:cubicBezTo>
                    <a:cubicBezTo>
                      <a:pt x="51923" y="80868"/>
                      <a:pt x="51911" y="80832"/>
                      <a:pt x="51887" y="80797"/>
                    </a:cubicBezTo>
                    <a:cubicBezTo>
                      <a:pt x="51840" y="80689"/>
                      <a:pt x="51804" y="80570"/>
                      <a:pt x="51816" y="80451"/>
                    </a:cubicBezTo>
                    <a:cubicBezTo>
                      <a:pt x="51840" y="80201"/>
                      <a:pt x="52054" y="80082"/>
                      <a:pt x="52221" y="79975"/>
                    </a:cubicBezTo>
                    <a:cubicBezTo>
                      <a:pt x="52340" y="79904"/>
                      <a:pt x="52447" y="79832"/>
                      <a:pt x="52471" y="79749"/>
                    </a:cubicBezTo>
                    <a:cubicBezTo>
                      <a:pt x="52459" y="79665"/>
                      <a:pt x="52435" y="79582"/>
                      <a:pt x="52388" y="79523"/>
                    </a:cubicBezTo>
                    <a:cubicBezTo>
                      <a:pt x="52364" y="79463"/>
                      <a:pt x="52340" y="79403"/>
                      <a:pt x="52316" y="79344"/>
                    </a:cubicBezTo>
                    <a:cubicBezTo>
                      <a:pt x="52268" y="79177"/>
                      <a:pt x="52292" y="78999"/>
                      <a:pt x="52399" y="78868"/>
                    </a:cubicBezTo>
                    <a:cubicBezTo>
                      <a:pt x="51447" y="78356"/>
                      <a:pt x="50399" y="77975"/>
                      <a:pt x="49637" y="77201"/>
                    </a:cubicBezTo>
                    <a:cubicBezTo>
                      <a:pt x="49399" y="76975"/>
                      <a:pt x="49197" y="76713"/>
                      <a:pt x="49042" y="76427"/>
                    </a:cubicBezTo>
                    <a:cubicBezTo>
                      <a:pt x="48649" y="75748"/>
                      <a:pt x="48482" y="74962"/>
                      <a:pt x="48042" y="74343"/>
                    </a:cubicBezTo>
                    <a:cubicBezTo>
                      <a:pt x="47711" y="73882"/>
                      <a:pt x="47144" y="73516"/>
                      <a:pt x="46607" y="73516"/>
                    </a:cubicBezTo>
                    <a:cubicBezTo>
                      <a:pt x="46410" y="73516"/>
                      <a:pt x="46217" y="73565"/>
                      <a:pt x="46042" y="73677"/>
                    </a:cubicBezTo>
                    <a:cubicBezTo>
                      <a:pt x="46161" y="72129"/>
                      <a:pt x="46268" y="70581"/>
                      <a:pt x="46387" y="69021"/>
                    </a:cubicBezTo>
                    <a:cubicBezTo>
                      <a:pt x="46732" y="69033"/>
                      <a:pt x="47054" y="69140"/>
                      <a:pt x="47327" y="69343"/>
                    </a:cubicBezTo>
                    <a:lnTo>
                      <a:pt x="48661" y="67021"/>
                    </a:lnTo>
                    <a:cubicBezTo>
                      <a:pt x="48006" y="66985"/>
                      <a:pt x="47494" y="66450"/>
                      <a:pt x="47482" y="65795"/>
                    </a:cubicBezTo>
                    <a:lnTo>
                      <a:pt x="47482" y="65795"/>
                    </a:lnTo>
                    <a:lnTo>
                      <a:pt x="48506" y="65914"/>
                    </a:lnTo>
                    <a:cubicBezTo>
                      <a:pt x="47363" y="65128"/>
                      <a:pt x="46351" y="64152"/>
                      <a:pt x="45530" y="63032"/>
                    </a:cubicBezTo>
                    <a:cubicBezTo>
                      <a:pt x="45303" y="63318"/>
                      <a:pt x="45184" y="63687"/>
                      <a:pt x="45208" y="64056"/>
                    </a:cubicBezTo>
                    <a:cubicBezTo>
                      <a:pt x="45126" y="64145"/>
                      <a:pt x="45024" y="64183"/>
                      <a:pt x="44916" y="64183"/>
                    </a:cubicBezTo>
                    <a:cubicBezTo>
                      <a:pt x="44634" y="64183"/>
                      <a:pt x="44307" y="63924"/>
                      <a:pt x="44160" y="63640"/>
                    </a:cubicBezTo>
                    <a:cubicBezTo>
                      <a:pt x="43970" y="63235"/>
                      <a:pt x="43815" y="62735"/>
                      <a:pt x="43386" y="62616"/>
                    </a:cubicBezTo>
                    <a:cubicBezTo>
                      <a:pt x="43303" y="62592"/>
                      <a:pt x="43217" y="62585"/>
                      <a:pt x="43130" y="62585"/>
                    </a:cubicBezTo>
                    <a:cubicBezTo>
                      <a:pt x="43022" y="62585"/>
                      <a:pt x="42912" y="62596"/>
                      <a:pt x="42804" y="62596"/>
                    </a:cubicBezTo>
                    <a:cubicBezTo>
                      <a:pt x="42739" y="62596"/>
                      <a:pt x="42675" y="62592"/>
                      <a:pt x="42613" y="62580"/>
                    </a:cubicBezTo>
                    <a:cubicBezTo>
                      <a:pt x="41981" y="62473"/>
                      <a:pt x="41934" y="61354"/>
                      <a:pt x="42553" y="61175"/>
                    </a:cubicBezTo>
                    <a:cubicBezTo>
                      <a:pt x="41779" y="60377"/>
                      <a:pt x="41696" y="59139"/>
                      <a:pt x="41660" y="58008"/>
                    </a:cubicBezTo>
                    <a:cubicBezTo>
                      <a:pt x="41648" y="57710"/>
                      <a:pt x="41660" y="57365"/>
                      <a:pt x="41886" y="57151"/>
                    </a:cubicBezTo>
                    <a:cubicBezTo>
                      <a:pt x="41992" y="57054"/>
                      <a:pt x="42128" y="57010"/>
                      <a:pt x="42269" y="57010"/>
                    </a:cubicBezTo>
                    <a:cubicBezTo>
                      <a:pt x="42508" y="57010"/>
                      <a:pt x="42765" y="57135"/>
                      <a:pt x="42922" y="57329"/>
                    </a:cubicBezTo>
                    <a:cubicBezTo>
                      <a:pt x="43172" y="57639"/>
                      <a:pt x="43220" y="58056"/>
                      <a:pt x="43267" y="58449"/>
                    </a:cubicBezTo>
                    <a:cubicBezTo>
                      <a:pt x="43347" y="58598"/>
                      <a:pt x="43495" y="58663"/>
                      <a:pt x="43655" y="58663"/>
                    </a:cubicBezTo>
                    <a:cubicBezTo>
                      <a:pt x="43905" y="58663"/>
                      <a:pt x="44185" y="58505"/>
                      <a:pt x="44279" y="58258"/>
                    </a:cubicBezTo>
                    <a:cubicBezTo>
                      <a:pt x="44434" y="57865"/>
                      <a:pt x="44244" y="57413"/>
                      <a:pt x="44029" y="57044"/>
                    </a:cubicBezTo>
                    <a:cubicBezTo>
                      <a:pt x="43815" y="56674"/>
                      <a:pt x="43565" y="56305"/>
                      <a:pt x="43553" y="55877"/>
                    </a:cubicBezTo>
                    <a:cubicBezTo>
                      <a:pt x="43666" y="55847"/>
                      <a:pt x="43781" y="55832"/>
                      <a:pt x="43895" y="55832"/>
                    </a:cubicBezTo>
                    <a:cubicBezTo>
                      <a:pt x="44143" y="55832"/>
                      <a:pt x="44389" y="55901"/>
                      <a:pt x="44601" y="56032"/>
                    </a:cubicBezTo>
                    <a:cubicBezTo>
                      <a:pt x="44041" y="55472"/>
                      <a:pt x="44375" y="54519"/>
                      <a:pt x="44791" y="53853"/>
                    </a:cubicBezTo>
                    <a:cubicBezTo>
                      <a:pt x="45268" y="53067"/>
                      <a:pt x="45815" y="52329"/>
                      <a:pt x="46434" y="51638"/>
                    </a:cubicBezTo>
                    <a:cubicBezTo>
                      <a:pt x="46601" y="51924"/>
                      <a:pt x="46768" y="52210"/>
                      <a:pt x="46934" y="52507"/>
                    </a:cubicBezTo>
                    <a:cubicBezTo>
                      <a:pt x="47149" y="51698"/>
                      <a:pt x="47649" y="51007"/>
                      <a:pt x="48328" y="50531"/>
                    </a:cubicBezTo>
                    <a:cubicBezTo>
                      <a:pt x="48601" y="50626"/>
                      <a:pt x="48851" y="50805"/>
                      <a:pt x="49030" y="51019"/>
                    </a:cubicBezTo>
                    <a:cubicBezTo>
                      <a:pt x="48911" y="50805"/>
                      <a:pt x="49078" y="50448"/>
                      <a:pt x="49328" y="50352"/>
                    </a:cubicBezTo>
                    <a:cubicBezTo>
                      <a:pt x="49414" y="50321"/>
                      <a:pt x="49503" y="50308"/>
                      <a:pt x="49594" y="50308"/>
                    </a:cubicBezTo>
                    <a:cubicBezTo>
                      <a:pt x="49815" y="50308"/>
                      <a:pt x="50045" y="50387"/>
                      <a:pt x="50256" y="50471"/>
                    </a:cubicBezTo>
                    <a:lnTo>
                      <a:pt x="54043" y="51876"/>
                    </a:lnTo>
                    <a:lnTo>
                      <a:pt x="54043" y="51876"/>
                    </a:lnTo>
                    <a:lnTo>
                      <a:pt x="52995" y="50507"/>
                    </a:lnTo>
                    <a:lnTo>
                      <a:pt x="55400" y="50840"/>
                    </a:lnTo>
                    <a:cubicBezTo>
                      <a:pt x="55662" y="49876"/>
                      <a:pt x="56329" y="49078"/>
                      <a:pt x="57245" y="48674"/>
                    </a:cubicBezTo>
                    <a:lnTo>
                      <a:pt x="57769" y="48793"/>
                    </a:lnTo>
                    <a:cubicBezTo>
                      <a:pt x="57516" y="47948"/>
                      <a:pt x="58321" y="47019"/>
                      <a:pt x="59170" y="47019"/>
                    </a:cubicBezTo>
                    <a:cubicBezTo>
                      <a:pt x="59279" y="47019"/>
                      <a:pt x="59388" y="47034"/>
                      <a:pt x="59496" y="47066"/>
                    </a:cubicBezTo>
                    <a:cubicBezTo>
                      <a:pt x="59555" y="47269"/>
                      <a:pt x="59603" y="47471"/>
                      <a:pt x="59662" y="47661"/>
                    </a:cubicBezTo>
                    <a:cubicBezTo>
                      <a:pt x="60160" y="47434"/>
                      <a:pt x="60688" y="47325"/>
                      <a:pt x="61227" y="47325"/>
                    </a:cubicBezTo>
                    <a:cubicBezTo>
                      <a:pt x="61281" y="47325"/>
                      <a:pt x="61335" y="47326"/>
                      <a:pt x="61389" y="47328"/>
                    </a:cubicBezTo>
                    <a:cubicBezTo>
                      <a:pt x="61389" y="47066"/>
                      <a:pt x="61401" y="46816"/>
                      <a:pt x="61412" y="46566"/>
                    </a:cubicBezTo>
                    <a:lnTo>
                      <a:pt x="63056" y="46066"/>
                    </a:lnTo>
                    <a:cubicBezTo>
                      <a:pt x="63579" y="45328"/>
                      <a:pt x="64437" y="44244"/>
                      <a:pt x="63722" y="43685"/>
                    </a:cubicBezTo>
                    <a:cubicBezTo>
                      <a:pt x="63531" y="43538"/>
                      <a:pt x="63317" y="43482"/>
                      <a:pt x="63089" y="43482"/>
                    </a:cubicBezTo>
                    <a:cubicBezTo>
                      <a:pt x="62300" y="43482"/>
                      <a:pt x="61343" y="44162"/>
                      <a:pt x="60597" y="44162"/>
                    </a:cubicBezTo>
                    <a:cubicBezTo>
                      <a:pt x="60349" y="44162"/>
                      <a:pt x="60124" y="44087"/>
                      <a:pt x="59936" y="43887"/>
                    </a:cubicBezTo>
                    <a:cubicBezTo>
                      <a:pt x="59591" y="43482"/>
                      <a:pt x="59674" y="42875"/>
                      <a:pt x="60115" y="42589"/>
                    </a:cubicBezTo>
                    <a:cubicBezTo>
                      <a:pt x="59198" y="42589"/>
                      <a:pt x="58341" y="43066"/>
                      <a:pt x="57853" y="43851"/>
                    </a:cubicBezTo>
                    <a:cubicBezTo>
                      <a:pt x="56733" y="42244"/>
                      <a:pt x="56090" y="40363"/>
                      <a:pt x="55983" y="38410"/>
                    </a:cubicBezTo>
                    <a:cubicBezTo>
                      <a:pt x="55483" y="38065"/>
                      <a:pt x="55186" y="37494"/>
                      <a:pt x="55197" y="36874"/>
                    </a:cubicBezTo>
                    <a:lnTo>
                      <a:pt x="55197" y="36874"/>
                    </a:lnTo>
                    <a:cubicBezTo>
                      <a:pt x="55114" y="37922"/>
                      <a:pt x="54114" y="38625"/>
                      <a:pt x="53221" y="39160"/>
                    </a:cubicBezTo>
                    <a:cubicBezTo>
                      <a:pt x="53030" y="39291"/>
                      <a:pt x="52816" y="39387"/>
                      <a:pt x="52602" y="39434"/>
                    </a:cubicBezTo>
                    <a:cubicBezTo>
                      <a:pt x="52566" y="39440"/>
                      <a:pt x="52530" y="39442"/>
                      <a:pt x="52495" y="39442"/>
                    </a:cubicBezTo>
                    <a:cubicBezTo>
                      <a:pt x="51910" y="39442"/>
                      <a:pt x="51427" y="38724"/>
                      <a:pt x="51685" y="38196"/>
                    </a:cubicBezTo>
                    <a:cubicBezTo>
                      <a:pt x="51828" y="37898"/>
                      <a:pt x="52155" y="37746"/>
                      <a:pt x="52479" y="37746"/>
                    </a:cubicBezTo>
                    <a:cubicBezTo>
                      <a:pt x="52777" y="37746"/>
                      <a:pt x="53073" y="37874"/>
                      <a:pt x="53221" y="38136"/>
                    </a:cubicBezTo>
                    <a:lnTo>
                      <a:pt x="53447" y="35934"/>
                    </a:lnTo>
                    <a:cubicBezTo>
                      <a:pt x="53471" y="35779"/>
                      <a:pt x="53459" y="35624"/>
                      <a:pt x="53423" y="35481"/>
                    </a:cubicBezTo>
                    <a:cubicBezTo>
                      <a:pt x="53317" y="35216"/>
                      <a:pt x="53071" y="35132"/>
                      <a:pt x="52781" y="35132"/>
                    </a:cubicBezTo>
                    <a:cubicBezTo>
                      <a:pt x="52486" y="35132"/>
                      <a:pt x="52146" y="35219"/>
                      <a:pt x="51864" y="35291"/>
                    </a:cubicBezTo>
                    <a:cubicBezTo>
                      <a:pt x="51645" y="35342"/>
                      <a:pt x="51424" y="35367"/>
                      <a:pt x="51205" y="35367"/>
                    </a:cubicBezTo>
                    <a:cubicBezTo>
                      <a:pt x="50256" y="35367"/>
                      <a:pt x="49343" y="34899"/>
                      <a:pt x="48792" y="34076"/>
                    </a:cubicBezTo>
                    <a:lnTo>
                      <a:pt x="49673" y="33957"/>
                    </a:lnTo>
                    <a:cubicBezTo>
                      <a:pt x="48970" y="32898"/>
                      <a:pt x="48673" y="31612"/>
                      <a:pt x="48839" y="30362"/>
                    </a:cubicBezTo>
                    <a:cubicBezTo>
                      <a:pt x="48923" y="29755"/>
                      <a:pt x="49256" y="28921"/>
                      <a:pt x="48851" y="28457"/>
                    </a:cubicBezTo>
                    <a:lnTo>
                      <a:pt x="48851" y="28457"/>
                    </a:lnTo>
                    <a:cubicBezTo>
                      <a:pt x="48770" y="28558"/>
                      <a:pt x="48645" y="28617"/>
                      <a:pt x="48514" y="28617"/>
                    </a:cubicBezTo>
                    <a:cubicBezTo>
                      <a:pt x="48492" y="28617"/>
                      <a:pt x="48469" y="28615"/>
                      <a:pt x="48447" y="28612"/>
                    </a:cubicBezTo>
                    <a:cubicBezTo>
                      <a:pt x="48054" y="27945"/>
                      <a:pt x="47994" y="27076"/>
                      <a:pt x="47446" y="26528"/>
                    </a:cubicBezTo>
                    <a:cubicBezTo>
                      <a:pt x="47256" y="26337"/>
                      <a:pt x="47042" y="26171"/>
                      <a:pt x="46827" y="26016"/>
                    </a:cubicBezTo>
                    <a:cubicBezTo>
                      <a:pt x="46196" y="25492"/>
                      <a:pt x="45839" y="24718"/>
                      <a:pt x="45851" y="23909"/>
                    </a:cubicBezTo>
                    <a:cubicBezTo>
                      <a:pt x="45863" y="23754"/>
                      <a:pt x="45851" y="23599"/>
                      <a:pt x="45815" y="23456"/>
                    </a:cubicBezTo>
                    <a:cubicBezTo>
                      <a:pt x="45708" y="23182"/>
                      <a:pt x="45387" y="23075"/>
                      <a:pt x="45137" y="22908"/>
                    </a:cubicBezTo>
                    <a:cubicBezTo>
                      <a:pt x="44887" y="22754"/>
                      <a:pt x="44684" y="22385"/>
                      <a:pt x="44899" y="22182"/>
                    </a:cubicBezTo>
                    <a:cubicBezTo>
                      <a:pt x="44637" y="21325"/>
                      <a:pt x="43922" y="20146"/>
                      <a:pt x="43672" y="19277"/>
                    </a:cubicBezTo>
                    <a:cubicBezTo>
                      <a:pt x="43541" y="18848"/>
                      <a:pt x="43398" y="18396"/>
                      <a:pt x="43101" y="18063"/>
                    </a:cubicBezTo>
                    <a:cubicBezTo>
                      <a:pt x="42743" y="17670"/>
                      <a:pt x="42220" y="17479"/>
                      <a:pt x="41803" y="17146"/>
                    </a:cubicBezTo>
                    <a:cubicBezTo>
                      <a:pt x="41053" y="16551"/>
                      <a:pt x="40755" y="15598"/>
                      <a:pt x="40374" y="14729"/>
                    </a:cubicBezTo>
                    <a:cubicBezTo>
                      <a:pt x="39981" y="13872"/>
                      <a:pt x="39350" y="12979"/>
                      <a:pt x="38410" y="12871"/>
                    </a:cubicBezTo>
                    <a:cubicBezTo>
                      <a:pt x="38608" y="12786"/>
                      <a:pt x="38816" y="12743"/>
                      <a:pt x="39024" y="12743"/>
                    </a:cubicBezTo>
                    <a:cubicBezTo>
                      <a:pt x="39277" y="12743"/>
                      <a:pt x="39531" y="12807"/>
                      <a:pt x="39767" y="12931"/>
                    </a:cubicBezTo>
                    <a:cubicBezTo>
                      <a:pt x="39279" y="11848"/>
                      <a:pt x="39374" y="10585"/>
                      <a:pt x="40017" y="9585"/>
                    </a:cubicBezTo>
                    <a:cubicBezTo>
                      <a:pt x="40303" y="9133"/>
                      <a:pt x="40696" y="8633"/>
                      <a:pt x="40469" y="8157"/>
                    </a:cubicBezTo>
                    <a:cubicBezTo>
                      <a:pt x="40338" y="7883"/>
                      <a:pt x="40029" y="7728"/>
                      <a:pt x="39838" y="7478"/>
                    </a:cubicBezTo>
                    <a:cubicBezTo>
                      <a:pt x="39457" y="6954"/>
                      <a:pt x="39791" y="6228"/>
                      <a:pt x="40100" y="5656"/>
                    </a:cubicBezTo>
                    <a:cubicBezTo>
                      <a:pt x="40398" y="5085"/>
                      <a:pt x="40672" y="4311"/>
                      <a:pt x="40219" y="3847"/>
                    </a:cubicBezTo>
                    <a:cubicBezTo>
                      <a:pt x="40489" y="3218"/>
                      <a:pt x="39796" y="2363"/>
                      <a:pt x="39165" y="2363"/>
                    </a:cubicBezTo>
                    <a:cubicBezTo>
                      <a:pt x="39043" y="2363"/>
                      <a:pt x="38924" y="2394"/>
                      <a:pt x="38814" y="2465"/>
                    </a:cubicBezTo>
                    <a:cubicBezTo>
                      <a:pt x="38609" y="1689"/>
                      <a:pt x="37800" y="1148"/>
                      <a:pt x="37007" y="1148"/>
                    </a:cubicBezTo>
                    <a:cubicBezTo>
                      <a:pt x="36790" y="1148"/>
                      <a:pt x="36575" y="1188"/>
                      <a:pt x="36374" y="1275"/>
                    </a:cubicBezTo>
                    <a:cubicBezTo>
                      <a:pt x="35826" y="1108"/>
                      <a:pt x="35481" y="560"/>
                      <a:pt x="356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39"/>
              <p:cNvSpPr/>
              <p:nvPr/>
            </p:nvSpPr>
            <p:spPr>
              <a:xfrm>
                <a:off x="6166225" y="3766950"/>
                <a:ext cx="405750" cy="143800"/>
              </a:xfrm>
              <a:custGeom>
                <a:avLst/>
                <a:gdLst/>
                <a:ahLst/>
                <a:cxnLst/>
                <a:rect l="l" t="t" r="r" b="b"/>
                <a:pathLst>
                  <a:path w="16230" h="5752" extrusionOk="0">
                    <a:moveTo>
                      <a:pt x="3061" y="1"/>
                    </a:moveTo>
                    <a:cubicBezTo>
                      <a:pt x="2858" y="236"/>
                      <a:pt x="2568" y="375"/>
                      <a:pt x="2269" y="375"/>
                    </a:cubicBezTo>
                    <a:cubicBezTo>
                      <a:pt x="2236" y="375"/>
                      <a:pt x="2202" y="374"/>
                      <a:pt x="2168" y="370"/>
                    </a:cubicBezTo>
                    <a:cubicBezTo>
                      <a:pt x="1989" y="989"/>
                      <a:pt x="1477" y="1454"/>
                      <a:pt x="846" y="1561"/>
                    </a:cubicBezTo>
                    <a:lnTo>
                      <a:pt x="727" y="1585"/>
                    </a:lnTo>
                    <a:lnTo>
                      <a:pt x="668" y="1477"/>
                    </a:lnTo>
                    <a:cubicBezTo>
                      <a:pt x="537" y="1215"/>
                      <a:pt x="430" y="1013"/>
                      <a:pt x="251" y="906"/>
                    </a:cubicBezTo>
                    <a:cubicBezTo>
                      <a:pt x="179" y="858"/>
                      <a:pt x="84" y="846"/>
                      <a:pt x="1" y="846"/>
                    </a:cubicBezTo>
                    <a:lnTo>
                      <a:pt x="49" y="894"/>
                    </a:lnTo>
                    <a:cubicBezTo>
                      <a:pt x="334" y="1239"/>
                      <a:pt x="572" y="1668"/>
                      <a:pt x="977" y="1823"/>
                    </a:cubicBezTo>
                    <a:cubicBezTo>
                      <a:pt x="1137" y="1887"/>
                      <a:pt x="1304" y="1905"/>
                      <a:pt x="1474" y="1905"/>
                    </a:cubicBezTo>
                    <a:cubicBezTo>
                      <a:pt x="1684" y="1905"/>
                      <a:pt x="1898" y="1877"/>
                      <a:pt x="2108" y="1870"/>
                    </a:cubicBezTo>
                    <a:cubicBezTo>
                      <a:pt x="3037" y="1870"/>
                      <a:pt x="3870" y="2406"/>
                      <a:pt x="4656" y="2918"/>
                    </a:cubicBezTo>
                    <a:cubicBezTo>
                      <a:pt x="5144" y="3239"/>
                      <a:pt x="5644" y="3585"/>
                      <a:pt x="5918" y="4097"/>
                    </a:cubicBezTo>
                    <a:cubicBezTo>
                      <a:pt x="6192" y="4609"/>
                      <a:pt x="6133" y="5347"/>
                      <a:pt x="5644" y="5656"/>
                    </a:cubicBezTo>
                    <a:cubicBezTo>
                      <a:pt x="6229" y="5426"/>
                      <a:pt x="6887" y="5195"/>
                      <a:pt x="7508" y="5195"/>
                    </a:cubicBezTo>
                    <a:cubicBezTo>
                      <a:pt x="7849" y="5195"/>
                      <a:pt x="8178" y="5265"/>
                      <a:pt x="8478" y="5442"/>
                    </a:cubicBezTo>
                    <a:cubicBezTo>
                      <a:pt x="8645" y="5561"/>
                      <a:pt x="8835" y="5668"/>
                      <a:pt x="9038" y="5740"/>
                    </a:cubicBezTo>
                    <a:cubicBezTo>
                      <a:pt x="9080" y="5748"/>
                      <a:pt x="9123" y="5752"/>
                      <a:pt x="9166" y="5752"/>
                    </a:cubicBezTo>
                    <a:cubicBezTo>
                      <a:pt x="9365" y="5752"/>
                      <a:pt x="9570" y="5676"/>
                      <a:pt x="9776" y="5656"/>
                    </a:cubicBezTo>
                    <a:cubicBezTo>
                      <a:pt x="9820" y="5652"/>
                      <a:pt x="9863" y="5649"/>
                      <a:pt x="9904" y="5649"/>
                    </a:cubicBezTo>
                    <a:cubicBezTo>
                      <a:pt x="9962" y="5649"/>
                      <a:pt x="10018" y="5654"/>
                      <a:pt x="10074" y="5668"/>
                    </a:cubicBezTo>
                    <a:lnTo>
                      <a:pt x="10169" y="5525"/>
                    </a:lnTo>
                    <a:cubicBezTo>
                      <a:pt x="10188" y="5536"/>
                      <a:pt x="10210" y="5541"/>
                      <a:pt x="10234" y="5541"/>
                    </a:cubicBezTo>
                    <a:cubicBezTo>
                      <a:pt x="10342" y="5541"/>
                      <a:pt x="10486" y="5438"/>
                      <a:pt x="10574" y="5311"/>
                    </a:cubicBezTo>
                    <a:lnTo>
                      <a:pt x="10633" y="5240"/>
                    </a:lnTo>
                    <a:cubicBezTo>
                      <a:pt x="10776" y="5061"/>
                      <a:pt x="10943" y="4823"/>
                      <a:pt x="11228" y="4775"/>
                    </a:cubicBezTo>
                    <a:cubicBezTo>
                      <a:pt x="11270" y="4769"/>
                      <a:pt x="11315" y="4766"/>
                      <a:pt x="11359" y="4766"/>
                    </a:cubicBezTo>
                    <a:cubicBezTo>
                      <a:pt x="11404" y="4766"/>
                      <a:pt x="11449" y="4769"/>
                      <a:pt x="11490" y="4775"/>
                    </a:cubicBezTo>
                    <a:lnTo>
                      <a:pt x="11574" y="4787"/>
                    </a:lnTo>
                    <a:cubicBezTo>
                      <a:pt x="11800" y="4787"/>
                      <a:pt x="12026" y="4740"/>
                      <a:pt x="12241" y="4656"/>
                    </a:cubicBezTo>
                    <a:lnTo>
                      <a:pt x="13538" y="4204"/>
                    </a:lnTo>
                    <a:cubicBezTo>
                      <a:pt x="13622" y="4180"/>
                      <a:pt x="13693" y="4132"/>
                      <a:pt x="13753" y="4073"/>
                    </a:cubicBezTo>
                    <a:lnTo>
                      <a:pt x="13693" y="4025"/>
                    </a:lnTo>
                    <a:cubicBezTo>
                      <a:pt x="13669" y="4001"/>
                      <a:pt x="13645" y="3990"/>
                      <a:pt x="13634" y="3966"/>
                    </a:cubicBezTo>
                    <a:cubicBezTo>
                      <a:pt x="13308" y="3620"/>
                      <a:pt x="13582" y="3108"/>
                      <a:pt x="13981" y="3108"/>
                    </a:cubicBezTo>
                    <a:cubicBezTo>
                      <a:pt x="14049" y="3108"/>
                      <a:pt x="14120" y="3123"/>
                      <a:pt x="14193" y="3156"/>
                    </a:cubicBezTo>
                    <a:cubicBezTo>
                      <a:pt x="14276" y="3204"/>
                      <a:pt x="14348" y="3251"/>
                      <a:pt x="14419" y="3323"/>
                    </a:cubicBezTo>
                    <a:cubicBezTo>
                      <a:pt x="14443" y="3347"/>
                      <a:pt x="14479" y="3382"/>
                      <a:pt x="14527" y="3406"/>
                    </a:cubicBezTo>
                    <a:cubicBezTo>
                      <a:pt x="14586" y="3442"/>
                      <a:pt x="14657" y="3466"/>
                      <a:pt x="14729" y="3478"/>
                    </a:cubicBezTo>
                    <a:lnTo>
                      <a:pt x="16086" y="3811"/>
                    </a:lnTo>
                    <a:cubicBezTo>
                      <a:pt x="16229" y="3513"/>
                      <a:pt x="16217" y="3156"/>
                      <a:pt x="16039" y="2870"/>
                    </a:cubicBezTo>
                    <a:cubicBezTo>
                      <a:pt x="16003" y="2894"/>
                      <a:pt x="15955" y="2906"/>
                      <a:pt x="15908" y="2918"/>
                    </a:cubicBezTo>
                    <a:lnTo>
                      <a:pt x="15789" y="2930"/>
                    </a:lnTo>
                    <a:lnTo>
                      <a:pt x="15181" y="1846"/>
                    </a:lnTo>
                    <a:cubicBezTo>
                      <a:pt x="15140" y="1854"/>
                      <a:pt x="15099" y="1857"/>
                      <a:pt x="15058" y="1857"/>
                    </a:cubicBezTo>
                    <a:cubicBezTo>
                      <a:pt x="14687" y="1857"/>
                      <a:pt x="14341" y="1583"/>
                      <a:pt x="14062" y="1358"/>
                    </a:cubicBezTo>
                    <a:lnTo>
                      <a:pt x="13991" y="1299"/>
                    </a:lnTo>
                    <a:cubicBezTo>
                      <a:pt x="13822" y="1151"/>
                      <a:pt x="13596" y="1069"/>
                      <a:pt x="13373" y="1069"/>
                    </a:cubicBezTo>
                    <a:cubicBezTo>
                      <a:pt x="13345" y="1069"/>
                      <a:pt x="13316" y="1070"/>
                      <a:pt x="13288" y="1073"/>
                    </a:cubicBezTo>
                    <a:cubicBezTo>
                      <a:pt x="13205" y="1096"/>
                      <a:pt x="13145" y="1144"/>
                      <a:pt x="13122" y="1215"/>
                    </a:cubicBezTo>
                    <a:lnTo>
                      <a:pt x="12800" y="1073"/>
                    </a:lnTo>
                    <a:cubicBezTo>
                      <a:pt x="12800" y="1061"/>
                      <a:pt x="12824" y="1025"/>
                      <a:pt x="12776" y="989"/>
                    </a:cubicBezTo>
                    <a:cubicBezTo>
                      <a:pt x="12705" y="926"/>
                      <a:pt x="12612" y="894"/>
                      <a:pt x="12520" y="894"/>
                    </a:cubicBezTo>
                    <a:cubicBezTo>
                      <a:pt x="12473" y="894"/>
                      <a:pt x="12427" y="902"/>
                      <a:pt x="12383" y="918"/>
                    </a:cubicBezTo>
                    <a:cubicBezTo>
                      <a:pt x="12264" y="989"/>
                      <a:pt x="12157" y="1073"/>
                      <a:pt x="12062" y="1168"/>
                    </a:cubicBezTo>
                    <a:cubicBezTo>
                      <a:pt x="11919" y="1299"/>
                      <a:pt x="11752" y="1418"/>
                      <a:pt x="11574" y="1489"/>
                    </a:cubicBezTo>
                    <a:cubicBezTo>
                      <a:pt x="11407" y="1537"/>
                      <a:pt x="11240" y="1561"/>
                      <a:pt x="11074" y="1561"/>
                    </a:cubicBezTo>
                    <a:cubicBezTo>
                      <a:pt x="10978" y="1561"/>
                      <a:pt x="10883" y="1561"/>
                      <a:pt x="10776" y="1585"/>
                    </a:cubicBezTo>
                    <a:cubicBezTo>
                      <a:pt x="10681" y="1596"/>
                      <a:pt x="10597" y="1632"/>
                      <a:pt x="10502" y="1668"/>
                    </a:cubicBezTo>
                    <a:cubicBezTo>
                      <a:pt x="10336" y="1739"/>
                      <a:pt x="10145" y="1775"/>
                      <a:pt x="9966" y="1775"/>
                    </a:cubicBezTo>
                    <a:cubicBezTo>
                      <a:pt x="9728" y="1751"/>
                      <a:pt x="9526" y="1596"/>
                      <a:pt x="9431" y="1382"/>
                    </a:cubicBezTo>
                    <a:cubicBezTo>
                      <a:pt x="9395" y="1311"/>
                      <a:pt x="9395" y="1227"/>
                      <a:pt x="9407" y="1156"/>
                    </a:cubicBezTo>
                    <a:cubicBezTo>
                      <a:pt x="8942" y="980"/>
                      <a:pt x="8431" y="929"/>
                      <a:pt x="7926" y="929"/>
                    </a:cubicBezTo>
                    <a:cubicBezTo>
                      <a:pt x="7578" y="929"/>
                      <a:pt x="7232" y="953"/>
                      <a:pt x="6907" y="977"/>
                    </a:cubicBezTo>
                    <a:lnTo>
                      <a:pt x="4573" y="1168"/>
                    </a:lnTo>
                    <a:cubicBezTo>
                      <a:pt x="4485" y="1174"/>
                      <a:pt x="4395" y="1179"/>
                      <a:pt x="4305" y="1179"/>
                    </a:cubicBezTo>
                    <a:cubicBezTo>
                      <a:pt x="4041" y="1179"/>
                      <a:pt x="3780" y="1134"/>
                      <a:pt x="3585" y="930"/>
                    </a:cubicBezTo>
                    <a:cubicBezTo>
                      <a:pt x="3454" y="775"/>
                      <a:pt x="3347" y="596"/>
                      <a:pt x="3287" y="394"/>
                    </a:cubicBezTo>
                    <a:cubicBezTo>
                      <a:pt x="3192" y="156"/>
                      <a:pt x="3132" y="37"/>
                      <a:pt x="30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39"/>
              <p:cNvSpPr/>
              <p:nvPr/>
            </p:nvSpPr>
            <p:spPr>
              <a:xfrm>
                <a:off x="6428475" y="3879175"/>
                <a:ext cx="204200" cy="139975"/>
              </a:xfrm>
              <a:custGeom>
                <a:avLst/>
                <a:gdLst/>
                <a:ahLst/>
                <a:cxnLst/>
                <a:rect l="l" t="t" r="r" b="b"/>
                <a:pathLst>
                  <a:path w="8168" h="5599" extrusionOk="0">
                    <a:moveTo>
                      <a:pt x="3263" y="1"/>
                    </a:moveTo>
                    <a:cubicBezTo>
                      <a:pt x="3239" y="13"/>
                      <a:pt x="3203" y="24"/>
                      <a:pt x="3179" y="24"/>
                    </a:cubicBezTo>
                    <a:lnTo>
                      <a:pt x="1881" y="477"/>
                    </a:lnTo>
                    <a:cubicBezTo>
                      <a:pt x="1656" y="573"/>
                      <a:pt x="1412" y="622"/>
                      <a:pt x="1166" y="622"/>
                    </a:cubicBezTo>
                    <a:cubicBezTo>
                      <a:pt x="1139" y="622"/>
                      <a:pt x="1111" y="621"/>
                      <a:pt x="1084" y="620"/>
                    </a:cubicBezTo>
                    <a:lnTo>
                      <a:pt x="977" y="620"/>
                    </a:lnTo>
                    <a:cubicBezTo>
                      <a:pt x="947" y="614"/>
                      <a:pt x="920" y="611"/>
                      <a:pt x="893" y="611"/>
                    </a:cubicBezTo>
                    <a:cubicBezTo>
                      <a:pt x="866" y="611"/>
                      <a:pt x="840" y="614"/>
                      <a:pt x="810" y="620"/>
                    </a:cubicBezTo>
                    <a:cubicBezTo>
                      <a:pt x="655" y="632"/>
                      <a:pt x="548" y="786"/>
                      <a:pt x="429" y="941"/>
                    </a:cubicBezTo>
                    <a:lnTo>
                      <a:pt x="381" y="1025"/>
                    </a:lnTo>
                    <a:cubicBezTo>
                      <a:pt x="274" y="1144"/>
                      <a:pt x="143" y="1251"/>
                      <a:pt x="0" y="1322"/>
                    </a:cubicBezTo>
                    <a:cubicBezTo>
                      <a:pt x="631" y="1715"/>
                      <a:pt x="953" y="2739"/>
                      <a:pt x="405" y="3322"/>
                    </a:cubicBezTo>
                    <a:cubicBezTo>
                      <a:pt x="512" y="3519"/>
                      <a:pt x="712" y="3575"/>
                      <a:pt x="941" y="3575"/>
                    </a:cubicBezTo>
                    <a:cubicBezTo>
                      <a:pt x="1170" y="3575"/>
                      <a:pt x="1429" y="3519"/>
                      <a:pt x="1655" y="3489"/>
                    </a:cubicBezTo>
                    <a:cubicBezTo>
                      <a:pt x="1734" y="3480"/>
                      <a:pt x="1812" y="3475"/>
                      <a:pt x="1889" y="3475"/>
                    </a:cubicBezTo>
                    <a:cubicBezTo>
                      <a:pt x="3543" y="3475"/>
                      <a:pt x="4865" y="5598"/>
                      <a:pt x="6424" y="5598"/>
                    </a:cubicBezTo>
                    <a:cubicBezTo>
                      <a:pt x="6586" y="5598"/>
                      <a:pt x="6750" y="5576"/>
                      <a:pt x="6918" y="5525"/>
                    </a:cubicBezTo>
                    <a:cubicBezTo>
                      <a:pt x="7454" y="5358"/>
                      <a:pt x="7858" y="4930"/>
                      <a:pt x="8168" y="4442"/>
                    </a:cubicBezTo>
                    <a:cubicBezTo>
                      <a:pt x="7882" y="4311"/>
                      <a:pt x="7620" y="4108"/>
                      <a:pt x="7430" y="3870"/>
                    </a:cubicBezTo>
                    <a:cubicBezTo>
                      <a:pt x="7394" y="3823"/>
                      <a:pt x="7370" y="3763"/>
                      <a:pt x="7335" y="3715"/>
                    </a:cubicBezTo>
                    <a:cubicBezTo>
                      <a:pt x="7275" y="3608"/>
                      <a:pt x="7192" y="3501"/>
                      <a:pt x="7096" y="3418"/>
                    </a:cubicBezTo>
                    <a:cubicBezTo>
                      <a:pt x="6942" y="3287"/>
                      <a:pt x="6704" y="3275"/>
                      <a:pt x="6465" y="3239"/>
                    </a:cubicBezTo>
                    <a:cubicBezTo>
                      <a:pt x="6239" y="3227"/>
                      <a:pt x="6025" y="3180"/>
                      <a:pt x="5811" y="3084"/>
                    </a:cubicBezTo>
                    <a:lnTo>
                      <a:pt x="5775" y="3072"/>
                    </a:lnTo>
                    <a:lnTo>
                      <a:pt x="5751" y="3037"/>
                    </a:lnTo>
                    <a:cubicBezTo>
                      <a:pt x="5691" y="2965"/>
                      <a:pt x="5680" y="2858"/>
                      <a:pt x="5703" y="2775"/>
                    </a:cubicBezTo>
                    <a:cubicBezTo>
                      <a:pt x="5751" y="2644"/>
                      <a:pt x="5870" y="2537"/>
                      <a:pt x="6001" y="2501"/>
                    </a:cubicBezTo>
                    <a:cubicBezTo>
                      <a:pt x="6037" y="2489"/>
                      <a:pt x="6072" y="2489"/>
                      <a:pt x="6108" y="2477"/>
                    </a:cubicBezTo>
                    <a:cubicBezTo>
                      <a:pt x="6168" y="2477"/>
                      <a:pt x="6215" y="2453"/>
                      <a:pt x="6263" y="2429"/>
                    </a:cubicBezTo>
                    <a:cubicBezTo>
                      <a:pt x="6251" y="2370"/>
                      <a:pt x="6215" y="2322"/>
                      <a:pt x="6168" y="2310"/>
                    </a:cubicBezTo>
                    <a:cubicBezTo>
                      <a:pt x="6134" y="2304"/>
                      <a:pt x="6100" y="2301"/>
                      <a:pt x="6066" y="2301"/>
                    </a:cubicBezTo>
                    <a:cubicBezTo>
                      <a:pt x="5970" y="2301"/>
                      <a:pt x="5875" y="2326"/>
                      <a:pt x="5787" y="2370"/>
                    </a:cubicBezTo>
                    <a:lnTo>
                      <a:pt x="5239" y="2584"/>
                    </a:lnTo>
                    <a:lnTo>
                      <a:pt x="5239" y="2584"/>
                    </a:lnTo>
                    <a:lnTo>
                      <a:pt x="5584" y="2108"/>
                    </a:lnTo>
                    <a:cubicBezTo>
                      <a:pt x="5632" y="2048"/>
                      <a:pt x="5644" y="1965"/>
                      <a:pt x="5620" y="1894"/>
                    </a:cubicBezTo>
                    <a:cubicBezTo>
                      <a:pt x="5584" y="1739"/>
                      <a:pt x="5477" y="1608"/>
                      <a:pt x="5334" y="1537"/>
                    </a:cubicBezTo>
                    <a:cubicBezTo>
                      <a:pt x="5132" y="1465"/>
                      <a:pt x="4918" y="1417"/>
                      <a:pt x="4703" y="1417"/>
                    </a:cubicBezTo>
                    <a:cubicBezTo>
                      <a:pt x="4596" y="1406"/>
                      <a:pt x="4501" y="1394"/>
                      <a:pt x="4406" y="1382"/>
                    </a:cubicBezTo>
                    <a:cubicBezTo>
                      <a:pt x="4263" y="1370"/>
                      <a:pt x="4132" y="1298"/>
                      <a:pt x="4048" y="1191"/>
                    </a:cubicBezTo>
                    <a:cubicBezTo>
                      <a:pt x="4001" y="1120"/>
                      <a:pt x="3977" y="1036"/>
                      <a:pt x="4001" y="953"/>
                    </a:cubicBezTo>
                    <a:cubicBezTo>
                      <a:pt x="4025" y="870"/>
                      <a:pt x="4072" y="786"/>
                      <a:pt x="4156" y="727"/>
                    </a:cubicBezTo>
                    <a:lnTo>
                      <a:pt x="4191" y="703"/>
                    </a:lnTo>
                    <a:cubicBezTo>
                      <a:pt x="4239" y="644"/>
                      <a:pt x="4263" y="572"/>
                      <a:pt x="4263" y="489"/>
                    </a:cubicBezTo>
                    <a:cubicBezTo>
                      <a:pt x="4239" y="358"/>
                      <a:pt x="4167" y="227"/>
                      <a:pt x="4048" y="143"/>
                    </a:cubicBezTo>
                    <a:cubicBezTo>
                      <a:pt x="3846" y="13"/>
                      <a:pt x="3572" y="1"/>
                      <a:pt x="32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39"/>
              <p:cNvSpPr/>
              <p:nvPr/>
            </p:nvSpPr>
            <p:spPr>
              <a:xfrm>
                <a:off x="6510500" y="3772025"/>
                <a:ext cx="279350" cy="219400"/>
              </a:xfrm>
              <a:custGeom>
                <a:avLst/>
                <a:gdLst/>
                <a:ahLst/>
                <a:cxnLst/>
                <a:rect l="l" t="t" r="r" b="b"/>
                <a:pathLst>
                  <a:path w="11174" h="8776" extrusionOk="0">
                    <a:moveTo>
                      <a:pt x="11173" y="2727"/>
                    </a:moveTo>
                    <a:lnTo>
                      <a:pt x="11173" y="2727"/>
                    </a:lnTo>
                    <a:cubicBezTo>
                      <a:pt x="11142" y="2730"/>
                      <a:pt x="11112" y="2734"/>
                      <a:pt x="11082" y="2740"/>
                    </a:cubicBezTo>
                    <a:lnTo>
                      <a:pt x="11082" y="2740"/>
                    </a:lnTo>
                    <a:cubicBezTo>
                      <a:pt x="11112" y="2736"/>
                      <a:pt x="11143" y="2732"/>
                      <a:pt x="11173" y="2727"/>
                    </a:cubicBezTo>
                    <a:close/>
                    <a:moveTo>
                      <a:pt x="6590" y="0"/>
                    </a:moveTo>
                    <a:lnTo>
                      <a:pt x="6566" y="72"/>
                    </a:lnTo>
                    <a:cubicBezTo>
                      <a:pt x="6578" y="84"/>
                      <a:pt x="6554" y="155"/>
                      <a:pt x="6566" y="215"/>
                    </a:cubicBezTo>
                    <a:cubicBezTo>
                      <a:pt x="6578" y="262"/>
                      <a:pt x="6601" y="310"/>
                      <a:pt x="6625" y="346"/>
                    </a:cubicBezTo>
                    <a:cubicBezTo>
                      <a:pt x="6709" y="489"/>
                      <a:pt x="6744" y="643"/>
                      <a:pt x="6732" y="798"/>
                    </a:cubicBezTo>
                    <a:cubicBezTo>
                      <a:pt x="6685" y="1024"/>
                      <a:pt x="6482" y="1155"/>
                      <a:pt x="6316" y="1239"/>
                    </a:cubicBezTo>
                    <a:cubicBezTo>
                      <a:pt x="6161" y="1334"/>
                      <a:pt x="6090" y="1393"/>
                      <a:pt x="6078" y="1465"/>
                    </a:cubicBezTo>
                    <a:cubicBezTo>
                      <a:pt x="6078" y="1524"/>
                      <a:pt x="6101" y="1584"/>
                      <a:pt x="6125" y="1632"/>
                    </a:cubicBezTo>
                    <a:cubicBezTo>
                      <a:pt x="6149" y="1691"/>
                      <a:pt x="6173" y="1739"/>
                      <a:pt x="6197" y="1798"/>
                    </a:cubicBezTo>
                    <a:cubicBezTo>
                      <a:pt x="6308" y="2244"/>
                      <a:pt x="5957" y="2590"/>
                      <a:pt x="5579" y="2590"/>
                    </a:cubicBezTo>
                    <a:cubicBezTo>
                      <a:pt x="5431" y="2590"/>
                      <a:pt x="5279" y="2538"/>
                      <a:pt x="5149" y="2417"/>
                    </a:cubicBezTo>
                    <a:cubicBezTo>
                      <a:pt x="5101" y="2370"/>
                      <a:pt x="5054" y="2322"/>
                      <a:pt x="5018" y="2263"/>
                    </a:cubicBezTo>
                    <a:cubicBezTo>
                      <a:pt x="4970" y="2286"/>
                      <a:pt x="4911" y="2310"/>
                      <a:pt x="4851" y="2310"/>
                    </a:cubicBezTo>
                    <a:cubicBezTo>
                      <a:pt x="4804" y="2319"/>
                      <a:pt x="4755" y="2324"/>
                      <a:pt x="4706" y="2324"/>
                    </a:cubicBezTo>
                    <a:cubicBezTo>
                      <a:pt x="4372" y="2324"/>
                      <a:pt x="4008" y="2128"/>
                      <a:pt x="3780" y="1941"/>
                    </a:cubicBezTo>
                    <a:cubicBezTo>
                      <a:pt x="3725" y="1895"/>
                      <a:pt x="3319" y="1576"/>
                      <a:pt x="3009" y="1576"/>
                    </a:cubicBezTo>
                    <a:cubicBezTo>
                      <a:pt x="2916" y="1576"/>
                      <a:pt x="2831" y="1605"/>
                      <a:pt x="2768" y="1679"/>
                    </a:cubicBezTo>
                    <a:cubicBezTo>
                      <a:pt x="2696" y="1798"/>
                      <a:pt x="2649" y="1929"/>
                      <a:pt x="2625" y="2072"/>
                    </a:cubicBezTo>
                    <a:cubicBezTo>
                      <a:pt x="2601" y="2191"/>
                      <a:pt x="2565" y="2298"/>
                      <a:pt x="2518" y="2417"/>
                    </a:cubicBezTo>
                    <a:cubicBezTo>
                      <a:pt x="2839" y="2858"/>
                      <a:pt x="2839" y="3453"/>
                      <a:pt x="2541" y="3906"/>
                    </a:cubicBezTo>
                    <a:lnTo>
                      <a:pt x="2470" y="4001"/>
                    </a:lnTo>
                    <a:lnTo>
                      <a:pt x="886" y="3608"/>
                    </a:lnTo>
                    <a:cubicBezTo>
                      <a:pt x="708" y="3584"/>
                      <a:pt x="541" y="3501"/>
                      <a:pt x="422" y="3370"/>
                    </a:cubicBezTo>
                    <a:cubicBezTo>
                      <a:pt x="375" y="3322"/>
                      <a:pt x="339" y="3298"/>
                      <a:pt x="291" y="3263"/>
                    </a:cubicBezTo>
                    <a:cubicBezTo>
                      <a:pt x="267" y="3252"/>
                      <a:pt x="244" y="3248"/>
                      <a:pt x="222" y="3248"/>
                    </a:cubicBezTo>
                    <a:cubicBezTo>
                      <a:pt x="89" y="3248"/>
                      <a:pt x="0" y="3412"/>
                      <a:pt x="113" y="3525"/>
                    </a:cubicBezTo>
                    <a:lnTo>
                      <a:pt x="148" y="3560"/>
                    </a:lnTo>
                    <a:cubicBezTo>
                      <a:pt x="220" y="3608"/>
                      <a:pt x="267" y="3667"/>
                      <a:pt x="303" y="3739"/>
                    </a:cubicBezTo>
                    <a:cubicBezTo>
                      <a:pt x="327" y="3810"/>
                      <a:pt x="339" y="3882"/>
                      <a:pt x="315" y="3953"/>
                    </a:cubicBezTo>
                    <a:cubicBezTo>
                      <a:pt x="541" y="3965"/>
                      <a:pt x="756" y="4037"/>
                      <a:pt x="958" y="4156"/>
                    </a:cubicBezTo>
                    <a:cubicBezTo>
                      <a:pt x="1148" y="4287"/>
                      <a:pt x="1279" y="4513"/>
                      <a:pt x="1315" y="4751"/>
                    </a:cubicBezTo>
                    <a:cubicBezTo>
                      <a:pt x="1327" y="4930"/>
                      <a:pt x="1267" y="5108"/>
                      <a:pt x="1137" y="5239"/>
                    </a:cubicBezTo>
                    <a:lnTo>
                      <a:pt x="1089" y="5275"/>
                    </a:lnTo>
                    <a:cubicBezTo>
                      <a:pt x="1077" y="5287"/>
                      <a:pt x="1077" y="5287"/>
                      <a:pt x="1065" y="5299"/>
                    </a:cubicBezTo>
                    <a:cubicBezTo>
                      <a:pt x="1101" y="5311"/>
                      <a:pt x="1125" y="5322"/>
                      <a:pt x="1160" y="5322"/>
                    </a:cubicBezTo>
                    <a:cubicBezTo>
                      <a:pt x="1256" y="5346"/>
                      <a:pt x="1351" y="5346"/>
                      <a:pt x="1446" y="5358"/>
                    </a:cubicBezTo>
                    <a:cubicBezTo>
                      <a:pt x="1708" y="5358"/>
                      <a:pt x="1958" y="5418"/>
                      <a:pt x="2208" y="5513"/>
                    </a:cubicBezTo>
                    <a:cubicBezTo>
                      <a:pt x="2434" y="5632"/>
                      <a:pt x="2613" y="5846"/>
                      <a:pt x="2672" y="6096"/>
                    </a:cubicBezTo>
                    <a:cubicBezTo>
                      <a:pt x="2684" y="6144"/>
                      <a:pt x="2696" y="6192"/>
                      <a:pt x="2696" y="6251"/>
                    </a:cubicBezTo>
                    <a:cubicBezTo>
                      <a:pt x="2733" y="6242"/>
                      <a:pt x="2771" y="6238"/>
                      <a:pt x="2809" y="6238"/>
                    </a:cubicBezTo>
                    <a:cubicBezTo>
                      <a:pt x="2872" y="6238"/>
                      <a:pt x="2935" y="6248"/>
                      <a:pt x="2994" y="6263"/>
                    </a:cubicBezTo>
                    <a:cubicBezTo>
                      <a:pt x="3149" y="6311"/>
                      <a:pt x="3268" y="6430"/>
                      <a:pt x="3315" y="6585"/>
                    </a:cubicBezTo>
                    <a:cubicBezTo>
                      <a:pt x="3351" y="6704"/>
                      <a:pt x="3327" y="6835"/>
                      <a:pt x="3256" y="6930"/>
                    </a:cubicBezTo>
                    <a:cubicBezTo>
                      <a:pt x="3161" y="7025"/>
                      <a:pt x="3042" y="7085"/>
                      <a:pt x="2911" y="7096"/>
                    </a:cubicBezTo>
                    <a:cubicBezTo>
                      <a:pt x="2887" y="7096"/>
                      <a:pt x="2863" y="7108"/>
                      <a:pt x="2839" y="7120"/>
                    </a:cubicBezTo>
                    <a:cubicBezTo>
                      <a:pt x="2970" y="7144"/>
                      <a:pt x="3101" y="7168"/>
                      <a:pt x="3232" y="7180"/>
                    </a:cubicBezTo>
                    <a:cubicBezTo>
                      <a:pt x="3518" y="7204"/>
                      <a:pt x="3815" y="7239"/>
                      <a:pt x="4054" y="7430"/>
                    </a:cubicBezTo>
                    <a:cubicBezTo>
                      <a:pt x="4173" y="7537"/>
                      <a:pt x="4280" y="7668"/>
                      <a:pt x="4363" y="7799"/>
                    </a:cubicBezTo>
                    <a:cubicBezTo>
                      <a:pt x="4387" y="7847"/>
                      <a:pt x="4423" y="7894"/>
                      <a:pt x="4446" y="7942"/>
                    </a:cubicBezTo>
                    <a:cubicBezTo>
                      <a:pt x="4601" y="8156"/>
                      <a:pt x="4816" y="8323"/>
                      <a:pt x="5054" y="8442"/>
                    </a:cubicBezTo>
                    <a:cubicBezTo>
                      <a:pt x="5089" y="8370"/>
                      <a:pt x="5125" y="8311"/>
                      <a:pt x="5149" y="8239"/>
                    </a:cubicBezTo>
                    <a:cubicBezTo>
                      <a:pt x="5482" y="7561"/>
                      <a:pt x="5732" y="6835"/>
                      <a:pt x="6256" y="6287"/>
                    </a:cubicBezTo>
                    <a:cubicBezTo>
                      <a:pt x="6594" y="5941"/>
                      <a:pt x="7090" y="5705"/>
                      <a:pt x="7560" y="5705"/>
                    </a:cubicBezTo>
                    <a:cubicBezTo>
                      <a:pt x="7818" y="5705"/>
                      <a:pt x="8069" y="5777"/>
                      <a:pt x="8280" y="5942"/>
                    </a:cubicBezTo>
                    <a:cubicBezTo>
                      <a:pt x="8757" y="6799"/>
                      <a:pt x="8911" y="7811"/>
                      <a:pt x="8697" y="8775"/>
                    </a:cubicBezTo>
                    <a:cubicBezTo>
                      <a:pt x="9136" y="8679"/>
                      <a:pt x="9576" y="8631"/>
                      <a:pt x="10024" y="8631"/>
                    </a:cubicBezTo>
                    <a:cubicBezTo>
                      <a:pt x="10073" y="8631"/>
                      <a:pt x="10123" y="8631"/>
                      <a:pt x="10173" y="8632"/>
                    </a:cubicBezTo>
                    <a:cubicBezTo>
                      <a:pt x="10102" y="7370"/>
                      <a:pt x="10161" y="6287"/>
                      <a:pt x="10090" y="5025"/>
                    </a:cubicBezTo>
                    <a:cubicBezTo>
                      <a:pt x="10021" y="4127"/>
                      <a:pt x="10208" y="2906"/>
                      <a:pt x="11082" y="2740"/>
                    </a:cubicBezTo>
                    <a:lnTo>
                      <a:pt x="11082" y="2740"/>
                    </a:lnTo>
                    <a:cubicBezTo>
                      <a:pt x="11001" y="2750"/>
                      <a:pt x="10920" y="2755"/>
                      <a:pt x="10841" y="2755"/>
                    </a:cubicBezTo>
                    <a:cubicBezTo>
                      <a:pt x="9439" y="2755"/>
                      <a:pt x="8379" y="1265"/>
                      <a:pt x="7197" y="381"/>
                    </a:cubicBezTo>
                    <a:cubicBezTo>
                      <a:pt x="7006" y="239"/>
                      <a:pt x="6792" y="108"/>
                      <a:pt x="659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39"/>
              <p:cNvSpPr/>
              <p:nvPr/>
            </p:nvSpPr>
            <p:spPr>
              <a:xfrm>
                <a:off x="5474775" y="3558600"/>
                <a:ext cx="171175" cy="133425"/>
              </a:xfrm>
              <a:custGeom>
                <a:avLst/>
                <a:gdLst/>
                <a:ahLst/>
                <a:cxnLst/>
                <a:rect l="l" t="t" r="r" b="b"/>
                <a:pathLst>
                  <a:path w="6847" h="5337" extrusionOk="0">
                    <a:moveTo>
                      <a:pt x="2292" y="0"/>
                    </a:moveTo>
                    <a:cubicBezTo>
                      <a:pt x="2227" y="0"/>
                      <a:pt x="2161" y="4"/>
                      <a:pt x="2096" y="13"/>
                    </a:cubicBezTo>
                    <a:cubicBezTo>
                      <a:pt x="1739" y="72"/>
                      <a:pt x="1394" y="179"/>
                      <a:pt x="1060" y="322"/>
                    </a:cubicBezTo>
                    <a:cubicBezTo>
                      <a:pt x="715" y="465"/>
                      <a:pt x="370" y="572"/>
                      <a:pt x="1" y="632"/>
                    </a:cubicBezTo>
                    <a:cubicBezTo>
                      <a:pt x="263" y="775"/>
                      <a:pt x="501" y="965"/>
                      <a:pt x="679" y="1203"/>
                    </a:cubicBezTo>
                    <a:cubicBezTo>
                      <a:pt x="775" y="1310"/>
                      <a:pt x="846" y="1417"/>
                      <a:pt x="929" y="1525"/>
                    </a:cubicBezTo>
                    <a:cubicBezTo>
                      <a:pt x="1179" y="1858"/>
                      <a:pt x="1418" y="2179"/>
                      <a:pt x="1751" y="2346"/>
                    </a:cubicBezTo>
                    <a:cubicBezTo>
                      <a:pt x="1799" y="2370"/>
                      <a:pt x="1846" y="2382"/>
                      <a:pt x="1906" y="2406"/>
                    </a:cubicBezTo>
                    <a:cubicBezTo>
                      <a:pt x="2096" y="2489"/>
                      <a:pt x="2334" y="2572"/>
                      <a:pt x="2441" y="2810"/>
                    </a:cubicBezTo>
                    <a:cubicBezTo>
                      <a:pt x="2477" y="2882"/>
                      <a:pt x="2501" y="2965"/>
                      <a:pt x="2513" y="3037"/>
                    </a:cubicBezTo>
                    <a:cubicBezTo>
                      <a:pt x="2525" y="3096"/>
                      <a:pt x="2537" y="3156"/>
                      <a:pt x="2572" y="3215"/>
                    </a:cubicBezTo>
                    <a:cubicBezTo>
                      <a:pt x="2620" y="3263"/>
                      <a:pt x="2668" y="3299"/>
                      <a:pt x="2739" y="3322"/>
                    </a:cubicBezTo>
                    <a:lnTo>
                      <a:pt x="2822" y="3370"/>
                    </a:lnTo>
                    <a:cubicBezTo>
                      <a:pt x="3323" y="3644"/>
                      <a:pt x="3489" y="4263"/>
                      <a:pt x="3573" y="4823"/>
                    </a:cubicBezTo>
                    <a:cubicBezTo>
                      <a:pt x="3620" y="4977"/>
                      <a:pt x="3644" y="5156"/>
                      <a:pt x="3668" y="5323"/>
                    </a:cubicBezTo>
                    <a:lnTo>
                      <a:pt x="3715" y="5263"/>
                    </a:lnTo>
                    <a:cubicBezTo>
                      <a:pt x="3784" y="5315"/>
                      <a:pt x="3873" y="5336"/>
                      <a:pt x="3965" y="5336"/>
                    </a:cubicBezTo>
                    <a:cubicBezTo>
                      <a:pt x="4063" y="5336"/>
                      <a:pt x="4165" y="5312"/>
                      <a:pt x="4251" y="5275"/>
                    </a:cubicBezTo>
                    <a:cubicBezTo>
                      <a:pt x="4346" y="5239"/>
                      <a:pt x="4430" y="5192"/>
                      <a:pt x="4525" y="5144"/>
                    </a:cubicBezTo>
                    <a:cubicBezTo>
                      <a:pt x="4656" y="5073"/>
                      <a:pt x="4799" y="5013"/>
                      <a:pt x="4942" y="4966"/>
                    </a:cubicBezTo>
                    <a:cubicBezTo>
                      <a:pt x="5127" y="4923"/>
                      <a:pt x="5313" y="4901"/>
                      <a:pt x="5496" y="4901"/>
                    </a:cubicBezTo>
                    <a:cubicBezTo>
                      <a:pt x="5619" y="4901"/>
                      <a:pt x="5739" y="4911"/>
                      <a:pt x="5859" y="4930"/>
                    </a:cubicBezTo>
                    <a:cubicBezTo>
                      <a:pt x="6037" y="4954"/>
                      <a:pt x="6216" y="4966"/>
                      <a:pt x="6394" y="5001"/>
                    </a:cubicBezTo>
                    <a:cubicBezTo>
                      <a:pt x="6549" y="5025"/>
                      <a:pt x="6704" y="5061"/>
                      <a:pt x="6847" y="5120"/>
                    </a:cubicBezTo>
                    <a:cubicBezTo>
                      <a:pt x="6430" y="4346"/>
                      <a:pt x="5894" y="3644"/>
                      <a:pt x="5263" y="3037"/>
                    </a:cubicBezTo>
                    <a:cubicBezTo>
                      <a:pt x="5132" y="2930"/>
                      <a:pt x="5025" y="2787"/>
                      <a:pt x="4966" y="2620"/>
                    </a:cubicBezTo>
                    <a:cubicBezTo>
                      <a:pt x="4930" y="2453"/>
                      <a:pt x="4954" y="2287"/>
                      <a:pt x="5013" y="2132"/>
                    </a:cubicBezTo>
                    <a:cubicBezTo>
                      <a:pt x="5037" y="2060"/>
                      <a:pt x="5061" y="1989"/>
                      <a:pt x="5073" y="1918"/>
                    </a:cubicBezTo>
                    <a:cubicBezTo>
                      <a:pt x="5097" y="1656"/>
                      <a:pt x="4870" y="1429"/>
                      <a:pt x="4620" y="1334"/>
                    </a:cubicBezTo>
                    <a:cubicBezTo>
                      <a:pt x="4409" y="1267"/>
                      <a:pt x="4193" y="1235"/>
                      <a:pt x="3974" y="1235"/>
                    </a:cubicBezTo>
                    <a:cubicBezTo>
                      <a:pt x="3884" y="1235"/>
                      <a:pt x="3794" y="1240"/>
                      <a:pt x="3704" y="1251"/>
                    </a:cubicBezTo>
                    <a:lnTo>
                      <a:pt x="3465" y="1263"/>
                    </a:lnTo>
                    <a:lnTo>
                      <a:pt x="3525" y="1036"/>
                    </a:lnTo>
                    <a:cubicBezTo>
                      <a:pt x="3573" y="822"/>
                      <a:pt x="3513" y="596"/>
                      <a:pt x="3358" y="441"/>
                    </a:cubicBezTo>
                    <a:cubicBezTo>
                      <a:pt x="3072" y="155"/>
                      <a:pt x="2688" y="0"/>
                      <a:pt x="22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39"/>
              <p:cNvSpPr/>
              <p:nvPr/>
            </p:nvSpPr>
            <p:spPr>
              <a:xfrm>
                <a:off x="5567650" y="3689700"/>
                <a:ext cx="107775" cy="80150"/>
              </a:xfrm>
              <a:custGeom>
                <a:avLst/>
                <a:gdLst/>
                <a:ahLst/>
                <a:cxnLst/>
                <a:rect l="l" t="t" r="r" b="b"/>
                <a:pathLst>
                  <a:path w="4311" h="3206" extrusionOk="0">
                    <a:moveTo>
                      <a:pt x="1763" y="1"/>
                    </a:moveTo>
                    <a:cubicBezTo>
                      <a:pt x="1616" y="1"/>
                      <a:pt x="1469" y="16"/>
                      <a:pt x="1322" y="43"/>
                    </a:cubicBezTo>
                    <a:cubicBezTo>
                      <a:pt x="1203" y="91"/>
                      <a:pt x="1072" y="138"/>
                      <a:pt x="965" y="210"/>
                    </a:cubicBezTo>
                    <a:cubicBezTo>
                      <a:pt x="870" y="257"/>
                      <a:pt x="762" y="317"/>
                      <a:pt x="667" y="353"/>
                    </a:cubicBezTo>
                    <a:cubicBezTo>
                      <a:pt x="539" y="409"/>
                      <a:pt x="403" y="437"/>
                      <a:pt x="268" y="437"/>
                    </a:cubicBezTo>
                    <a:cubicBezTo>
                      <a:pt x="177" y="437"/>
                      <a:pt x="87" y="424"/>
                      <a:pt x="0" y="400"/>
                    </a:cubicBezTo>
                    <a:lnTo>
                      <a:pt x="0" y="400"/>
                    </a:lnTo>
                    <a:cubicBezTo>
                      <a:pt x="119" y="1317"/>
                      <a:pt x="215" y="2246"/>
                      <a:pt x="286" y="3162"/>
                    </a:cubicBezTo>
                    <a:cubicBezTo>
                      <a:pt x="335" y="3192"/>
                      <a:pt x="396" y="3206"/>
                      <a:pt x="464" y="3206"/>
                    </a:cubicBezTo>
                    <a:cubicBezTo>
                      <a:pt x="613" y="3206"/>
                      <a:pt x="794" y="3141"/>
                      <a:pt x="941" y="3043"/>
                    </a:cubicBezTo>
                    <a:lnTo>
                      <a:pt x="1060" y="2972"/>
                    </a:lnTo>
                    <a:cubicBezTo>
                      <a:pt x="1294" y="2823"/>
                      <a:pt x="1557" y="2655"/>
                      <a:pt x="1848" y="2655"/>
                    </a:cubicBezTo>
                    <a:cubicBezTo>
                      <a:pt x="1883" y="2655"/>
                      <a:pt x="1918" y="2657"/>
                      <a:pt x="1953" y="2662"/>
                    </a:cubicBezTo>
                    <a:cubicBezTo>
                      <a:pt x="2084" y="2686"/>
                      <a:pt x="2227" y="2734"/>
                      <a:pt x="2346" y="2805"/>
                    </a:cubicBezTo>
                    <a:lnTo>
                      <a:pt x="3096" y="3162"/>
                    </a:lnTo>
                    <a:cubicBezTo>
                      <a:pt x="2953" y="2770"/>
                      <a:pt x="2775" y="2389"/>
                      <a:pt x="2572" y="2031"/>
                    </a:cubicBezTo>
                    <a:lnTo>
                      <a:pt x="4310" y="1877"/>
                    </a:lnTo>
                    <a:lnTo>
                      <a:pt x="3144" y="781"/>
                    </a:lnTo>
                    <a:cubicBezTo>
                      <a:pt x="3144" y="638"/>
                      <a:pt x="3275" y="543"/>
                      <a:pt x="3441" y="543"/>
                    </a:cubicBezTo>
                    <a:cubicBezTo>
                      <a:pt x="3418" y="495"/>
                      <a:pt x="3406" y="460"/>
                      <a:pt x="3382" y="424"/>
                    </a:cubicBezTo>
                    <a:lnTo>
                      <a:pt x="3358" y="448"/>
                    </a:lnTo>
                    <a:cubicBezTo>
                      <a:pt x="3227" y="269"/>
                      <a:pt x="2989" y="150"/>
                      <a:pt x="2620" y="91"/>
                    </a:cubicBezTo>
                    <a:cubicBezTo>
                      <a:pt x="2453" y="67"/>
                      <a:pt x="2286" y="43"/>
                      <a:pt x="2108" y="31"/>
                    </a:cubicBezTo>
                    <a:cubicBezTo>
                      <a:pt x="1993" y="10"/>
                      <a:pt x="1878" y="1"/>
                      <a:pt x="17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39"/>
              <p:cNvSpPr/>
              <p:nvPr/>
            </p:nvSpPr>
            <p:spPr>
              <a:xfrm>
                <a:off x="5162250" y="3974925"/>
                <a:ext cx="145275" cy="140175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5607" extrusionOk="0">
                    <a:moveTo>
                      <a:pt x="1131" y="0"/>
                    </a:moveTo>
                    <a:cubicBezTo>
                      <a:pt x="912" y="0"/>
                      <a:pt x="706" y="84"/>
                      <a:pt x="548" y="243"/>
                    </a:cubicBezTo>
                    <a:cubicBezTo>
                      <a:pt x="524" y="266"/>
                      <a:pt x="512" y="278"/>
                      <a:pt x="488" y="302"/>
                    </a:cubicBezTo>
                    <a:lnTo>
                      <a:pt x="464" y="409"/>
                    </a:lnTo>
                    <a:cubicBezTo>
                      <a:pt x="453" y="397"/>
                      <a:pt x="441" y="397"/>
                      <a:pt x="429" y="385"/>
                    </a:cubicBezTo>
                    <a:cubicBezTo>
                      <a:pt x="393" y="433"/>
                      <a:pt x="357" y="493"/>
                      <a:pt x="333" y="540"/>
                    </a:cubicBezTo>
                    <a:cubicBezTo>
                      <a:pt x="226" y="707"/>
                      <a:pt x="119" y="874"/>
                      <a:pt x="0" y="1040"/>
                    </a:cubicBezTo>
                    <a:lnTo>
                      <a:pt x="83" y="1171"/>
                    </a:lnTo>
                    <a:cubicBezTo>
                      <a:pt x="72" y="1171"/>
                      <a:pt x="72" y="1183"/>
                      <a:pt x="72" y="1207"/>
                    </a:cubicBezTo>
                    <a:cubicBezTo>
                      <a:pt x="60" y="1255"/>
                      <a:pt x="83" y="1314"/>
                      <a:pt x="119" y="1350"/>
                    </a:cubicBezTo>
                    <a:cubicBezTo>
                      <a:pt x="179" y="1409"/>
                      <a:pt x="250" y="1469"/>
                      <a:pt x="322" y="1517"/>
                    </a:cubicBezTo>
                    <a:cubicBezTo>
                      <a:pt x="381" y="1552"/>
                      <a:pt x="441" y="1588"/>
                      <a:pt x="500" y="1636"/>
                    </a:cubicBezTo>
                    <a:cubicBezTo>
                      <a:pt x="774" y="1862"/>
                      <a:pt x="917" y="2195"/>
                      <a:pt x="1024" y="2529"/>
                    </a:cubicBezTo>
                    <a:cubicBezTo>
                      <a:pt x="1357" y="3517"/>
                      <a:pt x="1643" y="4517"/>
                      <a:pt x="1857" y="5541"/>
                    </a:cubicBezTo>
                    <a:cubicBezTo>
                      <a:pt x="1889" y="5538"/>
                      <a:pt x="1921" y="5536"/>
                      <a:pt x="1953" y="5536"/>
                    </a:cubicBezTo>
                    <a:cubicBezTo>
                      <a:pt x="2040" y="5536"/>
                      <a:pt x="2128" y="5547"/>
                      <a:pt x="2215" y="5565"/>
                    </a:cubicBezTo>
                    <a:lnTo>
                      <a:pt x="2286" y="5577"/>
                    </a:lnTo>
                    <a:cubicBezTo>
                      <a:pt x="2421" y="5597"/>
                      <a:pt x="2556" y="5607"/>
                      <a:pt x="2692" y="5607"/>
                    </a:cubicBezTo>
                    <a:cubicBezTo>
                      <a:pt x="3331" y="5607"/>
                      <a:pt x="3973" y="5394"/>
                      <a:pt x="4632" y="5148"/>
                    </a:cubicBezTo>
                    <a:cubicBezTo>
                      <a:pt x="5060" y="4981"/>
                      <a:pt x="5489" y="4803"/>
                      <a:pt x="5656" y="4434"/>
                    </a:cubicBezTo>
                    <a:cubicBezTo>
                      <a:pt x="5810" y="4124"/>
                      <a:pt x="5739" y="3731"/>
                      <a:pt x="5656" y="3326"/>
                    </a:cubicBezTo>
                    <a:cubicBezTo>
                      <a:pt x="5584" y="2910"/>
                      <a:pt x="5429" y="2505"/>
                      <a:pt x="5191" y="2148"/>
                    </a:cubicBezTo>
                    <a:cubicBezTo>
                      <a:pt x="5161" y="2136"/>
                      <a:pt x="5128" y="2131"/>
                      <a:pt x="5093" y="2131"/>
                    </a:cubicBezTo>
                    <a:cubicBezTo>
                      <a:pt x="4947" y="2131"/>
                      <a:pt x="4764" y="2223"/>
                      <a:pt x="4620" y="2338"/>
                    </a:cubicBezTo>
                    <a:cubicBezTo>
                      <a:pt x="4382" y="2526"/>
                      <a:pt x="4111" y="2748"/>
                      <a:pt x="3807" y="2748"/>
                    </a:cubicBezTo>
                    <a:cubicBezTo>
                      <a:pt x="3746" y="2748"/>
                      <a:pt x="3683" y="2739"/>
                      <a:pt x="3620" y="2719"/>
                    </a:cubicBezTo>
                    <a:lnTo>
                      <a:pt x="3477" y="2671"/>
                    </a:lnTo>
                    <a:lnTo>
                      <a:pt x="3512" y="2517"/>
                    </a:lnTo>
                    <a:cubicBezTo>
                      <a:pt x="3512" y="2481"/>
                      <a:pt x="3441" y="2421"/>
                      <a:pt x="3381" y="2362"/>
                    </a:cubicBezTo>
                    <a:cubicBezTo>
                      <a:pt x="3274" y="2267"/>
                      <a:pt x="3191" y="2148"/>
                      <a:pt x="3143" y="2017"/>
                    </a:cubicBezTo>
                    <a:cubicBezTo>
                      <a:pt x="3131" y="1945"/>
                      <a:pt x="3131" y="1862"/>
                      <a:pt x="3131" y="1790"/>
                    </a:cubicBezTo>
                    <a:cubicBezTo>
                      <a:pt x="3143" y="1755"/>
                      <a:pt x="3143" y="1719"/>
                      <a:pt x="3131" y="1695"/>
                    </a:cubicBezTo>
                    <a:cubicBezTo>
                      <a:pt x="3120" y="1564"/>
                      <a:pt x="2989" y="1505"/>
                      <a:pt x="2762" y="1409"/>
                    </a:cubicBezTo>
                    <a:cubicBezTo>
                      <a:pt x="2619" y="1350"/>
                      <a:pt x="2489" y="1278"/>
                      <a:pt x="2358" y="1195"/>
                    </a:cubicBezTo>
                    <a:cubicBezTo>
                      <a:pt x="2203" y="1040"/>
                      <a:pt x="2072" y="850"/>
                      <a:pt x="2000" y="647"/>
                    </a:cubicBezTo>
                    <a:cubicBezTo>
                      <a:pt x="1953" y="540"/>
                      <a:pt x="1905" y="445"/>
                      <a:pt x="1846" y="350"/>
                    </a:cubicBezTo>
                    <a:cubicBezTo>
                      <a:pt x="1703" y="147"/>
                      <a:pt x="1465" y="16"/>
                      <a:pt x="1215" y="4"/>
                    </a:cubicBezTo>
                    <a:cubicBezTo>
                      <a:pt x="1187" y="2"/>
                      <a:pt x="1159" y="0"/>
                      <a:pt x="11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39"/>
              <p:cNvSpPr/>
              <p:nvPr/>
            </p:nvSpPr>
            <p:spPr>
              <a:xfrm>
                <a:off x="4977400" y="3581075"/>
                <a:ext cx="308975" cy="198200"/>
              </a:xfrm>
              <a:custGeom>
                <a:avLst/>
                <a:gdLst/>
                <a:ahLst/>
                <a:cxnLst/>
                <a:rect l="l" t="t" r="r" b="b"/>
                <a:pathLst>
                  <a:path w="12359" h="7928" extrusionOk="0">
                    <a:moveTo>
                      <a:pt x="8163" y="1"/>
                    </a:moveTo>
                    <a:cubicBezTo>
                      <a:pt x="8064" y="1"/>
                      <a:pt x="7976" y="27"/>
                      <a:pt x="7918" y="90"/>
                    </a:cubicBezTo>
                    <a:cubicBezTo>
                      <a:pt x="7894" y="114"/>
                      <a:pt x="7870" y="149"/>
                      <a:pt x="7847" y="185"/>
                    </a:cubicBezTo>
                    <a:cubicBezTo>
                      <a:pt x="7758" y="362"/>
                      <a:pt x="7572" y="474"/>
                      <a:pt x="7376" y="474"/>
                    </a:cubicBezTo>
                    <a:cubicBezTo>
                      <a:pt x="7334" y="474"/>
                      <a:pt x="7293" y="469"/>
                      <a:pt x="7251" y="459"/>
                    </a:cubicBezTo>
                    <a:lnTo>
                      <a:pt x="7108" y="459"/>
                    </a:lnTo>
                    <a:cubicBezTo>
                      <a:pt x="6942" y="483"/>
                      <a:pt x="6870" y="673"/>
                      <a:pt x="6787" y="971"/>
                    </a:cubicBezTo>
                    <a:cubicBezTo>
                      <a:pt x="6692" y="1280"/>
                      <a:pt x="6584" y="1614"/>
                      <a:pt x="6263" y="1745"/>
                    </a:cubicBezTo>
                    <a:cubicBezTo>
                      <a:pt x="6156" y="1781"/>
                      <a:pt x="6049" y="1804"/>
                      <a:pt x="5930" y="1804"/>
                    </a:cubicBezTo>
                    <a:lnTo>
                      <a:pt x="4608" y="1864"/>
                    </a:lnTo>
                    <a:cubicBezTo>
                      <a:pt x="4620" y="2019"/>
                      <a:pt x="4596" y="2185"/>
                      <a:pt x="4537" y="2328"/>
                    </a:cubicBezTo>
                    <a:cubicBezTo>
                      <a:pt x="4394" y="2638"/>
                      <a:pt x="4120" y="2864"/>
                      <a:pt x="3798" y="2947"/>
                    </a:cubicBezTo>
                    <a:cubicBezTo>
                      <a:pt x="3691" y="2983"/>
                      <a:pt x="3572" y="2995"/>
                      <a:pt x="3453" y="2995"/>
                    </a:cubicBezTo>
                    <a:cubicBezTo>
                      <a:pt x="3048" y="2983"/>
                      <a:pt x="2667" y="2876"/>
                      <a:pt x="2310" y="2697"/>
                    </a:cubicBezTo>
                    <a:lnTo>
                      <a:pt x="2155" y="2638"/>
                    </a:lnTo>
                    <a:cubicBezTo>
                      <a:pt x="1786" y="2459"/>
                      <a:pt x="1405" y="2292"/>
                      <a:pt x="1012" y="2292"/>
                    </a:cubicBezTo>
                    <a:lnTo>
                      <a:pt x="1012" y="2281"/>
                    </a:lnTo>
                    <a:cubicBezTo>
                      <a:pt x="786" y="2495"/>
                      <a:pt x="488" y="2626"/>
                      <a:pt x="179" y="2638"/>
                    </a:cubicBezTo>
                    <a:cubicBezTo>
                      <a:pt x="119" y="2757"/>
                      <a:pt x="131" y="2900"/>
                      <a:pt x="203" y="3019"/>
                    </a:cubicBezTo>
                    <a:cubicBezTo>
                      <a:pt x="334" y="3185"/>
                      <a:pt x="488" y="3316"/>
                      <a:pt x="679" y="3412"/>
                    </a:cubicBezTo>
                    <a:lnTo>
                      <a:pt x="893" y="3555"/>
                    </a:lnTo>
                    <a:lnTo>
                      <a:pt x="691" y="3697"/>
                    </a:lnTo>
                    <a:cubicBezTo>
                      <a:pt x="238" y="4055"/>
                      <a:pt x="0" y="4626"/>
                      <a:pt x="84" y="5210"/>
                    </a:cubicBezTo>
                    <a:cubicBezTo>
                      <a:pt x="274" y="5221"/>
                      <a:pt x="465" y="5293"/>
                      <a:pt x="619" y="5424"/>
                    </a:cubicBezTo>
                    <a:cubicBezTo>
                      <a:pt x="798" y="5602"/>
                      <a:pt x="953" y="5829"/>
                      <a:pt x="1048" y="6067"/>
                    </a:cubicBezTo>
                    <a:lnTo>
                      <a:pt x="1548" y="7103"/>
                    </a:lnTo>
                    <a:cubicBezTo>
                      <a:pt x="1584" y="7174"/>
                      <a:pt x="1620" y="7245"/>
                      <a:pt x="1679" y="7305"/>
                    </a:cubicBezTo>
                    <a:cubicBezTo>
                      <a:pt x="1786" y="7424"/>
                      <a:pt x="1977" y="7436"/>
                      <a:pt x="2179" y="7460"/>
                    </a:cubicBezTo>
                    <a:cubicBezTo>
                      <a:pt x="2286" y="7460"/>
                      <a:pt x="2393" y="7472"/>
                      <a:pt x="2501" y="7496"/>
                    </a:cubicBezTo>
                    <a:cubicBezTo>
                      <a:pt x="2691" y="7543"/>
                      <a:pt x="2894" y="7615"/>
                      <a:pt x="3072" y="7722"/>
                    </a:cubicBezTo>
                    <a:cubicBezTo>
                      <a:pt x="3215" y="7793"/>
                      <a:pt x="3358" y="7865"/>
                      <a:pt x="3513" y="7912"/>
                    </a:cubicBezTo>
                    <a:cubicBezTo>
                      <a:pt x="3561" y="7923"/>
                      <a:pt x="3612" y="7928"/>
                      <a:pt x="3663" y="7928"/>
                    </a:cubicBezTo>
                    <a:cubicBezTo>
                      <a:pt x="3787" y="7928"/>
                      <a:pt x="3915" y="7896"/>
                      <a:pt x="4025" y="7829"/>
                    </a:cubicBezTo>
                    <a:cubicBezTo>
                      <a:pt x="4084" y="7781"/>
                      <a:pt x="4132" y="7710"/>
                      <a:pt x="4132" y="7638"/>
                    </a:cubicBezTo>
                    <a:lnTo>
                      <a:pt x="4132" y="7543"/>
                    </a:lnTo>
                    <a:lnTo>
                      <a:pt x="4203" y="7496"/>
                    </a:lnTo>
                    <a:cubicBezTo>
                      <a:pt x="5052" y="6944"/>
                      <a:pt x="6043" y="6656"/>
                      <a:pt x="7043" y="6656"/>
                    </a:cubicBezTo>
                    <a:cubicBezTo>
                      <a:pt x="7403" y="6656"/>
                      <a:pt x="7764" y="6694"/>
                      <a:pt x="8120" y="6769"/>
                    </a:cubicBezTo>
                    <a:cubicBezTo>
                      <a:pt x="8168" y="6674"/>
                      <a:pt x="8228" y="6591"/>
                      <a:pt x="8287" y="6519"/>
                    </a:cubicBezTo>
                    <a:cubicBezTo>
                      <a:pt x="8430" y="6388"/>
                      <a:pt x="8585" y="6281"/>
                      <a:pt x="8751" y="6210"/>
                    </a:cubicBezTo>
                    <a:lnTo>
                      <a:pt x="8847" y="6162"/>
                    </a:lnTo>
                    <a:cubicBezTo>
                      <a:pt x="9704" y="5686"/>
                      <a:pt x="10311" y="4852"/>
                      <a:pt x="10490" y="3888"/>
                    </a:cubicBezTo>
                    <a:cubicBezTo>
                      <a:pt x="10502" y="3816"/>
                      <a:pt x="10514" y="3745"/>
                      <a:pt x="10514" y="3662"/>
                    </a:cubicBezTo>
                    <a:cubicBezTo>
                      <a:pt x="10561" y="3316"/>
                      <a:pt x="10621" y="2959"/>
                      <a:pt x="10847" y="2685"/>
                    </a:cubicBezTo>
                    <a:cubicBezTo>
                      <a:pt x="11061" y="2459"/>
                      <a:pt x="11323" y="2292"/>
                      <a:pt x="11609" y="2197"/>
                    </a:cubicBezTo>
                    <a:cubicBezTo>
                      <a:pt x="11776" y="2138"/>
                      <a:pt x="11942" y="2054"/>
                      <a:pt x="12097" y="1959"/>
                    </a:cubicBezTo>
                    <a:cubicBezTo>
                      <a:pt x="12276" y="1804"/>
                      <a:pt x="12359" y="1566"/>
                      <a:pt x="12311" y="1340"/>
                    </a:cubicBezTo>
                    <a:cubicBezTo>
                      <a:pt x="12299" y="1257"/>
                      <a:pt x="12240" y="1197"/>
                      <a:pt x="12157" y="1197"/>
                    </a:cubicBezTo>
                    <a:lnTo>
                      <a:pt x="12157" y="1161"/>
                    </a:lnTo>
                    <a:cubicBezTo>
                      <a:pt x="11978" y="1114"/>
                      <a:pt x="11799" y="1078"/>
                      <a:pt x="11621" y="1019"/>
                    </a:cubicBezTo>
                    <a:cubicBezTo>
                      <a:pt x="11502" y="983"/>
                      <a:pt x="11133" y="876"/>
                      <a:pt x="11026" y="542"/>
                    </a:cubicBezTo>
                    <a:cubicBezTo>
                      <a:pt x="11026" y="518"/>
                      <a:pt x="11026" y="495"/>
                      <a:pt x="11026" y="471"/>
                    </a:cubicBezTo>
                    <a:cubicBezTo>
                      <a:pt x="11014" y="471"/>
                      <a:pt x="11002" y="459"/>
                      <a:pt x="10990" y="447"/>
                    </a:cubicBezTo>
                    <a:cubicBezTo>
                      <a:pt x="10875" y="376"/>
                      <a:pt x="10746" y="338"/>
                      <a:pt x="10614" y="338"/>
                    </a:cubicBezTo>
                    <a:cubicBezTo>
                      <a:pt x="10569" y="338"/>
                      <a:pt x="10523" y="343"/>
                      <a:pt x="10478" y="352"/>
                    </a:cubicBezTo>
                    <a:cubicBezTo>
                      <a:pt x="10371" y="364"/>
                      <a:pt x="10264" y="399"/>
                      <a:pt x="10156" y="423"/>
                    </a:cubicBezTo>
                    <a:cubicBezTo>
                      <a:pt x="9985" y="494"/>
                      <a:pt x="9805" y="528"/>
                      <a:pt x="9626" y="528"/>
                    </a:cubicBezTo>
                    <a:cubicBezTo>
                      <a:pt x="9322" y="528"/>
                      <a:pt x="9023" y="428"/>
                      <a:pt x="8775" y="233"/>
                    </a:cubicBezTo>
                    <a:cubicBezTo>
                      <a:pt x="8692" y="185"/>
                      <a:pt x="8620" y="137"/>
                      <a:pt x="8549" y="102"/>
                    </a:cubicBezTo>
                    <a:cubicBezTo>
                      <a:pt x="8429" y="42"/>
                      <a:pt x="8288" y="1"/>
                      <a:pt x="81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39"/>
              <p:cNvSpPr/>
              <p:nvPr/>
            </p:nvSpPr>
            <p:spPr>
              <a:xfrm>
                <a:off x="5283100" y="3879375"/>
                <a:ext cx="317600" cy="198400"/>
              </a:xfrm>
              <a:custGeom>
                <a:avLst/>
                <a:gdLst/>
                <a:ahLst/>
                <a:cxnLst/>
                <a:rect l="l" t="t" r="r" b="b"/>
                <a:pathLst>
                  <a:path w="12704" h="7936" extrusionOk="0">
                    <a:moveTo>
                      <a:pt x="8224" y="0"/>
                    </a:moveTo>
                    <a:cubicBezTo>
                      <a:pt x="8126" y="0"/>
                      <a:pt x="8037" y="23"/>
                      <a:pt x="7965" y="76"/>
                    </a:cubicBezTo>
                    <a:cubicBezTo>
                      <a:pt x="7989" y="886"/>
                      <a:pt x="7346" y="1529"/>
                      <a:pt x="6703" y="1790"/>
                    </a:cubicBezTo>
                    <a:cubicBezTo>
                      <a:pt x="6275" y="1957"/>
                      <a:pt x="5822" y="2029"/>
                      <a:pt x="5370" y="2029"/>
                    </a:cubicBezTo>
                    <a:cubicBezTo>
                      <a:pt x="5072" y="2029"/>
                      <a:pt x="4786" y="2005"/>
                      <a:pt x="4524" y="1981"/>
                    </a:cubicBezTo>
                    <a:cubicBezTo>
                      <a:pt x="3262" y="1874"/>
                      <a:pt x="2000" y="1683"/>
                      <a:pt x="774" y="1386"/>
                    </a:cubicBezTo>
                    <a:lnTo>
                      <a:pt x="595" y="1350"/>
                    </a:lnTo>
                    <a:lnTo>
                      <a:pt x="643" y="1183"/>
                    </a:lnTo>
                    <a:cubicBezTo>
                      <a:pt x="691" y="1005"/>
                      <a:pt x="691" y="826"/>
                      <a:pt x="679" y="659"/>
                    </a:cubicBezTo>
                    <a:lnTo>
                      <a:pt x="679" y="659"/>
                    </a:lnTo>
                    <a:cubicBezTo>
                      <a:pt x="595" y="790"/>
                      <a:pt x="488" y="909"/>
                      <a:pt x="381" y="1028"/>
                    </a:cubicBezTo>
                    <a:cubicBezTo>
                      <a:pt x="333" y="1076"/>
                      <a:pt x="286" y="1112"/>
                      <a:pt x="250" y="1159"/>
                    </a:cubicBezTo>
                    <a:cubicBezTo>
                      <a:pt x="191" y="1231"/>
                      <a:pt x="0" y="1481"/>
                      <a:pt x="83" y="1671"/>
                    </a:cubicBezTo>
                    <a:cubicBezTo>
                      <a:pt x="143" y="1779"/>
                      <a:pt x="226" y="1862"/>
                      <a:pt x="333" y="1921"/>
                    </a:cubicBezTo>
                    <a:cubicBezTo>
                      <a:pt x="417" y="1969"/>
                      <a:pt x="488" y="2040"/>
                      <a:pt x="560" y="2112"/>
                    </a:cubicBezTo>
                    <a:cubicBezTo>
                      <a:pt x="988" y="2552"/>
                      <a:pt x="822" y="3219"/>
                      <a:pt x="631" y="3743"/>
                    </a:cubicBezTo>
                    <a:lnTo>
                      <a:pt x="60" y="5339"/>
                    </a:lnTo>
                    <a:cubicBezTo>
                      <a:pt x="262" y="5422"/>
                      <a:pt x="441" y="5553"/>
                      <a:pt x="583" y="5731"/>
                    </a:cubicBezTo>
                    <a:cubicBezTo>
                      <a:pt x="595" y="5743"/>
                      <a:pt x="619" y="5755"/>
                      <a:pt x="643" y="5767"/>
                    </a:cubicBezTo>
                    <a:lnTo>
                      <a:pt x="631" y="5779"/>
                    </a:lnTo>
                    <a:cubicBezTo>
                      <a:pt x="893" y="6172"/>
                      <a:pt x="1072" y="6624"/>
                      <a:pt x="1155" y="7089"/>
                    </a:cubicBezTo>
                    <a:cubicBezTo>
                      <a:pt x="1203" y="7327"/>
                      <a:pt x="1238" y="7565"/>
                      <a:pt x="1250" y="7815"/>
                    </a:cubicBezTo>
                    <a:lnTo>
                      <a:pt x="1334" y="7815"/>
                    </a:lnTo>
                    <a:cubicBezTo>
                      <a:pt x="1334" y="7839"/>
                      <a:pt x="1345" y="7863"/>
                      <a:pt x="1369" y="7875"/>
                    </a:cubicBezTo>
                    <a:cubicBezTo>
                      <a:pt x="1434" y="7903"/>
                      <a:pt x="1503" y="7919"/>
                      <a:pt x="1574" y="7919"/>
                    </a:cubicBezTo>
                    <a:cubicBezTo>
                      <a:pt x="1621" y="7919"/>
                      <a:pt x="1668" y="7912"/>
                      <a:pt x="1715" y="7898"/>
                    </a:cubicBezTo>
                    <a:cubicBezTo>
                      <a:pt x="1774" y="7875"/>
                      <a:pt x="1822" y="7851"/>
                      <a:pt x="1881" y="7827"/>
                    </a:cubicBezTo>
                    <a:cubicBezTo>
                      <a:pt x="2018" y="7726"/>
                      <a:pt x="2179" y="7675"/>
                      <a:pt x="2340" y="7675"/>
                    </a:cubicBezTo>
                    <a:cubicBezTo>
                      <a:pt x="2500" y="7675"/>
                      <a:pt x="2661" y="7726"/>
                      <a:pt x="2798" y="7827"/>
                    </a:cubicBezTo>
                    <a:cubicBezTo>
                      <a:pt x="2834" y="7851"/>
                      <a:pt x="2869" y="7875"/>
                      <a:pt x="2905" y="7886"/>
                    </a:cubicBezTo>
                    <a:cubicBezTo>
                      <a:pt x="2980" y="7921"/>
                      <a:pt x="3058" y="7935"/>
                      <a:pt x="3140" y="7935"/>
                    </a:cubicBezTo>
                    <a:cubicBezTo>
                      <a:pt x="3372" y="7935"/>
                      <a:pt x="3632" y="7816"/>
                      <a:pt x="3905" y="7684"/>
                    </a:cubicBezTo>
                    <a:cubicBezTo>
                      <a:pt x="4182" y="7553"/>
                      <a:pt x="4483" y="7413"/>
                      <a:pt x="4774" y="7413"/>
                    </a:cubicBezTo>
                    <a:cubicBezTo>
                      <a:pt x="4934" y="7413"/>
                      <a:pt x="5091" y="7455"/>
                      <a:pt x="5239" y="7565"/>
                    </a:cubicBezTo>
                    <a:cubicBezTo>
                      <a:pt x="5286" y="7601"/>
                      <a:pt x="5334" y="7648"/>
                      <a:pt x="5382" y="7684"/>
                    </a:cubicBezTo>
                    <a:cubicBezTo>
                      <a:pt x="5417" y="7732"/>
                      <a:pt x="5465" y="7767"/>
                      <a:pt x="5525" y="7803"/>
                    </a:cubicBezTo>
                    <a:cubicBezTo>
                      <a:pt x="5553" y="7816"/>
                      <a:pt x="5583" y="7822"/>
                      <a:pt x="5615" y="7822"/>
                    </a:cubicBezTo>
                    <a:cubicBezTo>
                      <a:pt x="5727" y="7822"/>
                      <a:pt x="5860" y="7745"/>
                      <a:pt x="6037" y="7625"/>
                    </a:cubicBezTo>
                    <a:cubicBezTo>
                      <a:pt x="6120" y="7565"/>
                      <a:pt x="6215" y="7505"/>
                      <a:pt x="6322" y="7458"/>
                    </a:cubicBezTo>
                    <a:cubicBezTo>
                      <a:pt x="6548" y="7363"/>
                      <a:pt x="6799" y="7315"/>
                      <a:pt x="7049" y="7315"/>
                    </a:cubicBezTo>
                    <a:lnTo>
                      <a:pt x="7275" y="7303"/>
                    </a:lnTo>
                    <a:cubicBezTo>
                      <a:pt x="7513" y="7279"/>
                      <a:pt x="8096" y="7172"/>
                      <a:pt x="8370" y="6708"/>
                    </a:cubicBezTo>
                    <a:cubicBezTo>
                      <a:pt x="8406" y="6624"/>
                      <a:pt x="8453" y="6541"/>
                      <a:pt x="8489" y="6446"/>
                    </a:cubicBezTo>
                    <a:cubicBezTo>
                      <a:pt x="8537" y="6279"/>
                      <a:pt x="8620" y="6136"/>
                      <a:pt x="8727" y="5993"/>
                    </a:cubicBezTo>
                    <a:cubicBezTo>
                      <a:pt x="8862" y="5847"/>
                      <a:pt x="9061" y="5754"/>
                      <a:pt x="9263" y="5754"/>
                    </a:cubicBezTo>
                    <a:cubicBezTo>
                      <a:pt x="9275" y="5754"/>
                      <a:pt x="9287" y="5755"/>
                      <a:pt x="9299" y="5755"/>
                    </a:cubicBezTo>
                    <a:cubicBezTo>
                      <a:pt x="9335" y="5755"/>
                      <a:pt x="9370" y="5767"/>
                      <a:pt x="9418" y="5779"/>
                    </a:cubicBezTo>
                    <a:cubicBezTo>
                      <a:pt x="9466" y="5672"/>
                      <a:pt x="9549" y="5577"/>
                      <a:pt x="9656" y="5505"/>
                    </a:cubicBezTo>
                    <a:cubicBezTo>
                      <a:pt x="9886" y="5357"/>
                      <a:pt x="10156" y="5277"/>
                      <a:pt x="10430" y="5277"/>
                    </a:cubicBezTo>
                    <a:cubicBezTo>
                      <a:pt x="10553" y="5277"/>
                      <a:pt x="10677" y="5293"/>
                      <a:pt x="10799" y="5327"/>
                    </a:cubicBezTo>
                    <a:cubicBezTo>
                      <a:pt x="10930" y="5362"/>
                      <a:pt x="11061" y="5398"/>
                      <a:pt x="11204" y="5446"/>
                    </a:cubicBezTo>
                    <a:cubicBezTo>
                      <a:pt x="11466" y="5527"/>
                      <a:pt x="11714" y="5601"/>
                      <a:pt x="11954" y="5601"/>
                    </a:cubicBezTo>
                    <a:cubicBezTo>
                      <a:pt x="12030" y="5601"/>
                      <a:pt x="12105" y="5594"/>
                      <a:pt x="12180" y="5577"/>
                    </a:cubicBezTo>
                    <a:cubicBezTo>
                      <a:pt x="12097" y="5469"/>
                      <a:pt x="12013" y="5362"/>
                      <a:pt x="11942" y="5243"/>
                    </a:cubicBezTo>
                    <a:cubicBezTo>
                      <a:pt x="11251" y="4124"/>
                      <a:pt x="11049" y="2600"/>
                      <a:pt x="11811" y="1517"/>
                    </a:cubicBezTo>
                    <a:lnTo>
                      <a:pt x="11811" y="1517"/>
                    </a:lnTo>
                    <a:cubicBezTo>
                      <a:pt x="11876" y="1530"/>
                      <a:pt x="11937" y="1536"/>
                      <a:pt x="11994" y="1536"/>
                    </a:cubicBezTo>
                    <a:cubicBezTo>
                      <a:pt x="12349" y="1536"/>
                      <a:pt x="12571" y="1295"/>
                      <a:pt x="12704" y="957"/>
                    </a:cubicBezTo>
                    <a:lnTo>
                      <a:pt x="12704" y="957"/>
                    </a:lnTo>
                    <a:lnTo>
                      <a:pt x="12680" y="969"/>
                    </a:lnTo>
                    <a:lnTo>
                      <a:pt x="12275" y="481"/>
                    </a:lnTo>
                    <a:cubicBezTo>
                      <a:pt x="12030" y="305"/>
                      <a:pt x="11739" y="215"/>
                      <a:pt x="11446" y="215"/>
                    </a:cubicBezTo>
                    <a:cubicBezTo>
                      <a:pt x="11185" y="215"/>
                      <a:pt x="10922" y="287"/>
                      <a:pt x="10692" y="433"/>
                    </a:cubicBezTo>
                    <a:lnTo>
                      <a:pt x="10585" y="505"/>
                    </a:lnTo>
                    <a:cubicBezTo>
                      <a:pt x="10489" y="576"/>
                      <a:pt x="10370" y="647"/>
                      <a:pt x="10251" y="695"/>
                    </a:cubicBezTo>
                    <a:cubicBezTo>
                      <a:pt x="10160" y="727"/>
                      <a:pt x="10069" y="741"/>
                      <a:pt x="9980" y="741"/>
                    </a:cubicBezTo>
                    <a:cubicBezTo>
                      <a:pt x="9605" y="741"/>
                      <a:pt x="9252" y="492"/>
                      <a:pt x="8954" y="290"/>
                    </a:cubicBezTo>
                    <a:lnTo>
                      <a:pt x="8894" y="255"/>
                    </a:lnTo>
                    <a:cubicBezTo>
                      <a:pt x="8690" y="108"/>
                      <a:pt x="8437" y="0"/>
                      <a:pt x="822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39"/>
              <p:cNvSpPr/>
              <p:nvPr/>
            </p:nvSpPr>
            <p:spPr>
              <a:xfrm>
                <a:off x="5180100" y="3578850"/>
                <a:ext cx="469125" cy="342500"/>
              </a:xfrm>
              <a:custGeom>
                <a:avLst/>
                <a:gdLst/>
                <a:ahLst/>
                <a:cxnLst/>
                <a:rect l="l" t="t" r="r" b="b"/>
                <a:pathLst>
                  <a:path w="18765" h="13700" extrusionOk="0">
                    <a:moveTo>
                      <a:pt x="11323" y="0"/>
                    </a:moveTo>
                    <a:lnTo>
                      <a:pt x="11145" y="250"/>
                    </a:lnTo>
                    <a:lnTo>
                      <a:pt x="10919" y="95"/>
                    </a:lnTo>
                    <a:cubicBezTo>
                      <a:pt x="10919" y="119"/>
                      <a:pt x="10907" y="143"/>
                      <a:pt x="10895" y="167"/>
                    </a:cubicBezTo>
                    <a:cubicBezTo>
                      <a:pt x="10883" y="250"/>
                      <a:pt x="10859" y="322"/>
                      <a:pt x="10835" y="393"/>
                    </a:cubicBezTo>
                    <a:cubicBezTo>
                      <a:pt x="10680" y="703"/>
                      <a:pt x="10359" y="810"/>
                      <a:pt x="10049" y="893"/>
                    </a:cubicBezTo>
                    <a:cubicBezTo>
                      <a:pt x="8668" y="1227"/>
                      <a:pt x="7251" y="1393"/>
                      <a:pt x="5835" y="1393"/>
                    </a:cubicBezTo>
                    <a:cubicBezTo>
                      <a:pt x="5394" y="1393"/>
                      <a:pt x="4953" y="1369"/>
                      <a:pt x="4513" y="1310"/>
                    </a:cubicBezTo>
                    <a:lnTo>
                      <a:pt x="4513" y="1310"/>
                    </a:lnTo>
                    <a:lnTo>
                      <a:pt x="4525" y="1334"/>
                    </a:lnTo>
                    <a:cubicBezTo>
                      <a:pt x="4608" y="1703"/>
                      <a:pt x="4477" y="2096"/>
                      <a:pt x="4180" y="2322"/>
                    </a:cubicBezTo>
                    <a:cubicBezTo>
                      <a:pt x="4001" y="2441"/>
                      <a:pt x="3822" y="2524"/>
                      <a:pt x="3632" y="2608"/>
                    </a:cubicBezTo>
                    <a:cubicBezTo>
                      <a:pt x="3394" y="2679"/>
                      <a:pt x="3179" y="2810"/>
                      <a:pt x="3001" y="2989"/>
                    </a:cubicBezTo>
                    <a:cubicBezTo>
                      <a:pt x="2834" y="3191"/>
                      <a:pt x="2787" y="3489"/>
                      <a:pt x="2751" y="3798"/>
                    </a:cubicBezTo>
                    <a:cubicBezTo>
                      <a:pt x="2739" y="3882"/>
                      <a:pt x="2727" y="3953"/>
                      <a:pt x="2715" y="4036"/>
                    </a:cubicBezTo>
                    <a:cubicBezTo>
                      <a:pt x="2513" y="5108"/>
                      <a:pt x="1858" y="6025"/>
                      <a:pt x="905" y="6549"/>
                    </a:cubicBezTo>
                    <a:lnTo>
                      <a:pt x="798" y="6608"/>
                    </a:lnTo>
                    <a:cubicBezTo>
                      <a:pt x="667" y="6668"/>
                      <a:pt x="536" y="6751"/>
                      <a:pt x="429" y="6846"/>
                    </a:cubicBezTo>
                    <a:cubicBezTo>
                      <a:pt x="0" y="7299"/>
                      <a:pt x="441" y="8096"/>
                      <a:pt x="739" y="8525"/>
                    </a:cubicBezTo>
                    <a:lnTo>
                      <a:pt x="2227" y="10668"/>
                    </a:lnTo>
                    <a:lnTo>
                      <a:pt x="3370" y="10894"/>
                    </a:lnTo>
                    <a:cubicBezTo>
                      <a:pt x="3549" y="10918"/>
                      <a:pt x="3727" y="10966"/>
                      <a:pt x="3894" y="11025"/>
                    </a:cubicBezTo>
                    <a:cubicBezTo>
                      <a:pt x="4739" y="11347"/>
                      <a:pt x="5251" y="12204"/>
                      <a:pt x="5132" y="13109"/>
                    </a:cubicBezTo>
                    <a:cubicBezTo>
                      <a:pt x="6299" y="13371"/>
                      <a:pt x="7478" y="13550"/>
                      <a:pt x="8668" y="13657"/>
                    </a:cubicBezTo>
                    <a:cubicBezTo>
                      <a:pt x="8917" y="13680"/>
                      <a:pt x="9182" y="13699"/>
                      <a:pt x="9450" y="13699"/>
                    </a:cubicBezTo>
                    <a:cubicBezTo>
                      <a:pt x="9874" y="13699"/>
                      <a:pt x="10306" y="13650"/>
                      <a:pt x="10692" y="13490"/>
                    </a:cubicBezTo>
                    <a:cubicBezTo>
                      <a:pt x="11252" y="13252"/>
                      <a:pt x="11800" y="12680"/>
                      <a:pt x="11740" y="12037"/>
                    </a:cubicBezTo>
                    <a:lnTo>
                      <a:pt x="11740" y="11966"/>
                    </a:lnTo>
                    <a:lnTo>
                      <a:pt x="11788" y="11906"/>
                    </a:lnTo>
                    <a:cubicBezTo>
                      <a:pt x="11935" y="11738"/>
                      <a:pt x="12133" y="11668"/>
                      <a:pt x="12347" y="11668"/>
                    </a:cubicBezTo>
                    <a:cubicBezTo>
                      <a:pt x="12634" y="11668"/>
                      <a:pt x="12951" y="11794"/>
                      <a:pt x="13216" y="11978"/>
                    </a:cubicBezTo>
                    <a:lnTo>
                      <a:pt x="13264" y="12026"/>
                    </a:lnTo>
                    <a:cubicBezTo>
                      <a:pt x="13541" y="12213"/>
                      <a:pt x="13826" y="12409"/>
                      <a:pt x="14091" y="12409"/>
                    </a:cubicBezTo>
                    <a:cubicBezTo>
                      <a:pt x="14146" y="12409"/>
                      <a:pt x="14200" y="12401"/>
                      <a:pt x="14252" y="12383"/>
                    </a:cubicBezTo>
                    <a:cubicBezTo>
                      <a:pt x="14348" y="12347"/>
                      <a:pt x="14431" y="12287"/>
                      <a:pt x="14514" y="12228"/>
                    </a:cubicBezTo>
                    <a:lnTo>
                      <a:pt x="14621" y="12156"/>
                    </a:lnTo>
                    <a:cubicBezTo>
                      <a:pt x="14913" y="11977"/>
                      <a:pt x="15244" y="11888"/>
                      <a:pt x="15573" y="11888"/>
                    </a:cubicBezTo>
                    <a:cubicBezTo>
                      <a:pt x="15944" y="11888"/>
                      <a:pt x="16313" y="12001"/>
                      <a:pt x="16622" y="12228"/>
                    </a:cubicBezTo>
                    <a:lnTo>
                      <a:pt x="16645" y="12264"/>
                    </a:lnTo>
                    <a:lnTo>
                      <a:pt x="16931" y="12597"/>
                    </a:lnTo>
                    <a:cubicBezTo>
                      <a:pt x="16979" y="12347"/>
                      <a:pt x="17015" y="12097"/>
                      <a:pt x="17026" y="11847"/>
                    </a:cubicBezTo>
                    <a:lnTo>
                      <a:pt x="17169" y="8930"/>
                    </a:lnTo>
                    <a:cubicBezTo>
                      <a:pt x="17562" y="9144"/>
                      <a:pt x="17705" y="9632"/>
                      <a:pt x="17503" y="10025"/>
                    </a:cubicBezTo>
                    <a:cubicBezTo>
                      <a:pt x="18229" y="10001"/>
                      <a:pt x="18753" y="9228"/>
                      <a:pt x="18765" y="8501"/>
                    </a:cubicBezTo>
                    <a:cubicBezTo>
                      <a:pt x="18765" y="8251"/>
                      <a:pt x="18729" y="8013"/>
                      <a:pt x="18658" y="7787"/>
                    </a:cubicBezTo>
                    <a:lnTo>
                      <a:pt x="18586" y="7954"/>
                    </a:lnTo>
                    <a:lnTo>
                      <a:pt x="17693" y="7525"/>
                    </a:lnTo>
                    <a:cubicBezTo>
                      <a:pt x="17610" y="7477"/>
                      <a:pt x="17503" y="7442"/>
                      <a:pt x="17396" y="7418"/>
                    </a:cubicBezTo>
                    <a:cubicBezTo>
                      <a:pt x="17380" y="7416"/>
                      <a:pt x="17364" y="7415"/>
                      <a:pt x="17348" y="7415"/>
                    </a:cubicBezTo>
                    <a:cubicBezTo>
                      <a:pt x="17149" y="7415"/>
                      <a:pt x="16949" y="7547"/>
                      <a:pt x="16729" y="7680"/>
                    </a:cubicBezTo>
                    <a:lnTo>
                      <a:pt x="16610" y="7763"/>
                    </a:lnTo>
                    <a:cubicBezTo>
                      <a:pt x="16419" y="7882"/>
                      <a:pt x="16181" y="7954"/>
                      <a:pt x="15955" y="7966"/>
                    </a:cubicBezTo>
                    <a:cubicBezTo>
                      <a:pt x="15942" y="7966"/>
                      <a:pt x="15929" y="7967"/>
                      <a:pt x="15916" y="7967"/>
                    </a:cubicBezTo>
                    <a:cubicBezTo>
                      <a:pt x="15752" y="7967"/>
                      <a:pt x="15600" y="7897"/>
                      <a:pt x="15479" y="7787"/>
                    </a:cubicBezTo>
                    <a:lnTo>
                      <a:pt x="15431" y="7739"/>
                    </a:lnTo>
                    <a:lnTo>
                      <a:pt x="15431" y="7680"/>
                    </a:lnTo>
                    <a:cubicBezTo>
                      <a:pt x="15348" y="6465"/>
                      <a:pt x="15217" y="5239"/>
                      <a:pt x="15026" y="4036"/>
                    </a:cubicBezTo>
                    <a:cubicBezTo>
                      <a:pt x="14943" y="3536"/>
                      <a:pt x="14824" y="3036"/>
                      <a:pt x="14455" y="2834"/>
                    </a:cubicBezTo>
                    <a:cubicBezTo>
                      <a:pt x="14431" y="2822"/>
                      <a:pt x="14395" y="2810"/>
                      <a:pt x="14371" y="2798"/>
                    </a:cubicBezTo>
                    <a:cubicBezTo>
                      <a:pt x="14264" y="2751"/>
                      <a:pt x="14157" y="2679"/>
                      <a:pt x="14074" y="2584"/>
                    </a:cubicBezTo>
                    <a:cubicBezTo>
                      <a:pt x="14014" y="2489"/>
                      <a:pt x="13978" y="2381"/>
                      <a:pt x="13967" y="2274"/>
                    </a:cubicBezTo>
                    <a:cubicBezTo>
                      <a:pt x="13955" y="2227"/>
                      <a:pt x="13943" y="2179"/>
                      <a:pt x="13919" y="2131"/>
                    </a:cubicBezTo>
                    <a:cubicBezTo>
                      <a:pt x="13871" y="2012"/>
                      <a:pt x="13716" y="1953"/>
                      <a:pt x="13562" y="1893"/>
                    </a:cubicBezTo>
                    <a:cubicBezTo>
                      <a:pt x="13502" y="1870"/>
                      <a:pt x="13443" y="1846"/>
                      <a:pt x="13395" y="1822"/>
                    </a:cubicBezTo>
                    <a:cubicBezTo>
                      <a:pt x="12978" y="1619"/>
                      <a:pt x="12704" y="1250"/>
                      <a:pt x="12443" y="893"/>
                    </a:cubicBezTo>
                    <a:cubicBezTo>
                      <a:pt x="12359" y="786"/>
                      <a:pt x="12288" y="679"/>
                      <a:pt x="12204" y="584"/>
                    </a:cubicBezTo>
                    <a:cubicBezTo>
                      <a:pt x="11990" y="310"/>
                      <a:pt x="11657" y="48"/>
                      <a:pt x="113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39"/>
              <p:cNvSpPr/>
              <p:nvPr/>
            </p:nvSpPr>
            <p:spPr>
              <a:xfrm>
                <a:off x="5120575" y="4009550"/>
                <a:ext cx="88425" cy="195575"/>
              </a:xfrm>
              <a:custGeom>
                <a:avLst/>
                <a:gdLst/>
                <a:ahLst/>
                <a:cxnLst/>
                <a:rect l="l" t="t" r="r" b="b"/>
                <a:pathLst>
                  <a:path w="3537" h="7823" extrusionOk="0">
                    <a:moveTo>
                      <a:pt x="1405" y="1"/>
                    </a:moveTo>
                    <a:cubicBezTo>
                      <a:pt x="1203" y="274"/>
                      <a:pt x="929" y="477"/>
                      <a:pt x="607" y="584"/>
                    </a:cubicBezTo>
                    <a:cubicBezTo>
                      <a:pt x="679" y="929"/>
                      <a:pt x="631" y="1286"/>
                      <a:pt x="453" y="1596"/>
                    </a:cubicBezTo>
                    <a:lnTo>
                      <a:pt x="417" y="1572"/>
                    </a:lnTo>
                    <a:lnTo>
                      <a:pt x="417" y="1572"/>
                    </a:lnTo>
                    <a:cubicBezTo>
                      <a:pt x="917" y="3191"/>
                      <a:pt x="0" y="4954"/>
                      <a:pt x="167" y="6656"/>
                    </a:cubicBezTo>
                    <a:cubicBezTo>
                      <a:pt x="155" y="6787"/>
                      <a:pt x="215" y="6930"/>
                      <a:pt x="310" y="7013"/>
                    </a:cubicBezTo>
                    <a:cubicBezTo>
                      <a:pt x="411" y="7059"/>
                      <a:pt x="513" y="7077"/>
                      <a:pt x="614" y="7077"/>
                    </a:cubicBezTo>
                    <a:cubicBezTo>
                      <a:pt x="644" y="7077"/>
                      <a:pt x="673" y="7076"/>
                      <a:pt x="703" y="7073"/>
                    </a:cubicBezTo>
                    <a:cubicBezTo>
                      <a:pt x="1155" y="7085"/>
                      <a:pt x="1465" y="7418"/>
                      <a:pt x="1703" y="7823"/>
                    </a:cubicBezTo>
                    <a:cubicBezTo>
                      <a:pt x="1691" y="7525"/>
                      <a:pt x="1786" y="7228"/>
                      <a:pt x="1977" y="7001"/>
                    </a:cubicBezTo>
                    <a:cubicBezTo>
                      <a:pt x="2203" y="6732"/>
                      <a:pt x="2537" y="6580"/>
                      <a:pt x="2880" y="6580"/>
                    </a:cubicBezTo>
                    <a:cubicBezTo>
                      <a:pt x="2916" y="6580"/>
                      <a:pt x="2953" y="6581"/>
                      <a:pt x="2989" y="6585"/>
                    </a:cubicBezTo>
                    <a:cubicBezTo>
                      <a:pt x="2953" y="6120"/>
                      <a:pt x="3108" y="5656"/>
                      <a:pt x="3429" y="5311"/>
                    </a:cubicBezTo>
                    <a:cubicBezTo>
                      <a:pt x="3477" y="5263"/>
                      <a:pt x="3536" y="5204"/>
                      <a:pt x="3536" y="5180"/>
                    </a:cubicBezTo>
                    <a:cubicBezTo>
                      <a:pt x="3536" y="5156"/>
                      <a:pt x="3441" y="5096"/>
                      <a:pt x="3394" y="5073"/>
                    </a:cubicBezTo>
                    <a:cubicBezTo>
                      <a:pt x="3239" y="5013"/>
                      <a:pt x="3120" y="4894"/>
                      <a:pt x="3048" y="4751"/>
                    </a:cubicBezTo>
                    <a:cubicBezTo>
                      <a:pt x="3013" y="4644"/>
                      <a:pt x="3024" y="4537"/>
                      <a:pt x="3084" y="4430"/>
                    </a:cubicBezTo>
                    <a:cubicBezTo>
                      <a:pt x="3108" y="4370"/>
                      <a:pt x="3155" y="4323"/>
                      <a:pt x="3203" y="4287"/>
                    </a:cubicBezTo>
                    <a:cubicBezTo>
                      <a:pt x="2989" y="3263"/>
                      <a:pt x="2703" y="2251"/>
                      <a:pt x="2370" y="1263"/>
                    </a:cubicBezTo>
                    <a:cubicBezTo>
                      <a:pt x="2262" y="965"/>
                      <a:pt x="2155" y="691"/>
                      <a:pt x="1941" y="524"/>
                    </a:cubicBezTo>
                    <a:cubicBezTo>
                      <a:pt x="1905" y="489"/>
                      <a:pt x="1846" y="453"/>
                      <a:pt x="1798" y="417"/>
                    </a:cubicBezTo>
                    <a:cubicBezTo>
                      <a:pt x="1691" y="358"/>
                      <a:pt x="1596" y="286"/>
                      <a:pt x="1512" y="191"/>
                    </a:cubicBezTo>
                    <a:cubicBezTo>
                      <a:pt x="1465" y="132"/>
                      <a:pt x="1429" y="72"/>
                      <a:pt x="14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39"/>
              <p:cNvSpPr/>
              <p:nvPr/>
            </p:nvSpPr>
            <p:spPr>
              <a:xfrm>
                <a:off x="5511100" y="4020050"/>
                <a:ext cx="142300" cy="119600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4784" extrusionOk="0">
                    <a:moveTo>
                      <a:pt x="1322" y="1"/>
                    </a:moveTo>
                    <a:cubicBezTo>
                      <a:pt x="1115" y="1"/>
                      <a:pt x="912" y="56"/>
                      <a:pt x="738" y="164"/>
                    </a:cubicBezTo>
                    <a:cubicBezTo>
                      <a:pt x="631" y="223"/>
                      <a:pt x="572" y="343"/>
                      <a:pt x="560" y="462"/>
                    </a:cubicBezTo>
                    <a:lnTo>
                      <a:pt x="548" y="735"/>
                    </a:lnTo>
                    <a:lnTo>
                      <a:pt x="596" y="819"/>
                    </a:lnTo>
                    <a:cubicBezTo>
                      <a:pt x="679" y="962"/>
                      <a:pt x="738" y="1116"/>
                      <a:pt x="762" y="1283"/>
                    </a:cubicBezTo>
                    <a:cubicBezTo>
                      <a:pt x="762" y="1474"/>
                      <a:pt x="703" y="1676"/>
                      <a:pt x="596" y="1843"/>
                    </a:cubicBezTo>
                    <a:lnTo>
                      <a:pt x="107" y="2736"/>
                    </a:lnTo>
                    <a:cubicBezTo>
                      <a:pt x="36" y="2819"/>
                      <a:pt x="0" y="2926"/>
                      <a:pt x="0" y="3033"/>
                    </a:cubicBezTo>
                    <a:cubicBezTo>
                      <a:pt x="12" y="3164"/>
                      <a:pt x="155" y="3260"/>
                      <a:pt x="357" y="3379"/>
                    </a:cubicBezTo>
                    <a:cubicBezTo>
                      <a:pt x="417" y="3414"/>
                      <a:pt x="476" y="3462"/>
                      <a:pt x="524" y="3498"/>
                    </a:cubicBezTo>
                    <a:cubicBezTo>
                      <a:pt x="786" y="3688"/>
                      <a:pt x="977" y="3962"/>
                      <a:pt x="1048" y="4272"/>
                    </a:cubicBezTo>
                    <a:lnTo>
                      <a:pt x="1072" y="4331"/>
                    </a:lnTo>
                    <a:cubicBezTo>
                      <a:pt x="1096" y="4474"/>
                      <a:pt x="1143" y="4665"/>
                      <a:pt x="1227" y="4676"/>
                    </a:cubicBezTo>
                    <a:lnTo>
                      <a:pt x="1215" y="4784"/>
                    </a:lnTo>
                    <a:cubicBezTo>
                      <a:pt x="1334" y="4641"/>
                      <a:pt x="1441" y="4486"/>
                      <a:pt x="1524" y="4319"/>
                    </a:cubicBezTo>
                    <a:cubicBezTo>
                      <a:pt x="2252" y="3030"/>
                      <a:pt x="3607" y="2258"/>
                      <a:pt x="5057" y="2258"/>
                    </a:cubicBezTo>
                    <a:cubicBezTo>
                      <a:pt x="5267" y="2258"/>
                      <a:pt x="5479" y="2274"/>
                      <a:pt x="5691" y="2307"/>
                    </a:cubicBezTo>
                    <a:cubicBezTo>
                      <a:pt x="4775" y="1652"/>
                      <a:pt x="3846" y="962"/>
                      <a:pt x="3155" y="81"/>
                    </a:cubicBezTo>
                    <a:lnTo>
                      <a:pt x="3155" y="81"/>
                    </a:lnTo>
                    <a:lnTo>
                      <a:pt x="3215" y="271"/>
                    </a:lnTo>
                    <a:cubicBezTo>
                      <a:pt x="3092" y="310"/>
                      <a:pt x="2968" y="326"/>
                      <a:pt x="2846" y="326"/>
                    </a:cubicBezTo>
                    <a:cubicBezTo>
                      <a:pt x="2553" y="326"/>
                      <a:pt x="2262" y="236"/>
                      <a:pt x="1977" y="152"/>
                    </a:cubicBezTo>
                    <a:cubicBezTo>
                      <a:pt x="1846" y="104"/>
                      <a:pt x="1727" y="69"/>
                      <a:pt x="1596" y="33"/>
                    </a:cubicBezTo>
                    <a:cubicBezTo>
                      <a:pt x="1505" y="11"/>
                      <a:pt x="1413" y="1"/>
                      <a:pt x="132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39"/>
              <p:cNvSpPr/>
              <p:nvPr/>
            </p:nvSpPr>
            <p:spPr>
              <a:xfrm>
                <a:off x="5166500" y="4032175"/>
                <a:ext cx="370800" cy="386325"/>
              </a:xfrm>
              <a:custGeom>
                <a:avLst/>
                <a:gdLst/>
                <a:ahLst/>
                <a:cxnLst/>
                <a:rect l="l" t="t" r="r" b="b"/>
                <a:pathLst>
                  <a:path w="14832" h="15453" extrusionOk="0">
                    <a:moveTo>
                      <a:pt x="13915" y="0"/>
                    </a:moveTo>
                    <a:cubicBezTo>
                      <a:pt x="13820" y="0"/>
                      <a:pt x="13725" y="48"/>
                      <a:pt x="13665" y="119"/>
                    </a:cubicBezTo>
                    <a:cubicBezTo>
                      <a:pt x="13582" y="227"/>
                      <a:pt x="13522" y="346"/>
                      <a:pt x="13475" y="465"/>
                    </a:cubicBezTo>
                    <a:cubicBezTo>
                      <a:pt x="13427" y="572"/>
                      <a:pt x="13379" y="679"/>
                      <a:pt x="13320" y="774"/>
                    </a:cubicBezTo>
                    <a:cubicBezTo>
                      <a:pt x="13082" y="1191"/>
                      <a:pt x="12582" y="1465"/>
                      <a:pt x="11974" y="1524"/>
                    </a:cubicBezTo>
                    <a:cubicBezTo>
                      <a:pt x="11891" y="1536"/>
                      <a:pt x="11820" y="1536"/>
                      <a:pt x="11736" y="1548"/>
                    </a:cubicBezTo>
                    <a:cubicBezTo>
                      <a:pt x="11534" y="1548"/>
                      <a:pt x="11332" y="1584"/>
                      <a:pt x="11141" y="1655"/>
                    </a:cubicBezTo>
                    <a:cubicBezTo>
                      <a:pt x="11058" y="1703"/>
                      <a:pt x="10974" y="1751"/>
                      <a:pt x="10891" y="1798"/>
                    </a:cubicBezTo>
                    <a:cubicBezTo>
                      <a:pt x="10712" y="1915"/>
                      <a:pt x="10506" y="2051"/>
                      <a:pt x="10284" y="2051"/>
                    </a:cubicBezTo>
                    <a:cubicBezTo>
                      <a:pt x="10210" y="2051"/>
                      <a:pt x="10134" y="2036"/>
                      <a:pt x="10058" y="2001"/>
                    </a:cubicBezTo>
                    <a:cubicBezTo>
                      <a:pt x="9962" y="1953"/>
                      <a:pt x="9879" y="1894"/>
                      <a:pt x="9819" y="1822"/>
                    </a:cubicBezTo>
                    <a:cubicBezTo>
                      <a:pt x="9784" y="1786"/>
                      <a:pt x="9748" y="1751"/>
                      <a:pt x="9712" y="1727"/>
                    </a:cubicBezTo>
                    <a:cubicBezTo>
                      <a:pt x="9632" y="1666"/>
                      <a:pt x="9545" y="1640"/>
                      <a:pt x="9449" y="1640"/>
                    </a:cubicBezTo>
                    <a:cubicBezTo>
                      <a:pt x="9260" y="1640"/>
                      <a:pt x="9031" y="1740"/>
                      <a:pt x="8724" y="1882"/>
                    </a:cubicBezTo>
                    <a:cubicBezTo>
                      <a:pt x="8438" y="2013"/>
                      <a:pt x="8129" y="2155"/>
                      <a:pt x="7819" y="2155"/>
                    </a:cubicBezTo>
                    <a:cubicBezTo>
                      <a:pt x="7802" y="2157"/>
                      <a:pt x="7785" y="2158"/>
                      <a:pt x="7768" y="2158"/>
                    </a:cubicBezTo>
                    <a:cubicBezTo>
                      <a:pt x="7654" y="2158"/>
                      <a:pt x="7542" y="2125"/>
                      <a:pt x="7438" y="2084"/>
                    </a:cubicBezTo>
                    <a:cubicBezTo>
                      <a:pt x="7391" y="2060"/>
                      <a:pt x="7343" y="2024"/>
                      <a:pt x="7295" y="2001"/>
                    </a:cubicBezTo>
                    <a:cubicBezTo>
                      <a:pt x="7248" y="1965"/>
                      <a:pt x="7188" y="1941"/>
                      <a:pt x="7129" y="1917"/>
                    </a:cubicBezTo>
                    <a:cubicBezTo>
                      <a:pt x="7111" y="1916"/>
                      <a:pt x="7093" y="1915"/>
                      <a:pt x="7075" y="1915"/>
                    </a:cubicBezTo>
                    <a:cubicBezTo>
                      <a:pt x="6947" y="1915"/>
                      <a:pt x="6815" y="1952"/>
                      <a:pt x="6700" y="2024"/>
                    </a:cubicBezTo>
                    <a:cubicBezTo>
                      <a:pt x="6640" y="2048"/>
                      <a:pt x="6569" y="2084"/>
                      <a:pt x="6510" y="2096"/>
                    </a:cubicBezTo>
                    <a:cubicBezTo>
                      <a:pt x="6427" y="2130"/>
                      <a:pt x="6341" y="2146"/>
                      <a:pt x="6254" y="2146"/>
                    </a:cubicBezTo>
                    <a:cubicBezTo>
                      <a:pt x="6129" y="2146"/>
                      <a:pt x="6003" y="2112"/>
                      <a:pt x="5890" y="2048"/>
                    </a:cubicBezTo>
                    <a:cubicBezTo>
                      <a:pt x="5867" y="2132"/>
                      <a:pt x="5843" y="2215"/>
                      <a:pt x="5807" y="2298"/>
                    </a:cubicBezTo>
                    <a:cubicBezTo>
                      <a:pt x="5569" y="2775"/>
                      <a:pt x="5057" y="3001"/>
                      <a:pt x="4581" y="3179"/>
                    </a:cubicBezTo>
                    <a:cubicBezTo>
                      <a:pt x="3898" y="3433"/>
                      <a:pt x="3216" y="3654"/>
                      <a:pt x="2527" y="3654"/>
                    </a:cubicBezTo>
                    <a:cubicBezTo>
                      <a:pt x="2374" y="3654"/>
                      <a:pt x="2222" y="3644"/>
                      <a:pt x="2068" y="3620"/>
                    </a:cubicBezTo>
                    <a:lnTo>
                      <a:pt x="1997" y="3608"/>
                    </a:lnTo>
                    <a:cubicBezTo>
                      <a:pt x="1931" y="3593"/>
                      <a:pt x="1860" y="3583"/>
                      <a:pt x="1790" y="3583"/>
                    </a:cubicBezTo>
                    <a:cubicBezTo>
                      <a:pt x="1747" y="3583"/>
                      <a:pt x="1705" y="3587"/>
                      <a:pt x="1664" y="3596"/>
                    </a:cubicBezTo>
                    <a:cubicBezTo>
                      <a:pt x="1616" y="3608"/>
                      <a:pt x="1568" y="3644"/>
                      <a:pt x="1545" y="3679"/>
                    </a:cubicBezTo>
                    <a:cubicBezTo>
                      <a:pt x="1545" y="3703"/>
                      <a:pt x="1545" y="3715"/>
                      <a:pt x="1545" y="3727"/>
                    </a:cubicBezTo>
                    <a:cubicBezTo>
                      <a:pt x="1568" y="3775"/>
                      <a:pt x="1652" y="3822"/>
                      <a:pt x="1723" y="3858"/>
                    </a:cubicBezTo>
                    <a:cubicBezTo>
                      <a:pt x="1878" y="3929"/>
                      <a:pt x="2057" y="4037"/>
                      <a:pt x="2057" y="4263"/>
                    </a:cubicBezTo>
                    <a:cubicBezTo>
                      <a:pt x="2045" y="4406"/>
                      <a:pt x="1973" y="4537"/>
                      <a:pt x="1866" y="4632"/>
                    </a:cubicBezTo>
                    <a:cubicBezTo>
                      <a:pt x="1557" y="4953"/>
                      <a:pt x="1437" y="5418"/>
                      <a:pt x="1545" y="5846"/>
                    </a:cubicBezTo>
                    <a:lnTo>
                      <a:pt x="1640" y="6168"/>
                    </a:lnTo>
                    <a:lnTo>
                      <a:pt x="1330" y="6049"/>
                    </a:lnTo>
                    <a:cubicBezTo>
                      <a:pt x="1236" y="6016"/>
                      <a:pt x="1142" y="6001"/>
                      <a:pt x="1053" y="6001"/>
                    </a:cubicBezTo>
                    <a:cubicBezTo>
                      <a:pt x="451" y="6001"/>
                      <a:pt x="0" y="6671"/>
                      <a:pt x="342" y="7251"/>
                    </a:cubicBezTo>
                    <a:lnTo>
                      <a:pt x="116" y="7382"/>
                    </a:lnTo>
                    <a:cubicBezTo>
                      <a:pt x="187" y="7513"/>
                      <a:pt x="235" y="7644"/>
                      <a:pt x="294" y="7763"/>
                    </a:cubicBezTo>
                    <a:cubicBezTo>
                      <a:pt x="521" y="8290"/>
                      <a:pt x="1074" y="8830"/>
                      <a:pt x="1571" y="8830"/>
                    </a:cubicBezTo>
                    <a:cubicBezTo>
                      <a:pt x="1726" y="8830"/>
                      <a:pt x="1876" y="8778"/>
                      <a:pt x="2009" y="8656"/>
                    </a:cubicBezTo>
                    <a:lnTo>
                      <a:pt x="2009" y="8656"/>
                    </a:lnTo>
                    <a:cubicBezTo>
                      <a:pt x="1938" y="9061"/>
                      <a:pt x="1628" y="9383"/>
                      <a:pt x="1223" y="9466"/>
                    </a:cubicBezTo>
                    <a:cubicBezTo>
                      <a:pt x="1685" y="9674"/>
                      <a:pt x="2181" y="9722"/>
                      <a:pt x="2687" y="9722"/>
                    </a:cubicBezTo>
                    <a:cubicBezTo>
                      <a:pt x="3125" y="9722"/>
                      <a:pt x="3572" y="9686"/>
                      <a:pt x="4011" y="9686"/>
                    </a:cubicBezTo>
                    <a:cubicBezTo>
                      <a:pt x="4110" y="9686"/>
                      <a:pt x="4209" y="9688"/>
                      <a:pt x="4307" y="9692"/>
                    </a:cubicBezTo>
                    <a:cubicBezTo>
                      <a:pt x="5355" y="9740"/>
                      <a:pt x="6569" y="10371"/>
                      <a:pt x="6510" y="11418"/>
                    </a:cubicBezTo>
                    <a:cubicBezTo>
                      <a:pt x="5735" y="11172"/>
                      <a:pt x="4934" y="11047"/>
                      <a:pt x="4132" y="11047"/>
                    </a:cubicBezTo>
                    <a:cubicBezTo>
                      <a:pt x="3540" y="11047"/>
                      <a:pt x="2948" y="11115"/>
                      <a:pt x="2366" y="11252"/>
                    </a:cubicBezTo>
                    <a:cubicBezTo>
                      <a:pt x="3081" y="11883"/>
                      <a:pt x="3473" y="12800"/>
                      <a:pt x="3438" y="13740"/>
                    </a:cubicBezTo>
                    <a:cubicBezTo>
                      <a:pt x="3426" y="14109"/>
                      <a:pt x="3354" y="14478"/>
                      <a:pt x="3438" y="14824"/>
                    </a:cubicBezTo>
                    <a:cubicBezTo>
                      <a:pt x="3524" y="15148"/>
                      <a:pt x="3797" y="15453"/>
                      <a:pt x="4114" y="15453"/>
                    </a:cubicBezTo>
                    <a:cubicBezTo>
                      <a:pt x="4146" y="15453"/>
                      <a:pt x="4179" y="15449"/>
                      <a:pt x="4212" y="15443"/>
                    </a:cubicBezTo>
                    <a:cubicBezTo>
                      <a:pt x="4807" y="15324"/>
                      <a:pt x="4700" y="14443"/>
                      <a:pt x="4450" y="13895"/>
                    </a:cubicBezTo>
                    <a:lnTo>
                      <a:pt x="4450" y="13895"/>
                    </a:lnTo>
                    <a:cubicBezTo>
                      <a:pt x="5009" y="14193"/>
                      <a:pt x="5367" y="14788"/>
                      <a:pt x="5367" y="15419"/>
                    </a:cubicBezTo>
                    <a:lnTo>
                      <a:pt x="5819" y="14740"/>
                    </a:lnTo>
                    <a:cubicBezTo>
                      <a:pt x="6224" y="15109"/>
                      <a:pt x="6736" y="15348"/>
                      <a:pt x="7295" y="15395"/>
                    </a:cubicBezTo>
                    <a:cubicBezTo>
                      <a:pt x="6557" y="14443"/>
                      <a:pt x="5974" y="13383"/>
                      <a:pt x="5569" y="12252"/>
                    </a:cubicBezTo>
                    <a:lnTo>
                      <a:pt x="5569" y="12252"/>
                    </a:lnTo>
                    <a:cubicBezTo>
                      <a:pt x="6331" y="12371"/>
                      <a:pt x="7045" y="12692"/>
                      <a:pt x="7653" y="13169"/>
                    </a:cubicBezTo>
                    <a:cubicBezTo>
                      <a:pt x="7065" y="12599"/>
                      <a:pt x="7589" y="11782"/>
                      <a:pt x="8215" y="11782"/>
                    </a:cubicBezTo>
                    <a:cubicBezTo>
                      <a:pt x="8400" y="11782"/>
                      <a:pt x="8595" y="11854"/>
                      <a:pt x="8772" y="12026"/>
                    </a:cubicBezTo>
                    <a:cubicBezTo>
                      <a:pt x="9319" y="11442"/>
                      <a:pt x="8736" y="10454"/>
                      <a:pt x="8010" y="10121"/>
                    </a:cubicBezTo>
                    <a:cubicBezTo>
                      <a:pt x="7283" y="9775"/>
                      <a:pt x="6414" y="9692"/>
                      <a:pt x="5831" y="9132"/>
                    </a:cubicBezTo>
                    <a:cubicBezTo>
                      <a:pt x="5736" y="8478"/>
                      <a:pt x="5640" y="7811"/>
                      <a:pt x="5533" y="7156"/>
                    </a:cubicBezTo>
                    <a:cubicBezTo>
                      <a:pt x="5615" y="7115"/>
                      <a:pt x="5703" y="7096"/>
                      <a:pt x="5788" y="7096"/>
                    </a:cubicBezTo>
                    <a:cubicBezTo>
                      <a:pt x="6000" y="7096"/>
                      <a:pt x="6202" y="7214"/>
                      <a:pt x="6295" y="7418"/>
                    </a:cubicBezTo>
                    <a:cubicBezTo>
                      <a:pt x="6581" y="7347"/>
                      <a:pt x="6593" y="6930"/>
                      <a:pt x="6414" y="6704"/>
                    </a:cubicBezTo>
                    <a:cubicBezTo>
                      <a:pt x="6224" y="6477"/>
                      <a:pt x="5938" y="6370"/>
                      <a:pt x="5712" y="6204"/>
                    </a:cubicBezTo>
                    <a:cubicBezTo>
                      <a:pt x="4997" y="5680"/>
                      <a:pt x="5009" y="4441"/>
                      <a:pt x="5736" y="3929"/>
                    </a:cubicBezTo>
                    <a:cubicBezTo>
                      <a:pt x="6200" y="3965"/>
                      <a:pt x="6331" y="4572"/>
                      <a:pt x="6414" y="5037"/>
                    </a:cubicBezTo>
                    <a:cubicBezTo>
                      <a:pt x="6474" y="5423"/>
                      <a:pt x="6772" y="5883"/>
                      <a:pt x="7104" y="5883"/>
                    </a:cubicBezTo>
                    <a:cubicBezTo>
                      <a:pt x="7171" y="5883"/>
                      <a:pt x="7239" y="5865"/>
                      <a:pt x="7307" y="5823"/>
                    </a:cubicBezTo>
                    <a:cubicBezTo>
                      <a:pt x="7319" y="5549"/>
                      <a:pt x="7248" y="5287"/>
                      <a:pt x="7093" y="5061"/>
                    </a:cubicBezTo>
                    <a:lnTo>
                      <a:pt x="7093" y="5061"/>
                    </a:lnTo>
                    <a:lnTo>
                      <a:pt x="8188" y="5811"/>
                    </a:lnTo>
                    <a:lnTo>
                      <a:pt x="7867" y="5037"/>
                    </a:lnTo>
                    <a:lnTo>
                      <a:pt x="9355" y="5406"/>
                    </a:lnTo>
                    <a:cubicBezTo>
                      <a:pt x="8724" y="5084"/>
                      <a:pt x="8272" y="4501"/>
                      <a:pt x="8093" y="3822"/>
                    </a:cubicBezTo>
                    <a:cubicBezTo>
                      <a:pt x="9145" y="3226"/>
                      <a:pt x="10311" y="2917"/>
                      <a:pt x="11513" y="2917"/>
                    </a:cubicBezTo>
                    <a:cubicBezTo>
                      <a:pt x="11536" y="2917"/>
                      <a:pt x="11559" y="2917"/>
                      <a:pt x="11582" y="2917"/>
                    </a:cubicBezTo>
                    <a:cubicBezTo>
                      <a:pt x="12558" y="2929"/>
                      <a:pt x="13629" y="3215"/>
                      <a:pt x="14118" y="4060"/>
                    </a:cubicBezTo>
                    <a:cubicBezTo>
                      <a:pt x="14201" y="4215"/>
                      <a:pt x="14284" y="4406"/>
                      <a:pt x="14439" y="4489"/>
                    </a:cubicBezTo>
                    <a:cubicBezTo>
                      <a:pt x="14494" y="4514"/>
                      <a:pt x="14550" y="4526"/>
                      <a:pt x="14606" y="4526"/>
                    </a:cubicBezTo>
                    <a:cubicBezTo>
                      <a:pt x="14685" y="4526"/>
                      <a:pt x="14763" y="4502"/>
                      <a:pt x="14832" y="4453"/>
                    </a:cubicBezTo>
                    <a:cubicBezTo>
                      <a:pt x="14618" y="4346"/>
                      <a:pt x="14558" y="4096"/>
                      <a:pt x="14511" y="3918"/>
                    </a:cubicBezTo>
                    <a:lnTo>
                      <a:pt x="14499" y="3858"/>
                    </a:lnTo>
                    <a:cubicBezTo>
                      <a:pt x="14439" y="3632"/>
                      <a:pt x="14308" y="3429"/>
                      <a:pt x="14118" y="3287"/>
                    </a:cubicBezTo>
                    <a:cubicBezTo>
                      <a:pt x="14058" y="3251"/>
                      <a:pt x="14010" y="3215"/>
                      <a:pt x="13951" y="3179"/>
                    </a:cubicBezTo>
                    <a:cubicBezTo>
                      <a:pt x="13737" y="3048"/>
                      <a:pt x="13475" y="2882"/>
                      <a:pt x="13439" y="2572"/>
                    </a:cubicBezTo>
                    <a:cubicBezTo>
                      <a:pt x="13439" y="2394"/>
                      <a:pt x="13487" y="2215"/>
                      <a:pt x="13594" y="2072"/>
                    </a:cubicBezTo>
                    <a:lnTo>
                      <a:pt x="14082" y="1179"/>
                    </a:lnTo>
                    <a:cubicBezTo>
                      <a:pt x="14153" y="1072"/>
                      <a:pt x="14201" y="941"/>
                      <a:pt x="14213" y="810"/>
                    </a:cubicBezTo>
                    <a:cubicBezTo>
                      <a:pt x="14189" y="703"/>
                      <a:pt x="14141" y="596"/>
                      <a:pt x="14082" y="500"/>
                    </a:cubicBezTo>
                    <a:cubicBezTo>
                      <a:pt x="13975" y="346"/>
                      <a:pt x="13927" y="179"/>
                      <a:pt x="139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39"/>
              <p:cNvSpPr/>
              <p:nvPr/>
            </p:nvSpPr>
            <p:spPr>
              <a:xfrm>
                <a:off x="5096750" y="3756125"/>
                <a:ext cx="202150" cy="279050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11162" extrusionOk="0">
                    <a:moveTo>
                      <a:pt x="2286" y="0"/>
                    </a:moveTo>
                    <a:cubicBezTo>
                      <a:pt x="1627" y="0"/>
                      <a:pt x="971" y="135"/>
                      <a:pt x="358" y="398"/>
                    </a:cubicBezTo>
                    <a:lnTo>
                      <a:pt x="370" y="398"/>
                    </a:lnTo>
                    <a:cubicBezTo>
                      <a:pt x="156" y="1065"/>
                      <a:pt x="1" y="1660"/>
                      <a:pt x="167" y="2208"/>
                    </a:cubicBezTo>
                    <a:cubicBezTo>
                      <a:pt x="227" y="2351"/>
                      <a:pt x="286" y="2482"/>
                      <a:pt x="358" y="2625"/>
                    </a:cubicBezTo>
                    <a:cubicBezTo>
                      <a:pt x="644" y="3077"/>
                      <a:pt x="703" y="3637"/>
                      <a:pt x="525" y="4149"/>
                    </a:cubicBezTo>
                    <a:cubicBezTo>
                      <a:pt x="453" y="4375"/>
                      <a:pt x="417" y="4613"/>
                      <a:pt x="429" y="4839"/>
                    </a:cubicBezTo>
                    <a:cubicBezTo>
                      <a:pt x="489" y="5101"/>
                      <a:pt x="596" y="5351"/>
                      <a:pt x="739" y="5577"/>
                    </a:cubicBezTo>
                    <a:cubicBezTo>
                      <a:pt x="941" y="5911"/>
                      <a:pt x="1144" y="6256"/>
                      <a:pt x="1084" y="6673"/>
                    </a:cubicBezTo>
                    <a:cubicBezTo>
                      <a:pt x="1060" y="6851"/>
                      <a:pt x="989" y="7018"/>
                      <a:pt x="894" y="7161"/>
                    </a:cubicBezTo>
                    <a:cubicBezTo>
                      <a:pt x="1037" y="7280"/>
                      <a:pt x="1144" y="7435"/>
                      <a:pt x="1191" y="7625"/>
                    </a:cubicBezTo>
                    <a:lnTo>
                      <a:pt x="1203" y="7697"/>
                    </a:lnTo>
                    <a:cubicBezTo>
                      <a:pt x="1239" y="7852"/>
                      <a:pt x="1275" y="8018"/>
                      <a:pt x="1370" y="8066"/>
                    </a:cubicBezTo>
                    <a:cubicBezTo>
                      <a:pt x="1418" y="8078"/>
                      <a:pt x="1465" y="8090"/>
                      <a:pt x="1513" y="8102"/>
                    </a:cubicBezTo>
                    <a:cubicBezTo>
                      <a:pt x="1584" y="8102"/>
                      <a:pt x="1656" y="8113"/>
                      <a:pt x="1727" y="8137"/>
                    </a:cubicBezTo>
                    <a:cubicBezTo>
                      <a:pt x="1822" y="8185"/>
                      <a:pt x="1918" y="8244"/>
                      <a:pt x="2001" y="8316"/>
                    </a:cubicBezTo>
                    <a:cubicBezTo>
                      <a:pt x="2108" y="8399"/>
                      <a:pt x="2168" y="8447"/>
                      <a:pt x="2227" y="8447"/>
                    </a:cubicBezTo>
                    <a:cubicBezTo>
                      <a:pt x="2251" y="8435"/>
                      <a:pt x="2275" y="8435"/>
                      <a:pt x="2299" y="8423"/>
                    </a:cubicBezTo>
                    <a:cubicBezTo>
                      <a:pt x="2358" y="8399"/>
                      <a:pt x="2418" y="8387"/>
                      <a:pt x="2477" y="8375"/>
                    </a:cubicBezTo>
                    <a:cubicBezTo>
                      <a:pt x="2485" y="8375"/>
                      <a:pt x="2493" y="8375"/>
                      <a:pt x="2500" y="8375"/>
                    </a:cubicBezTo>
                    <a:cubicBezTo>
                      <a:pt x="2713" y="8375"/>
                      <a:pt x="2850" y="8534"/>
                      <a:pt x="2965" y="8649"/>
                    </a:cubicBezTo>
                    <a:lnTo>
                      <a:pt x="2989" y="8685"/>
                    </a:lnTo>
                    <a:cubicBezTo>
                      <a:pt x="3205" y="8511"/>
                      <a:pt x="3464" y="8416"/>
                      <a:pt x="3730" y="8416"/>
                    </a:cubicBezTo>
                    <a:cubicBezTo>
                      <a:pt x="3773" y="8416"/>
                      <a:pt x="3816" y="8418"/>
                      <a:pt x="3858" y="8423"/>
                    </a:cubicBezTo>
                    <a:cubicBezTo>
                      <a:pt x="4216" y="8435"/>
                      <a:pt x="4549" y="8614"/>
                      <a:pt x="4751" y="8911"/>
                    </a:cubicBezTo>
                    <a:cubicBezTo>
                      <a:pt x="4823" y="9018"/>
                      <a:pt x="4882" y="9137"/>
                      <a:pt x="4930" y="9256"/>
                    </a:cubicBezTo>
                    <a:cubicBezTo>
                      <a:pt x="4989" y="9411"/>
                      <a:pt x="5073" y="9554"/>
                      <a:pt x="5204" y="9673"/>
                    </a:cubicBezTo>
                    <a:cubicBezTo>
                      <a:pt x="5299" y="9745"/>
                      <a:pt x="5406" y="9792"/>
                      <a:pt x="5513" y="9840"/>
                    </a:cubicBezTo>
                    <a:cubicBezTo>
                      <a:pt x="5763" y="9947"/>
                      <a:pt x="6061" y="10066"/>
                      <a:pt x="6097" y="10399"/>
                    </a:cubicBezTo>
                    <a:cubicBezTo>
                      <a:pt x="6109" y="10459"/>
                      <a:pt x="6109" y="10507"/>
                      <a:pt x="6097" y="10566"/>
                    </a:cubicBezTo>
                    <a:cubicBezTo>
                      <a:pt x="6097" y="10602"/>
                      <a:pt x="6097" y="10650"/>
                      <a:pt x="6097" y="10685"/>
                    </a:cubicBezTo>
                    <a:cubicBezTo>
                      <a:pt x="6132" y="10757"/>
                      <a:pt x="6180" y="10816"/>
                      <a:pt x="6252" y="10864"/>
                    </a:cubicBezTo>
                    <a:cubicBezTo>
                      <a:pt x="6347" y="10935"/>
                      <a:pt x="6418" y="11042"/>
                      <a:pt x="6466" y="11161"/>
                    </a:cubicBezTo>
                    <a:cubicBezTo>
                      <a:pt x="6644" y="11150"/>
                      <a:pt x="6835" y="10983"/>
                      <a:pt x="7014" y="10852"/>
                    </a:cubicBezTo>
                    <a:cubicBezTo>
                      <a:pt x="7144" y="10745"/>
                      <a:pt x="7287" y="10661"/>
                      <a:pt x="7442" y="10602"/>
                    </a:cubicBezTo>
                    <a:cubicBezTo>
                      <a:pt x="7395" y="10578"/>
                      <a:pt x="7335" y="10554"/>
                      <a:pt x="7275" y="10542"/>
                    </a:cubicBezTo>
                    <a:lnTo>
                      <a:pt x="7085" y="10507"/>
                    </a:lnTo>
                    <a:lnTo>
                      <a:pt x="7787" y="8566"/>
                    </a:lnTo>
                    <a:cubicBezTo>
                      <a:pt x="7930" y="8125"/>
                      <a:pt x="8085" y="7590"/>
                      <a:pt x="7787" y="7280"/>
                    </a:cubicBezTo>
                    <a:cubicBezTo>
                      <a:pt x="7728" y="7221"/>
                      <a:pt x="7668" y="7173"/>
                      <a:pt x="7597" y="7125"/>
                    </a:cubicBezTo>
                    <a:cubicBezTo>
                      <a:pt x="7442" y="7042"/>
                      <a:pt x="7311" y="6911"/>
                      <a:pt x="7240" y="6744"/>
                    </a:cubicBezTo>
                    <a:cubicBezTo>
                      <a:pt x="7121" y="6494"/>
                      <a:pt x="7204" y="6173"/>
                      <a:pt x="7454" y="5875"/>
                    </a:cubicBezTo>
                    <a:cubicBezTo>
                      <a:pt x="7502" y="5827"/>
                      <a:pt x="7549" y="5780"/>
                      <a:pt x="7597" y="5732"/>
                    </a:cubicBezTo>
                    <a:cubicBezTo>
                      <a:pt x="7716" y="5613"/>
                      <a:pt x="7811" y="5482"/>
                      <a:pt x="7883" y="5327"/>
                    </a:cubicBezTo>
                    <a:cubicBezTo>
                      <a:pt x="7918" y="5232"/>
                      <a:pt x="7906" y="5125"/>
                      <a:pt x="7847" y="5030"/>
                    </a:cubicBezTo>
                    <a:cubicBezTo>
                      <a:pt x="7835" y="4994"/>
                      <a:pt x="7799" y="4970"/>
                      <a:pt x="7752" y="4958"/>
                    </a:cubicBezTo>
                    <a:lnTo>
                      <a:pt x="7776" y="4732"/>
                    </a:lnTo>
                    <a:cubicBezTo>
                      <a:pt x="7609" y="4518"/>
                      <a:pt x="7383" y="4351"/>
                      <a:pt x="7121" y="4256"/>
                    </a:cubicBezTo>
                    <a:cubicBezTo>
                      <a:pt x="6966" y="4208"/>
                      <a:pt x="6811" y="4173"/>
                      <a:pt x="6644" y="4149"/>
                    </a:cubicBezTo>
                    <a:lnTo>
                      <a:pt x="5359" y="3899"/>
                    </a:lnTo>
                    <a:lnTo>
                      <a:pt x="3799" y="1637"/>
                    </a:lnTo>
                    <a:cubicBezTo>
                      <a:pt x="3394" y="1041"/>
                      <a:pt x="3215" y="517"/>
                      <a:pt x="3263" y="101"/>
                    </a:cubicBezTo>
                    <a:cubicBezTo>
                      <a:pt x="2940" y="34"/>
                      <a:pt x="2613" y="0"/>
                      <a:pt x="22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39"/>
              <p:cNvSpPr/>
              <p:nvPr/>
            </p:nvSpPr>
            <p:spPr>
              <a:xfrm>
                <a:off x="3483450" y="3677050"/>
                <a:ext cx="745075" cy="566175"/>
              </a:xfrm>
              <a:custGeom>
                <a:avLst/>
                <a:gdLst/>
                <a:ahLst/>
                <a:cxnLst/>
                <a:rect l="l" t="t" r="r" b="b"/>
                <a:pathLst>
                  <a:path w="29803" h="22647" extrusionOk="0">
                    <a:moveTo>
                      <a:pt x="8562" y="1"/>
                    </a:moveTo>
                    <a:cubicBezTo>
                      <a:pt x="8554" y="1"/>
                      <a:pt x="8546" y="1"/>
                      <a:pt x="8538" y="1"/>
                    </a:cubicBezTo>
                    <a:cubicBezTo>
                      <a:pt x="8097" y="13"/>
                      <a:pt x="7680" y="454"/>
                      <a:pt x="7776" y="894"/>
                    </a:cubicBezTo>
                    <a:cubicBezTo>
                      <a:pt x="7361" y="713"/>
                      <a:pt x="6915" y="623"/>
                      <a:pt x="6467" y="623"/>
                    </a:cubicBezTo>
                    <a:cubicBezTo>
                      <a:pt x="6092" y="623"/>
                      <a:pt x="5717" y="686"/>
                      <a:pt x="5359" y="811"/>
                    </a:cubicBezTo>
                    <a:cubicBezTo>
                      <a:pt x="5585" y="1263"/>
                      <a:pt x="5823" y="1728"/>
                      <a:pt x="5811" y="2216"/>
                    </a:cubicBezTo>
                    <a:cubicBezTo>
                      <a:pt x="5799" y="2716"/>
                      <a:pt x="5466" y="3240"/>
                      <a:pt x="4978" y="3299"/>
                    </a:cubicBezTo>
                    <a:cubicBezTo>
                      <a:pt x="4990" y="4716"/>
                      <a:pt x="4359" y="6062"/>
                      <a:pt x="3739" y="7336"/>
                    </a:cubicBezTo>
                    <a:cubicBezTo>
                      <a:pt x="3287" y="8300"/>
                      <a:pt x="2823" y="9276"/>
                      <a:pt x="2084" y="10038"/>
                    </a:cubicBezTo>
                    <a:cubicBezTo>
                      <a:pt x="1513" y="10634"/>
                      <a:pt x="775" y="11122"/>
                      <a:pt x="525" y="11908"/>
                    </a:cubicBezTo>
                    <a:cubicBezTo>
                      <a:pt x="977" y="12098"/>
                      <a:pt x="1477" y="12396"/>
                      <a:pt x="1513" y="12884"/>
                    </a:cubicBezTo>
                    <a:cubicBezTo>
                      <a:pt x="1513" y="13122"/>
                      <a:pt x="1442" y="13348"/>
                      <a:pt x="1322" y="13551"/>
                    </a:cubicBezTo>
                    <a:lnTo>
                      <a:pt x="215" y="15872"/>
                    </a:lnTo>
                    <a:cubicBezTo>
                      <a:pt x="108" y="16099"/>
                      <a:pt x="1" y="16396"/>
                      <a:pt x="156" y="16599"/>
                    </a:cubicBezTo>
                    <a:cubicBezTo>
                      <a:pt x="203" y="16670"/>
                      <a:pt x="275" y="16718"/>
                      <a:pt x="346" y="16765"/>
                    </a:cubicBezTo>
                    <a:cubicBezTo>
                      <a:pt x="1049" y="17206"/>
                      <a:pt x="1751" y="17670"/>
                      <a:pt x="2561" y="17849"/>
                    </a:cubicBezTo>
                    <a:cubicBezTo>
                      <a:pt x="2715" y="17873"/>
                      <a:pt x="2846" y="17896"/>
                      <a:pt x="2989" y="17908"/>
                    </a:cubicBezTo>
                    <a:cubicBezTo>
                      <a:pt x="2858" y="17777"/>
                      <a:pt x="2775" y="17611"/>
                      <a:pt x="2739" y="17420"/>
                    </a:cubicBezTo>
                    <a:cubicBezTo>
                      <a:pt x="2680" y="17039"/>
                      <a:pt x="2799" y="16658"/>
                      <a:pt x="3061" y="16384"/>
                    </a:cubicBezTo>
                    <a:cubicBezTo>
                      <a:pt x="3466" y="15991"/>
                      <a:pt x="4013" y="15884"/>
                      <a:pt x="4573" y="15837"/>
                    </a:cubicBezTo>
                    <a:cubicBezTo>
                      <a:pt x="4585" y="15718"/>
                      <a:pt x="4573" y="15587"/>
                      <a:pt x="4513" y="15479"/>
                    </a:cubicBezTo>
                    <a:cubicBezTo>
                      <a:pt x="4454" y="15325"/>
                      <a:pt x="4323" y="15217"/>
                      <a:pt x="4180" y="15158"/>
                    </a:cubicBezTo>
                    <a:lnTo>
                      <a:pt x="3811" y="15051"/>
                    </a:lnTo>
                    <a:lnTo>
                      <a:pt x="4132" y="14848"/>
                    </a:lnTo>
                    <a:cubicBezTo>
                      <a:pt x="5073" y="14241"/>
                      <a:pt x="5502" y="13098"/>
                      <a:pt x="5216" y="12027"/>
                    </a:cubicBezTo>
                    <a:lnTo>
                      <a:pt x="5132" y="11741"/>
                    </a:lnTo>
                    <a:lnTo>
                      <a:pt x="5132" y="11741"/>
                    </a:lnTo>
                    <a:lnTo>
                      <a:pt x="6109" y="11967"/>
                    </a:lnTo>
                    <a:cubicBezTo>
                      <a:pt x="6168" y="11860"/>
                      <a:pt x="6204" y="11729"/>
                      <a:pt x="6192" y="11598"/>
                    </a:cubicBezTo>
                    <a:cubicBezTo>
                      <a:pt x="6180" y="11372"/>
                      <a:pt x="6252" y="11146"/>
                      <a:pt x="6371" y="10967"/>
                    </a:cubicBezTo>
                    <a:cubicBezTo>
                      <a:pt x="6466" y="10872"/>
                      <a:pt x="6573" y="10800"/>
                      <a:pt x="6692" y="10753"/>
                    </a:cubicBezTo>
                    <a:cubicBezTo>
                      <a:pt x="6728" y="10729"/>
                      <a:pt x="6764" y="10717"/>
                      <a:pt x="6799" y="10693"/>
                    </a:cubicBezTo>
                    <a:cubicBezTo>
                      <a:pt x="7264" y="10419"/>
                      <a:pt x="7347" y="9800"/>
                      <a:pt x="7407" y="9074"/>
                    </a:cubicBezTo>
                    <a:cubicBezTo>
                      <a:pt x="7490" y="8074"/>
                      <a:pt x="7847" y="7466"/>
                      <a:pt x="8430" y="7312"/>
                    </a:cubicBezTo>
                    <a:cubicBezTo>
                      <a:pt x="8553" y="7283"/>
                      <a:pt x="8680" y="7267"/>
                      <a:pt x="8809" y="7267"/>
                    </a:cubicBezTo>
                    <a:cubicBezTo>
                      <a:pt x="8892" y="7267"/>
                      <a:pt x="8977" y="7274"/>
                      <a:pt x="9062" y="7288"/>
                    </a:cubicBezTo>
                    <a:cubicBezTo>
                      <a:pt x="9157" y="7288"/>
                      <a:pt x="9252" y="7300"/>
                      <a:pt x="9347" y="7300"/>
                    </a:cubicBezTo>
                    <a:cubicBezTo>
                      <a:pt x="9585" y="7300"/>
                      <a:pt x="9835" y="7193"/>
                      <a:pt x="9883" y="7014"/>
                    </a:cubicBezTo>
                    <a:cubicBezTo>
                      <a:pt x="9907" y="6871"/>
                      <a:pt x="9824" y="6716"/>
                      <a:pt x="9716" y="6550"/>
                    </a:cubicBezTo>
                    <a:cubicBezTo>
                      <a:pt x="9550" y="6264"/>
                      <a:pt x="9335" y="5919"/>
                      <a:pt x="9014" y="5776"/>
                    </a:cubicBezTo>
                    <a:cubicBezTo>
                      <a:pt x="8871" y="5716"/>
                      <a:pt x="8728" y="5681"/>
                      <a:pt x="8573" y="5669"/>
                    </a:cubicBezTo>
                    <a:lnTo>
                      <a:pt x="8395" y="5633"/>
                    </a:lnTo>
                    <a:cubicBezTo>
                      <a:pt x="7121" y="5383"/>
                      <a:pt x="6204" y="4395"/>
                      <a:pt x="5287" y="3311"/>
                    </a:cubicBezTo>
                    <a:lnTo>
                      <a:pt x="5549" y="3085"/>
                    </a:lnTo>
                    <a:cubicBezTo>
                      <a:pt x="6418" y="4133"/>
                      <a:pt x="7299" y="5073"/>
                      <a:pt x="8466" y="5300"/>
                    </a:cubicBezTo>
                    <a:lnTo>
                      <a:pt x="8633" y="5323"/>
                    </a:lnTo>
                    <a:cubicBezTo>
                      <a:pt x="8811" y="5347"/>
                      <a:pt x="8990" y="5395"/>
                      <a:pt x="9157" y="5466"/>
                    </a:cubicBezTo>
                    <a:cubicBezTo>
                      <a:pt x="9573" y="5645"/>
                      <a:pt x="9812" y="6050"/>
                      <a:pt x="10014" y="6359"/>
                    </a:cubicBezTo>
                    <a:cubicBezTo>
                      <a:pt x="10145" y="6585"/>
                      <a:pt x="10276" y="6824"/>
                      <a:pt x="10216" y="7086"/>
                    </a:cubicBezTo>
                    <a:cubicBezTo>
                      <a:pt x="10133" y="7466"/>
                      <a:pt x="9716" y="7633"/>
                      <a:pt x="9347" y="7645"/>
                    </a:cubicBezTo>
                    <a:cubicBezTo>
                      <a:pt x="9240" y="7645"/>
                      <a:pt x="9133" y="7633"/>
                      <a:pt x="9038" y="7621"/>
                    </a:cubicBezTo>
                    <a:cubicBezTo>
                      <a:pt x="8974" y="7613"/>
                      <a:pt x="8913" y="7609"/>
                      <a:pt x="8851" y="7609"/>
                    </a:cubicBezTo>
                    <a:cubicBezTo>
                      <a:pt x="8740" y="7609"/>
                      <a:pt x="8629" y="7622"/>
                      <a:pt x="8514" y="7645"/>
                    </a:cubicBezTo>
                    <a:cubicBezTo>
                      <a:pt x="7942" y="7788"/>
                      <a:pt x="7788" y="8621"/>
                      <a:pt x="7752" y="9098"/>
                    </a:cubicBezTo>
                    <a:cubicBezTo>
                      <a:pt x="7692" y="9741"/>
                      <a:pt x="7621" y="10610"/>
                      <a:pt x="6966" y="10991"/>
                    </a:cubicBezTo>
                    <a:cubicBezTo>
                      <a:pt x="6930" y="11015"/>
                      <a:pt x="6883" y="11038"/>
                      <a:pt x="6847" y="11062"/>
                    </a:cubicBezTo>
                    <a:cubicBezTo>
                      <a:pt x="6764" y="11086"/>
                      <a:pt x="6692" y="11134"/>
                      <a:pt x="6633" y="11193"/>
                    </a:cubicBezTo>
                    <a:cubicBezTo>
                      <a:pt x="6561" y="11312"/>
                      <a:pt x="6525" y="11467"/>
                      <a:pt x="6537" y="11610"/>
                    </a:cubicBezTo>
                    <a:cubicBezTo>
                      <a:pt x="6525" y="11860"/>
                      <a:pt x="6502" y="12158"/>
                      <a:pt x="6240" y="12312"/>
                    </a:cubicBezTo>
                    <a:lnTo>
                      <a:pt x="6180" y="12336"/>
                    </a:lnTo>
                    <a:lnTo>
                      <a:pt x="5609" y="12205"/>
                    </a:lnTo>
                    <a:lnTo>
                      <a:pt x="5609" y="12205"/>
                    </a:lnTo>
                    <a:cubicBezTo>
                      <a:pt x="5775" y="13253"/>
                      <a:pt x="5371" y="14313"/>
                      <a:pt x="4549" y="14979"/>
                    </a:cubicBezTo>
                    <a:cubicBezTo>
                      <a:pt x="4668" y="15075"/>
                      <a:pt x="4763" y="15182"/>
                      <a:pt x="4823" y="15325"/>
                    </a:cubicBezTo>
                    <a:cubicBezTo>
                      <a:pt x="4942" y="15551"/>
                      <a:pt x="4954" y="15813"/>
                      <a:pt x="4859" y="16063"/>
                    </a:cubicBezTo>
                    <a:lnTo>
                      <a:pt x="4823" y="16158"/>
                    </a:lnTo>
                    <a:lnTo>
                      <a:pt x="4716" y="16170"/>
                    </a:lnTo>
                    <a:cubicBezTo>
                      <a:pt x="4192" y="16206"/>
                      <a:pt x="3656" y="16289"/>
                      <a:pt x="3311" y="16634"/>
                    </a:cubicBezTo>
                    <a:cubicBezTo>
                      <a:pt x="3120" y="16825"/>
                      <a:pt x="3037" y="17099"/>
                      <a:pt x="3085" y="17361"/>
                    </a:cubicBezTo>
                    <a:cubicBezTo>
                      <a:pt x="3096" y="17527"/>
                      <a:pt x="3204" y="17670"/>
                      <a:pt x="3347" y="17742"/>
                    </a:cubicBezTo>
                    <a:lnTo>
                      <a:pt x="3251" y="17932"/>
                    </a:lnTo>
                    <a:cubicBezTo>
                      <a:pt x="3585" y="17956"/>
                      <a:pt x="3906" y="18004"/>
                      <a:pt x="4228" y="18063"/>
                    </a:cubicBezTo>
                    <a:cubicBezTo>
                      <a:pt x="4775" y="18206"/>
                      <a:pt x="5323" y="18551"/>
                      <a:pt x="5454" y="19099"/>
                    </a:cubicBezTo>
                    <a:cubicBezTo>
                      <a:pt x="5525" y="19432"/>
                      <a:pt x="5430" y="19778"/>
                      <a:pt x="5418" y="20123"/>
                    </a:cubicBezTo>
                    <a:cubicBezTo>
                      <a:pt x="5382" y="20885"/>
                      <a:pt x="5740" y="21599"/>
                      <a:pt x="6335" y="22040"/>
                    </a:cubicBezTo>
                    <a:lnTo>
                      <a:pt x="8538" y="21171"/>
                    </a:lnTo>
                    <a:lnTo>
                      <a:pt x="9109" y="21861"/>
                    </a:lnTo>
                    <a:cubicBezTo>
                      <a:pt x="9490" y="21683"/>
                      <a:pt x="9645" y="21206"/>
                      <a:pt x="9443" y="20825"/>
                    </a:cubicBezTo>
                    <a:cubicBezTo>
                      <a:pt x="9526" y="20665"/>
                      <a:pt x="9693" y="20596"/>
                      <a:pt x="9873" y="20596"/>
                    </a:cubicBezTo>
                    <a:cubicBezTo>
                      <a:pt x="10053" y="20596"/>
                      <a:pt x="10246" y="20665"/>
                      <a:pt x="10383" y="20778"/>
                    </a:cubicBezTo>
                    <a:cubicBezTo>
                      <a:pt x="10657" y="21004"/>
                      <a:pt x="10824" y="21349"/>
                      <a:pt x="11109" y="21563"/>
                    </a:cubicBezTo>
                    <a:cubicBezTo>
                      <a:pt x="11395" y="21790"/>
                      <a:pt x="11740" y="21861"/>
                      <a:pt x="12074" y="21944"/>
                    </a:cubicBezTo>
                    <a:lnTo>
                      <a:pt x="15110" y="22647"/>
                    </a:lnTo>
                    <a:cubicBezTo>
                      <a:pt x="14781" y="21586"/>
                      <a:pt x="15623" y="20643"/>
                      <a:pt x="16590" y="20643"/>
                    </a:cubicBezTo>
                    <a:cubicBezTo>
                      <a:pt x="16848" y="20643"/>
                      <a:pt x="17116" y="20710"/>
                      <a:pt x="17372" y="20861"/>
                    </a:cubicBezTo>
                    <a:cubicBezTo>
                      <a:pt x="17539" y="20956"/>
                      <a:pt x="17694" y="21087"/>
                      <a:pt x="17884" y="21111"/>
                    </a:cubicBezTo>
                    <a:cubicBezTo>
                      <a:pt x="17894" y="21112"/>
                      <a:pt x="17904" y="21112"/>
                      <a:pt x="17914" y="21112"/>
                    </a:cubicBezTo>
                    <a:cubicBezTo>
                      <a:pt x="18267" y="21112"/>
                      <a:pt x="18505" y="20708"/>
                      <a:pt x="18575" y="20349"/>
                    </a:cubicBezTo>
                    <a:cubicBezTo>
                      <a:pt x="18646" y="19980"/>
                      <a:pt x="18670" y="19563"/>
                      <a:pt x="18956" y="19325"/>
                    </a:cubicBezTo>
                    <a:cubicBezTo>
                      <a:pt x="19491" y="18873"/>
                      <a:pt x="20539" y="19397"/>
                      <a:pt x="20884" y="18789"/>
                    </a:cubicBezTo>
                    <a:cubicBezTo>
                      <a:pt x="21123" y="18349"/>
                      <a:pt x="20670" y="17873"/>
                      <a:pt x="20515" y="17384"/>
                    </a:cubicBezTo>
                    <a:cubicBezTo>
                      <a:pt x="20241" y="16551"/>
                      <a:pt x="20944" y="15694"/>
                      <a:pt x="21694" y="15229"/>
                    </a:cubicBezTo>
                    <a:cubicBezTo>
                      <a:pt x="22456" y="14765"/>
                      <a:pt x="23349" y="14467"/>
                      <a:pt x="23897" y="13765"/>
                    </a:cubicBezTo>
                    <a:cubicBezTo>
                      <a:pt x="24123" y="13467"/>
                      <a:pt x="24290" y="13110"/>
                      <a:pt x="24599" y="12884"/>
                    </a:cubicBezTo>
                    <a:cubicBezTo>
                      <a:pt x="24825" y="12741"/>
                      <a:pt x="25075" y="12646"/>
                      <a:pt x="25337" y="12610"/>
                    </a:cubicBezTo>
                    <a:cubicBezTo>
                      <a:pt x="26885" y="12289"/>
                      <a:pt x="28766" y="12217"/>
                      <a:pt x="29552" y="10860"/>
                    </a:cubicBezTo>
                    <a:cubicBezTo>
                      <a:pt x="29659" y="10681"/>
                      <a:pt x="29743" y="10491"/>
                      <a:pt x="29802" y="10288"/>
                    </a:cubicBezTo>
                    <a:lnTo>
                      <a:pt x="29766" y="10276"/>
                    </a:lnTo>
                    <a:cubicBezTo>
                      <a:pt x="29755" y="10050"/>
                      <a:pt x="29409" y="9919"/>
                      <a:pt x="29171" y="9907"/>
                    </a:cubicBezTo>
                    <a:lnTo>
                      <a:pt x="28945" y="9907"/>
                    </a:lnTo>
                    <a:cubicBezTo>
                      <a:pt x="28659" y="9907"/>
                      <a:pt x="28350" y="9895"/>
                      <a:pt x="28088" y="9717"/>
                    </a:cubicBezTo>
                    <a:lnTo>
                      <a:pt x="28016" y="9669"/>
                    </a:lnTo>
                    <a:lnTo>
                      <a:pt x="27992" y="9181"/>
                    </a:lnTo>
                    <a:cubicBezTo>
                      <a:pt x="27969" y="9172"/>
                      <a:pt x="27943" y="9167"/>
                      <a:pt x="27914" y="9167"/>
                    </a:cubicBezTo>
                    <a:cubicBezTo>
                      <a:pt x="27796" y="9167"/>
                      <a:pt x="27643" y="9240"/>
                      <a:pt x="27528" y="9336"/>
                    </a:cubicBezTo>
                    <a:cubicBezTo>
                      <a:pt x="27338" y="9479"/>
                      <a:pt x="27094" y="9674"/>
                      <a:pt x="26828" y="9674"/>
                    </a:cubicBezTo>
                    <a:cubicBezTo>
                      <a:pt x="26761" y="9674"/>
                      <a:pt x="26693" y="9662"/>
                      <a:pt x="26623" y="9633"/>
                    </a:cubicBezTo>
                    <a:lnTo>
                      <a:pt x="26457" y="9574"/>
                    </a:lnTo>
                    <a:lnTo>
                      <a:pt x="26528" y="9407"/>
                    </a:lnTo>
                    <a:cubicBezTo>
                      <a:pt x="26635" y="9133"/>
                      <a:pt x="26647" y="8812"/>
                      <a:pt x="26540" y="8538"/>
                    </a:cubicBezTo>
                    <a:cubicBezTo>
                      <a:pt x="25647" y="8526"/>
                      <a:pt x="24647" y="8502"/>
                      <a:pt x="23778" y="8086"/>
                    </a:cubicBezTo>
                    <a:cubicBezTo>
                      <a:pt x="23159" y="7788"/>
                      <a:pt x="22635" y="7312"/>
                      <a:pt x="22289" y="6728"/>
                    </a:cubicBezTo>
                    <a:cubicBezTo>
                      <a:pt x="22254" y="6657"/>
                      <a:pt x="22194" y="6585"/>
                      <a:pt x="22135" y="6538"/>
                    </a:cubicBezTo>
                    <a:cubicBezTo>
                      <a:pt x="22091" y="6520"/>
                      <a:pt x="22047" y="6509"/>
                      <a:pt x="21999" y="6509"/>
                    </a:cubicBezTo>
                    <a:cubicBezTo>
                      <a:pt x="21981" y="6509"/>
                      <a:pt x="21963" y="6511"/>
                      <a:pt x="21944" y="6514"/>
                    </a:cubicBezTo>
                    <a:lnTo>
                      <a:pt x="20932" y="6478"/>
                    </a:lnTo>
                    <a:lnTo>
                      <a:pt x="20932" y="6312"/>
                    </a:lnTo>
                    <a:cubicBezTo>
                      <a:pt x="20932" y="5526"/>
                      <a:pt x="20075" y="5014"/>
                      <a:pt x="19325" y="4645"/>
                    </a:cubicBezTo>
                    <a:lnTo>
                      <a:pt x="19432" y="4442"/>
                    </a:lnTo>
                    <a:cubicBezTo>
                      <a:pt x="19027" y="4383"/>
                      <a:pt x="18634" y="4276"/>
                      <a:pt x="18265" y="4133"/>
                    </a:cubicBezTo>
                    <a:cubicBezTo>
                      <a:pt x="17634" y="3883"/>
                      <a:pt x="17027" y="3585"/>
                      <a:pt x="16455" y="3228"/>
                    </a:cubicBezTo>
                    <a:cubicBezTo>
                      <a:pt x="16253" y="3073"/>
                      <a:pt x="16015" y="2966"/>
                      <a:pt x="15777" y="2930"/>
                    </a:cubicBezTo>
                    <a:cubicBezTo>
                      <a:pt x="15747" y="2927"/>
                      <a:pt x="15718" y="2925"/>
                      <a:pt x="15689" y="2925"/>
                    </a:cubicBezTo>
                    <a:cubicBezTo>
                      <a:pt x="15279" y="2925"/>
                      <a:pt x="14870" y="3225"/>
                      <a:pt x="14491" y="3225"/>
                    </a:cubicBezTo>
                    <a:cubicBezTo>
                      <a:pt x="14402" y="3225"/>
                      <a:pt x="14314" y="3209"/>
                      <a:pt x="14229" y="3168"/>
                    </a:cubicBezTo>
                    <a:cubicBezTo>
                      <a:pt x="13788" y="2954"/>
                      <a:pt x="13788" y="2323"/>
                      <a:pt x="13455" y="1990"/>
                    </a:cubicBezTo>
                    <a:cubicBezTo>
                      <a:pt x="13252" y="1775"/>
                      <a:pt x="12981" y="1708"/>
                      <a:pt x="12687" y="1708"/>
                    </a:cubicBezTo>
                    <a:cubicBezTo>
                      <a:pt x="12361" y="1708"/>
                      <a:pt x="12006" y="1790"/>
                      <a:pt x="11681" y="1847"/>
                    </a:cubicBezTo>
                    <a:cubicBezTo>
                      <a:pt x="11508" y="1877"/>
                      <a:pt x="11327" y="1898"/>
                      <a:pt x="11158" y="1898"/>
                    </a:cubicBezTo>
                    <a:cubicBezTo>
                      <a:pt x="10732" y="1898"/>
                      <a:pt x="10383" y="1766"/>
                      <a:pt x="10443" y="1323"/>
                    </a:cubicBezTo>
                    <a:lnTo>
                      <a:pt x="10443" y="1323"/>
                    </a:lnTo>
                    <a:cubicBezTo>
                      <a:pt x="10385" y="1402"/>
                      <a:pt x="10297" y="1436"/>
                      <a:pt x="10205" y="1436"/>
                    </a:cubicBezTo>
                    <a:cubicBezTo>
                      <a:pt x="10088" y="1436"/>
                      <a:pt x="9963" y="1380"/>
                      <a:pt x="9883" y="1287"/>
                    </a:cubicBezTo>
                    <a:cubicBezTo>
                      <a:pt x="9728" y="1132"/>
                      <a:pt x="9681" y="918"/>
                      <a:pt x="9585" y="716"/>
                    </a:cubicBezTo>
                    <a:cubicBezTo>
                      <a:pt x="9398" y="318"/>
                      <a:pt x="9005" y="1"/>
                      <a:pt x="85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39"/>
              <p:cNvSpPr/>
              <p:nvPr/>
            </p:nvSpPr>
            <p:spPr>
              <a:xfrm>
                <a:off x="3949300" y="3329400"/>
                <a:ext cx="613775" cy="597575"/>
              </a:xfrm>
              <a:custGeom>
                <a:avLst/>
                <a:gdLst/>
                <a:ahLst/>
                <a:cxnLst/>
                <a:rect l="l" t="t" r="r" b="b"/>
                <a:pathLst>
                  <a:path w="24551" h="23903" extrusionOk="0">
                    <a:moveTo>
                      <a:pt x="15288" y="1"/>
                    </a:moveTo>
                    <a:lnTo>
                      <a:pt x="15288" y="1"/>
                    </a:lnTo>
                    <a:cubicBezTo>
                      <a:pt x="14990" y="60"/>
                      <a:pt x="14704" y="179"/>
                      <a:pt x="14454" y="346"/>
                    </a:cubicBezTo>
                    <a:cubicBezTo>
                      <a:pt x="13561" y="941"/>
                      <a:pt x="12883" y="1977"/>
                      <a:pt x="12133" y="2751"/>
                    </a:cubicBezTo>
                    <a:cubicBezTo>
                      <a:pt x="11906" y="3001"/>
                      <a:pt x="11644" y="3227"/>
                      <a:pt x="11359" y="3406"/>
                    </a:cubicBezTo>
                    <a:cubicBezTo>
                      <a:pt x="11005" y="3632"/>
                      <a:pt x="10599" y="3735"/>
                      <a:pt x="10187" y="3735"/>
                    </a:cubicBezTo>
                    <a:cubicBezTo>
                      <a:pt x="9253" y="3735"/>
                      <a:pt x="8289" y="3205"/>
                      <a:pt x="7834" y="2370"/>
                    </a:cubicBezTo>
                    <a:cubicBezTo>
                      <a:pt x="7787" y="2287"/>
                      <a:pt x="7739" y="2203"/>
                      <a:pt x="7668" y="2132"/>
                    </a:cubicBezTo>
                    <a:cubicBezTo>
                      <a:pt x="7606" y="2084"/>
                      <a:pt x="7533" y="2063"/>
                      <a:pt x="7458" y="2063"/>
                    </a:cubicBezTo>
                    <a:cubicBezTo>
                      <a:pt x="7274" y="2063"/>
                      <a:pt x="7077" y="2192"/>
                      <a:pt x="7001" y="2370"/>
                    </a:cubicBezTo>
                    <a:cubicBezTo>
                      <a:pt x="6882" y="2620"/>
                      <a:pt x="6906" y="2906"/>
                      <a:pt x="6930" y="3180"/>
                    </a:cubicBezTo>
                    <a:cubicBezTo>
                      <a:pt x="6941" y="3454"/>
                      <a:pt x="6930" y="3751"/>
                      <a:pt x="6751" y="3954"/>
                    </a:cubicBezTo>
                    <a:cubicBezTo>
                      <a:pt x="6602" y="4115"/>
                      <a:pt x="6398" y="4170"/>
                      <a:pt x="6179" y="4170"/>
                    </a:cubicBezTo>
                    <a:cubicBezTo>
                      <a:pt x="5978" y="4170"/>
                      <a:pt x="5766" y="4124"/>
                      <a:pt x="5572" y="4073"/>
                    </a:cubicBezTo>
                    <a:cubicBezTo>
                      <a:pt x="4017" y="3661"/>
                      <a:pt x="2435" y="3204"/>
                      <a:pt x="818" y="3204"/>
                    </a:cubicBezTo>
                    <a:cubicBezTo>
                      <a:pt x="566" y="3204"/>
                      <a:pt x="313" y="3215"/>
                      <a:pt x="60" y="3239"/>
                    </a:cubicBezTo>
                    <a:lnTo>
                      <a:pt x="1096" y="4037"/>
                    </a:lnTo>
                    <a:lnTo>
                      <a:pt x="0" y="5168"/>
                    </a:lnTo>
                    <a:cubicBezTo>
                      <a:pt x="1203" y="5466"/>
                      <a:pt x="2322" y="6025"/>
                      <a:pt x="3274" y="6811"/>
                    </a:cubicBezTo>
                    <a:cubicBezTo>
                      <a:pt x="3655" y="7121"/>
                      <a:pt x="4036" y="7585"/>
                      <a:pt x="3905" y="8049"/>
                    </a:cubicBezTo>
                    <a:cubicBezTo>
                      <a:pt x="4263" y="8049"/>
                      <a:pt x="4501" y="8454"/>
                      <a:pt x="4477" y="8811"/>
                    </a:cubicBezTo>
                    <a:cubicBezTo>
                      <a:pt x="4441" y="9157"/>
                      <a:pt x="4227" y="9466"/>
                      <a:pt x="4013" y="9752"/>
                    </a:cubicBezTo>
                    <a:cubicBezTo>
                      <a:pt x="4385" y="10395"/>
                      <a:pt x="5077" y="10792"/>
                      <a:pt x="5816" y="10792"/>
                    </a:cubicBezTo>
                    <a:cubicBezTo>
                      <a:pt x="5858" y="10792"/>
                      <a:pt x="5900" y="10790"/>
                      <a:pt x="5941" y="10788"/>
                    </a:cubicBezTo>
                    <a:lnTo>
                      <a:pt x="5941" y="10788"/>
                    </a:lnTo>
                    <a:cubicBezTo>
                      <a:pt x="5608" y="12074"/>
                      <a:pt x="5477" y="13407"/>
                      <a:pt x="5572" y="14729"/>
                    </a:cubicBezTo>
                    <a:cubicBezTo>
                      <a:pt x="5406" y="14372"/>
                      <a:pt x="5239" y="14003"/>
                      <a:pt x="5072" y="13633"/>
                    </a:cubicBezTo>
                    <a:lnTo>
                      <a:pt x="5072" y="13633"/>
                    </a:lnTo>
                    <a:cubicBezTo>
                      <a:pt x="5179" y="14884"/>
                      <a:pt x="4310" y="15979"/>
                      <a:pt x="3501" y="16920"/>
                    </a:cubicBezTo>
                    <a:cubicBezTo>
                      <a:pt x="3048" y="17443"/>
                      <a:pt x="2584" y="17979"/>
                      <a:pt x="1941" y="18205"/>
                    </a:cubicBezTo>
                    <a:cubicBezTo>
                      <a:pt x="1695" y="18291"/>
                      <a:pt x="1439" y="18338"/>
                      <a:pt x="1182" y="18338"/>
                    </a:cubicBezTo>
                    <a:cubicBezTo>
                      <a:pt x="1153" y="18338"/>
                      <a:pt x="1124" y="18338"/>
                      <a:pt x="1096" y="18336"/>
                    </a:cubicBezTo>
                    <a:lnTo>
                      <a:pt x="1096" y="18336"/>
                    </a:lnTo>
                    <a:cubicBezTo>
                      <a:pt x="1810" y="18717"/>
                      <a:pt x="2548" y="19229"/>
                      <a:pt x="2643" y="20027"/>
                    </a:cubicBezTo>
                    <a:lnTo>
                      <a:pt x="3334" y="20039"/>
                    </a:lnTo>
                    <a:cubicBezTo>
                      <a:pt x="3465" y="20039"/>
                      <a:pt x="3584" y="20063"/>
                      <a:pt x="3691" y="20110"/>
                    </a:cubicBezTo>
                    <a:cubicBezTo>
                      <a:pt x="3798" y="20194"/>
                      <a:pt x="3893" y="20289"/>
                      <a:pt x="3953" y="20408"/>
                    </a:cubicBezTo>
                    <a:cubicBezTo>
                      <a:pt x="4263" y="20956"/>
                      <a:pt x="4739" y="21384"/>
                      <a:pt x="5298" y="21658"/>
                    </a:cubicBezTo>
                    <a:cubicBezTo>
                      <a:pt x="6144" y="22063"/>
                      <a:pt x="7144" y="22075"/>
                      <a:pt x="8037" y="22075"/>
                    </a:cubicBezTo>
                    <a:lnTo>
                      <a:pt x="8144" y="22075"/>
                    </a:lnTo>
                    <a:lnTo>
                      <a:pt x="8192" y="22170"/>
                    </a:lnTo>
                    <a:cubicBezTo>
                      <a:pt x="8346" y="22492"/>
                      <a:pt x="8382" y="22861"/>
                      <a:pt x="8299" y="23194"/>
                    </a:cubicBezTo>
                    <a:cubicBezTo>
                      <a:pt x="8442" y="23135"/>
                      <a:pt x="8573" y="23051"/>
                      <a:pt x="8692" y="22956"/>
                    </a:cubicBezTo>
                    <a:cubicBezTo>
                      <a:pt x="8870" y="22807"/>
                      <a:pt x="9090" y="22704"/>
                      <a:pt x="9292" y="22704"/>
                    </a:cubicBezTo>
                    <a:cubicBezTo>
                      <a:pt x="9428" y="22704"/>
                      <a:pt x="9555" y="22751"/>
                      <a:pt x="9656" y="22861"/>
                    </a:cubicBezTo>
                    <a:lnTo>
                      <a:pt x="9704" y="22896"/>
                    </a:lnTo>
                    <a:lnTo>
                      <a:pt x="9739" y="23349"/>
                    </a:lnTo>
                    <a:cubicBezTo>
                      <a:pt x="9890" y="23405"/>
                      <a:pt x="10048" y="23440"/>
                      <a:pt x="10208" y="23440"/>
                    </a:cubicBezTo>
                    <a:cubicBezTo>
                      <a:pt x="10250" y="23440"/>
                      <a:pt x="10293" y="23437"/>
                      <a:pt x="10335" y="23432"/>
                    </a:cubicBezTo>
                    <a:lnTo>
                      <a:pt x="10573" y="23432"/>
                    </a:lnTo>
                    <a:cubicBezTo>
                      <a:pt x="10847" y="23444"/>
                      <a:pt x="11121" y="23563"/>
                      <a:pt x="11323" y="23754"/>
                    </a:cubicBezTo>
                    <a:cubicBezTo>
                      <a:pt x="11394" y="23468"/>
                      <a:pt x="11490" y="23182"/>
                      <a:pt x="11621" y="22908"/>
                    </a:cubicBezTo>
                    <a:cubicBezTo>
                      <a:pt x="12082" y="21964"/>
                      <a:pt x="13141" y="21384"/>
                      <a:pt x="14200" y="21384"/>
                    </a:cubicBezTo>
                    <a:cubicBezTo>
                      <a:pt x="14289" y="21384"/>
                      <a:pt x="14378" y="21388"/>
                      <a:pt x="14466" y="21396"/>
                    </a:cubicBezTo>
                    <a:cubicBezTo>
                      <a:pt x="15597" y="21503"/>
                      <a:pt x="16621" y="22242"/>
                      <a:pt x="17193" y="23242"/>
                    </a:cubicBezTo>
                    <a:lnTo>
                      <a:pt x="17205" y="23242"/>
                    </a:lnTo>
                    <a:cubicBezTo>
                      <a:pt x="17205" y="23313"/>
                      <a:pt x="17205" y="23397"/>
                      <a:pt x="17228" y="23480"/>
                    </a:cubicBezTo>
                    <a:cubicBezTo>
                      <a:pt x="17288" y="23647"/>
                      <a:pt x="17490" y="23718"/>
                      <a:pt x="17669" y="23766"/>
                    </a:cubicBezTo>
                    <a:cubicBezTo>
                      <a:pt x="17916" y="23855"/>
                      <a:pt x="18172" y="23903"/>
                      <a:pt x="18436" y="23903"/>
                    </a:cubicBezTo>
                    <a:cubicBezTo>
                      <a:pt x="18489" y="23903"/>
                      <a:pt x="18543" y="23901"/>
                      <a:pt x="18598" y="23897"/>
                    </a:cubicBezTo>
                    <a:cubicBezTo>
                      <a:pt x="18907" y="23861"/>
                      <a:pt x="19229" y="23670"/>
                      <a:pt x="19312" y="23361"/>
                    </a:cubicBezTo>
                    <a:cubicBezTo>
                      <a:pt x="19145" y="23004"/>
                      <a:pt x="19895" y="22563"/>
                      <a:pt x="20300" y="22563"/>
                    </a:cubicBezTo>
                    <a:cubicBezTo>
                      <a:pt x="20445" y="22568"/>
                      <a:pt x="20602" y="22582"/>
                      <a:pt x="20755" y="22582"/>
                    </a:cubicBezTo>
                    <a:cubicBezTo>
                      <a:pt x="21017" y="22582"/>
                      <a:pt x="21265" y="22540"/>
                      <a:pt x="21408" y="22337"/>
                    </a:cubicBezTo>
                    <a:cubicBezTo>
                      <a:pt x="21503" y="22206"/>
                      <a:pt x="21527" y="22039"/>
                      <a:pt x="21622" y="21920"/>
                    </a:cubicBezTo>
                    <a:lnTo>
                      <a:pt x="21503" y="21777"/>
                    </a:lnTo>
                    <a:lnTo>
                      <a:pt x="21491" y="21765"/>
                    </a:lnTo>
                    <a:cubicBezTo>
                      <a:pt x="21146" y="21646"/>
                      <a:pt x="20491" y="21361"/>
                      <a:pt x="20241" y="20861"/>
                    </a:cubicBezTo>
                    <a:cubicBezTo>
                      <a:pt x="20122" y="20646"/>
                      <a:pt x="20110" y="20396"/>
                      <a:pt x="20193" y="20170"/>
                    </a:cubicBezTo>
                    <a:cubicBezTo>
                      <a:pt x="20229" y="20075"/>
                      <a:pt x="20265" y="19979"/>
                      <a:pt x="20324" y="19908"/>
                    </a:cubicBezTo>
                    <a:cubicBezTo>
                      <a:pt x="20384" y="19813"/>
                      <a:pt x="20419" y="19718"/>
                      <a:pt x="20443" y="19610"/>
                    </a:cubicBezTo>
                    <a:cubicBezTo>
                      <a:pt x="20467" y="19396"/>
                      <a:pt x="20241" y="19182"/>
                      <a:pt x="20015" y="18967"/>
                    </a:cubicBezTo>
                    <a:cubicBezTo>
                      <a:pt x="19741" y="18706"/>
                      <a:pt x="19384" y="18372"/>
                      <a:pt x="19634" y="17967"/>
                    </a:cubicBezTo>
                    <a:lnTo>
                      <a:pt x="19681" y="17872"/>
                    </a:lnTo>
                    <a:lnTo>
                      <a:pt x="20479" y="17932"/>
                    </a:lnTo>
                    <a:cubicBezTo>
                      <a:pt x="20812" y="16812"/>
                      <a:pt x="20955" y="15646"/>
                      <a:pt x="20896" y="14479"/>
                    </a:cubicBezTo>
                    <a:lnTo>
                      <a:pt x="20896" y="14479"/>
                    </a:lnTo>
                    <a:lnTo>
                      <a:pt x="19550" y="15181"/>
                    </a:lnTo>
                    <a:lnTo>
                      <a:pt x="19491" y="15003"/>
                    </a:lnTo>
                    <a:cubicBezTo>
                      <a:pt x="19300" y="14503"/>
                      <a:pt x="19788" y="14026"/>
                      <a:pt x="19943" y="13872"/>
                    </a:cubicBezTo>
                    <a:lnTo>
                      <a:pt x="21800" y="12086"/>
                    </a:lnTo>
                    <a:lnTo>
                      <a:pt x="22693" y="12038"/>
                    </a:lnTo>
                    <a:cubicBezTo>
                      <a:pt x="22670" y="10454"/>
                      <a:pt x="23360" y="8954"/>
                      <a:pt x="24551" y="7918"/>
                    </a:cubicBezTo>
                    <a:cubicBezTo>
                      <a:pt x="24539" y="7871"/>
                      <a:pt x="24515" y="7823"/>
                      <a:pt x="24479" y="7787"/>
                    </a:cubicBezTo>
                    <a:cubicBezTo>
                      <a:pt x="24326" y="7665"/>
                      <a:pt x="24138" y="7604"/>
                      <a:pt x="23945" y="7604"/>
                    </a:cubicBezTo>
                    <a:cubicBezTo>
                      <a:pt x="23913" y="7604"/>
                      <a:pt x="23881" y="7606"/>
                      <a:pt x="23848" y="7609"/>
                    </a:cubicBezTo>
                    <a:lnTo>
                      <a:pt x="23646" y="7621"/>
                    </a:lnTo>
                    <a:cubicBezTo>
                      <a:pt x="23510" y="7638"/>
                      <a:pt x="23369" y="7654"/>
                      <a:pt x="23230" y="7654"/>
                    </a:cubicBezTo>
                    <a:cubicBezTo>
                      <a:pt x="22991" y="7654"/>
                      <a:pt x="22758" y="7608"/>
                      <a:pt x="22562" y="7442"/>
                    </a:cubicBezTo>
                    <a:cubicBezTo>
                      <a:pt x="22324" y="7240"/>
                      <a:pt x="22253" y="6954"/>
                      <a:pt x="22193" y="6668"/>
                    </a:cubicBezTo>
                    <a:cubicBezTo>
                      <a:pt x="22170" y="6490"/>
                      <a:pt x="22098" y="6299"/>
                      <a:pt x="22003" y="6144"/>
                    </a:cubicBezTo>
                    <a:cubicBezTo>
                      <a:pt x="21789" y="5859"/>
                      <a:pt x="21408" y="5847"/>
                      <a:pt x="20955" y="5823"/>
                    </a:cubicBezTo>
                    <a:cubicBezTo>
                      <a:pt x="20669" y="5823"/>
                      <a:pt x="20396" y="5787"/>
                      <a:pt x="20122" y="5716"/>
                    </a:cubicBezTo>
                    <a:cubicBezTo>
                      <a:pt x="19562" y="5537"/>
                      <a:pt x="19026" y="4978"/>
                      <a:pt x="18764" y="4537"/>
                    </a:cubicBezTo>
                    <a:cubicBezTo>
                      <a:pt x="18681" y="4359"/>
                      <a:pt x="18610" y="4156"/>
                      <a:pt x="18586" y="3942"/>
                    </a:cubicBezTo>
                    <a:cubicBezTo>
                      <a:pt x="18538" y="3668"/>
                      <a:pt x="18479" y="3358"/>
                      <a:pt x="18324" y="3287"/>
                    </a:cubicBezTo>
                    <a:cubicBezTo>
                      <a:pt x="18258" y="3267"/>
                      <a:pt x="18193" y="3258"/>
                      <a:pt x="18127" y="3258"/>
                    </a:cubicBezTo>
                    <a:cubicBezTo>
                      <a:pt x="18074" y="3258"/>
                      <a:pt x="18020" y="3264"/>
                      <a:pt x="17967" y="3275"/>
                    </a:cubicBezTo>
                    <a:lnTo>
                      <a:pt x="17895" y="3287"/>
                    </a:lnTo>
                    <a:cubicBezTo>
                      <a:pt x="17806" y="3298"/>
                      <a:pt x="17717" y="3303"/>
                      <a:pt x="17628" y="3303"/>
                    </a:cubicBezTo>
                    <a:cubicBezTo>
                      <a:pt x="17420" y="3303"/>
                      <a:pt x="17214" y="3274"/>
                      <a:pt x="17014" y="3216"/>
                    </a:cubicBezTo>
                    <a:cubicBezTo>
                      <a:pt x="16907" y="3192"/>
                      <a:pt x="16824" y="3132"/>
                      <a:pt x="16752" y="3061"/>
                    </a:cubicBezTo>
                    <a:cubicBezTo>
                      <a:pt x="16669" y="2965"/>
                      <a:pt x="16621" y="2835"/>
                      <a:pt x="16621" y="2704"/>
                    </a:cubicBezTo>
                    <a:lnTo>
                      <a:pt x="16562" y="2144"/>
                    </a:lnTo>
                    <a:cubicBezTo>
                      <a:pt x="16562" y="2096"/>
                      <a:pt x="16538" y="2001"/>
                      <a:pt x="16514" y="1977"/>
                    </a:cubicBezTo>
                    <a:cubicBezTo>
                      <a:pt x="16490" y="1965"/>
                      <a:pt x="16466" y="1953"/>
                      <a:pt x="16443" y="1953"/>
                    </a:cubicBezTo>
                    <a:lnTo>
                      <a:pt x="16371" y="1930"/>
                    </a:lnTo>
                    <a:cubicBezTo>
                      <a:pt x="16074" y="1822"/>
                      <a:pt x="15919" y="1549"/>
                      <a:pt x="15788" y="1275"/>
                    </a:cubicBezTo>
                    <a:cubicBezTo>
                      <a:pt x="15728" y="1144"/>
                      <a:pt x="15669" y="1001"/>
                      <a:pt x="15609" y="858"/>
                    </a:cubicBezTo>
                    <a:cubicBezTo>
                      <a:pt x="15514" y="572"/>
                      <a:pt x="15383" y="310"/>
                      <a:pt x="15204" y="60"/>
                    </a:cubicBezTo>
                    <a:lnTo>
                      <a:pt x="1528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39"/>
              <p:cNvSpPr/>
              <p:nvPr/>
            </p:nvSpPr>
            <p:spPr>
              <a:xfrm>
                <a:off x="4446675" y="3689875"/>
                <a:ext cx="619700" cy="631950"/>
              </a:xfrm>
              <a:custGeom>
                <a:avLst/>
                <a:gdLst/>
                <a:ahLst/>
                <a:cxnLst/>
                <a:rect l="l" t="t" r="r" b="b"/>
                <a:pathLst>
                  <a:path w="24788" h="25278" extrusionOk="0">
                    <a:moveTo>
                      <a:pt x="11109" y="0"/>
                    </a:moveTo>
                    <a:cubicBezTo>
                      <a:pt x="10930" y="12"/>
                      <a:pt x="10752" y="84"/>
                      <a:pt x="10597" y="179"/>
                    </a:cubicBezTo>
                    <a:cubicBezTo>
                      <a:pt x="10410" y="272"/>
                      <a:pt x="10205" y="384"/>
                      <a:pt x="9986" y="384"/>
                    </a:cubicBezTo>
                    <a:cubicBezTo>
                      <a:pt x="9898" y="384"/>
                      <a:pt x="9808" y="366"/>
                      <a:pt x="9716" y="322"/>
                    </a:cubicBezTo>
                    <a:cubicBezTo>
                      <a:pt x="9645" y="286"/>
                      <a:pt x="9561" y="238"/>
                      <a:pt x="9490" y="179"/>
                    </a:cubicBezTo>
                    <a:cubicBezTo>
                      <a:pt x="9394" y="104"/>
                      <a:pt x="9326" y="58"/>
                      <a:pt x="9288" y="58"/>
                    </a:cubicBezTo>
                    <a:cubicBezTo>
                      <a:pt x="9283" y="58"/>
                      <a:pt x="9279" y="59"/>
                      <a:pt x="9275" y="60"/>
                    </a:cubicBezTo>
                    <a:cubicBezTo>
                      <a:pt x="9228" y="84"/>
                      <a:pt x="9228" y="179"/>
                      <a:pt x="9228" y="322"/>
                    </a:cubicBezTo>
                    <a:cubicBezTo>
                      <a:pt x="9228" y="500"/>
                      <a:pt x="9228" y="727"/>
                      <a:pt x="9073" y="881"/>
                    </a:cubicBezTo>
                    <a:cubicBezTo>
                      <a:pt x="8989" y="957"/>
                      <a:pt x="8897" y="984"/>
                      <a:pt x="8803" y="984"/>
                    </a:cubicBezTo>
                    <a:cubicBezTo>
                      <a:pt x="8646" y="984"/>
                      <a:pt x="8486" y="905"/>
                      <a:pt x="8359" y="846"/>
                    </a:cubicBezTo>
                    <a:cubicBezTo>
                      <a:pt x="8275" y="798"/>
                      <a:pt x="8192" y="762"/>
                      <a:pt x="8109" y="738"/>
                    </a:cubicBezTo>
                    <a:lnTo>
                      <a:pt x="8109" y="738"/>
                    </a:lnTo>
                    <a:cubicBezTo>
                      <a:pt x="8144" y="1191"/>
                      <a:pt x="7942" y="1631"/>
                      <a:pt x="7585" y="1881"/>
                    </a:cubicBezTo>
                    <a:lnTo>
                      <a:pt x="7406" y="2012"/>
                    </a:lnTo>
                    <a:lnTo>
                      <a:pt x="7323" y="1810"/>
                    </a:lnTo>
                    <a:cubicBezTo>
                      <a:pt x="7192" y="1489"/>
                      <a:pt x="6989" y="1191"/>
                      <a:pt x="6728" y="965"/>
                    </a:cubicBezTo>
                    <a:lnTo>
                      <a:pt x="6275" y="1834"/>
                    </a:lnTo>
                    <a:lnTo>
                      <a:pt x="6120" y="1512"/>
                    </a:lnTo>
                    <a:cubicBezTo>
                      <a:pt x="6025" y="1286"/>
                      <a:pt x="5811" y="1084"/>
                      <a:pt x="5680" y="1060"/>
                    </a:cubicBezTo>
                    <a:cubicBezTo>
                      <a:pt x="5644" y="1060"/>
                      <a:pt x="5608" y="1072"/>
                      <a:pt x="5596" y="1096"/>
                    </a:cubicBezTo>
                    <a:cubicBezTo>
                      <a:pt x="5549" y="1191"/>
                      <a:pt x="5549" y="1286"/>
                      <a:pt x="5573" y="1381"/>
                    </a:cubicBezTo>
                    <a:cubicBezTo>
                      <a:pt x="5608" y="1560"/>
                      <a:pt x="5585" y="1727"/>
                      <a:pt x="5513" y="1893"/>
                    </a:cubicBezTo>
                    <a:cubicBezTo>
                      <a:pt x="5424" y="2027"/>
                      <a:pt x="5272" y="2109"/>
                      <a:pt x="5116" y="2109"/>
                    </a:cubicBezTo>
                    <a:cubicBezTo>
                      <a:pt x="5106" y="2109"/>
                      <a:pt x="5095" y="2108"/>
                      <a:pt x="5084" y="2108"/>
                    </a:cubicBezTo>
                    <a:cubicBezTo>
                      <a:pt x="4823" y="2096"/>
                      <a:pt x="4596" y="1941"/>
                      <a:pt x="4465" y="1715"/>
                    </a:cubicBezTo>
                    <a:cubicBezTo>
                      <a:pt x="4382" y="1536"/>
                      <a:pt x="4334" y="1346"/>
                      <a:pt x="4322" y="1143"/>
                    </a:cubicBezTo>
                    <a:cubicBezTo>
                      <a:pt x="4311" y="1024"/>
                      <a:pt x="4287" y="905"/>
                      <a:pt x="4251" y="798"/>
                    </a:cubicBezTo>
                    <a:cubicBezTo>
                      <a:pt x="4203" y="655"/>
                      <a:pt x="4096" y="536"/>
                      <a:pt x="3965" y="477"/>
                    </a:cubicBezTo>
                    <a:cubicBezTo>
                      <a:pt x="3941" y="465"/>
                      <a:pt x="3918" y="465"/>
                      <a:pt x="3894" y="465"/>
                    </a:cubicBezTo>
                    <a:lnTo>
                      <a:pt x="4013" y="2096"/>
                    </a:lnTo>
                    <a:lnTo>
                      <a:pt x="4013" y="2096"/>
                    </a:lnTo>
                    <a:lnTo>
                      <a:pt x="3715" y="1858"/>
                    </a:lnTo>
                    <a:cubicBezTo>
                      <a:pt x="3649" y="1808"/>
                      <a:pt x="3571" y="1784"/>
                      <a:pt x="3493" y="1784"/>
                    </a:cubicBezTo>
                    <a:cubicBezTo>
                      <a:pt x="3401" y="1784"/>
                      <a:pt x="3310" y="1817"/>
                      <a:pt x="3239" y="1881"/>
                    </a:cubicBezTo>
                    <a:lnTo>
                      <a:pt x="3108" y="2001"/>
                    </a:lnTo>
                    <a:lnTo>
                      <a:pt x="2989" y="1870"/>
                    </a:lnTo>
                    <a:cubicBezTo>
                      <a:pt x="2718" y="1613"/>
                      <a:pt x="2363" y="1476"/>
                      <a:pt x="2003" y="1476"/>
                    </a:cubicBezTo>
                    <a:cubicBezTo>
                      <a:pt x="1762" y="1476"/>
                      <a:pt x="1518" y="1538"/>
                      <a:pt x="1298" y="1667"/>
                    </a:cubicBezTo>
                    <a:cubicBezTo>
                      <a:pt x="1227" y="2382"/>
                      <a:pt x="1084" y="3084"/>
                      <a:pt x="870" y="3763"/>
                    </a:cubicBezTo>
                    <a:lnTo>
                      <a:pt x="822" y="3894"/>
                    </a:lnTo>
                    <a:lnTo>
                      <a:pt x="0" y="3834"/>
                    </a:lnTo>
                    <a:lnTo>
                      <a:pt x="0" y="3834"/>
                    </a:lnTo>
                    <a:cubicBezTo>
                      <a:pt x="0" y="3953"/>
                      <a:pt x="120" y="4084"/>
                      <a:pt x="358" y="4322"/>
                    </a:cubicBezTo>
                    <a:cubicBezTo>
                      <a:pt x="620" y="4572"/>
                      <a:pt x="917" y="4858"/>
                      <a:pt x="893" y="5239"/>
                    </a:cubicBezTo>
                    <a:cubicBezTo>
                      <a:pt x="870" y="5394"/>
                      <a:pt x="810" y="5537"/>
                      <a:pt x="727" y="5668"/>
                    </a:cubicBezTo>
                    <a:cubicBezTo>
                      <a:pt x="679" y="5739"/>
                      <a:pt x="655" y="5799"/>
                      <a:pt x="620" y="5870"/>
                    </a:cubicBezTo>
                    <a:cubicBezTo>
                      <a:pt x="572" y="6013"/>
                      <a:pt x="584" y="6168"/>
                      <a:pt x="655" y="6299"/>
                    </a:cubicBezTo>
                    <a:cubicBezTo>
                      <a:pt x="834" y="6644"/>
                      <a:pt x="1346" y="6918"/>
                      <a:pt x="1763" y="7061"/>
                    </a:cubicBezTo>
                    <a:cubicBezTo>
                      <a:pt x="1786" y="7061"/>
                      <a:pt x="1810" y="7061"/>
                      <a:pt x="1822" y="7073"/>
                    </a:cubicBezTo>
                    <a:lnTo>
                      <a:pt x="1858" y="7073"/>
                    </a:lnTo>
                    <a:cubicBezTo>
                      <a:pt x="1858" y="7084"/>
                      <a:pt x="1870" y="7084"/>
                      <a:pt x="1870" y="7096"/>
                    </a:cubicBezTo>
                    <a:cubicBezTo>
                      <a:pt x="1941" y="7168"/>
                      <a:pt x="2001" y="7239"/>
                      <a:pt x="2048" y="7311"/>
                    </a:cubicBezTo>
                    <a:cubicBezTo>
                      <a:pt x="2263" y="7275"/>
                      <a:pt x="2477" y="7251"/>
                      <a:pt x="2691" y="7251"/>
                    </a:cubicBezTo>
                    <a:cubicBezTo>
                      <a:pt x="3037" y="7215"/>
                      <a:pt x="3441" y="6953"/>
                      <a:pt x="3310" y="6620"/>
                    </a:cubicBezTo>
                    <a:cubicBezTo>
                      <a:pt x="3621" y="6483"/>
                      <a:pt x="3943" y="6400"/>
                      <a:pt x="4248" y="6400"/>
                    </a:cubicBezTo>
                    <a:cubicBezTo>
                      <a:pt x="4633" y="6400"/>
                      <a:pt x="4991" y="6533"/>
                      <a:pt x="5263" y="6858"/>
                    </a:cubicBezTo>
                    <a:cubicBezTo>
                      <a:pt x="5449" y="6220"/>
                      <a:pt x="6018" y="5786"/>
                      <a:pt x="6664" y="5786"/>
                    </a:cubicBezTo>
                    <a:cubicBezTo>
                      <a:pt x="6681" y="5786"/>
                      <a:pt x="6698" y="5786"/>
                      <a:pt x="6716" y="5787"/>
                    </a:cubicBezTo>
                    <a:cubicBezTo>
                      <a:pt x="6585" y="6656"/>
                      <a:pt x="6668" y="7549"/>
                      <a:pt x="6966" y="8382"/>
                    </a:cubicBezTo>
                    <a:cubicBezTo>
                      <a:pt x="7478" y="9942"/>
                      <a:pt x="8537" y="11240"/>
                      <a:pt x="9561" y="12514"/>
                    </a:cubicBezTo>
                    <a:cubicBezTo>
                      <a:pt x="10847" y="14085"/>
                      <a:pt x="12192" y="15716"/>
                      <a:pt x="14026" y="16574"/>
                    </a:cubicBezTo>
                    <a:cubicBezTo>
                      <a:pt x="15110" y="17086"/>
                      <a:pt x="16574" y="17621"/>
                      <a:pt x="16562" y="18812"/>
                    </a:cubicBezTo>
                    <a:cubicBezTo>
                      <a:pt x="16538" y="18955"/>
                      <a:pt x="16550" y="19122"/>
                      <a:pt x="16622" y="19253"/>
                    </a:cubicBezTo>
                    <a:cubicBezTo>
                      <a:pt x="16724" y="19415"/>
                      <a:pt x="16925" y="19430"/>
                      <a:pt x="17127" y="19430"/>
                    </a:cubicBezTo>
                    <a:cubicBezTo>
                      <a:pt x="17173" y="19430"/>
                      <a:pt x="17219" y="19429"/>
                      <a:pt x="17264" y="19429"/>
                    </a:cubicBezTo>
                    <a:cubicBezTo>
                      <a:pt x="17297" y="19429"/>
                      <a:pt x="17329" y="19430"/>
                      <a:pt x="17360" y="19431"/>
                    </a:cubicBezTo>
                    <a:cubicBezTo>
                      <a:pt x="17800" y="19467"/>
                      <a:pt x="18158" y="19800"/>
                      <a:pt x="18408" y="20158"/>
                    </a:cubicBezTo>
                    <a:cubicBezTo>
                      <a:pt x="19408" y="21574"/>
                      <a:pt x="19265" y="23706"/>
                      <a:pt x="18062" y="24956"/>
                    </a:cubicBezTo>
                    <a:lnTo>
                      <a:pt x="19562" y="25277"/>
                    </a:lnTo>
                    <a:cubicBezTo>
                      <a:pt x="19241" y="23908"/>
                      <a:pt x="21789" y="23122"/>
                      <a:pt x="21456" y="21765"/>
                    </a:cubicBezTo>
                    <a:cubicBezTo>
                      <a:pt x="21301" y="21170"/>
                      <a:pt x="20598" y="20824"/>
                      <a:pt x="20408" y="20241"/>
                    </a:cubicBezTo>
                    <a:cubicBezTo>
                      <a:pt x="20150" y="19479"/>
                      <a:pt x="20947" y="18696"/>
                      <a:pt x="21747" y="18696"/>
                    </a:cubicBezTo>
                    <a:cubicBezTo>
                      <a:pt x="21797" y="18696"/>
                      <a:pt x="21846" y="18699"/>
                      <a:pt x="21896" y="18705"/>
                    </a:cubicBezTo>
                    <a:cubicBezTo>
                      <a:pt x="22741" y="18812"/>
                      <a:pt x="23361" y="19598"/>
                      <a:pt x="23599" y="20419"/>
                    </a:cubicBezTo>
                    <a:cubicBezTo>
                      <a:pt x="23675" y="20450"/>
                      <a:pt x="23750" y="20463"/>
                      <a:pt x="23823" y="20463"/>
                    </a:cubicBezTo>
                    <a:cubicBezTo>
                      <a:pt x="24359" y="20463"/>
                      <a:pt x="24787" y="19723"/>
                      <a:pt x="24599" y="19157"/>
                    </a:cubicBezTo>
                    <a:cubicBezTo>
                      <a:pt x="24396" y="18514"/>
                      <a:pt x="23753" y="18145"/>
                      <a:pt x="23170" y="17824"/>
                    </a:cubicBezTo>
                    <a:lnTo>
                      <a:pt x="19003" y="15538"/>
                    </a:lnTo>
                    <a:cubicBezTo>
                      <a:pt x="19105" y="15197"/>
                      <a:pt x="19424" y="14965"/>
                      <a:pt x="19774" y="14965"/>
                    </a:cubicBezTo>
                    <a:cubicBezTo>
                      <a:pt x="19790" y="14965"/>
                      <a:pt x="19807" y="14965"/>
                      <a:pt x="19824" y="14966"/>
                    </a:cubicBezTo>
                    <a:cubicBezTo>
                      <a:pt x="19753" y="14562"/>
                      <a:pt x="19312" y="14347"/>
                      <a:pt x="18908" y="14335"/>
                    </a:cubicBezTo>
                    <a:cubicBezTo>
                      <a:pt x="18870" y="14333"/>
                      <a:pt x="18833" y="14332"/>
                      <a:pt x="18795" y="14332"/>
                    </a:cubicBezTo>
                    <a:cubicBezTo>
                      <a:pt x="18497" y="14332"/>
                      <a:pt x="18199" y="14394"/>
                      <a:pt x="17906" y="14394"/>
                    </a:cubicBezTo>
                    <a:cubicBezTo>
                      <a:pt x="17839" y="14394"/>
                      <a:pt x="17772" y="14391"/>
                      <a:pt x="17705" y="14383"/>
                    </a:cubicBezTo>
                    <a:cubicBezTo>
                      <a:pt x="17372" y="14323"/>
                      <a:pt x="17050" y="14192"/>
                      <a:pt x="16776" y="14002"/>
                    </a:cubicBezTo>
                    <a:cubicBezTo>
                      <a:pt x="15836" y="13383"/>
                      <a:pt x="15193" y="12395"/>
                      <a:pt x="15014" y="11287"/>
                    </a:cubicBezTo>
                    <a:cubicBezTo>
                      <a:pt x="14931" y="10740"/>
                      <a:pt x="14955" y="10156"/>
                      <a:pt x="14681" y="9680"/>
                    </a:cubicBezTo>
                    <a:cubicBezTo>
                      <a:pt x="14074" y="8597"/>
                      <a:pt x="12240" y="8442"/>
                      <a:pt x="12002" y="7227"/>
                    </a:cubicBezTo>
                    <a:cubicBezTo>
                      <a:pt x="11907" y="6739"/>
                      <a:pt x="12109" y="6263"/>
                      <a:pt x="12216" y="5787"/>
                    </a:cubicBezTo>
                    <a:cubicBezTo>
                      <a:pt x="12312" y="5310"/>
                      <a:pt x="12252" y="4703"/>
                      <a:pt x="11811" y="4477"/>
                    </a:cubicBezTo>
                    <a:cubicBezTo>
                      <a:pt x="12931" y="4156"/>
                      <a:pt x="14002" y="3727"/>
                      <a:pt x="15026" y="3179"/>
                    </a:cubicBezTo>
                    <a:cubicBezTo>
                      <a:pt x="15229" y="2703"/>
                      <a:pt x="15038" y="2096"/>
                      <a:pt x="14776" y="1512"/>
                    </a:cubicBezTo>
                    <a:cubicBezTo>
                      <a:pt x="14752" y="1441"/>
                      <a:pt x="14717" y="1381"/>
                      <a:pt x="14669" y="1334"/>
                    </a:cubicBezTo>
                    <a:cubicBezTo>
                      <a:pt x="14631" y="1296"/>
                      <a:pt x="14585" y="1280"/>
                      <a:pt x="14529" y="1280"/>
                    </a:cubicBezTo>
                    <a:cubicBezTo>
                      <a:pt x="14444" y="1280"/>
                      <a:pt x="14336" y="1315"/>
                      <a:pt x="14193" y="1358"/>
                    </a:cubicBezTo>
                    <a:cubicBezTo>
                      <a:pt x="14041" y="1424"/>
                      <a:pt x="13882" y="1460"/>
                      <a:pt x="13715" y="1460"/>
                    </a:cubicBezTo>
                    <a:cubicBezTo>
                      <a:pt x="13673" y="1460"/>
                      <a:pt x="13629" y="1458"/>
                      <a:pt x="13586" y="1453"/>
                    </a:cubicBezTo>
                    <a:cubicBezTo>
                      <a:pt x="13431" y="1417"/>
                      <a:pt x="13276" y="1346"/>
                      <a:pt x="13145" y="1250"/>
                    </a:cubicBezTo>
                    <a:lnTo>
                      <a:pt x="11633" y="226"/>
                    </a:lnTo>
                    <a:cubicBezTo>
                      <a:pt x="11490" y="107"/>
                      <a:pt x="11300" y="24"/>
                      <a:pt x="111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39"/>
              <p:cNvSpPr/>
              <p:nvPr/>
            </p:nvSpPr>
            <p:spPr>
              <a:xfrm>
                <a:off x="4444000" y="3618225"/>
                <a:ext cx="220000" cy="115800"/>
              </a:xfrm>
              <a:custGeom>
                <a:avLst/>
                <a:gdLst/>
                <a:ahLst/>
                <a:cxnLst/>
                <a:rect l="l" t="t" r="r" b="b"/>
                <a:pathLst>
                  <a:path w="8800" h="4632" extrusionOk="0">
                    <a:moveTo>
                      <a:pt x="3698" y="0"/>
                    </a:moveTo>
                    <a:cubicBezTo>
                      <a:pt x="3552" y="0"/>
                      <a:pt x="3405" y="19"/>
                      <a:pt x="3263" y="56"/>
                    </a:cubicBezTo>
                    <a:cubicBezTo>
                      <a:pt x="3251" y="259"/>
                      <a:pt x="3251" y="449"/>
                      <a:pt x="3263" y="640"/>
                    </a:cubicBezTo>
                    <a:lnTo>
                      <a:pt x="3263" y="818"/>
                    </a:lnTo>
                    <a:lnTo>
                      <a:pt x="2155" y="878"/>
                    </a:lnTo>
                    <a:lnTo>
                      <a:pt x="393" y="2581"/>
                    </a:lnTo>
                    <a:cubicBezTo>
                      <a:pt x="215" y="2723"/>
                      <a:pt x="84" y="2902"/>
                      <a:pt x="0" y="3116"/>
                    </a:cubicBezTo>
                    <a:lnTo>
                      <a:pt x="1405" y="2390"/>
                    </a:lnTo>
                    <a:lnTo>
                      <a:pt x="1429" y="2652"/>
                    </a:lnTo>
                    <a:cubicBezTo>
                      <a:pt x="1465" y="3140"/>
                      <a:pt x="1465" y="3628"/>
                      <a:pt x="1429" y="4116"/>
                    </a:cubicBezTo>
                    <a:cubicBezTo>
                      <a:pt x="1647" y="4031"/>
                      <a:pt x="1876" y="3988"/>
                      <a:pt x="2103" y="3988"/>
                    </a:cubicBezTo>
                    <a:cubicBezTo>
                      <a:pt x="2508" y="3988"/>
                      <a:pt x="2907" y="4123"/>
                      <a:pt x="3227" y="4390"/>
                    </a:cubicBezTo>
                    <a:cubicBezTo>
                      <a:pt x="3341" y="4329"/>
                      <a:pt x="3469" y="4293"/>
                      <a:pt x="3594" y="4293"/>
                    </a:cubicBezTo>
                    <a:cubicBezTo>
                      <a:pt x="3639" y="4293"/>
                      <a:pt x="3683" y="4298"/>
                      <a:pt x="3727" y="4307"/>
                    </a:cubicBezTo>
                    <a:lnTo>
                      <a:pt x="3644" y="3104"/>
                    </a:lnTo>
                    <a:lnTo>
                      <a:pt x="3727" y="3057"/>
                    </a:lnTo>
                    <a:cubicBezTo>
                      <a:pt x="3815" y="3006"/>
                      <a:pt x="3912" y="2981"/>
                      <a:pt x="4006" y="2981"/>
                    </a:cubicBezTo>
                    <a:cubicBezTo>
                      <a:pt x="4066" y="2981"/>
                      <a:pt x="4124" y="2991"/>
                      <a:pt x="4179" y="3009"/>
                    </a:cubicBezTo>
                    <a:cubicBezTo>
                      <a:pt x="4418" y="3116"/>
                      <a:pt x="4596" y="3307"/>
                      <a:pt x="4679" y="3545"/>
                    </a:cubicBezTo>
                    <a:cubicBezTo>
                      <a:pt x="4715" y="3688"/>
                      <a:pt x="4739" y="3819"/>
                      <a:pt x="4763" y="3962"/>
                    </a:cubicBezTo>
                    <a:cubicBezTo>
                      <a:pt x="4775" y="4116"/>
                      <a:pt x="4810" y="4271"/>
                      <a:pt x="4870" y="4426"/>
                    </a:cubicBezTo>
                    <a:cubicBezTo>
                      <a:pt x="4941" y="4545"/>
                      <a:pt x="5060" y="4616"/>
                      <a:pt x="5191" y="4628"/>
                    </a:cubicBezTo>
                    <a:cubicBezTo>
                      <a:pt x="5200" y="4630"/>
                      <a:pt x="5208" y="4631"/>
                      <a:pt x="5216" y="4631"/>
                    </a:cubicBezTo>
                    <a:cubicBezTo>
                      <a:pt x="5255" y="4631"/>
                      <a:pt x="5291" y="4608"/>
                      <a:pt x="5311" y="4569"/>
                    </a:cubicBezTo>
                    <a:cubicBezTo>
                      <a:pt x="5346" y="4486"/>
                      <a:pt x="5346" y="4378"/>
                      <a:pt x="5334" y="4283"/>
                    </a:cubicBezTo>
                    <a:cubicBezTo>
                      <a:pt x="5287" y="4105"/>
                      <a:pt x="5322" y="3914"/>
                      <a:pt x="5418" y="3747"/>
                    </a:cubicBezTo>
                    <a:cubicBezTo>
                      <a:pt x="5505" y="3638"/>
                      <a:pt x="5642" y="3579"/>
                      <a:pt x="5774" y="3579"/>
                    </a:cubicBezTo>
                    <a:cubicBezTo>
                      <a:pt x="5787" y="3579"/>
                      <a:pt x="5799" y="3580"/>
                      <a:pt x="5811" y="3581"/>
                    </a:cubicBezTo>
                    <a:cubicBezTo>
                      <a:pt x="6037" y="3628"/>
                      <a:pt x="6239" y="3759"/>
                      <a:pt x="6370" y="3950"/>
                    </a:cubicBezTo>
                    <a:lnTo>
                      <a:pt x="6704" y="3307"/>
                    </a:lnTo>
                    <a:lnTo>
                      <a:pt x="6870" y="3426"/>
                    </a:lnTo>
                    <a:cubicBezTo>
                      <a:pt x="7192" y="3652"/>
                      <a:pt x="7454" y="3962"/>
                      <a:pt x="7644" y="4319"/>
                    </a:cubicBezTo>
                    <a:cubicBezTo>
                      <a:pt x="7835" y="4093"/>
                      <a:pt x="7906" y="3795"/>
                      <a:pt x="7835" y="3509"/>
                    </a:cubicBezTo>
                    <a:lnTo>
                      <a:pt x="7811" y="3390"/>
                    </a:lnTo>
                    <a:lnTo>
                      <a:pt x="7906" y="3331"/>
                    </a:lnTo>
                    <a:cubicBezTo>
                      <a:pt x="7989" y="3273"/>
                      <a:pt x="8073" y="3251"/>
                      <a:pt x="8157" y="3251"/>
                    </a:cubicBezTo>
                    <a:cubicBezTo>
                      <a:pt x="8314" y="3251"/>
                      <a:pt x="8469" y="3328"/>
                      <a:pt x="8609" y="3390"/>
                    </a:cubicBezTo>
                    <a:lnTo>
                      <a:pt x="8692" y="3426"/>
                    </a:lnTo>
                    <a:cubicBezTo>
                      <a:pt x="8704" y="3402"/>
                      <a:pt x="8716" y="3366"/>
                      <a:pt x="8728" y="3343"/>
                    </a:cubicBezTo>
                    <a:cubicBezTo>
                      <a:pt x="8740" y="3319"/>
                      <a:pt x="8751" y="3295"/>
                      <a:pt x="8763" y="3271"/>
                    </a:cubicBezTo>
                    <a:cubicBezTo>
                      <a:pt x="8775" y="3247"/>
                      <a:pt x="8787" y="3223"/>
                      <a:pt x="8799" y="3188"/>
                    </a:cubicBezTo>
                    <a:cubicBezTo>
                      <a:pt x="8787" y="3188"/>
                      <a:pt x="8704" y="3164"/>
                      <a:pt x="8656" y="3152"/>
                    </a:cubicBezTo>
                    <a:lnTo>
                      <a:pt x="8620" y="3140"/>
                    </a:lnTo>
                    <a:cubicBezTo>
                      <a:pt x="8097" y="3009"/>
                      <a:pt x="7847" y="2497"/>
                      <a:pt x="7632" y="2045"/>
                    </a:cubicBezTo>
                    <a:cubicBezTo>
                      <a:pt x="7608" y="1973"/>
                      <a:pt x="7573" y="1914"/>
                      <a:pt x="7537" y="1842"/>
                    </a:cubicBezTo>
                    <a:cubicBezTo>
                      <a:pt x="7335" y="1449"/>
                      <a:pt x="7073" y="1092"/>
                      <a:pt x="6739" y="795"/>
                    </a:cubicBezTo>
                    <a:cubicBezTo>
                      <a:pt x="6668" y="711"/>
                      <a:pt x="6573" y="652"/>
                      <a:pt x="6477" y="616"/>
                    </a:cubicBezTo>
                    <a:cubicBezTo>
                      <a:pt x="6430" y="604"/>
                      <a:pt x="6382" y="604"/>
                      <a:pt x="6346" y="604"/>
                    </a:cubicBezTo>
                    <a:cubicBezTo>
                      <a:pt x="6144" y="592"/>
                      <a:pt x="5942" y="521"/>
                      <a:pt x="5787" y="378"/>
                    </a:cubicBezTo>
                    <a:cubicBezTo>
                      <a:pt x="5715" y="306"/>
                      <a:pt x="5620" y="259"/>
                      <a:pt x="5513" y="247"/>
                    </a:cubicBezTo>
                    <a:cubicBezTo>
                      <a:pt x="5453" y="259"/>
                      <a:pt x="5382" y="283"/>
                      <a:pt x="5322" y="318"/>
                    </a:cubicBezTo>
                    <a:cubicBezTo>
                      <a:pt x="5203" y="390"/>
                      <a:pt x="5060" y="414"/>
                      <a:pt x="4930" y="414"/>
                    </a:cubicBezTo>
                    <a:cubicBezTo>
                      <a:pt x="4810" y="390"/>
                      <a:pt x="4715" y="342"/>
                      <a:pt x="4632" y="283"/>
                    </a:cubicBezTo>
                    <a:lnTo>
                      <a:pt x="4596" y="259"/>
                    </a:lnTo>
                    <a:cubicBezTo>
                      <a:pt x="4327" y="88"/>
                      <a:pt x="4014" y="0"/>
                      <a:pt x="36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39"/>
              <p:cNvSpPr/>
              <p:nvPr/>
            </p:nvSpPr>
            <p:spPr>
              <a:xfrm>
                <a:off x="4475250" y="2990450"/>
                <a:ext cx="431325" cy="648925"/>
              </a:xfrm>
              <a:custGeom>
                <a:avLst/>
                <a:gdLst/>
                <a:ahLst/>
                <a:cxnLst/>
                <a:rect l="l" t="t" r="r" b="b"/>
                <a:pathLst>
                  <a:path w="17253" h="25957" extrusionOk="0">
                    <a:moveTo>
                      <a:pt x="10536" y="1"/>
                    </a:moveTo>
                    <a:cubicBezTo>
                      <a:pt x="10477" y="1"/>
                      <a:pt x="10418" y="7"/>
                      <a:pt x="10359" y="21"/>
                    </a:cubicBezTo>
                    <a:cubicBezTo>
                      <a:pt x="10264" y="236"/>
                      <a:pt x="10168" y="438"/>
                      <a:pt x="10085" y="652"/>
                    </a:cubicBezTo>
                    <a:cubicBezTo>
                      <a:pt x="9513" y="428"/>
                      <a:pt x="8905" y="314"/>
                      <a:pt x="8295" y="314"/>
                    </a:cubicBezTo>
                    <a:cubicBezTo>
                      <a:pt x="7966" y="314"/>
                      <a:pt x="7636" y="348"/>
                      <a:pt x="7311" y="414"/>
                    </a:cubicBezTo>
                    <a:cubicBezTo>
                      <a:pt x="7406" y="1831"/>
                      <a:pt x="7490" y="3236"/>
                      <a:pt x="7585" y="4641"/>
                    </a:cubicBezTo>
                    <a:cubicBezTo>
                      <a:pt x="7656" y="5772"/>
                      <a:pt x="7740" y="6963"/>
                      <a:pt x="8394" y="7891"/>
                    </a:cubicBezTo>
                    <a:cubicBezTo>
                      <a:pt x="7894" y="8272"/>
                      <a:pt x="7537" y="8808"/>
                      <a:pt x="7382" y="9427"/>
                    </a:cubicBezTo>
                    <a:cubicBezTo>
                      <a:pt x="6585" y="8689"/>
                      <a:pt x="5585" y="8213"/>
                      <a:pt x="4513" y="8046"/>
                    </a:cubicBezTo>
                    <a:cubicBezTo>
                      <a:pt x="4453" y="8356"/>
                      <a:pt x="4394" y="8665"/>
                      <a:pt x="4334" y="8987"/>
                    </a:cubicBezTo>
                    <a:lnTo>
                      <a:pt x="4513" y="9023"/>
                    </a:lnTo>
                    <a:cubicBezTo>
                      <a:pt x="4489" y="9094"/>
                      <a:pt x="4561" y="9165"/>
                      <a:pt x="4680" y="9284"/>
                    </a:cubicBezTo>
                    <a:cubicBezTo>
                      <a:pt x="4811" y="9392"/>
                      <a:pt x="4918" y="9546"/>
                      <a:pt x="4965" y="9713"/>
                    </a:cubicBezTo>
                    <a:cubicBezTo>
                      <a:pt x="4977" y="9808"/>
                      <a:pt x="4977" y="9904"/>
                      <a:pt x="4953" y="9999"/>
                    </a:cubicBezTo>
                    <a:lnTo>
                      <a:pt x="4644" y="11940"/>
                    </a:lnTo>
                    <a:cubicBezTo>
                      <a:pt x="4596" y="12237"/>
                      <a:pt x="4453" y="12606"/>
                      <a:pt x="4203" y="12761"/>
                    </a:cubicBezTo>
                    <a:cubicBezTo>
                      <a:pt x="4117" y="12816"/>
                      <a:pt x="4021" y="12845"/>
                      <a:pt x="3925" y="12845"/>
                    </a:cubicBezTo>
                    <a:cubicBezTo>
                      <a:pt x="3874" y="12845"/>
                      <a:pt x="3824" y="12837"/>
                      <a:pt x="3775" y="12821"/>
                    </a:cubicBezTo>
                    <a:cubicBezTo>
                      <a:pt x="3727" y="12797"/>
                      <a:pt x="3668" y="12773"/>
                      <a:pt x="3620" y="12737"/>
                    </a:cubicBezTo>
                    <a:cubicBezTo>
                      <a:pt x="3584" y="12713"/>
                      <a:pt x="3549" y="12702"/>
                      <a:pt x="3513" y="12690"/>
                    </a:cubicBezTo>
                    <a:cubicBezTo>
                      <a:pt x="3465" y="12690"/>
                      <a:pt x="3418" y="12773"/>
                      <a:pt x="3358" y="12892"/>
                    </a:cubicBezTo>
                    <a:cubicBezTo>
                      <a:pt x="3310" y="13011"/>
                      <a:pt x="3239" y="13118"/>
                      <a:pt x="3144" y="13214"/>
                    </a:cubicBezTo>
                    <a:cubicBezTo>
                      <a:pt x="3002" y="13337"/>
                      <a:pt x="2828" y="13363"/>
                      <a:pt x="2660" y="13363"/>
                    </a:cubicBezTo>
                    <a:cubicBezTo>
                      <a:pt x="2602" y="13363"/>
                      <a:pt x="2544" y="13359"/>
                      <a:pt x="2489" y="13356"/>
                    </a:cubicBezTo>
                    <a:cubicBezTo>
                      <a:pt x="2427" y="13353"/>
                      <a:pt x="2373" y="13351"/>
                      <a:pt x="2325" y="13351"/>
                    </a:cubicBezTo>
                    <a:cubicBezTo>
                      <a:pt x="2210" y="13351"/>
                      <a:pt x="2135" y="13365"/>
                      <a:pt x="2084" y="13416"/>
                    </a:cubicBezTo>
                    <a:cubicBezTo>
                      <a:pt x="2036" y="13475"/>
                      <a:pt x="2001" y="13547"/>
                      <a:pt x="1989" y="13618"/>
                    </a:cubicBezTo>
                    <a:cubicBezTo>
                      <a:pt x="1905" y="13940"/>
                      <a:pt x="1655" y="14190"/>
                      <a:pt x="1346" y="14273"/>
                    </a:cubicBezTo>
                    <a:cubicBezTo>
                      <a:pt x="1251" y="14309"/>
                      <a:pt x="1155" y="14357"/>
                      <a:pt x="1084" y="14416"/>
                    </a:cubicBezTo>
                    <a:cubicBezTo>
                      <a:pt x="1132" y="14511"/>
                      <a:pt x="1179" y="14595"/>
                      <a:pt x="1227" y="14690"/>
                    </a:cubicBezTo>
                    <a:lnTo>
                      <a:pt x="929" y="14833"/>
                    </a:lnTo>
                    <a:cubicBezTo>
                      <a:pt x="929" y="14845"/>
                      <a:pt x="929" y="14857"/>
                      <a:pt x="929" y="14869"/>
                    </a:cubicBezTo>
                    <a:cubicBezTo>
                      <a:pt x="1013" y="15666"/>
                      <a:pt x="893" y="16464"/>
                      <a:pt x="596" y="17214"/>
                    </a:cubicBezTo>
                    <a:cubicBezTo>
                      <a:pt x="548" y="17333"/>
                      <a:pt x="489" y="17440"/>
                      <a:pt x="441" y="17559"/>
                    </a:cubicBezTo>
                    <a:cubicBezTo>
                      <a:pt x="215" y="18071"/>
                      <a:pt x="0" y="18607"/>
                      <a:pt x="120" y="19071"/>
                    </a:cubicBezTo>
                    <a:cubicBezTo>
                      <a:pt x="548" y="19083"/>
                      <a:pt x="965" y="19143"/>
                      <a:pt x="1239" y="19500"/>
                    </a:cubicBezTo>
                    <a:cubicBezTo>
                      <a:pt x="1370" y="19702"/>
                      <a:pt x="1453" y="19929"/>
                      <a:pt x="1489" y="20167"/>
                    </a:cubicBezTo>
                    <a:cubicBezTo>
                      <a:pt x="1536" y="20405"/>
                      <a:pt x="1596" y="20631"/>
                      <a:pt x="1739" y="20750"/>
                    </a:cubicBezTo>
                    <a:cubicBezTo>
                      <a:pt x="1862" y="20851"/>
                      <a:pt x="2019" y="20878"/>
                      <a:pt x="2196" y="20878"/>
                    </a:cubicBezTo>
                    <a:cubicBezTo>
                      <a:pt x="2311" y="20878"/>
                      <a:pt x="2434" y="20867"/>
                      <a:pt x="2560" y="20857"/>
                    </a:cubicBezTo>
                    <a:lnTo>
                      <a:pt x="2787" y="20834"/>
                    </a:lnTo>
                    <a:cubicBezTo>
                      <a:pt x="2827" y="20829"/>
                      <a:pt x="2868" y="20827"/>
                      <a:pt x="2909" y="20827"/>
                    </a:cubicBezTo>
                    <a:cubicBezTo>
                      <a:pt x="3189" y="20827"/>
                      <a:pt x="3461" y="20932"/>
                      <a:pt x="3680" y="21119"/>
                    </a:cubicBezTo>
                    <a:cubicBezTo>
                      <a:pt x="3799" y="21238"/>
                      <a:pt x="3870" y="21405"/>
                      <a:pt x="3858" y="21584"/>
                    </a:cubicBezTo>
                    <a:lnTo>
                      <a:pt x="3858" y="21655"/>
                    </a:lnTo>
                    <a:lnTo>
                      <a:pt x="3799" y="21703"/>
                    </a:lnTo>
                    <a:cubicBezTo>
                      <a:pt x="2858" y="22488"/>
                      <a:pt x="2239" y="23596"/>
                      <a:pt x="2060" y="24810"/>
                    </a:cubicBezTo>
                    <a:cubicBezTo>
                      <a:pt x="2189" y="24783"/>
                      <a:pt x="2320" y="24769"/>
                      <a:pt x="2451" y="24769"/>
                    </a:cubicBezTo>
                    <a:cubicBezTo>
                      <a:pt x="2830" y="24769"/>
                      <a:pt x="3209" y="24881"/>
                      <a:pt x="3537" y="25084"/>
                    </a:cubicBezTo>
                    <a:lnTo>
                      <a:pt x="3560" y="25108"/>
                    </a:lnTo>
                    <a:cubicBezTo>
                      <a:pt x="3608" y="25132"/>
                      <a:pt x="3656" y="25167"/>
                      <a:pt x="3715" y="25179"/>
                    </a:cubicBezTo>
                    <a:cubicBezTo>
                      <a:pt x="3787" y="25179"/>
                      <a:pt x="3858" y="25155"/>
                      <a:pt x="3918" y="25120"/>
                    </a:cubicBezTo>
                    <a:cubicBezTo>
                      <a:pt x="4025" y="25060"/>
                      <a:pt x="4132" y="25025"/>
                      <a:pt x="4251" y="25013"/>
                    </a:cubicBezTo>
                    <a:cubicBezTo>
                      <a:pt x="4430" y="25025"/>
                      <a:pt x="4596" y="25096"/>
                      <a:pt x="4739" y="25215"/>
                    </a:cubicBezTo>
                    <a:cubicBezTo>
                      <a:pt x="4811" y="25275"/>
                      <a:pt x="4882" y="25322"/>
                      <a:pt x="4965" y="25346"/>
                    </a:cubicBezTo>
                    <a:cubicBezTo>
                      <a:pt x="5013" y="25358"/>
                      <a:pt x="5061" y="25370"/>
                      <a:pt x="5108" y="25370"/>
                    </a:cubicBezTo>
                    <a:cubicBezTo>
                      <a:pt x="5168" y="25370"/>
                      <a:pt x="5239" y="25382"/>
                      <a:pt x="5299" y="25394"/>
                    </a:cubicBezTo>
                    <a:cubicBezTo>
                      <a:pt x="5454" y="25441"/>
                      <a:pt x="5608" y="25525"/>
                      <a:pt x="5715" y="25644"/>
                    </a:cubicBezTo>
                    <a:cubicBezTo>
                      <a:pt x="5775" y="25703"/>
                      <a:pt x="5835" y="25763"/>
                      <a:pt x="5894" y="25822"/>
                    </a:cubicBezTo>
                    <a:lnTo>
                      <a:pt x="9585" y="25941"/>
                    </a:lnTo>
                    <a:cubicBezTo>
                      <a:pt x="9738" y="25951"/>
                      <a:pt x="9893" y="25957"/>
                      <a:pt x="10049" y="25957"/>
                    </a:cubicBezTo>
                    <a:cubicBezTo>
                      <a:pt x="10270" y="25957"/>
                      <a:pt x="10493" y="25945"/>
                      <a:pt x="10716" y="25917"/>
                    </a:cubicBezTo>
                    <a:cubicBezTo>
                      <a:pt x="10907" y="25894"/>
                      <a:pt x="11097" y="25858"/>
                      <a:pt x="11288" y="25822"/>
                    </a:cubicBezTo>
                    <a:cubicBezTo>
                      <a:pt x="11615" y="25755"/>
                      <a:pt x="11952" y="25688"/>
                      <a:pt x="12281" y="25688"/>
                    </a:cubicBezTo>
                    <a:cubicBezTo>
                      <a:pt x="12478" y="25688"/>
                      <a:pt x="12672" y="25712"/>
                      <a:pt x="12859" y="25775"/>
                    </a:cubicBezTo>
                    <a:cubicBezTo>
                      <a:pt x="12907" y="25429"/>
                      <a:pt x="12859" y="25072"/>
                      <a:pt x="12740" y="24739"/>
                    </a:cubicBezTo>
                    <a:lnTo>
                      <a:pt x="12681" y="24572"/>
                    </a:lnTo>
                    <a:lnTo>
                      <a:pt x="12847" y="24513"/>
                    </a:lnTo>
                    <a:cubicBezTo>
                      <a:pt x="13121" y="24405"/>
                      <a:pt x="13324" y="24155"/>
                      <a:pt x="13359" y="23858"/>
                    </a:cubicBezTo>
                    <a:lnTo>
                      <a:pt x="13371" y="23703"/>
                    </a:lnTo>
                    <a:lnTo>
                      <a:pt x="14717" y="23667"/>
                    </a:lnTo>
                    <a:cubicBezTo>
                      <a:pt x="13836" y="22667"/>
                      <a:pt x="13133" y="21524"/>
                      <a:pt x="12645" y="20298"/>
                    </a:cubicBezTo>
                    <a:cubicBezTo>
                      <a:pt x="12407" y="19726"/>
                      <a:pt x="12228" y="19143"/>
                      <a:pt x="12050" y="18583"/>
                    </a:cubicBezTo>
                    <a:cubicBezTo>
                      <a:pt x="11978" y="18357"/>
                      <a:pt x="11907" y="18131"/>
                      <a:pt x="11835" y="17917"/>
                    </a:cubicBezTo>
                    <a:lnTo>
                      <a:pt x="11728" y="17595"/>
                    </a:lnTo>
                    <a:lnTo>
                      <a:pt x="12050" y="17690"/>
                    </a:lnTo>
                    <a:cubicBezTo>
                      <a:pt x="12386" y="17802"/>
                      <a:pt x="12739" y="17861"/>
                      <a:pt x="13094" y="17861"/>
                    </a:cubicBezTo>
                    <a:cubicBezTo>
                      <a:pt x="13342" y="17861"/>
                      <a:pt x="13591" y="17832"/>
                      <a:pt x="13836" y="17774"/>
                    </a:cubicBezTo>
                    <a:cubicBezTo>
                      <a:pt x="14133" y="17702"/>
                      <a:pt x="14431" y="17607"/>
                      <a:pt x="14729" y="17488"/>
                    </a:cubicBezTo>
                    <a:lnTo>
                      <a:pt x="17050" y="16607"/>
                    </a:lnTo>
                    <a:cubicBezTo>
                      <a:pt x="17253" y="15357"/>
                      <a:pt x="17157" y="14059"/>
                      <a:pt x="16764" y="12844"/>
                    </a:cubicBezTo>
                    <a:cubicBezTo>
                      <a:pt x="16729" y="12725"/>
                      <a:pt x="16681" y="12594"/>
                      <a:pt x="16645" y="12475"/>
                    </a:cubicBezTo>
                    <a:cubicBezTo>
                      <a:pt x="16503" y="12094"/>
                      <a:pt x="16395" y="11713"/>
                      <a:pt x="16336" y="11320"/>
                    </a:cubicBezTo>
                    <a:cubicBezTo>
                      <a:pt x="16241" y="10642"/>
                      <a:pt x="16395" y="9939"/>
                      <a:pt x="16753" y="9356"/>
                    </a:cubicBezTo>
                    <a:cubicBezTo>
                      <a:pt x="16550" y="9118"/>
                      <a:pt x="16407" y="8820"/>
                      <a:pt x="16372" y="8499"/>
                    </a:cubicBezTo>
                    <a:lnTo>
                      <a:pt x="15479" y="8463"/>
                    </a:lnTo>
                    <a:cubicBezTo>
                      <a:pt x="15544" y="7872"/>
                      <a:pt x="14865" y="7502"/>
                      <a:pt x="14255" y="7502"/>
                    </a:cubicBezTo>
                    <a:cubicBezTo>
                      <a:pt x="14202" y="7502"/>
                      <a:pt x="14149" y="7505"/>
                      <a:pt x="14097" y="7510"/>
                    </a:cubicBezTo>
                    <a:cubicBezTo>
                      <a:pt x="13539" y="7562"/>
                      <a:pt x="12999" y="7802"/>
                      <a:pt x="12445" y="7802"/>
                    </a:cubicBezTo>
                    <a:cubicBezTo>
                      <a:pt x="12361" y="7802"/>
                      <a:pt x="12277" y="7797"/>
                      <a:pt x="12192" y="7784"/>
                    </a:cubicBezTo>
                    <a:cubicBezTo>
                      <a:pt x="11247" y="7634"/>
                      <a:pt x="10477" y="6602"/>
                      <a:pt x="9583" y="6602"/>
                    </a:cubicBezTo>
                    <a:cubicBezTo>
                      <a:pt x="9486" y="6602"/>
                      <a:pt x="9388" y="6614"/>
                      <a:pt x="9287" y="6641"/>
                    </a:cubicBezTo>
                    <a:cubicBezTo>
                      <a:pt x="9156" y="5927"/>
                      <a:pt x="9025" y="5201"/>
                      <a:pt x="9133" y="4486"/>
                    </a:cubicBezTo>
                    <a:cubicBezTo>
                      <a:pt x="9240" y="3760"/>
                      <a:pt x="9633" y="3046"/>
                      <a:pt x="10299" y="2748"/>
                    </a:cubicBezTo>
                    <a:cubicBezTo>
                      <a:pt x="10728" y="2546"/>
                      <a:pt x="11311" y="2462"/>
                      <a:pt x="11419" y="1998"/>
                    </a:cubicBezTo>
                    <a:cubicBezTo>
                      <a:pt x="11573" y="1355"/>
                      <a:pt x="10549" y="629"/>
                      <a:pt x="11049" y="200"/>
                    </a:cubicBezTo>
                    <a:cubicBezTo>
                      <a:pt x="10913" y="72"/>
                      <a:pt x="10727" y="1"/>
                      <a:pt x="105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39"/>
              <p:cNvSpPr/>
              <p:nvPr/>
            </p:nvSpPr>
            <p:spPr>
              <a:xfrm>
                <a:off x="3960000" y="2968500"/>
                <a:ext cx="83075" cy="61800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2472" extrusionOk="0">
                    <a:moveTo>
                      <a:pt x="232" y="1"/>
                    </a:moveTo>
                    <a:cubicBezTo>
                      <a:pt x="148" y="1"/>
                      <a:pt x="66" y="32"/>
                      <a:pt x="1" y="90"/>
                    </a:cubicBezTo>
                    <a:lnTo>
                      <a:pt x="239" y="352"/>
                    </a:lnTo>
                    <a:cubicBezTo>
                      <a:pt x="263" y="364"/>
                      <a:pt x="287" y="399"/>
                      <a:pt x="298" y="423"/>
                    </a:cubicBezTo>
                    <a:cubicBezTo>
                      <a:pt x="346" y="530"/>
                      <a:pt x="394" y="638"/>
                      <a:pt x="417" y="745"/>
                    </a:cubicBezTo>
                    <a:cubicBezTo>
                      <a:pt x="477" y="971"/>
                      <a:pt x="548" y="1197"/>
                      <a:pt x="703" y="1328"/>
                    </a:cubicBezTo>
                    <a:cubicBezTo>
                      <a:pt x="787" y="1388"/>
                      <a:pt x="894" y="1435"/>
                      <a:pt x="1001" y="1447"/>
                    </a:cubicBezTo>
                    <a:cubicBezTo>
                      <a:pt x="1141" y="1472"/>
                      <a:pt x="1284" y="1484"/>
                      <a:pt x="1428" y="1484"/>
                    </a:cubicBezTo>
                    <a:cubicBezTo>
                      <a:pt x="1699" y="1484"/>
                      <a:pt x="1971" y="1442"/>
                      <a:pt x="2227" y="1364"/>
                    </a:cubicBezTo>
                    <a:lnTo>
                      <a:pt x="2346" y="1316"/>
                    </a:lnTo>
                    <a:cubicBezTo>
                      <a:pt x="2453" y="1269"/>
                      <a:pt x="2584" y="1245"/>
                      <a:pt x="2703" y="1233"/>
                    </a:cubicBezTo>
                    <a:cubicBezTo>
                      <a:pt x="2811" y="1233"/>
                      <a:pt x="2942" y="1280"/>
                      <a:pt x="2965" y="1376"/>
                    </a:cubicBezTo>
                    <a:cubicBezTo>
                      <a:pt x="2965" y="1471"/>
                      <a:pt x="2942" y="1566"/>
                      <a:pt x="2894" y="1650"/>
                    </a:cubicBezTo>
                    <a:cubicBezTo>
                      <a:pt x="2870" y="1709"/>
                      <a:pt x="2846" y="1757"/>
                      <a:pt x="2834" y="1816"/>
                    </a:cubicBezTo>
                    <a:cubicBezTo>
                      <a:pt x="2775" y="1983"/>
                      <a:pt x="2799" y="2185"/>
                      <a:pt x="2918" y="2340"/>
                    </a:cubicBezTo>
                    <a:cubicBezTo>
                      <a:pt x="2977" y="2423"/>
                      <a:pt x="3073" y="2471"/>
                      <a:pt x="3180" y="2471"/>
                    </a:cubicBezTo>
                    <a:cubicBezTo>
                      <a:pt x="3192" y="2471"/>
                      <a:pt x="3204" y="2459"/>
                      <a:pt x="3215" y="2459"/>
                    </a:cubicBezTo>
                    <a:lnTo>
                      <a:pt x="3180" y="2126"/>
                    </a:lnTo>
                    <a:cubicBezTo>
                      <a:pt x="3144" y="2066"/>
                      <a:pt x="3132" y="1983"/>
                      <a:pt x="3156" y="1923"/>
                    </a:cubicBezTo>
                    <a:cubicBezTo>
                      <a:pt x="3168" y="1876"/>
                      <a:pt x="3192" y="1828"/>
                      <a:pt x="3204" y="1792"/>
                    </a:cubicBezTo>
                    <a:cubicBezTo>
                      <a:pt x="3287" y="1626"/>
                      <a:pt x="3323" y="1447"/>
                      <a:pt x="3287" y="1269"/>
                    </a:cubicBezTo>
                    <a:cubicBezTo>
                      <a:pt x="3215" y="1007"/>
                      <a:pt x="2930" y="888"/>
                      <a:pt x="2692" y="888"/>
                    </a:cubicBezTo>
                    <a:cubicBezTo>
                      <a:pt x="2537" y="899"/>
                      <a:pt x="2382" y="935"/>
                      <a:pt x="2227" y="995"/>
                    </a:cubicBezTo>
                    <a:lnTo>
                      <a:pt x="2120" y="1030"/>
                    </a:lnTo>
                    <a:cubicBezTo>
                      <a:pt x="1897" y="1100"/>
                      <a:pt x="1664" y="1139"/>
                      <a:pt x="1431" y="1139"/>
                    </a:cubicBezTo>
                    <a:cubicBezTo>
                      <a:pt x="1303" y="1139"/>
                      <a:pt x="1175" y="1127"/>
                      <a:pt x="1049" y="1102"/>
                    </a:cubicBezTo>
                    <a:cubicBezTo>
                      <a:pt x="1001" y="1102"/>
                      <a:pt x="953" y="1090"/>
                      <a:pt x="918" y="1066"/>
                    </a:cubicBezTo>
                    <a:cubicBezTo>
                      <a:pt x="834" y="935"/>
                      <a:pt x="775" y="804"/>
                      <a:pt x="751" y="649"/>
                    </a:cubicBezTo>
                    <a:cubicBezTo>
                      <a:pt x="715" y="507"/>
                      <a:pt x="668" y="376"/>
                      <a:pt x="596" y="245"/>
                    </a:cubicBezTo>
                    <a:cubicBezTo>
                      <a:pt x="548" y="161"/>
                      <a:pt x="477" y="90"/>
                      <a:pt x="394" y="42"/>
                    </a:cubicBezTo>
                    <a:cubicBezTo>
                      <a:pt x="342" y="14"/>
                      <a:pt x="287" y="1"/>
                      <a:pt x="2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39"/>
              <p:cNvSpPr/>
              <p:nvPr/>
            </p:nvSpPr>
            <p:spPr>
              <a:xfrm>
                <a:off x="3965650" y="2941850"/>
                <a:ext cx="5540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1275" extrusionOk="0">
                    <a:moveTo>
                      <a:pt x="2144" y="1"/>
                    </a:moveTo>
                    <a:lnTo>
                      <a:pt x="1775" y="84"/>
                    </a:lnTo>
                    <a:cubicBezTo>
                      <a:pt x="1644" y="108"/>
                      <a:pt x="1537" y="180"/>
                      <a:pt x="1465" y="287"/>
                    </a:cubicBezTo>
                    <a:cubicBezTo>
                      <a:pt x="1299" y="477"/>
                      <a:pt x="1120" y="644"/>
                      <a:pt x="918" y="787"/>
                    </a:cubicBezTo>
                    <a:cubicBezTo>
                      <a:pt x="870" y="822"/>
                      <a:pt x="811" y="870"/>
                      <a:pt x="751" y="894"/>
                    </a:cubicBezTo>
                    <a:cubicBezTo>
                      <a:pt x="692" y="902"/>
                      <a:pt x="633" y="911"/>
                      <a:pt x="574" y="911"/>
                    </a:cubicBezTo>
                    <a:cubicBezTo>
                      <a:pt x="550" y="911"/>
                      <a:pt x="525" y="909"/>
                      <a:pt x="501" y="906"/>
                    </a:cubicBezTo>
                    <a:cubicBezTo>
                      <a:pt x="459" y="897"/>
                      <a:pt x="417" y="892"/>
                      <a:pt x="374" y="892"/>
                    </a:cubicBezTo>
                    <a:cubicBezTo>
                      <a:pt x="247" y="892"/>
                      <a:pt x="117" y="933"/>
                      <a:pt x="1" y="1013"/>
                    </a:cubicBezTo>
                    <a:lnTo>
                      <a:pt x="227" y="1275"/>
                    </a:lnTo>
                    <a:cubicBezTo>
                      <a:pt x="273" y="1252"/>
                      <a:pt x="329" y="1239"/>
                      <a:pt x="389" y="1239"/>
                    </a:cubicBezTo>
                    <a:cubicBezTo>
                      <a:pt x="422" y="1239"/>
                      <a:pt x="455" y="1243"/>
                      <a:pt x="489" y="1251"/>
                    </a:cubicBezTo>
                    <a:cubicBezTo>
                      <a:pt x="519" y="1254"/>
                      <a:pt x="549" y="1256"/>
                      <a:pt x="580" y="1256"/>
                    </a:cubicBezTo>
                    <a:cubicBezTo>
                      <a:pt x="673" y="1256"/>
                      <a:pt x="769" y="1242"/>
                      <a:pt x="858" y="1215"/>
                    </a:cubicBezTo>
                    <a:cubicBezTo>
                      <a:pt x="953" y="1180"/>
                      <a:pt x="1049" y="1120"/>
                      <a:pt x="1132" y="1049"/>
                    </a:cubicBezTo>
                    <a:cubicBezTo>
                      <a:pt x="1358" y="894"/>
                      <a:pt x="1561" y="703"/>
                      <a:pt x="1739" y="501"/>
                    </a:cubicBezTo>
                    <a:cubicBezTo>
                      <a:pt x="1751" y="477"/>
                      <a:pt x="1775" y="453"/>
                      <a:pt x="1787" y="441"/>
                    </a:cubicBezTo>
                    <a:cubicBezTo>
                      <a:pt x="1811" y="430"/>
                      <a:pt x="1835" y="430"/>
                      <a:pt x="1858" y="430"/>
                    </a:cubicBezTo>
                    <a:lnTo>
                      <a:pt x="2216" y="334"/>
                    </a:lnTo>
                    <a:lnTo>
                      <a:pt x="21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98" name="Google Shape;1198;p39"/>
            <p:cNvSpPr/>
            <p:nvPr/>
          </p:nvSpPr>
          <p:spPr>
            <a:xfrm>
              <a:off x="3678347" y="1386019"/>
              <a:ext cx="1635154" cy="1522790"/>
            </a:xfrm>
            <a:custGeom>
              <a:avLst/>
              <a:gdLst/>
              <a:ahLst/>
              <a:cxnLst/>
              <a:rect l="l" t="t" r="r" b="b"/>
              <a:pathLst>
                <a:path w="49936" h="49948" fill="none" extrusionOk="0">
                  <a:moveTo>
                    <a:pt x="49935" y="24980"/>
                  </a:moveTo>
                  <a:cubicBezTo>
                    <a:pt x="49935" y="38768"/>
                    <a:pt x="38755" y="49947"/>
                    <a:pt x="24968" y="49947"/>
                  </a:cubicBezTo>
                  <a:cubicBezTo>
                    <a:pt x="11180" y="49947"/>
                    <a:pt x="0" y="38768"/>
                    <a:pt x="0" y="24980"/>
                  </a:cubicBezTo>
                  <a:cubicBezTo>
                    <a:pt x="0" y="11181"/>
                    <a:pt x="11180" y="1"/>
                    <a:pt x="24968" y="1"/>
                  </a:cubicBezTo>
                  <a:cubicBezTo>
                    <a:pt x="38755" y="1"/>
                    <a:pt x="49935" y="11181"/>
                    <a:pt x="49935" y="2498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9" name="Google Shape;1199;p39"/>
          <p:cNvSpPr txBox="1"/>
          <p:nvPr/>
        </p:nvSpPr>
        <p:spPr>
          <a:xfrm>
            <a:off x="974438" y="1563313"/>
            <a:ext cx="2633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B1523D"/>
                </a:solidFill>
                <a:latin typeface="Rajdhani"/>
                <a:ea typeface="Rajdhani"/>
                <a:cs typeface="Rajdhani"/>
                <a:sym typeface="Rajdhani"/>
              </a:rPr>
              <a:t>52°0′ N 0°0′ W</a:t>
            </a:r>
            <a:endParaRPr sz="2400" b="1">
              <a:solidFill>
                <a:srgbClr val="B1523D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00" name="Google Shape;1200;p39"/>
          <p:cNvSpPr txBox="1"/>
          <p:nvPr/>
        </p:nvSpPr>
        <p:spPr>
          <a:xfrm>
            <a:off x="1031725" y="1908698"/>
            <a:ext cx="25188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E4C3E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Geographic situation</a:t>
            </a:r>
            <a:endParaRPr sz="1600">
              <a:solidFill>
                <a:srgbClr val="5E4C3E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1201" name="Google Shape;1201;p39"/>
          <p:cNvSpPr txBox="1"/>
          <p:nvPr/>
        </p:nvSpPr>
        <p:spPr>
          <a:xfrm>
            <a:off x="974438" y="2489788"/>
            <a:ext cx="2633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B1523D"/>
                </a:solidFill>
                <a:latin typeface="Rajdhani"/>
                <a:ea typeface="Rajdhani"/>
                <a:cs typeface="Rajdhani"/>
                <a:sym typeface="Rajdhani"/>
              </a:rPr>
              <a:t>1,572 km</a:t>
            </a:r>
            <a:r>
              <a:rPr lang="en" sz="2400" b="1" baseline="30000">
                <a:solidFill>
                  <a:srgbClr val="B1523D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sz="2400" b="1" baseline="30000">
              <a:solidFill>
                <a:srgbClr val="B1523D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02" name="Google Shape;1202;p39"/>
          <p:cNvSpPr txBox="1"/>
          <p:nvPr/>
        </p:nvSpPr>
        <p:spPr>
          <a:xfrm>
            <a:off x="1031725" y="2835173"/>
            <a:ext cx="25188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E4C3E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It’s the area of London</a:t>
            </a:r>
            <a:endParaRPr sz="1600">
              <a:solidFill>
                <a:srgbClr val="5E4C3E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1203" name="Google Shape;1203;p39"/>
          <p:cNvSpPr txBox="1"/>
          <p:nvPr/>
        </p:nvSpPr>
        <p:spPr>
          <a:xfrm>
            <a:off x="974450" y="3416275"/>
            <a:ext cx="329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0000"/>
                </a:solidFill>
                <a:latin typeface="Rajdhani"/>
                <a:ea typeface="Rajdhani"/>
                <a:cs typeface="Rajdhani"/>
                <a:sym typeface="Rajdhani"/>
              </a:rPr>
              <a:t>Killed : 43,500 civilians</a:t>
            </a:r>
            <a:endParaRPr sz="2400" b="1">
              <a:solidFill>
                <a:srgbClr val="FF0000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04" name="Google Shape;1204;p39"/>
          <p:cNvSpPr txBox="1"/>
          <p:nvPr/>
        </p:nvSpPr>
        <p:spPr>
          <a:xfrm>
            <a:off x="1031725" y="3761648"/>
            <a:ext cx="25188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E4C3E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Expected Kill : 55,000</a:t>
            </a:r>
            <a:endParaRPr sz="1600">
              <a:solidFill>
                <a:srgbClr val="5E4C3E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1205" name="Google Shape;1205;p39"/>
          <p:cNvSpPr/>
          <p:nvPr/>
        </p:nvSpPr>
        <p:spPr>
          <a:xfrm>
            <a:off x="3997800" y="1413850"/>
            <a:ext cx="1267590" cy="1669820"/>
          </a:xfrm>
          <a:custGeom>
            <a:avLst/>
            <a:gdLst/>
            <a:ahLst/>
            <a:cxnLst/>
            <a:rect l="l" t="t" r="r" b="b"/>
            <a:pathLst>
              <a:path w="14443" h="22825" extrusionOk="0">
                <a:moveTo>
                  <a:pt x="7418" y="1536"/>
                </a:moveTo>
                <a:lnTo>
                  <a:pt x="7418" y="1536"/>
                </a:lnTo>
                <a:cubicBezTo>
                  <a:pt x="7418" y="1538"/>
                  <a:pt x="7418" y="1540"/>
                  <a:pt x="7419" y="1541"/>
                </a:cubicBezTo>
                <a:lnTo>
                  <a:pt x="7419" y="1541"/>
                </a:lnTo>
                <a:cubicBezTo>
                  <a:pt x="7419" y="1539"/>
                  <a:pt x="7419" y="1537"/>
                  <a:pt x="7418" y="1536"/>
                </a:cubicBezTo>
                <a:close/>
                <a:moveTo>
                  <a:pt x="4255" y="15129"/>
                </a:moveTo>
                <a:lnTo>
                  <a:pt x="4255" y="15129"/>
                </a:lnTo>
                <a:cubicBezTo>
                  <a:pt x="4215" y="15131"/>
                  <a:pt x="4174" y="15136"/>
                  <a:pt x="4132" y="15145"/>
                </a:cubicBezTo>
                <a:lnTo>
                  <a:pt x="4255" y="15129"/>
                </a:lnTo>
                <a:close/>
                <a:moveTo>
                  <a:pt x="9073" y="0"/>
                </a:moveTo>
                <a:cubicBezTo>
                  <a:pt x="9169" y="405"/>
                  <a:pt x="9264" y="810"/>
                  <a:pt x="9359" y="1227"/>
                </a:cubicBezTo>
                <a:lnTo>
                  <a:pt x="8168" y="1167"/>
                </a:lnTo>
                <a:lnTo>
                  <a:pt x="8168" y="1167"/>
                </a:lnTo>
                <a:cubicBezTo>
                  <a:pt x="8276" y="1393"/>
                  <a:pt x="8466" y="1572"/>
                  <a:pt x="8680" y="1679"/>
                </a:cubicBezTo>
                <a:cubicBezTo>
                  <a:pt x="8593" y="2000"/>
                  <a:pt x="8330" y="2152"/>
                  <a:pt x="8066" y="2152"/>
                </a:cubicBezTo>
                <a:cubicBezTo>
                  <a:pt x="7753" y="2152"/>
                  <a:pt x="7440" y="1939"/>
                  <a:pt x="7419" y="1541"/>
                </a:cubicBezTo>
                <a:lnTo>
                  <a:pt x="7419" y="1541"/>
                </a:lnTo>
                <a:cubicBezTo>
                  <a:pt x="7414" y="1631"/>
                  <a:pt x="7108" y="2705"/>
                  <a:pt x="7061" y="2775"/>
                </a:cubicBezTo>
                <a:cubicBezTo>
                  <a:pt x="6909" y="3173"/>
                  <a:pt x="6745" y="3561"/>
                  <a:pt x="6216" y="3561"/>
                </a:cubicBezTo>
                <a:cubicBezTo>
                  <a:pt x="6208" y="3561"/>
                  <a:pt x="6200" y="3561"/>
                  <a:pt x="6192" y="3560"/>
                </a:cubicBezTo>
                <a:lnTo>
                  <a:pt x="6192" y="3560"/>
                </a:lnTo>
                <a:cubicBezTo>
                  <a:pt x="6269" y="3868"/>
                  <a:pt x="6547" y="4074"/>
                  <a:pt x="6851" y="4074"/>
                </a:cubicBezTo>
                <a:cubicBezTo>
                  <a:pt x="6924" y="4074"/>
                  <a:pt x="6999" y="4062"/>
                  <a:pt x="7073" y="4037"/>
                </a:cubicBezTo>
                <a:lnTo>
                  <a:pt x="7073" y="4037"/>
                </a:lnTo>
                <a:cubicBezTo>
                  <a:pt x="6954" y="4930"/>
                  <a:pt x="6966" y="5835"/>
                  <a:pt x="6799" y="6727"/>
                </a:cubicBezTo>
                <a:cubicBezTo>
                  <a:pt x="6621" y="7609"/>
                  <a:pt x="6216" y="8502"/>
                  <a:pt x="5454" y="8990"/>
                </a:cubicBezTo>
                <a:cubicBezTo>
                  <a:pt x="5251" y="9121"/>
                  <a:pt x="5013" y="9228"/>
                  <a:pt x="4858" y="9430"/>
                </a:cubicBezTo>
                <a:cubicBezTo>
                  <a:pt x="4716" y="9645"/>
                  <a:pt x="4728" y="9990"/>
                  <a:pt x="4954" y="10085"/>
                </a:cubicBezTo>
                <a:cubicBezTo>
                  <a:pt x="5023" y="10108"/>
                  <a:pt x="5092" y="10121"/>
                  <a:pt x="5161" y="10121"/>
                </a:cubicBezTo>
                <a:cubicBezTo>
                  <a:pt x="5199" y="10121"/>
                  <a:pt x="5237" y="10117"/>
                  <a:pt x="5275" y="10109"/>
                </a:cubicBezTo>
                <a:lnTo>
                  <a:pt x="6906" y="9942"/>
                </a:lnTo>
                <a:cubicBezTo>
                  <a:pt x="7013" y="9919"/>
                  <a:pt x="7122" y="9908"/>
                  <a:pt x="7231" y="9908"/>
                </a:cubicBezTo>
                <a:cubicBezTo>
                  <a:pt x="7401" y="9908"/>
                  <a:pt x="7573" y="9934"/>
                  <a:pt x="7740" y="9978"/>
                </a:cubicBezTo>
                <a:cubicBezTo>
                  <a:pt x="8002" y="10085"/>
                  <a:pt x="8204" y="10359"/>
                  <a:pt x="8145" y="10621"/>
                </a:cubicBezTo>
                <a:cubicBezTo>
                  <a:pt x="8083" y="10598"/>
                  <a:pt x="8022" y="10588"/>
                  <a:pt x="7961" y="10588"/>
                </a:cubicBezTo>
                <a:cubicBezTo>
                  <a:pt x="7507" y="10588"/>
                  <a:pt x="7111" y="11175"/>
                  <a:pt x="7216" y="11669"/>
                </a:cubicBezTo>
                <a:cubicBezTo>
                  <a:pt x="7347" y="12228"/>
                  <a:pt x="7835" y="12609"/>
                  <a:pt x="8287" y="12943"/>
                </a:cubicBezTo>
                <a:cubicBezTo>
                  <a:pt x="7704" y="13121"/>
                  <a:pt x="7323" y="13657"/>
                  <a:pt x="7335" y="14264"/>
                </a:cubicBezTo>
                <a:cubicBezTo>
                  <a:pt x="7359" y="14669"/>
                  <a:pt x="7442" y="15264"/>
                  <a:pt x="7037" y="15312"/>
                </a:cubicBezTo>
                <a:lnTo>
                  <a:pt x="6609" y="14824"/>
                </a:lnTo>
                <a:lnTo>
                  <a:pt x="4255" y="15129"/>
                </a:lnTo>
                <a:lnTo>
                  <a:pt x="4255" y="15129"/>
                </a:lnTo>
                <a:cubicBezTo>
                  <a:pt x="4263" y="15129"/>
                  <a:pt x="4271" y="15129"/>
                  <a:pt x="4280" y="15129"/>
                </a:cubicBezTo>
                <a:cubicBezTo>
                  <a:pt x="4852" y="15129"/>
                  <a:pt x="5285" y="15873"/>
                  <a:pt x="5120" y="16455"/>
                </a:cubicBezTo>
                <a:cubicBezTo>
                  <a:pt x="4942" y="17074"/>
                  <a:pt x="4323" y="17491"/>
                  <a:pt x="3692" y="17622"/>
                </a:cubicBezTo>
                <a:cubicBezTo>
                  <a:pt x="3477" y="17665"/>
                  <a:pt x="3262" y="17683"/>
                  <a:pt x="3046" y="17683"/>
                </a:cubicBezTo>
                <a:cubicBezTo>
                  <a:pt x="2613" y="17683"/>
                  <a:pt x="2180" y="17614"/>
                  <a:pt x="1751" y="17550"/>
                </a:cubicBezTo>
                <a:lnTo>
                  <a:pt x="1751" y="17550"/>
                </a:lnTo>
                <a:cubicBezTo>
                  <a:pt x="2632" y="17931"/>
                  <a:pt x="3537" y="18336"/>
                  <a:pt x="4263" y="18967"/>
                </a:cubicBezTo>
                <a:cubicBezTo>
                  <a:pt x="4545" y="19215"/>
                  <a:pt x="4932" y="19500"/>
                  <a:pt x="5259" y="19500"/>
                </a:cubicBezTo>
                <a:cubicBezTo>
                  <a:pt x="5388" y="19500"/>
                  <a:pt x="5508" y="19456"/>
                  <a:pt x="5609" y="19348"/>
                </a:cubicBezTo>
                <a:cubicBezTo>
                  <a:pt x="5513" y="19086"/>
                  <a:pt x="5704" y="18812"/>
                  <a:pt x="5978" y="18800"/>
                </a:cubicBezTo>
                <a:lnTo>
                  <a:pt x="5978" y="18800"/>
                </a:lnTo>
                <a:lnTo>
                  <a:pt x="5716" y="19360"/>
                </a:lnTo>
                <a:cubicBezTo>
                  <a:pt x="6144" y="19515"/>
                  <a:pt x="5966" y="20217"/>
                  <a:pt x="5549" y="20384"/>
                </a:cubicBezTo>
                <a:cubicBezTo>
                  <a:pt x="5409" y="20440"/>
                  <a:pt x="5263" y="20460"/>
                  <a:pt x="5114" y="20460"/>
                </a:cubicBezTo>
                <a:cubicBezTo>
                  <a:pt x="4821" y="20460"/>
                  <a:pt x="4515" y="20384"/>
                  <a:pt x="4216" y="20360"/>
                </a:cubicBezTo>
                <a:cubicBezTo>
                  <a:pt x="4146" y="20355"/>
                  <a:pt x="4077" y="20352"/>
                  <a:pt x="4007" y="20352"/>
                </a:cubicBezTo>
                <a:cubicBezTo>
                  <a:pt x="3339" y="20352"/>
                  <a:pt x="2673" y="20598"/>
                  <a:pt x="2037" y="20824"/>
                </a:cubicBezTo>
                <a:lnTo>
                  <a:pt x="1" y="21586"/>
                </a:lnTo>
                <a:cubicBezTo>
                  <a:pt x="68" y="21892"/>
                  <a:pt x="364" y="21992"/>
                  <a:pt x="696" y="21992"/>
                </a:cubicBezTo>
                <a:cubicBezTo>
                  <a:pt x="894" y="21992"/>
                  <a:pt x="1104" y="21957"/>
                  <a:pt x="1287" y="21908"/>
                </a:cubicBezTo>
                <a:cubicBezTo>
                  <a:pt x="1434" y="21864"/>
                  <a:pt x="1605" y="21838"/>
                  <a:pt x="1772" y="21838"/>
                </a:cubicBezTo>
                <a:cubicBezTo>
                  <a:pt x="2145" y="21838"/>
                  <a:pt x="2496" y="21967"/>
                  <a:pt x="2513" y="22313"/>
                </a:cubicBezTo>
                <a:cubicBezTo>
                  <a:pt x="2545" y="22317"/>
                  <a:pt x="2576" y="22320"/>
                  <a:pt x="2607" y="22320"/>
                </a:cubicBezTo>
                <a:cubicBezTo>
                  <a:pt x="3306" y="22320"/>
                  <a:pt x="3750" y="21174"/>
                  <a:pt x="4399" y="21174"/>
                </a:cubicBezTo>
                <a:cubicBezTo>
                  <a:pt x="4459" y="21174"/>
                  <a:pt x="4521" y="21184"/>
                  <a:pt x="4585" y="21205"/>
                </a:cubicBezTo>
                <a:cubicBezTo>
                  <a:pt x="4966" y="21325"/>
                  <a:pt x="5097" y="21813"/>
                  <a:pt x="5442" y="22039"/>
                </a:cubicBezTo>
                <a:cubicBezTo>
                  <a:pt x="5632" y="22158"/>
                  <a:pt x="5847" y="22217"/>
                  <a:pt x="6073" y="22241"/>
                </a:cubicBezTo>
                <a:lnTo>
                  <a:pt x="8323" y="22587"/>
                </a:lnTo>
                <a:cubicBezTo>
                  <a:pt x="8930" y="22682"/>
                  <a:pt x="9550" y="22777"/>
                  <a:pt x="10169" y="22813"/>
                </a:cubicBezTo>
                <a:cubicBezTo>
                  <a:pt x="10303" y="22820"/>
                  <a:pt x="10438" y="22824"/>
                  <a:pt x="10574" y="22824"/>
                </a:cubicBezTo>
                <a:cubicBezTo>
                  <a:pt x="11307" y="22824"/>
                  <a:pt x="12052" y="22701"/>
                  <a:pt x="12645" y="22289"/>
                </a:cubicBezTo>
                <a:lnTo>
                  <a:pt x="12645" y="22289"/>
                </a:lnTo>
                <a:cubicBezTo>
                  <a:pt x="12581" y="22309"/>
                  <a:pt x="12516" y="22318"/>
                  <a:pt x="12451" y="22318"/>
                </a:cubicBezTo>
                <a:cubicBezTo>
                  <a:pt x="11945" y="22318"/>
                  <a:pt x="11479" y="21738"/>
                  <a:pt x="11669" y="21241"/>
                </a:cubicBezTo>
                <a:cubicBezTo>
                  <a:pt x="12038" y="20241"/>
                  <a:pt x="13895" y="20634"/>
                  <a:pt x="14264" y="19646"/>
                </a:cubicBezTo>
                <a:cubicBezTo>
                  <a:pt x="14443" y="19158"/>
                  <a:pt x="14110" y="18610"/>
                  <a:pt x="13645" y="18372"/>
                </a:cubicBezTo>
                <a:cubicBezTo>
                  <a:pt x="13193" y="18134"/>
                  <a:pt x="12645" y="18134"/>
                  <a:pt x="12133" y="18134"/>
                </a:cubicBezTo>
                <a:cubicBezTo>
                  <a:pt x="12228" y="17562"/>
                  <a:pt x="12336" y="16967"/>
                  <a:pt x="12240" y="16395"/>
                </a:cubicBezTo>
                <a:cubicBezTo>
                  <a:pt x="12145" y="15824"/>
                  <a:pt x="11824" y="15252"/>
                  <a:pt x="11288" y="15026"/>
                </a:cubicBezTo>
                <a:lnTo>
                  <a:pt x="11931" y="14931"/>
                </a:lnTo>
                <a:cubicBezTo>
                  <a:pt x="12455" y="14467"/>
                  <a:pt x="12324" y="13633"/>
                  <a:pt x="12145" y="12954"/>
                </a:cubicBezTo>
                <a:lnTo>
                  <a:pt x="12002" y="12431"/>
                </a:lnTo>
                <a:cubicBezTo>
                  <a:pt x="11824" y="11728"/>
                  <a:pt x="11645" y="11026"/>
                  <a:pt x="11407" y="10347"/>
                </a:cubicBezTo>
                <a:cubicBezTo>
                  <a:pt x="11237" y="9901"/>
                  <a:pt x="10897" y="9370"/>
                  <a:pt x="10462" y="9370"/>
                </a:cubicBezTo>
                <a:cubicBezTo>
                  <a:pt x="10409" y="9370"/>
                  <a:pt x="10355" y="9378"/>
                  <a:pt x="10300" y="9394"/>
                </a:cubicBezTo>
                <a:cubicBezTo>
                  <a:pt x="10490" y="9335"/>
                  <a:pt x="10585" y="9133"/>
                  <a:pt x="10526" y="8954"/>
                </a:cubicBezTo>
                <a:cubicBezTo>
                  <a:pt x="10597" y="8359"/>
                  <a:pt x="10181" y="7811"/>
                  <a:pt x="9597" y="7716"/>
                </a:cubicBezTo>
                <a:cubicBezTo>
                  <a:pt x="9169" y="7668"/>
                  <a:pt x="8526" y="7751"/>
                  <a:pt x="8490" y="7323"/>
                </a:cubicBezTo>
                <a:cubicBezTo>
                  <a:pt x="8467" y="7076"/>
                  <a:pt x="8731" y="6892"/>
                  <a:pt x="8981" y="6892"/>
                </a:cubicBezTo>
                <a:cubicBezTo>
                  <a:pt x="8996" y="6892"/>
                  <a:pt x="9011" y="6893"/>
                  <a:pt x="9026" y="6894"/>
                </a:cubicBezTo>
                <a:cubicBezTo>
                  <a:pt x="9276" y="6930"/>
                  <a:pt x="9490" y="7108"/>
                  <a:pt x="9692" y="7275"/>
                </a:cubicBezTo>
                <a:cubicBezTo>
                  <a:pt x="9740" y="7013"/>
                  <a:pt x="9800" y="6739"/>
                  <a:pt x="9859" y="6477"/>
                </a:cubicBezTo>
                <a:cubicBezTo>
                  <a:pt x="10021" y="6553"/>
                  <a:pt x="10195" y="6587"/>
                  <a:pt x="10369" y="6587"/>
                </a:cubicBezTo>
                <a:cubicBezTo>
                  <a:pt x="10772" y="6587"/>
                  <a:pt x="11183" y="6406"/>
                  <a:pt x="11490" y="6132"/>
                </a:cubicBezTo>
                <a:cubicBezTo>
                  <a:pt x="11931" y="5751"/>
                  <a:pt x="12217" y="5203"/>
                  <a:pt x="12478" y="4680"/>
                </a:cubicBezTo>
                <a:cubicBezTo>
                  <a:pt x="12538" y="4584"/>
                  <a:pt x="12574" y="4465"/>
                  <a:pt x="12586" y="4358"/>
                </a:cubicBezTo>
                <a:cubicBezTo>
                  <a:pt x="12598" y="4072"/>
                  <a:pt x="12336" y="3870"/>
                  <a:pt x="12097" y="3739"/>
                </a:cubicBezTo>
                <a:cubicBezTo>
                  <a:pt x="11677" y="3533"/>
                  <a:pt x="11225" y="3432"/>
                  <a:pt x="10769" y="3432"/>
                </a:cubicBezTo>
                <a:cubicBezTo>
                  <a:pt x="10593" y="3432"/>
                  <a:pt x="10416" y="3447"/>
                  <a:pt x="10240" y="3477"/>
                </a:cubicBezTo>
                <a:cubicBezTo>
                  <a:pt x="10084" y="3508"/>
                  <a:pt x="9899" y="3536"/>
                  <a:pt x="9725" y="3536"/>
                </a:cubicBezTo>
                <a:cubicBezTo>
                  <a:pt x="9436" y="3536"/>
                  <a:pt x="9177" y="3459"/>
                  <a:pt x="9133" y="3191"/>
                </a:cubicBezTo>
                <a:cubicBezTo>
                  <a:pt x="9097" y="2977"/>
                  <a:pt x="9264" y="2763"/>
                  <a:pt x="9430" y="2620"/>
                </a:cubicBezTo>
                <a:cubicBezTo>
                  <a:pt x="10109" y="2001"/>
                  <a:pt x="10966" y="1608"/>
                  <a:pt x="11883" y="1489"/>
                </a:cubicBezTo>
                <a:cubicBezTo>
                  <a:pt x="11990" y="1024"/>
                  <a:pt x="11288" y="870"/>
                  <a:pt x="10812" y="834"/>
                </a:cubicBezTo>
                <a:cubicBezTo>
                  <a:pt x="10145" y="774"/>
                  <a:pt x="9538" y="477"/>
                  <a:pt x="90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AC352C"/>
              </a:highlight>
            </a:endParaRPr>
          </a:p>
        </p:txBody>
      </p:sp>
      <p:cxnSp>
        <p:nvCxnSpPr>
          <p:cNvPr id="1206" name="Google Shape;1206;p39"/>
          <p:cNvCxnSpPr/>
          <p:nvPr/>
        </p:nvCxnSpPr>
        <p:spPr>
          <a:xfrm rot="5400000" flipH="1">
            <a:off x="5338350" y="3022575"/>
            <a:ext cx="499800" cy="451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07" name="Google Shape;1207;p39"/>
          <p:cNvSpPr/>
          <p:nvPr/>
        </p:nvSpPr>
        <p:spPr>
          <a:xfrm>
            <a:off x="4741300" y="2722875"/>
            <a:ext cx="243900" cy="275400"/>
          </a:xfrm>
          <a:prstGeom prst="mathMultiply">
            <a:avLst>
              <a:gd name="adj1" fmla="val 23520"/>
            </a:avLst>
          </a:prstGeom>
          <a:solidFill>
            <a:srgbClr val="CC0000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8" name="Google Shape;1208;p39"/>
          <p:cNvSpPr txBox="1"/>
          <p:nvPr/>
        </p:nvSpPr>
        <p:spPr>
          <a:xfrm>
            <a:off x="758775" y="3990250"/>
            <a:ext cx="35061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E4C3E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Population of London : 8 million(1940)</a:t>
            </a:r>
            <a:endParaRPr sz="1600">
              <a:solidFill>
                <a:srgbClr val="5E4C3E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40"/>
          <p:cNvSpPr txBox="1">
            <a:spLocks noGrp="1"/>
          </p:cNvSpPr>
          <p:nvPr>
            <p:ph type="title" idx="7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THEIR STRATEGY ?</a:t>
            </a:r>
            <a:endParaRPr/>
          </a:p>
        </p:txBody>
      </p:sp>
      <p:sp>
        <p:nvSpPr>
          <p:cNvPr id="1214" name="Google Shape;1214;p40"/>
          <p:cNvSpPr txBox="1">
            <a:spLocks noGrp="1"/>
          </p:cNvSpPr>
          <p:nvPr>
            <p:ph type="title"/>
          </p:nvPr>
        </p:nvSpPr>
        <p:spPr>
          <a:xfrm>
            <a:off x="1139923" y="2749125"/>
            <a:ext cx="3725100" cy="4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Guidance(Targetted)</a:t>
            </a:r>
            <a:endParaRPr/>
          </a:p>
        </p:txBody>
      </p:sp>
      <p:sp>
        <p:nvSpPr>
          <p:cNvPr id="1215" name="Google Shape;1215;p40"/>
          <p:cNvSpPr txBox="1">
            <a:spLocks noGrp="1"/>
          </p:cNvSpPr>
          <p:nvPr>
            <p:ph type="title" idx="2"/>
          </p:nvPr>
        </p:nvSpPr>
        <p:spPr>
          <a:xfrm>
            <a:off x="1139775" y="1284213"/>
            <a:ext cx="2736900" cy="4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CHANCE</a:t>
            </a:r>
            <a:endParaRPr/>
          </a:p>
        </p:txBody>
      </p:sp>
      <p:sp>
        <p:nvSpPr>
          <p:cNvPr id="1216" name="Google Shape;1216;p40"/>
          <p:cNvSpPr txBox="1">
            <a:spLocks noGrp="1"/>
          </p:cNvSpPr>
          <p:nvPr>
            <p:ph type="title" idx="6"/>
          </p:nvPr>
        </p:nvSpPr>
        <p:spPr>
          <a:xfrm>
            <a:off x="1911450" y="1669425"/>
            <a:ext cx="3454500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/>
              <a:t>vs</a:t>
            </a:r>
            <a:endParaRPr sz="3200" b="1"/>
          </a:p>
        </p:txBody>
      </p:sp>
      <p:grpSp>
        <p:nvGrpSpPr>
          <p:cNvPr id="1217" name="Google Shape;1217;p40"/>
          <p:cNvGrpSpPr/>
          <p:nvPr/>
        </p:nvGrpSpPr>
        <p:grpSpPr>
          <a:xfrm>
            <a:off x="5113315" y="1383175"/>
            <a:ext cx="2386424" cy="2675135"/>
            <a:chOff x="5037115" y="1542338"/>
            <a:chExt cx="2386424" cy="2675135"/>
          </a:xfrm>
        </p:grpSpPr>
        <p:sp>
          <p:nvSpPr>
            <p:cNvPr id="1218" name="Google Shape;1218;p40"/>
            <p:cNvSpPr/>
            <p:nvPr/>
          </p:nvSpPr>
          <p:spPr>
            <a:xfrm>
              <a:off x="5062302" y="3113639"/>
              <a:ext cx="2361238" cy="433530"/>
            </a:xfrm>
            <a:custGeom>
              <a:avLst/>
              <a:gdLst/>
              <a:ahLst/>
              <a:cxnLst/>
              <a:rect l="l" t="t" r="r" b="b"/>
              <a:pathLst>
                <a:path w="33469" h="6145" extrusionOk="0">
                  <a:moveTo>
                    <a:pt x="6287" y="1"/>
                  </a:moveTo>
                  <a:lnTo>
                    <a:pt x="679" y="1001"/>
                  </a:lnTo>
                  <a:lnTo>
                    <a:pt x="0" y="2073"/>
                  </a:lnTo>
                  <a:cubicBezTo>
                    <a:pt x="0" y="2073"/>
                    <a:pt x="2036" y="1653"/>
                    <a:pt x="4493" y="1653"/>
                  </a:cubicBezTo>
                  <a:cubicBezTo>
                    <a:pt x="6072" y="1653"/>
                    <a:pt x="7824" y="1826"/>
                    <a:pt x="9323" y="2394"/>
                  </a:cubicBezTo>
                  <a:cubicBezTo>
                    <a:pt x="13145" y="3847"/>
                    <a:pt x="21348" y="6144"/>
                    <a:pt x="24884" y="6144"/>
                  </a:cubicBezTo>
                  <a:cubicBezTo>
                    <a:pt x="28432" y="6144"/>
                    <a:pt x="33469" y="4966"/>
                    <a:pt x="33469" y="4966"/>
                  </a:cubicBezTo>
                  <a:lnTo>
                    <a:pt x="31147" y="4013"/>
                  </a:lnTo>
                  <a:lnTo>
                    <a:pt x="62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5872011" y="3306879"/>
              <a:ext cx="387319" cy="837358"/>
            </a:xfrm>
            <a:custGeom>
              <a:avLst/>
              <a:gdLst/>
              <a:ahLst/>
              <a:cxnLst/>
              <a:rect l="l" t="t" r="r" b="b"/>
              <a:pathLst>
                <a:path w="5490" h="11869" extrusionOk="0">
                  <a:moveTo>
                    <a:pt x="4847" y="310"/>
                  </a:moveTo>
                  <a:cubicBezTo>
                    <a:pt x="4930" y="310"/>
                    <a:pt x="5001" y="346"/>
                    <a:pt x="5061" y="393"/>
                  </a:cubicBezTo>
                  <a:cubicBezTo>
                    <a:pt x="5121" y="453"/>
                    <a:pt x="5156" y="524"/>
                    <a:pt x="5156" y="607"/>
                  </a:cubicBezTo>
                  <a:lnTo>
                    <a:pt x="5180" y="1512"/>
                  </a:lnTo>
                  <a:cubicBezTo>
                    <a:pt x="5180" y="1673"/>
                    <a:pt x="5059" y="1811"/>
                    <a:pt x="4902" y="1811"/>
                  </a:cubicBezTo>
                  <a:cubicBezTo>
                    <a:pt x="4895" y="1811"/>
                    <a:pt x="4889" y="1810"/>
                    <a:pt x="4882" y="1810"/>
                  </a:cubicBezTo>
                  <a:lnTo>
                    <a:pt x="4513" y="1822"/>
                  </a:lnTo>
                  <a:lnTo>
                    <a:pt x="4501" y="1750"/>
                  </a:lnTo>
                  <a:lnTo>
                    <a:pt x="2144" y="1810"/>
                  </a:lnTo>
                  <a:lnTo>
                    <a:pt x="2144" y="1881"/>
                  </a:lnTo>
                  <a:lnTo>
                    <a:pt x="1989" y="1881"/>
                  </a:lnTo>
                  <a:cubicBezTo>
                    <a:pt x="1823" y="1881"/>
                    <a:pt x="1692" y="1750"/>
                    <a:pt x="1692" y="1584"/>
                  </a:cubicBezTo>
                  <a:lnTo>
                    <a:pt x="1668" y="691"/>
                  </a:lnTo>
                  <a:cubicBezTo>
                    <a:pt x="1656" y="524"/>
                    <a:pt x="1799" y="381"/>
                    <a:pt x="1965" y="381"/>
                  </a:cubicBezTo>
                  <a:lnTo>
                    <a:pt x="4847" y="310"/>
                  </a:lnTo>
                  <a:close/>
                  <a:moveTo>
                    <a:pt x="4823" y="0"/>
                  </a:moveTo>
                  <a:lnTo>
                    <a:pt x="1942" y="72"/>
                  </a:lnTo>
                  <a:cubicBezTo>
                    <a:pt x="1596" y="84"/>
                    <a:pt x="1334" y="369"/>
                    <a:pt x="1334" y="715"/>
                  </a:cubicBezTo>
                  <a:lnTo>
                    <a:pt x="1358" y="1608"/>
                  </a:lnTo>
                  <a:cubicBezTo>
                    <a:pt x="1370" y="1941"/>
                    <a:pt x="1644" y="2203"/>
                    <a:pt x="1977" y="2215"/>
                  </a:cubicBezTo>
                  <a:lnTo>
                    <a:pt x="2108" y="2215"/>
                  </a:lnTo>
                  <a:lnTo>
                    <a:pt x="1989" y="3405"/>
                  </a:lnTo>
                  <a:lnTo>
                    <a:pt x="1418" y="3453"/>
                  </a:lnTo>
                  <a:lnTo>
                    <a:pt x="1132" y="4263"/>
                  </a:lnTo>
                  <a:lnTo>
                    <a:pt x="1501" y="4346"/>
                  </a:lnTo>
                  <a:cubicBezTo>
                    <a:pt x="1418" y="4560"/>
                    <a:pt x="1311" y="4822"/>
                    <a:pt x="1180" y="5168"/>
                  </a:cubicBezTo>
                  <a:lnTo>
                    <a:pt x="953" y="5108"/>
                  </a:lnTo>
                  <a:lnTo>
                    <a:pt x="715" y="5965"/>
                  </a:lnTo>
                  <a:lnTo>
                    <a:pt x="882" y="6001"/>
                  </a:lnTo>
                  <a:cubicBezTo>
                    <a:pt x="882" y="6013"/>
                    <a:pt x="882" y="6025"/>
                    <a:pt x="870" y="6037"/>
                  </a:cubicBezTo>
                  <a:cubicBezTo>
                    <a:pt x="1" y="8561"/>
                    <a:pt x="489" y="11859"/>
                    <a:pt x="489" y="11859"/>
                  </a:cubicBezTo>
                  <a:cubicBezTo>
                    <a:pt x="501" y="11866"/>
                    <a:pt x="549" y="11869"/>
                    <a:pt x="623" y="11869"/>
                  </a:cubicBezTo>
                  <a:cubicBezTo>
                    <a:pt x="1186" y="11869"/>
                    <a:pt x="3287" y="11692"/>
                    <a:pt x="3287" y="11692"/>
                  </a:cubicBezTo>
                  <a:cubicBezTo>
                    <a:pt x="3287" y="11692"/>
                    <a:pt x="3275" y="9609"/>
                    <a:pt x="3358" y="8477"/>
                  </a:cubicBezTo>
                  <a:cubicBezTo>
                    <a:pt x="3418" y="7894"/>
                    <a:pt x="3549" y="7335"/>
                    <a:pt x="3728" y="6787"/>
                  </a:cubicBezTo>
                  <a:lnTo>
                    <a:pt x="3894" y="6823"/>
                  </a:lnTo>
                  <a:lnTo>
                    <a:pt x="4132" y="5977"/>
                  </a:lnTo>
                  <a:lnTo>
                    <a:pt x="3989" y="5941"/>
                  </a:lnTo>
                  <a:cubicBezTo>
                    <a:pt x="4132" y="5525"/>
                    <a:pt x="4251" y="5156"/>
                    <a:pt x="4347" y="4929"/>
                  </a:cubicBezTo>
                  <a:lnTo>
                    <a:pt x="4513" y="4965"/>
                  </a:lnTo>
                  <a:lnTo>
                    <a:pt x="4930" y="4179"/>
                  </a:lnTo>
                  <a:lnTo>
                    <a:pt x="4430" y="3917"/>
                  </a:lnTo>
                  <a:cubicBezTo>
                    <a:pt x="4525" y="3739"/>
                    <a:pt x="4597" y="3548"/>
                    <a:pt x="4644" y="3358"/>
                  </a:cubicBezTo>
                  <a:cubicBezTo>
                    <a:pt x="4692" y="3144"/>
                    <a:pt x="4620" y="2548"/>
                    <a:pt x="4561" y="2143"/>
                  </a:cubicBezTo>
                  <a:lnTo>
                    <a:pt x="4882" y="2143"/>
                  </a:lnTo>
                  <a:cubicBezTo>
                    <a:pt x="5228" y="2131"/>
                    <a:pt x="5490" y="1846"/>
                    <a:pt x="5490" y="1500"/>
                  </a:cubicBezTo>
                  <a:lnTo>
                    <a:pt x="5466" y="607"/>
                  </a:lnTo>
                  <a:cubicBezTo>
                    <a:pt x="5454" y="441"/>
                    <a:pt x="5394" y="286"/>
                    <a:pt x="5275" y="167"/>
                  </a:cubicBezTo>
                  <a:cubicBezTo>
                    <a:pt x="5156" y="60"/>
                    <a:pt x="4990" y="0"/>
                    <a:pt x="48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5037115" y="2097912"/>
              <a:ext cx="2338591" cy="1365989"/>
            </a:xfrm>
            <a:custGeom>
              <a:avLst/>
              <a:gdLst/>
              <a:ahLst/>
              <a:cxnLst/>
              <a:rect l="l" t="t" r="r" b="b"/>
              <a:pathLst>
                <a:path w="33148" h="19362" extrusionOk="0">
                  <a:moveTo>
                    <a:pt x="18047" y="0"/>
                  </a:moveTo>
                  <a:cubicBezTo>
                    <a:pt x="15092" y="0"/>
                    <a:pt x="11800" y="794"/>
                    <a:pt x="8787" y="2873"/>
                  </a:cubicBezTo>
                  <a:cubicBezTo>
                    <a:pt x="3310" y="6647"/>
                    <a:pt x="4012" y="11005"/>
                    <a:pt x="3191" y="13302"/>
                  </a:cubicBezTo>
                  <a:cubicBezTo>
                    <a:pt x="2622" y="14880"/>
                    <a:pt x="1341" y="15130"/>
                    <a:pt x="587" y="15130"/>
                  </a:cubicBezTo>
                  <a:cubicBezTo>
                    <a:pt x="237" y="15130"/>
                    <a:pt x="0" y="15076"/>
                    <a:pt x="0" y="15076"/>
                  </a:cubicBezTo>
                  <a:lnTo>
                    <a:pt x="0" y="15076"/>
                  </a:lnTo>
                  <a:cubicBezTo>
                    <a:pt x="118" y="15473"/>
                    <a:pt x="782" y="15592"/>
                    <a:pt x="1658" y="15592"/>
                  </a:cubicBezTo>
                  <a:cubicBezTo>
                    <a:pt x="2993" y="15592"/>
                    <a:pt x="4822" y="15315"/>
                    <a:pt x="5965" y="15315"/>
                  </a:cubicBezTo>
                  <a:cubicBezTo>
                    <a:pt x="7846" y="15315"/>
                    <a:pt x="18109" y="18255"/>
                    <a:pt x="22408" y="19089"/>
                  </a:cubicBezTo>
                  <a:cubicBezTo>
                    <a:pt x="23441" y="19286"/>
                    <a:pt x="24598" y="19361"/>
                    <a:pt x="25760" y="19361"/>
                  </a:cubicBezTo>
                  <a:cubicBezTo>
                    <a:pt x="29431" y="19361"/>
                    <a:pt x="33147" y="18613"/>
                    <a:pt x="33147" y="18613"/>
                  </a:cubicBezTo>
                  <a:cubicBezTo>
                    <a:pt x="32385" y="18613"/>
                    <a:pt x="31444" y="17970"/>
                    <a:pt x="31444" y="16731"/>
                  </a:cubicBezTo>
                  <a:cubicBezTo>
                    <a:pt x="31444" y="15493"/>
                    <a:pt x="31325" y="10719"/>
                    <a:pt x="30730" y="8409"/>
                  </a:cubicBezTo>
                  <a:cubicBezTo>
                    <a:pt x="30147" y="6111"/>
                    <a:pt x="27908" y="3099"/>
                    <a:pt x="24301" y="1337"/>
                  </a:cubicBezTo>
                  <a:cubicBezTo>
                    <a:pt x="22673" y="536"/>
                    <a:pt x="20474" y="0"/>
                    <a:pt x="180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6237462" y="3337074"/>
              <a:ext cx="226818" cy="119371"/>
            </a:xfrm>
            <a:custGeom>
              <a:avLst/>
              <a:gdLst/>
              <a:ahLst/>
              <a:cxnLst/>
              <a:rect l="l" t="t" r="r" b="b"/>
              <a:pathLst>
                <a:path w="3215" h="1692" extrusionOk="0">
                  <a:moveTo>
                    <a:pt x="226" y="1"/>
                  </a:moveTo>
                  <a:lnTo>
                    <a:pt x="0" y="1037"/>
                  </a:lnTo>
                  <a:lnTo>
                    <a:pt x="2989" y="1692"/>
                  </a:lnTo>
                  <a:lnTo>
                    <a:pt x="3215" y="65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6176930" y="3376724"/>
              <a:ext cx="315076" cy="193095"/>
            </a:xfrm>
            <a:custGeom>
              <a:avLst/>
              <a:gdLst/>
              <a:ahLst/>
              <a:cxnLst/>
              <a:rect l="l" t="t" r="r" b="b"/>
              <a:pathLst>
                <a:path w="4466" h="2737" extrusionOk="0">
                  <a:moveTo>
                    <a:pt x="875" y="311"/>
                  </a:moveTo>
                  <a:cubicBezTo>
                    <a:pt x="897" y="311"/>
                    <a:pt x="919" y="314"/>
                    <a:pt x="941" y="320"/>
                  </a:cubicBezTo>
                  <a:lnTo>
                    <a:pt x="3835" y="891"/>
                  </a:lnTo>
                  <a:cubicBezTo>
                    <a:pt x="4001" y="927"/>
                    <a:pt x="4108" y="1094"/>
                    <a:pt x="4073" y="1261"/>
                  </a:cubicBezTo>
                  <a:lnTo>
                    <a:pt x="3894" y="2165"/>
                  </a:lnTo>
                  <a:cubicBezTo>
                    <a:pt x="3863" y="2310"/>
                    <a:pt x="3742" y="2410"/>
                    <a:pt x="3601" y="2410"/>
                  </a:cubicBezTo>
                  <a:cubicBezTo>
                    <a:pt x="3580" y="2410"/>
                    <a:pt x="3559" y="2408"/>
                    <a:pt x="3537" y="2404"/>
                  </a:cubicBezTo>
                  <a:lnTo>
                    <a:pt x="644" y="1832"/>
                  </a:lnTo>
                  <a:cubicBezTo>
                    <a:pt x="477" y="1796"/>
                    <a:pt x="358" y="1630"/>
                    <a:pt x="394" y="1463"/>
                  </a:cubicBezTo>
                  <a:lnTo>
                    <a:pt x="572" y="558"/>
                  </a:lnTo>
                  <a:cubicBezTo>
                    <a:pt x="596" y="487"/>
                    <a:pt x="644" y="415"/>
                    <a:pt x="703" y="368"/>
                  </a:cubicBezTo>
                  <a:cubicBezTo>
                    <a:pt x="756" y="333"/>
                    <a:pt x="814" y="311"/>
                    <a:pt x="875" y="311"/>
                  </a:cubicBezTo>
                  <a:close/>
                  <a:moveTo>
                    <a:pt x="886" y="0"/>
                  </a:moveTo>
                  <a:cubicBezTo>
                    <a:pt x="584" y="0"/>
                    <a:pt x="314" y="204"/>
                    <a:pt x="251" y="510"/>
                  </a:cubicBezTo>
                  <a:lnTo>
                    <a:pt x="72" y="1415"/>
                  </a:lnTo>
                  <a:cubicBezTo>
                    <a:pt x="1" y="1761"/>
                    <a:pt x="227" y="2094"/>
                    <a:pt x="572" y="2165"/>
                  </a:cubicBezTo>
                  <a:lnTo>
                    <a:pt x="3477" y="2725"/>
                  </a:lnTo>
                  <a:cubicBezTo>
                    <a:pt x="3513" y="2737"/>
                    <a:pt x="3561" y="2737"/>
                    <a:pt x="3597" y="2737"/>
                  </a:cubicBezTo>
                  <a:cubicBezTo>
                    <a:pt x="3894" y="2737"/>
                    <a:pt x="4156" y="2523"/>
                    <a:pt x="4216" y="2225"/>
                  </a:cubicBezTo>
                  <a:lnTo>
                    <a:pt x="4394" y="1320"/>
                  </a:lnTo>
                  <a:cubicBezTo>
                    <a:pt x="4466" y="975"/>
                    <a:pt x="4239" y="653"/>
                    <a:pt x="3894" y="582"/>
                  </a:cubicBezTo>
                  <a:lnTo>
                    <a:pt x="1001" y="10"/>
                  </a:lnTo>
                  <a:cubicBezTo>
                    <a:pt x="962" y="4"/>
                    <a:pt x="924" y="0"/>
                    <a:pt x="8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6123170" y="3503434"/>
              <a:ext cx="278108" cy="258777"/>
            </a:xfrm>
            <a:custGeom>
              <a:avLst/>
              <a:gdLst/>
              <a:ahLst/>
              <a:cxnLst/>
              <a:rect l="l" t="t" r="r" b="b"/>
              <a:pathLst>
                <a:path w="3942" h="3668" extrusionOk="0">
                  <a:moveTo>
                    <a:pt x="1584" y="0"/>
                  </a:moveTo>
                  <a:lnTo>
                    <a:pt x="1072" y="1548"/>
                  </a:lnTo>
                  <a:lnTo>
                    <a:pt x="477" y="1477"/>
                  </a:lnTo>
                  <a:lnTo>
                    <a:pt x="1" y="2215"/>
                  </a:lnTo>
                  <a:lnTo>
                    <a:pt x="3227" y="3667"/>
                  </a:lnTo>
                  <a:lnTo>
                    <a:pt x="3823" y="2989"/>
                  </a:lnTo>
                  <a:lnTo>
                    <a:pt x="3382" y="2608"/>
                  </a:lnTo>
                  <a:cubicBezTo>
                    <a:pt x="3513" y="2453"/>
                    <a:pt x="3632" y="2286"/>
                    <a:pt x="3716" y="2096"/>
                  </a:cubicBezTo>
                  <a:cubicBezTo>
                    <a:pt x="3882" y="1786"/>
                    <a:pt x="3942" y="465"/>
                    <a:pt x="3942" y="465"/>
                  </a:cubicBezTo>
                  <a:lnTo>
                    <a:pt x="15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5958576" y="3621819"/>
              <a:ext cx="392329" cy="595654"/>
            </a:xfrm>
            <a:custGeom>
              <a:avLst/>
              <a:gdLst/>
              <a:ahLst/>
              <a:cxnLst/>
              <a:rect l="l" t="t" r="r" b="b"/>
              <a:pathLst>
                <a:path w="5561" h="8443" extrusionOk="0">
                  <a:moveTo>
                    <a:pt x="3308" y="1"/>
                  </a:moveTo>
                  <a:cubicBezTo>
                    <a:pt x="3285" y="1"/>
                    <a:pt x="3048" y="64"/>
                    <a:pt x="1691" y="2239"/>
                  </a:cubicBezTo>
                  <a:cubicBezTo>
                    <a:pt x="262" y="4561"/>
                    <a:pt x="0" y="7966"/>
                    <a:pt x="0" y="7966"/>
                  </a:cubicBezTo>
                  <a:cubicBezTo>
                    <a:pt x="84" y="8062"/>
                    <a:pt x="2834" y="8443"/>
                    <a:pt x="2834" y="8443"/>
                  </a:cubicBezTo>
                  <a:cubicBezTo>
                    <a:pt x="2834" y="8443"/>
                    <a:pt x="3274" y="6347"/>
                    <a:pt x="3620" y="5240"/>
                  </a:cubicBezTo>
                  <a:cubicBezTo>
                    <a:pt x="3953" y="4121"/>
                    <a:pt x="5560" y="1668"/>
                    <a:pt x="5560" y="1668"/>
                  </a:cubicBezTo>
                  <a:lnTo>
                    <a:pt x="3310" y="1"/>
                  </a:lnTo>
                  <a:cubicBezTo>
                    <a:pt x="3310" y="1"/>
                    <a:pt x="3310" y="1"/>
                    <a:pt x="33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6067788" y="3715935"/>
              <a:ext cx="239447" cy="168050"/>
            </a:xfrm>
            <a:custGeom>
              <a:avLst/>
              <a:gdLst/>
              <a:ahLst/>
              <a:cxnLst/>
              <a:rect l="l" t="t" r="r" b="b"/>
              <a:pathLst>
                <a:path w="3394" h="2382" extrusionOk="0">
                  <a:moveTo>
                    <a:pt x="417" y="1"/>
                  </a:moveTo>
                  <a:lnTo>
                    <a:pt x="0" y="798"/>
                  </a:lnTo>
                  <a:lnTo>
                    <a:pt x="2977" y="2382"/>
                  </a:lnTo>
                  <a:lnTo>
                    <a:pt x="3393" y="1584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6365935" y="3176641"/>
              <a:ext cx="68151" cy="68151"/>
            </a:xfrm>
            <a:custGeom>
              <a:avLst/>
              <a:gdLst/>
              <a:ahLst/>
              <a:cxnLst/>
              <a:rect l="l" t="t" r="r" b="b"/>
              <a:pathLst>
                <a:path w="966" h="966" extrusionOk="0">
                  <a:moveTo>
                    <a:pt x="489" y="1"/>
                  </a:moveTo>
                  <a:cubicBezTo>
                    <a:pt x="215" y="1"/>
                    <a:pt x="1" y="215"/>
                    <a:pt x="1" y="489"/>
                  </a:cubicBezTo>
                  <a:cubicBezTo>
                    <a:pt x="1" y="751"/>
                    <a:pt x="215" y="965"/>
                    <a:pt x="489" y="965"/>
                  </a:cubicBezTo>
                  <a:cubicBezTo>
                    <a:pt x="751" y="965"/>
                    <a:pt x="965" y="751"/>
                    <a:pt x="965" y="489"/>
                  </a:cubicBezTo>
                  <a:cubicBezTo>
                    <a:pt x="965" y="215"/>
                    <a:pt x="751" y="1"/>
                    <a:pt x="4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 rot="600289">
              <a:off x="5587945" y="1708236"/>
              <a:ext cx="241019" cy="253518"/>
            </a:xfrm>
            <a:custGeom>
              <a:avLst/>
              <a:gdLst/>
              <a:ahLst/>
              <a:cxnLst/>
              <a:rect l="l" t="t" r="r" b="b"/>
              <a:pathLst>
                <a:path w="4585" h="4823" extrusionOk="0">
                  <a:moveTo>
                    <a:pt x="1739" y="0"/>
                  </a:moveTo>
                  <a:lnTo>
                    <a:pt x="1500" y="1667"/>
                  </a:lnTo>
                  <a:lnTo>
                    <a:pt x="0" y="2417"/>
                  </a:lnTo>
                  <a:lnTo>
                    <a:pt x="1512" y="3155"/>
                  </a:lnTo>
                  <a:lnTo>
                    <a:pt x="1750" y="4822"/>
                  </a:lnTo>
                  <a:lnTo>
                    <a:pt x="2929" y="3620"/>
                  </a:lnTo>
                  <a:lnTo>
                    <a:pt x="4584" y="3894"/>
                  </a:lnTo>
                  <a:lnTo>
                    <a:pt x="3798" y="2405"/>
                  </a:lnTo>
                  <a:lnTo>
                    <a:pt x="4584" y="917"/>
                  </a:lnTo>
                  <a:lnTo>
                    <a:pt x="4584" y="917"/>
                  </a:lnTo>
                  <a:lnTo>
                    <a:pt x="2917" y="1203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 rot="600289">
              <a:off x="6221638" y="1562243"/>
              <a:ext cx="251059" cy="250364"/>
            </a:xfrm>
            <a:custGeom>
              <a:avLst/>
              <a:gdLst/>
              <a:ahLst/>
              <a:cxnLst/>
              <a:rect l="l" t="t" r="r" b="b"/>
              <a:pathLst>
                <a:path w="4776" h="4763" extrusionOk="0">
                  <a:moveTo>
                    <a:pt x="2656" y="0"/>
                  </a:moveTo>
                  <a:lnTo>
                    <a:pt x="1691" y="1370"/>
                  </a:lnTo>
                  <a:lnTo>
                    <a:pt x="1" y="1358"/>
                  </a:lnTo>
                  <a:lnTo>
                    <a:pt x="1013" y="2703"/>
                  </a:lnTo>
                  <a:lnTo>
                    <a:pt x="477" y="4299"/>
                  </a:lnTo>
                  <a:lnTo>
                    <a:pt x="2072" y="3751"/>
                  </a:lnTo>
                  <a:lnTo>
                    <a:pt x="3430" y="4763"/>
                  </a:lnTo>
                  <a:lnTo>
                    <a:pt x="3406" y="3072"/>
                  </a:lnTo>
                  <a:lnTo>
                    <a:pt x="4775" y="2096"/>
                  </a:lnTo>
                  <a:lnTo>
                    <a:pt x="3168" y="1608"/>
                  </a:lnTo>
                  <a:lnTo>
                    <a:pt x="26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 rot="600289">
              <a:off x="6828554" y="1736213"/>
              <a:ext cx="253530" cy="241639"/>
            </a:xfrm>
            <a:custGeom>
              <a:avLst/>
              <a:gdLst/>
              <a:ahLst/>
              <a:cxnLst/>
              <a:rect l="l" t="t" r="r" b="b"/>
              <a:pathLst>
                <a:path w="4823" h="4597" extrusionOk="0">
                  <a:moveTo>
                    <a:pt x="3894" y="1"/>
                  </a:moveTo>
                  <a:lnTo>
                    <a:pt x="2406" y="786"/>
                  </a:lnTo>
                  <a:lnTo>
                    <a:pt x="906" y="12"/>
                  </a:lnTo>
                  <a:lnTo>
                    <a:pt x="1203" y="1667"/>
                  </a:lnTo>
                  <a:lnTo>
                    <a:pt x="1" y="2846"/>
                  </a:lnTo>
                  <a:lnTo>
                    <a:pt x="1668" y="3084"/>
                  </a:lnTo>
                  <a:lnTo>
                    <a:pt x="2418" y="4596"/>
                  </a:lnTo>
                  <a:lnTo>
                    <a:pt x="3156" y="3084"/>
                  </a:lnTo>
                  <a:lnTo>
                    <a:pt x="4823" y="2834"/>
                  </a:lnTo>
                  <a:lnTo>
                    <a:pt x="3608" y="1656"/>
                  </a:lnTo>
                  <a:lnTo>
                    <a:pt x="38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4" name="Google Shape;123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8650" y="700875"/>
            <a:ext cx="5829300" cy="387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5" name="Google Shape;123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9075" y="2571750"/>
            <a:ext cx="4221950" cy="20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6" name="Google Shape;1236;p41"/>
          <p:cNvSpPr txBox="1"/>
          <p:nvPr/>
        </p:nvSpPr>
        <p:spPr>
          <a:xfrm>
            <a:off x="441038" y="660988"/>
            <a:ext cx="2633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B1523D"/>
                </a:solidFill>
                <a:latin typeface="Rajdhani"/>
                <a:ea typeface="Rajdhani"/>
                <a:cs typeface="Rajdhani"/>
                <a:sym typeface="Rajdhani"/>
              </a:rPr>
              <a:t>1,44  km</a:t>
            </a:r>
            <a:r>
              <a:rPr lang="en" sz="2400" b="1" baseline="30000">
                <a:solidFill>
                  <a:srgbClr val="B1523D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sz="2400" b="1" baseline="30000">
              <a:solidFill>
                <a:srgbClr val="B1523D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37" name="Google Shape;1237;p41"/>
          <p:cNvSpPr txBox="1"/>
          <p:nvPr/>
        </p:nvSpPr>
        <p:spPr>
          <a:xfrm>
            <a:off x="353625" y="1006375"/>
            <a:ext cx="27396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E4C3E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It’s the area of South London</a:t>
            </a:r>
            <a:endParaRPr sz="1600">
              <a:solidFill>
                <a:srgbClr val="5E4C3E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1238" name="Google Shape;1238;p41"/>
          <p:cNvSpPr txBox="1"/>
          <p:nvPr/>
        </p:nvSpPr>
        <p:spPr>
          <a:xfrm>
            <a:off x="441038" y="1880188"/>
            <a:ext cx="2633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B1523D"/>
                </a:solidFill>
                <a:latin typeface="Rajdhani"/>
                <a:ea typeface="Rajdhani"/>
                <a:cs typeface="Rajdhani"/>
                <a:sym typeface="Rajdhani"/>
              </a:rPr>
              <a:t>576  Squares</a:t>
            </a:r>
            <a:endParaRPr sz="2400" b="1">
              <a:solidFill>
                <a:srgbClr val="B1523D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39" name="Google Shape;1239;p41"/>
          <p:cNvSpPr txBox="1"/>
          <p:nvPr/>
        </p:nvSpPr>
        <p:spPr>
          <a:xfrm>
            <a:off x="353625" y="2225575"/>
            <a:ext cx="27396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E4C3E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144 km</a:t>
            </a:r>
            <a:r>
              <a:rPr lang="en" sz="1600" baseline="30000">
                <a:solidFill>
                  <a:srgbClr val="5E4C3E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2</a:t>
            </a:r>
            <a:r>
              <a:rPr lang="en" sz="1600">
                <a:solidFill>
                  <a:srgbClr val="5E4C3E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 divided ¼ km</a:t>
            </a:r>
            <a:r>
              <a:rPr lang="en" sz="1600" baseline="30000">
                <a:solidFill>
                  <a:srgbClr val="5E4C3E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2</a:t>
            </a:r>
            <a:endParaRPr sz="1600" baseline="30000">
              <a:solidFill>
                <a:srgbClr val="5E4C3E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E4C3E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144/(¼) = 576</a:t>
            </a:r>
            <a:endParaRPr sz="1600">
              <a:solidFill>
                <a:srgbClr val="5E4C3E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1240" name="Google Shape;1240;p41"/>
          <p:cNvSpPr txBox="1"/>
          <p:nvPr/>
        </p:nvSpPr>
        <p:spPr>
          <a:xfrm>
            <a:off x="441038" y="3175588"/>
            <a:ext cx="2633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0000"/>
                </a:solidFill>
                <a:latin typeface="Rajdhani"/>
                <a:ea typeface="Rajdhani"/>
                <a:cs typeface="Rajdhani"/>
                <a:sym typeface="Rajdhani"/>
              </a:rPr>
              <a:t>537  Squares</a:t>
            </a:r>
            <a:endParaRPr sz="2400" b="1">
              <a:solidFill>
                <a:srgbClr val="FF0000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41" name="Google Shape;1241;p41"/>
          <p:cNvSpPr txBox="1"/>
          <p:nvPr/>
        </p:nvSpPr>
        <p:spPr>
          <a:xfrm>
            <a:off x="353625" y="3520975"/>
            <a:ext cx="27396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E4C3E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Blasted Squares</a:t>
            </a:r>
            <a:endParaRPr sz="1600">
              <a:solidFill>
                <a:srgbClr val="5E4C3E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1242" name="Google Shape;1242;p41"/>
          <p:cNvSpPr txBox="1"/>
          <p:nvPr/>
        </p:nvSpPr>
        <p:spPr>
          <a:xfrm>
            <a:off x="4906851" y="2870804"/>
            <a:ext cx="2739600" cy="69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4CCCC"/>
                </a:solidFill>
                <a:latin typeface="Merriweather"/>
                <a:ea typeface="Merriweather"/>
                <a:cs typeface="Merriweather"/>
                <a:sym typeface="Merriweather"/>
              </a:rPr>
              <a:t>South London</a:t>
            </a:r>
            <a:endParaRPr sz="2400" b="1">
              <a:solidFill>
                <a:srgbClr val="F4CCCC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7" name="Google Shape;1247;p42"/>
          <p:cNvPicPr preferRelativeResize="0"/>
          <p:nvPr/>
        </p:nvPicPr>
        <p:blipFill rotWithShape="1">
          <a:blip r:embed="rId3">
            <a:alphaModFix/>
          </a:blip>
          <a:srcRect l="906" t="3322" r="54863" b="4892"/>
          <a:stretch/>
        </p:blipFill>
        <p:spPr>
          <a:xfrm>
            <a:off x="1295575" y="1050125"/>
            <a:ext cx="6302775" cy="36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8" name="Google Shape;1248;p42"/>
          <p:cNvSpPr txBox="1">
            <a:spLocks noGrp="1"/>
          </p:cNvSpPr>
          <p:nvPr>
            <p:ph type="title" idx="4294967295"/>
          </p:nvPr>
        </p:nvSpPr>
        <p:spPr>
          <a:xfrm>
            <a:off x="453975" y="3150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BLASTED SPOTS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43"/>
          <p:cNvSpPr txBox="1">
            <a:spLocks noGrp="1"/>
          </p:cNvSpPr>
          <p:nvPr>
            <p:ph type="title" idx="16"/>
          </p:nvPr>
        </p:nvSpPr>
        <p:spPr>
          <a:xfrm>
            <a:off x="758775" y="391234"/>
            <a:ext cx="7626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“POISSON PROCESS” Criteria</a:t>
            </a:r>
            <a:endParaRPr>
              <a:highlight>
                <a:schemeClr val="accent4"/>
              </a:highlight>
            </a:endParaRPr>
          </a:p>
        </p:txBody>
      </p:sp>
      <p:sp>
        <p:nvSpPr>
          <p:cNvPr id="1254" name="Google Shape;1254;p43"/>
          <p:cNvSpPr txBox="1">
            <a:spLocks noGrp="1"/>
          </p:cNvSpPr>
          <p:nvPr>
            <p:ph type="title"/>
          </p:nvPr>
        </p:nvSpPr>
        <p:spPr>
          <a:xfrm>
            <a:off x="758775" y="1231675"/>
            <a:ext cx="10008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-01-</a:t>
            </a:r>
            <a:endParaRPr/>
          </a:p>
        </p:txBody>
      </p:sp>
      <p:sp>
        <p:nvSpPr>
          <p:cNvPr id="1255" name="Google Shape;1255;p43"/>
          <p:cNvSpPr txBox="1">
            <a:spLocks noGrp="1"/>
          </p:cNvSpPr>
          <p:nvPr>
            <p:ph type="title" idx="4"/>
          </p:nvPr>
        </p:nvSpPr>
        <p:spPr>
          <a:xfrm>
            <a:off x="746850" y="2069875"/>
            <a:ext cx="10008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-02-</a:t>
            </a:r>
            <a:endParaRPr/>
          </a:p>
        </p:txBody>
      </p:sp>
      <p:sp>
        <p:nvSpPr>
          <p:cNvPr id="1256" name="Google Shape;1256;p43"/>
          <p:cNvSpPr txBox="1">
            <a:spLocks noGrp="1"/>
          </p:cNvSpPr>
          <p:nvPr>
            <p:ph type="title" idx="7"/>
          </p:nvPr>
        </p:nvSpPr>
        <p:spPr>
          <a:xfrm>
            <a:off x="758775" y="2897575"/>
            <a:ext cx="1000800" cy="5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-03-</a:t>
            </a:r>
            <a:endParaRPr/>
          </a:p>
        </p:txBody>
      </p:sp>
      <p:sp>
        <p:nvSpPr>
          <p:cNvPr id="1257" name="Google Shape;1257;p43"/>
          <p:cNvSpPr txBox="1">
            <a:spLocks noGrp="1"/>
          </p:cNvSpPr>
          <p:nvPr>
            <p:ph type="title" idx="9"/>
          </p:nvPr>
        </p:nvSpPr>
        <p:spPr>
          <a:xfrm>
            <a:off x="1596975" y="1295575"/>
            <a:ext cx="53568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Events are </a:t>
            </a:r>
            <a:r>
              <a:rPr lang="en" sz="1900" b="1">
                <a:latin typeface="Assistant"/>
                <a:ea typeface="Assistant"/>
                <a:cs typeface="Assistant"/>
                <a:sym typeface="Assistant"/>
              </a:rPr>
              <a:t>Independent</a:t>
            </a:r>
            <a:r>
              <a:rPr lang="en" sz="1900"/>
              <a:t> of each other.</a:t>
            </a:r>
            <a:endParaRPr sz="1900"/>
          </a:p>
        </p:txBody>
      </p:sp>
      <p:grpSp>
        <p:nvGrpSpPr>
          <p:cNvPr id="1258" name="Google Shape;1258;p43"/>
          <p:cNvGrpSpPr/>
          <p:nvPr/>
        </p:nvGrpSpPr>
        <p:grpSpPr>
          <a:xfrm rot="316251">
            <a:off x="7603153" y="295668"/>
            <a:ext cx="1018489" cy="1254594"/>
            <a:chOff x="7234335" y="539692"/>
            <a:chExt cx="1103331" cy="1358958"/>
          </a:xfrm>
        </p:grpSpPr>
        <p:sp>
          <p:nvSpPr>
            <p:cNvPr id="1259" name="Google Shape;1259;p43"/>
            <p:cNvSpPr/>
            <p:nvPr/>
          </p:nvSpPr>
          <p:spPr>
            <a:xfrm rot="514838">
              <a:off x="7375715" y="571120"/>
              <a:ext cx="457522" cy="483097"/>
            </a:xfrm>
            <a:custGeom>
              <a:avLst/>
              <a:gdLst/>
              <a:ahLst/>
              <a:cxnLst/>
              <a:rect l="l" t="t" r="r" b="b"/>
              <a:pathLst>
                <a:path w="18301" h="19324" extrusionOk="0">
                  <a:moveTo>
                    <a:pt x="18300" y="0"/>
                  </a:moveTo>
                  <a:lnTo>
                    <a:pt x="18300" y="0"/>
                  </a:lnTo>
                  <a:cubicBezTo>
                    <a:pt x="8073" y="286"/>
                    <a:pt x="1" y="8811"/>
                    <a:pt x="298" y="19050"/>
                  </a:cubicBezTo>
                  <a:cubicBezTo>
                    <a:pt x="298" y="19145"/>
                    <a:pt x="310" y="19229"/>
                    <a:pt x="310" y="19324"/>
                  </a:cubicBezTo>
                  <a:lnTo>
                    <a:pt x="370" y="19324"/>
                  </a:lnTo>
                  <a:cubicBezTo>
                    <a:pt x="1425" y="18418"/>
                    <a:pt x="2732" y="17961"/>
                    <a:pt x="4041" y="17961"/>
                  </a:cubicBezTo>
                  <a:cubicBezTo>
                    <a:pt x="5242" y="17961"/>
                    <a:pt x="6445" y="18346"/>
                    <a:pt x="7454" y="19121"/>
                  </a:cubicBezTo>
                  <a:cubicBezTo>
                    <a:pt x="7513" y="19169"/>
                    <a:pt x="7573" y="19217"/>
                    <a:pt x="7632" y="19264"/>
                  </a:cubicBezTo>
                  <a:cubicBezTo>
                    <a:pt x="7478" y="18300"/>
                    <a:pt x="7382" y="17312"/>
                    <a:pt x="7371" y="16335"/>
                  </a:cubicBezTo>
                  <a:cubicBezTo>
                    <a:pt x="7109" y="7489"/>
                    <a:pt x="12014" y="179"/>
                    <a:pt x="18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3"/>
            <p:cNvSpPr/>
            <p:nvPr/>
          </p:nvSpPr>
          <p:spPr>
            <a:xfrm rot="514838">
              <a:off x="7829316" y="640664"/>
              <a:ext cx="476272" cy="465747"/>
            </a:xfrm>
            <a:custGeom>
              <a:avLst/>
              <a:gdLst/>
              <a:ahLst/>
              <a:cxnLst/>
              <a:rect l="l" t="t" r="r" b="b"/>
              <a:pathLst>
                <a:path w="19051" h="18630" extrusionOk="0">
                  <a:moveTo>
                    <a:pt x="14" y="8"/>
                  </a:moveTo>
                  <a:lnTo>
                    <a:pt x="14" y="8"/>
                  </a:lnTo>
                  <a:cubicBezTo>
                    <a:pt x="9" y="8"/>
                    <a:pt x="5" y="8"/>
                    <a:pt x="0" y="8"/>
                  </a:cubicBezTo>
                  <a:cubicBezTo>
                    <a:pt x="5" y="8"/>
                    <a:pt x="9" y="8"/>
                    <a:pt x="14" y="8"/>
                  </a:cubicBezTo>
                  <a:close/>
                  <a:moveTo>
                    <a:pt x="528" y="1"/>
                  </a:moveTo>
                  <a:cubicBezTo>
                    <a:pt x="357" y="1"/>
                    <a:pt x="186" y="3"/>
                    <a:pt x="14" y="8"/>
                  </a:cubicBezTo>
                  <a:lnTo>
                    <a:pt x="14" y="8"/>
                  </a:lnTo>
                  <a:cubicBezTo>
                    <a:pt x="88" y="6"/>
                    <a:pt x="162" y="5"/>
                    <a:pt x="235" y="5"/>
                  </a:cubicBezTo>
                  <a:cubicBezTo>
                    <a:pt x="6430" y="5"/>
                    <a:pt x="11612" y="6964"/>
                    <a:pt x="11847" y="15700"/>
                  </a:cubicBezTo>
                  <a:cubicBezTo>
                    <a:pt x="11883" y="16677"/>
                    <a:pt x="11847" y="17653"/>
                    <a:pt x="11740" y="18629"/>
                  </a:cubicBezTo>
                  <a:cubicBezTo>
                    <a:pt x="11788" y="18582"/>
                    <a:pt x="11847" y="18534"/>
                    <a:pt x="11895" y="18475"/>
                  </a:cubicBezTo>
                  <a:cubicBezTo>
                    <a:pt x="12948" y="17576"/>
                    <a:pt x="14253" y="17123"/>
                    <a:pt x="15561" y="17123"/>
                  </a:cubicBezTo>
                  <a:cubicBezTo>
                    <a:pt x="16767" y="17123"/>
                    <a:pt x="17975" y="17508"/>
                    <a:pt x="18991" y="18284"/>
                  </a:cubicBezTo>
                  <a:lnTo>
                    <a:pt x="19050" y="18284"/>
                  </a:lnTo>
                  <a:lnTo>
                    <a:pt x="19050" y="18010"/>
                  </a:lnTo>
                  <a:cubicBezTo>
                    <a:pt x="18770" y="7959"/>
                    <a:pt x="10531" y="1"/>
                    <a:pt x="5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3"/>
            <p:cNvSpPr/>
            <p:nvPr/>
          </p:nvSpPr>
          <p:spPr>
            <a:xfrm rot="514838">
              <a:off x="7693875" y="605876"/>
              <a:ext cx="282498" cy="476547"/>
            </a:xfrm>
            <a:custGeom>
              <a:avLst/>
              <a:gdLst/>
              <a:ahLst/>
              <a:cxnLst/>
              <a:rect l="l" t="t" r="r" b="b"/>
              <a:pathLst>
                <a:path w="11300" h="19062" extrusionOk="0">
                  <a:moveTo>
                    <a:pt x="5478" y="0"/>
                  </a:moveTo>
                  <a:cubicBezTo>
                    <a:pt x="5478" y="0"/>
                    <a:pt x="1" y="6013"/>
                    <a:pt x="2299" y="19062"/>
                  </a:cubicBezTo>
                  <a:cubicBezTo>
                    <a:pt x="2358" y="19002"/>
                    <a:pt x="2418" y="18943"/>
                    <a:pt x="2477" y="18895"/>
                  </a:cubicBezTo>
                  <a:cubicBezTo>
                    <a:pt x="3526" y="17989"/>
                    <a:pt x="4831" y="17533"/>
                    <a:pt x="6139" y="17533"/>
                  </a:cubicBezTo>
                  <a:cubicBezTo>
                    <a:pt x="7341" y="17533"/>
                    <a:pt x="8547" y="17918"/>
                    <a:pt x="9561" y="18693"/>
                  </a:cubicBezTo>
                  <a:cubicBezTo>
                    <a:pt x="9621" y="18740"/>
                    <a:pt x="9680" y="18800"/>
                    <a:pt x="9752" y="18848"/>
                  </a:cubicBezTo>
                  <a:cubicBezTo>
                    <a:pt x="11300" y="5691"/>
                    <a:pt x="5478" y="0"/>
                    <a:pt x="5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3"/>
            <p:cNvSpPr/>
            <p:nvPr/>
          </p:nvSpPr>
          <p:spPr>
            <a:xfrm rot="514838">
              <a:off x="7829888" y="627388"/>
              <a:ext cx="297073" cy="471272"/>
            </a:xfrm>
            <a:custGeom>
              <a:avLst/>
              <a:gdLst/>
              <a:ahLst/>
              <a:cxnLst/>
              <a:rect l="l" t="t" r="r" b="b"/>
              <a:pathLst>
                <a:path w="11883" h="18851" extrusionOk="0">
                  <a:moveTo>
                    <a:pt x="220" y="0"/>
                  </a:moveTo>
                  <a:cubicBezTo>
                    <a:pt x="147" y="0"/>
                    <a:pt x="74" y="1"/>
                    <a:pt x="0" y="3"/>
                  </a:cubicBezTo>
                  <a:cubicBezTo>
                    <a:pt x="0" y="3"/>
                    <a:pt x="5823" y="5694"/>
                    <a:pt x="4275" y="18851"/>
                  </a:cubicBezTo>
                  <a:cubicBezTo>
                    <a:pt x="4322" y="18791"/>
                    <a:pt x="4382" y="18743"/>
                    <a:pt x="4442" y="18684"/>
                  </a:cubicBezTo>
                  <a:cubicBezTo>
                    <a:pt x="5497" y="17784"/>
                    <a:pt x="6805" y="17330"/>
                    <a:pt x="8114" y="17330"/>
                  </a:cubicBezTo>
                  <a:cubicBezTo>
                    <a:pt x="9315" y="17330"/>
                    <a:pt x="10517" y="17712"/>
                    <a:pt x="11526" y="18481"/>
                  </a:cubicBezTo>
                  <a:cubicBezTo>
                    <a:pt x="11597" y="18541"/>
                    <a:pt x="11657" y="18589"/>
                    <a:pt x="11716" y="18648"/>
                  </a:cubicBezTo>
                  <a:lnTo>
                    <a:pt x="11740" y="18624"/>
                  </a:lnTo>
                  <a:cubicBezTo>
                    <a:pt x="11847" y="17648"/>
                    <a:pt x="11883" y="16672"/>
                    <a:pt x="11847" y="15695"/>
                  </a:cubicBezTo>
                  <a:cubicBezTo>
                    <a:pt x="11612" y="6952"/>
                    <a:pt x="6422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3"/>
            <p:cNvSpPr/>
            <p:nvPr/>
          </p:nvSpPr>
          <p:spPr>
            <a:xfrm rot="514838">
              <a:off x="7552531" y="584380"/>
              <a:ext cx="279823" cy="481622"/>
            </a:xfrm>
            <a:custGeom>
              <a:avLst/>
              <a:gdLst/>
              <a:ahLst/>
              <a:cxnLst/>
              <a:rect l="l" t="t" r="r" b="b"/>
              <a:pathLst>
                <a:path w="11193" h="19265" extrusionOk="0">
                  <a:moveTo>
                    <a:pt x="11192" y="0"/>
                  </a:moveTo>
                  <a:cubicBezTo>
                    <a:pt x="4906" y="179"/>
                    <a:pt x="1" y="7489"/>
                    <a:pt x="251" y="16335"/>
                  </a:cubicBezTo>
                  <a:cubicBezTo>
                    <a:pt x="274" y="17312"/>
                    <a:pt x="370" y="18288"/>
                    <a:pt x="524" y="19252"/>
                  </a:cubicBezTo>
                  <a:lnTo>
                    <a:pt x="548" y="19264"/>
                  </a:lnTo>
                  <a:cubicBezTo>
                    <a:pt x="608" y="19217"/>
                    <a:pt x="667" y="19157"/>
                    <a:pt x="727" y="19098"/>
                  </a:cubicBezTo>
                  <a:cubicBezTo>
                    <a:pt x="1780" y="18199"/>
                    <a:pt x="3085" y="17746"/>
                    <a:pt x="4392" y="17746"/>
                  </a:cubicBezTo>
                  <a:cubicBezTo>
                    <a:pt x="5596" y="17746"/>
                    <a:pt x="6801" y="18131"/>
                    <a:pt x="7811" y="18907"/>
                  </a:cubicBezTo>
                  <a:cubicBezTo>
                    <a:pt x="7883" y="18955"/>
                    <a:pt x="7942" y="19014"/>
                    <a:pt x="8002" y="19062"/>
                  </a:cubicBezTo>
                  <a:cubicBezTo>
                    <a:pt x="5704" y="6013"/>
                    <a:pt x="11192" y="0"/>
                    <a:pt x="11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3"/>
            <p:cNvSpPr/>
            <p:nvPr/>
          </p:nvSpPr>
          <p:spPr>
            <a:xfrm rot="514838">
              <a:off x="7287764" y="1047199"/>
              <a:ext cx="492522" cy="753145"/>
            </a:xfrm>
            <a:custGeom>
              <a:avLst/>
              <a:gdLst/>
              <a:ahLst/>
              <a:cxnLst/>
              <a:rect l="l" t="t" r="r" b="b"/>
              <a:pathLst>
                <a:path w="19701" h="30126" extrusionOk="0">
                  <a:moveTo>
                    <a:pt x="169" y="1"/>
                  </a:moveTo>
                  <a:cubicBezTo>
                    <a:pt x="84" y="1"/>
                    <a:pt x="1" y="94"/>
                    <a:pt x="67" y="193"/>
                  </a:cubicBezTo>
                  <a:lnTo>
                    <a:pt x="19426" y="30078"/>
                  </a:lnTo>
                  <a:cubicBezTo>
                    <a:pt x="19450" y="30114"/>
                    <a:pt x="19498" y="30126"/>
                    <a:pt x="19534" y="30126"/>
                  </a:cubicBezTo>
                  <a:lnTo>
                    <a:pt x="19545" y="30126"/>
                  </a:lnTo>
                  <a:cubicBezTo>
                    <a:pt x="19641" y="30126"/>
                    <a:pt x="19700" y="30018"/>
                    <a:pt x="19641" y="29935"/>
                  </a:cubicBezTo>
                  <a:lnTo>
                    <a:pt x="269" y="62"/>
                  </a:lnTo>
                  <a:cubicBezTo>
                    <a:pt x="244" y="19"/>
                    <a:pt x="206" y="1"/>
                    <a:pt x="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3"/>
            <p:cNvSpPr/>
            <p:nvPr/>
          </p:nvSpPr>
          <p:spPr>
            <a:xfrm rot="514838">
              <a:off x="7470378" y="1059348"/>
              <a:ext cx="308398" cy="754645"/>
            </a:xfrm>
            <a:custGeom>
              <a:avLst/>
              <a:gdLst/>
              <a:ahLst/>
              <a:cxnLst/>
              <a:rect l="l" t="t" r="r" b="b"/>
              <a:pathLst>
                <a:path w="12336" h="30186" extrusionOk="0">
                  <a:moveTo>
                    <a:pt x="146" y="1"/>
                  </a:moveTo>
                  <a:cubicBezTo>
                    <a:pt x="129" y="1"/>
                    <a:pt x="112" y="5"/>
                    <a:pt x="96" y="15"/>
                  </a:cubicBezTo>
                  <a:cubicBezTo>
                    <a:pt x="24" y="39"/>
                    <a:pt x="1" y="110"/>
                    <a:pt x="24" y="170"/>
                  </a:cubicBezTo>
                  <a:lnTo>
                    <a:pt x="12073" y="30114"/>
                  </a:lnTo>
                  <a:cubicBezTo>
                    <a:pt x="12097" y="30162"/>
                    <a:pt x="12145" y="30186"/>
                    <a:pt x="12193" y="30186"/>
                  </a:cubicBezTo>
                  <a:lnTo>
                    <a:pt x="12240" y="30186"/>
                  </a:lnTo>
                  <a:cubicBezTo>
                    <a:pt x="12300" y="30150"/>
                    <a:pt x="12335" y="30078"/>
                    <a:pt x="12312" y="30019"/>
                  </a:cubicBezTo>
                  <a:lnTo>
                    <a:pt x="251" y="75"/>
                  </a:lnTo>
                  <a:cubicBezTo>
                    <a:pt x="233" y="32"/>
                    <a:pt x="191" y="1"/>
                    <a:pt x="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3"/>
            <p:cNvSpPr/>
            <p:nvPr/>
          </p:nvSpPr>
          <p:spPr>
            <a:xfrm rot="514838">
              <a:off x="7656435" y="1068253"/>
              <a:ext cx="121374" cy="759670"/>
            </a:xfrm>
            <a:custGeom>
              <a:avLst/>
              <a:gdLst/>
              <a:ahLst/>
              <a:cxnLst/>
              <a:rect l="l" t="t" r="r" b="b"/>
              <a:pathLst>
                <a:path w="4855" h="30387" extrusionOk="0">
                  <a:moveTo>
                    <a:pt x="142" y="0"/>
                  </a:moveTo>
                  <a:cubicBezTo>
                    <a:pt x="72" y="0"/>
                    <a:pt x="1" y="53"/>
                    <a:pt x="21" y="145"/>
                  </a:cubicBezTo>
                  <a:lnTo>
                    <a:pt x="4604" y="30279"/>
                  </a:lnTo>
                  <a:cubicBezTo>
                    <a:pt x="4604" y="30351"/>
                    <a:pt x="4664" y="30387"/>
                    <a:pt x="4724" y="30387"/>
                  </a:cubicBezTo>
                  <a:lnTo>
                    <a:pt x="4747" y="30387"/>
                  </a:lnTo>
                  <a:cubicBezTo>
                    <a:pt x="4807" y="30375"/>
                    <a:pt x="4854" y="30315"/>
                    <a:pt x="4843" y="30244"/>
                  </a:cubicBezTo>
                  <a:lnTo>
                    <a:pt x="259" y="109"/>
                  </a:lnTo>
                  <a:cubicBezTo>
                    <a:pt x="253" y="35"/>
                    <a:pt x="198" y="0"/>
                    <a:pt x="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3"/>
            <p:cNvSpPr/>
            <p:nvPr/>
          </p:nvSpPr>
          <p:spPr>
            <a:xfrm rot="514838">
              <a:off x="7769268" y="1090464"/>
              <a:ext cx="448747" cy="779070"/>
            </a:xfrm>
            <a:custGeom>
              <a:avLst/>
              <a:gdLst/>
              <a:ahLst/>
              <a:cxnLst/>
              <a:rect l="l" t="t" r="r" b="b"/>
              <a:pathLst>
                <a:path w="17950" h="31163" extrusionOk="0">
                  <a:moveTo>
                    <a:pt x="17793" y="0"/>
                  </a:moveTo>
                  <a:cubicBezTo>
                    <a:pt x="17758" y="0"/>
                    <a:pt x="17722" y="16"/>
                    <a:pt x="17693" y="52"/>
                  </a:cubicBezTo>
                  <a:lnTo>
                    <a:pt x="36" y="30984"/>
                  </a:lnTo>
                  <a:cubicBezTo>
                    <a:pt x="1" y="31044"/>
                    <a:pt x="24" y="31115"/>
                    <a:pt x="84" y="31151"/>
                  </a:cubicBezTo>
                  <a:cubicBezTo>
                    <a:pt x="108" y="31163"/>
                    <a:pt x="120" y="31163"/>
                    <a:pt x="144" y="31163"/>
                  </a:cubicBezTo>
                  <a:cubicBezTo>
                    <a:pt x="191" y="31163"/>
                    <a:pt x="227" y="31139"/>
                    <a:pt x="251" y="31103"/>
                  </a:cubicBezTo>
                  <a:lnTo>
                    <a:pt x="17908" y="183"/>
                  </a:lnTo>
                  <a:cubicBezTo>
                    <a:pt x="17949" y="83"/>
                    <a:pt x="17875" y="0"/>
                    <a:pt x="1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3"/>
            <p:cNvSpPr/>
            <p:nvPr/>
          </p:nvSpPr>
          <p:spPr>
            <a:xfrm rot="514838">
              <a:off x="7769655" y="1085319"/>
              <a:ext cx="266148" cy="770545"/>
            </a:xfrm>
            <a:custGeom>
              <a:avLst/>
              <a:gdLst/>
              <a:ahLst/>
              <a:cxnLst/>
              <a:rect l="l" t="t" r="r" b="b"/>
              <a:pathLst>
                <a:path w="10646" h="30822" extrusionOk="0">
                  <a:moveTo>
                    <a:pt x="10495" y="0"/>
                  </a:moveTo>
                  <a:cubicBezTo>
                    <a:pt x="10448" y="0"/>
                    <a:pt x="10401" y="27"/>
                    <a:pt x="10383" y="92"/>
                  </a:cubicBezTo>
                  <a:lnTo>
                    <a:pt x="24" y="30667"/>
                  </a:lnTo>
                  <a:cubicBezTo>
                    <a:pt x="1" y="30726"/>
                    <a:pt x="36" y="30798"/>
                    <a:pt x="108" y="30822"/>
                  </a:cubicBezTo>
                  <a:lnTo>
                    <a:pt x="144" y="30822"/>
                  </a:lnTo>
                  <a:cubicBezTo>
                    <a:pt x="203" y="30822"/>
                    <a:pt x="239" y="30798"/>
                    <a:pt x="263" y="30750"/>
                  </a:cubicBezTo>
                  <a:lnTo>
                    <a:pt x="10609" y="163"/>
                  </a:lnTo>
                  <a:cubicBezTo>
                    <a:pt x="10646" y="68"/>
                    <a:pt x="10570" y="0"/>
                    <a:pt x="10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3"/>
            <p:cNvSpPr/>
            <p:nvPr/>
          </p:nvSpPr>
          <p:spPr>
            <a:xfrm rot="514838">
              <a:off x="7770568" y="1077140"/>
              <a:ext cx="78599" cy="764745"/>
            </a:xfrm>
            <a:custGeom>
              <a:avLst/>
              <a:gdLst/>
              <a:ahLst/>
              <a:cxnLst/>
              <a:rect l="l" t="t" r="r" b="b"/>
              <a:pathLst>
                <a:path w="3144" h="30590" extrusionOk="0">
                  <a:moveTo>
                    <a:pt x="3006" y="1"/>
                  </a:moveTo>
                  <a:cubicBezTo>
                    <a:pt x="2943" y="1"/>
                    <a:pt x="2893" y="55"/>
                    <a:pt x="2882" y="110"/>
                  </a:cubicBezTo>
                  <a:lnTo>
                    <a:pt x="12" y="30459"/>
                  </a:lnTo>
                  <a:cubicBezTo>
                    <a:pt x="1" y="30530"/>
                    <a:pt x="48" y="30590"/>
                    <a:pt x="120" y="30590"/>
                  </a:cubicBezTo>
                  <a:lnTo>
                    <a:pt x="132" y="30590"/>
                  </a:lnTo>
                  <a:cubicBezTo>
                    <a:pt x="203" y="30590"/>
                    <a:pt x="251" y="30542"/>
                    <a:pt x="262" y="30482"/>
                  </a:cubicBezTo>
                  <a:lnTo>
                    <a:pt x="3132" y="133"/>
                  </a:lnTo>
                  <a:cubicBezTo>
                    <a:pt x="3144" y="74"/>
                    <a:pt x="3084" y="14"/>
                    <a:pt x="3025" y="2"/>
                  </a:cubicBezTo>
                  <a:cubicBezTo>
                    <a:pt x="3019" y="1"/>
                    <a:pt x="3012" y="1"/>
                    <a:pt x="3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0" name="Google Shape;1270;p43"/>
          <p:cNvSpPr/>
          <p:nvPr/>
        </p:nvSpPr>
        <p:spPr>
          <a:xfrm>
            <a:off x="7518699" y="1883538"/>
            <a:ext cx="1066423" cy="2853573"/>
          </a:xfrm>
          <a:custGeom>
            <a:avLst/>
            <a:gdLst/>
            <a:ahLst/>
            <a:cxnLst/>
            <a:rect l="l" t="t" r="r" b="b"/>
            <a:pathLst>
              <a:path w="24028" h="64295" extrusionOk="0">
                <a:moveTo>
                  <a:pt x="7097" y="29266"/>
                </a:moveTo>
                <a:lnTo>
                  <a:pt x="7097" y="29266"/>
                </a:lnTo>
                <a:cubicBezTo>
                  <a:pt x="7038" y="30087"/>
                  <a:pt x="6942" y="30909"/>
                  <a:pt x="6799" y="31707"/>
                </a:cubicBezTo>
                <a:cubicBezTo>
                  <a:pt x="6645" y="32290"/>
                  <a:pt x="4442" y="36338"/>
                  <a:pt x="4442" y="36338"/>
                </a:cubicBezTo>
                <a:lnTo>
                  <a:pt x="3906" y="36338"/>
                </a:lnTo>
                <a:lnTo>
                  <a:pt x="3728" y="35850"/>
                </a:lnTo>
                <a:cubicBezTo>
                  <a:pt x="3728" y="35850"/>
                  <a:pt x="4883" y="34921"/>
                  <a:pt x="4954" y="34171"/>
                </a:cubicBezTo>
                <a:cubicBezTo>
                  <a:pt x="5386" y="33584"/>
                  <a:pt x="5478" y="31613"/>
                  <a:pt x="6123" y="31613"/>
                </a:cubicBezTo>
                <a:cubicBezTo>
                  <a:pt x="6171" y="31613"/>
                  <a:pt x="6221" y="31624"/>
                  <a:pt x="6276" y="31647"/>
                </a:cubicBezTo>
                <a:cubicBezTo>
                  <a:pt x="6323" y="31111"/>
                  <a:pt x="7097" y="29266"/>
                  <a:pt x="7097" y="29266"/>
                </a:cubicBezTo>
                <a:close/>
                <a:moveTo>
                  <a:pt x="19587" y="0"/>
                </a:moveTo>
                <a:cubicBezTo>
                  <a:pt x="19587" y="0"/>
                  <a:pt x="19563" y="4430"/>
                  <a:pt x="19563" y="5299"/>
                </a:cubicBezTo>
                <a:cubicBezTo>
                  <a:pt x="19265" y="5418"/>
                  <a:pt x="19265" y="6108"/>
                  <a:pt x="19265" y="6108"/>
                </a:cubicBezTo>
                <a:cubicBezTo>
                  <a:pt x="19265" y="6108"/>
                  <a:pt x="19066" y="6021"/>
                  <a:pt x="18835" y="6021"/>
                </a:cubicBezTo>
                <a:cubicBezTo>
                  <a:pt x="18600" y="6021"/>
                  <a:pt x="18332" y="6111"/>
                  <a:pt x="18206" y="6477"/>
                </a:cubicBezTo>
                <a:cubicBezTo>
                  <a:pt x="17944" y="7216"/>
                  <a:pt x="18277" y="7525"/>
                  <a:pt x="18527" y="7644"/>
                </a:cubicBezTo>
                <a:cubicBezTo>
                  <a:pt x="18777" y="7763"/>
                  <a:pt x="18706" y="9156"/>
                  <a:pt x="18706" y="9156"/>
                </a:cubicBezTo>
                <a:lnTo>
                  <a:pt x="18729" y="9561"/>
                </a:lnTo>
                <a:lnTo>
                  <a:pt x="18170" y="9537"/>
                </a:lnTo>
                <a:lnTo>
                  <a:pt x="18456" y="14443"/>
                </a:lnTo>
                <a:cubicBezTo>
                  <a:pt x="18456" y="14443"/>
                  <a:pt x="18122" y="14574"/>
                  <a:pt x="18075" y="14848"/>
                </a:cubicBezTo>
                <a:cubicBezTo>
                  <a:pt x="18027" y="15121"/>
                  <a:pt x="18479" y="15479"/>
                  <a:pt x="18479" y="15479"/>
                </a:cubicBezTo>
                <a:cubicBezTo>
                  <a:pt x="18313" y="15836"/>
                  <a:pt x="18182" y="16205"/>
                  <a:pt x="18075" y="16586"/>
                </a:cubicBezTo>
                <a:cubicBezTo>
                  <a:pt x="18003" y="16967"/>
                  <a:pt x="18325" y="17979"/>
                  <a:pt x="18253" y="18134"/>
                </a:cubicBezTo>
                <a:cubicBezTo>
                  <a:pt x="18218" y="18199"/>
                  <a:pt x="18097" y="18217"/>
                  <a:pt x="17969" y="18217"/>
                </a:cubicBezTo>
                <a:cubicBezTo>
                  <a:pt x="17791" y="18217"/>
                  <a:pt x="17598" y="18181"/>
                  <a:pt x="17598" y="18181"/>
                </a:cubicBezTo>
                <a:lnTo>
                  <a:pt x="17467" y="17776"/>
                </a:lnTo>
                <a:cubicBezTo>
                  <a:pt x="17467" y="17776"/>
                  <a:pt x="16682" y="17550"/>
                  <a:pt x="16455" y="17455"/>
                </a:cubicBezTo>
                <a:cubicBezTo>
                  <a:pt x="16229" y="17348"/>
                  <a:pt x="16003" y="15681"/>
                  <a:pt x="16003" y="15681"/>
                </a:cubicBezTo>
                <a:lnTo>
                  <a:pt x="14658" y="15657"/>
                </a:lnTo>
                <a:lnTo>
                  <a:pt x="14658" y="14776"/>
                </a:lnTo>
                <a:lnTo>
                  <a:pt x="15348" y="14514"/>
                </a:lnTo>
                <a:lnTo>
                  <a:pt x="15170" y="14193"/>
                </a:lnTo>
                <a:lnTo>
                  <a:pt x="15527" y="13585"/>
                </a:lnTo>
                <a:lnTo>
                  <a:pt x="16658" y="13431"/>
                </a:lnTo>
                <a:cubicBezTo>
                  <a:pt x="16658" y="12990"/>
                  <a:pt x="16622" y="12550"/>
                  <a:pt x="16563" y="12121"/>
                </a:cubicBezTo>
                <a:cubicBezTo>
                  <a:pt x="16455" y="11669"/>
                  <a:pt x="16301" y="11645"/>
                  <a:pt x="16301" y="11645"/>
                </a:cubicBezTo>
                <a:lnTo>
                  <a:pt x="16789" y="11561"/>
                </a:lnTo>
                <a:cubicBezTo>
                  <a:pt x="16836" y="11276"/>
                  <a:pt x="16682" y="11002"/>
                  <a:pt x="16408" y="10907"/>
                </a:cubicBezTo>
                <a:cubicBezTo>
                  <a:pt x="16145" y="8878"/>
                  <a:pt x="14297" y="7724"/>
                  <a:pt x="12500" y="7724"/>
                </a:cubicBezTo>
                <a:cubicBezTo>
                  <a:pt x="12018" y="7724"/>
                  <a:pt x="11540" y="7807"/>
                  <a:pt x="11098" y="7978"/>
                </a:cubicBezTo>
                <a:cubicBezTo>
                  <a:pt x="9002" y="8787"/>
                  <a:pt x="8526" y="11811"/>
                  <a:pt x="8395" y="12216"/>
                </a:cubicBezTo>
                <a:cubicBezTo>
                  <a:pt x="8274" y="12589"/>
                  <a:pt x="8487" y="13073"/>
                  <a:pt x="9367" y="13073"/>
                </a:cubicBezTo>
                <a:cubicBezTo>
                  <a:pt x="9443" y="13073"/>
                  <a:pt x="9523" y="13069"/>
                  <a:pt x="9609" y="13062"/>
                </a:cubicBezTo>
                <a:cubicBezTo>
                  <a:pt x="9681" y="13895"/>
                  <a:pt x="10669" y="15562"/>
                  <a:pt x="10669" y="15562"/>
                </a:cubicBezTo>
                <a:cubicBezTo>
                  <a:pt x="10669" y="15562"/>
                  <a:pt x="10240" y="15705"/>
                  <a:pt x="10038" y="15752"/>
                </a:cubicBezTo>
                <a:cubicBezTo>
                  <a:pt x="9836" y="15812"/>
                  <a:pt x="9657" y="17074"/>
                  <a:pt x="9752" y="17550"/>
                </a:cubicBezTo>
                <a:cubicBezTo>
                  <a:pt x="9121" y="17550"/>
                  <a:pt x="8216" y="18229"/>
                  <a:pt x="8216" y="18229"/>
                </a:cubicBezTo>
                <a:cubicBezTo>
                  <a:pt x="8216" y="18229"/>
                  <a:pt x="6692" y="18717"/>
                  <a:pt x="6192" y="19015"/>
                </a:cubicBezTo>
                <a:cubicBezTo>
                  <a:pt x="5692" y="19324"/>
                  <a:pt x="4216" y="21551"/>
                  <a:pt x="4097" y="22325"/>
                </a:cubicBezTo>
                <a:cubicBezTo>
                  <a:pt x="3966" y="23110"/>
                  <a:pt x="2454" y="26087"/>
                  <a:pt x="2323" y="26528"/>
                </a:cubicBezTo>
                <a:cubicBezTo>
                  <a:pt x="2192" y="26956"/>
                  <a:pt x="2525" y="27563"/>
                  <a:pt x="2525" y="27563"/>
                </a:cubicBezTo>
                <a:lnTo>
                  <a:pt x="1965" y="28623"/>
                </a:lnTo>
                <a:cubicBezTo>
                  <a:pt x="1965" y="28623"/>
                  <a:pt x="430" y="32028"/>
                  <a:pt x="382" y="32659"/>
                </a:cubicBezTo>
                <a:cubicBezTo>
                  <a:pt x="334" y="33290"/>
                  <a:pt x="1263" y="37065"/>
                  <a:pt x="1263" y="37065"/>
                </a:cubicBezTo>
                <a:cubicBezTo>
                  <a:pt x="1263" y="37065"/>
                  <a:pt x="882" y="38981"/>
                  <a:pt x="930" y="39362"/>
                </a:cubicBezTo>
                <a:cubicBezTo>
                  <a:pt x="989" y="39743"/>
                  <a:pt x="1227" y="40196"/>
                  <a:pt x="1227" y="40470"/>
                </a:cubicBezTo>
                <a:cubicBezTo>
                  <a:pt x="1227" y="40755"/>
                  <a:pt x="1632" y="41077"/>
                  <a:pt x="2061" y="41387"/>
                </a:cubicBezTo>
                <a:cubicBezTo>
                  <a:pt x="2153" y="41449"/>
                  <a:pt x="2241" y="41475"/>
                  <a:pt x="2325" y="41475"/>
                </a:cubicBezTo>
                <a:cubicBezTo>
                  <a:pt x="2639" y="41475"/>
                  <a:pt x="2884" y="41108"/>
                  <a:pt x="3025" y="40958"/>
                </a:cubicBezTo>
                <a:cubicBezTo>
                  <a:pt x="3204" y="40755"/>
                  <a:pt x="3454" y="40446"/>
                  <a:pt x="3430" y="40374"/>
                </a:cubicBezTo>
                <a:cubicBezTo>
                  <a:pt x="3424" y="40354"/>
                  <a:pt x="3371" y="40347"/>
                  <a:pt x="3294" y="40347"/>
                </a:cubicBezTo>
                <a:cubicBezTo>
                  <a:pt x="3052" y="40347"/>
                  <a:pt x="2573" y="40422"/>
                  <a:pt x="2573" y="40422"/>
                </a:cubicBezTo>
                <a:cubicBezTo>
                  <a:pt x="2573" y="40422"/>
                  <a:pt x="2216" y="39970"/>
                  <a:pt x="2216" y="39815"/>
                </a:cubicBezTo>
                <a:cubicBezTo>
                  <a:pt x="2216" y="39660"/>
                  <a:pt x="2823" y="39279"/>
                  <a:pt x="2823" y="39279"/>
                </a:cubicBezTo>
                <a:lnTo>
                  <a:pt x="3180" y="39458"/>
                </a:lnTo>
                <a:cubicBezTo>
                  <a:pt x="3180" y="39458"/>
                  <a:pt x="3192" y="39450"/>
                  <a:pt x="3210" y="39450"/>
                </a:cubicBezTo>
                <a:cubicBezTo>
                  <a:pt x="3255" y="39450"/>
                  <a:pt x="3340" y="39499"/>
                  <a:pt x="3382" y="39839"/>
                </a:cubicBezTo>
                <a:cubicBezTo>
                  <a:pt x="3419" y="40209"/>
                  <a:pt x="3579" y="40313"/>
                  <a:pt x="3709" y="40313"/>
                </a:cubicBezTo>
                <a:cubicBezTo>
                  <a:pt x="3747" y="40313"/>
                  <a:pt x="3782" y="40304"/>
                  <a:pt x="3811" y="40291"/>
                </a:cubicBezTo>
                <a:cubicBezTo>
                  <a:pt x="3942" y="40244"/>
                  <a:pt x="3835" y="39636"/>
                  <a:pt x="3740" y="39434"/>
                </a:cubicBezTo>
                <a:cubicBezTo>
                  <a:pt x="3632" y="39231"/>
                  <a:pt x="3763" y="38481"/>
                  <a:pt x="3882" y="38279"/>
                </a:cubicBezTo>
                <a:cubicBezTo>
                  <a:pt x="4001" y="38077"/>
                  <a:pt x="3835" y="37315"/>
                  <a:pt x="3835" y="37315"/>
                </a:cubicBezTo>
                <a:lnTo>
                  <a:pt x="3835" y="37315"/>
                </a:lnTo>
                <a:cubicBezTo>
                  <a:pt x="3835" y="37315"/>
                  <a:pt x="3930" y="37383"/>
                  <a:pt x="4046" y="37383"/>
                </a:cubicBezTo>
                <a:cubicBezTo>
                  <a:pt x="4151" y="37383"/>
                  <a:pt x="4274" y="37327"/>
                  <a:pt x="4359" y="37112"/>
                </a:cubicBezTo>
                <a:cubicBezTo>
                  <a:pt x="4490" y="37922"/>
                  <a:pt x="5752" y="37969"/>
                  <a:pt x="5454" y="38553"/>
                </a:cubicBezTo>
                <a:cubicBezTo>
                  <a:pt x="5144" y="39136"/>
                  <a:pt x="3716" y="46971"/>
                  <a:pt x="3406" y="48209"/>
                </a:cubicBezTo>
                <a:cubicBezTo>
                  <a:pt x="3406" y="48209"/>
                  <a:pt x="3466" y="51221"/>
                  <a:pt x="3335" y="51995"/>
                </a:cubicBezTo>
                <a:cubicBezTo>
                  <a:pt x="3204" y="52781"/>
                  <a:pt x="3609" y="54972"/>
                  <a:pt x="3382" y="55567"/>
                </a:cubicBezTo>
                <a:cubicBezTo>
                  <a:pt x="3156" y="56150"/>
                  <a:pt x="2001" y="59174"/>
                  <a:pt x="2001" y="59174"/>
                </a:cubicBezTo>
                <a:cubicBezTo>
                  <a:pt x="2001" y="59174"/>
                  <a:pt x="2418" y="59913"/>
                  <a:pt x="2799" y="60234"/>
                </a:cubicBezTo>
                <a:cubicBezTo>
                  <a:pt x="2525" y="61210"/>
                  <a:pt x="2323" y="62115"/>
                  <a:pt x="1584" y="62353"/>
                </a:cubicBezTo>
                <a:cubicBezTo>
                  <a:pt x="25" y="62865"/>
                  <a:pt x="1" y="64294"/>
                  <a:pt x="1" y="64294"/>
                </a:cubicBezTo>
                <a:cubicBezTo>
                  <a:pt x="1" y="64294"/>
                  <a:pt x="5764" y="64294"/>
                  <a:pt x="6014" y="64139"/>
                </a:cubicBezTo>
                <a:cubicBezTo>
                  <a:pt x="6264" y="63985"/>
                  <a:pt x="6085" y="62056"/>
                  <a:pt x="6085" y="62056"/>
                </a:cubicBezTo>
                <a:lnTo>
                  <a:pt x="6240" y="60675"/>
                </a:lnTo>
                <a:cubicBezTo>
                  <a:pt x="6240" y="60675"/>
                  <a:pt x="7478" y="60377"/>
                  <a:pt x="7645" y="60067"/>
                </a:cubicBezTo>
                <a:cubicBezTo>
                  <a:pt x="7823" y="59758"/>
                  <a:pt x="7323" y="58829"/>
                  <a:pt x="7478" y="58579"/>
                </a:cubicBezTo>
                <a:cubicBezTo>
                  <a:pt x="7621" y="58329"/>
                  <a:pt x="7347" y="57710"/>
                  <a:pt x="8073" y="56293"/>
                </a:cubicBezTo>
                <a:cubicBezTo>
                  <a:pt x="8812" y="54888"/>
                  <a:pt x="8835" y="53043"/>
                  <a:pt x="8943" y="52531"/>
                </a:cubicBezTo>
                <a:cubicBezTo>
                  <a:pt x="9038" y="52031"/>
                  <a:pt x="11217" y="48161"/>
                  <a:pt x="11264" y="47197"/>
                </a:cubicBezTo>
                <a:cubicBezTo>
                  <a:pt x="11311" y="46254"/>
                  <a:pt x="11755" y="45101"/>
                  <a:pt x="11984" y="45101"/>
                </a:cubicBezTo>
                <a:cubicBezTo>
                  <a:pt x="11986" y="45101"/>
                  <a:pt x="11988" y="45101"/>
                  <a:pt x="11991" y="45101"/>
                </a:cubicBezTo>
                <a:cubicBezTo>
                  <a:pt x="12229" y="45125"/>
                  <a:pt x="12907" y="46792"/>
                  <a:pt x="12907" y="46792"/>
                </a:cubicBezTo>
                <a:lnTo>
                  <a:pt x="12907" y="47423"/>
                </a:lnTo>
                <a:cubicBezTo>
                  <a:pt x="12907" y="47863"/>
                  <a:pt x="13634" y="48518"/>
                  <a:pt x="13634" y="48518"/>
                </a:cubicBezTo>
                <a:lnTo>
                  <a:pt x="13634" y="50304"/>
                </a:lnTo>
                <a:cubicBezTo>
                  <a:pt x="13669" y="50888"/>
                  <a:pt x="13669" y="51459"/>
                  <a:pt x="13634" y="52043"/>
                </a:cubicBezTo>
                <a:cubicBezTo>
                  <a:pt x="13586" y="53138"/>
                  <a:pt x="14193" y="55305"/>
                  <a:pt x="14193" y="55305"/>
                </a:cubicBezTo>
                <a:cubicBezTo>
                  <a:pt x="14277" y="55853"/>
                  <a:pt x="14253" y="56412"/>
                  <a:pt x="14110" y="56948"/>
                </a:cubicBezTo>
                <a:cubicBezTo>
                  <a:pt x="14110" y="56948"/>
                  <a:pt x="13836" y="59067"/>
                  <a:pt x="13919" y="59293"/>
                </a:cubicBezTo>
                <a:cubicBezTo>
                  <a:pt x="13991" y="59520"/>
                  <a:pt x="14515" y="59829"/>
                  <a:pt x="14515" y="59829"/>
                </a:cubicBezTo>
                <a:cubicBezTo>
                  <a:pt x="14515" y="59829"/>
                  <a:pt x="14586" y="61294"/>
                  <a:pt x="14538" y="62210"/>
                </a:cubicBezTo>
                <a:cubicBezTo>
                  <a:pt x="14360" y="63246"/>
                  <a:pt x="14181" y="64211"/>
                  <a:pt x="14181" y="64211"/>
                </a:cubicBezTo>
                <a:cubicBezTo>
                  <a:pt x="14181" y="64211"/>
                  <a:pt x="15932" y="64283"/>
                  <a:pt x="17469" y="64283"/>
                </a:cubicBezTo>
                <a:cubicBezTo>
                  <a:pt x="18339" y="64283"/>
                  <a:pt x="19141" y="64260"/>
                  <a:pt x="19515" y="64187"/>
                </a:cubicBezTo>
                <a:cubicBezTo>
                  <a:pt x="19110" y="63377"/>
                  <a:pt x="18468" y="62699"/>
                  <a:pt x="17670" y="62258"/>
                </a:cubicBezTo>
                <a:cubicBezTo>
                  <a:pt x="17670" y="62258"/>
                  <a:pt x="17598" y="60591"/>
                  <a:pt x="17670" y="60234"/>
                </a:cubicBezTo>
                <a:cubicBezTo>
                  <a:pt x="17753" y="59877"/>
                  <a:pt x="18908" y="59829"/>
                  <a:pt x="19134" y="59627"/>
                </a:cubicBezTo>
                <a:cubicBezTo>
                  <a:pt x="19361" y="59424"/>
                  <a:pt x="19825" y="57400"/>
                  <a:pt x="19718" y="56924"/>
                </a:cubicBezTo>
                <a:cubicBezTo>
                  <a:pt x="19622" y="56436"/>
                  <a:pt x="18682" y="53840"/>
                  <a:pt x="18634" y="53364"/>
                </a:cubicBezTo>
                <a:cubicBezTo>
                  <a:pt x="18587" y="52876"/>
                  <a:pt x="18908" y="50911"/>
                  <a:pt x="19039" y="50352"/>
                </a:cubicBezTo>
                <a:cubicBezTo>
                  <a:pt x="19170" y="49792"/>
                  <a:pt x="18789" y="48637"/>
                  <a:pt x="18789" y="48637"/>
                </a:cubicBezTo>
                <a:cubicBezTo>
                  <a:pt x="18789" y="48637"/>
                  <a:pt x="19372" y="47923"/>
                  <a:pt x="19539" y="47316"/>
                </a:cubicBezTo>
                <a:cubicBezTo>
                  <a:pt x="19718" y="46709"/>
                  <a:pt x="19670" y="44994"/>
                  <a:pt x="19670" y="44994"/>
                </a:cubicBezTo>
                <a:cubicBezTo>
                  <a:pt x="19825" y="44649"/>
                  <a:pt x="19920" y="44280"/>
                  <a:pt x="19920" y="43911"/>
                </a:cubicBezTo>
                <a:cubicBezTo>
                  <a:pt x="19896" y="43399"/>
                  <a:pt x="19599" y="43077"/>
                  <a:pt x="19575" y="42541"/>
                </a:cubicBezTo>
                <a:cubicBezTo>
                  <a:pt x="19539" y="42006"/>
                  <a:pt x="19015" y="41053"/>
                  <a:pt x="19015" y="41053"/>
                </a:cubicBezTo>
                <a:cubicBezTo>
                  <a:pt x="19015" y="41053"/>
                  <a:pt x="19110" y="40124"/>
                  <a:pt x="19134" y="39208"/>
                </a:cubicBezTo>
                <a:cubicBezTo>
                  <a:pt x="19170" y="38696"/>
                  <a:pt x="19051" y="38196"/>
                  <a:pt x="18813" y="37743"/>
                </a:cubicBezTo>
                <a:lnTo>
                  <a:pt x="19289" y="37267"/>
                </a:lnTo>
                <a:lnTo>
                  <a:pt x="19039" y="36886"/>
                </a:lnTo>
                <a:lnTo>
                  <a:pt x="19872" y="36207"/>
                </a:lnTo>
                <a:cubicBezTo>
                  <a:pt x="19872" y="36207"/>
                  <a:pt x="19468" y="35314"/>
                  <a:pt x="19063" y="34481"/>
                </a:cubicBezTo>
                <a:cubicBezTo>
                  <a:pt x="18658" y="33647"/>
                  <a:pt x="17813" y="32588"/>
                  <a:pt x="17813" y="32588"/>
                </a:cubicBezTo>
                <a:lnTo>
                  <a:pt x="20039" y="31623"/>
                </a:lnTo>
                <a:cubicBezTo>
                  <a:pt x="20039" y="31623"/>
                  <a:pt x="20623" y="30564"/>
                  <a:pt x="20646" y="30409"/>
                </a:cubicBezTo>
                <a:cubicBezTo>
                  <a:pt x="20670" y="30254"/>
                  <a:pt x="20039" y="30052"/>
                  <a:pt x="20039" y="30052"/>
                </a:cubicBezTo>
                <a:lnTo>
                  <a:pt x="20289" y="28861"/>
                </a:lnTo>
                <a:cubicBezTo>
                  <a:pt x="20289" y="28861"/>
                  <a:pt x="20670" y="28927"/>
                  <a:pt x="21169" y="28927"/>
                </a:cubicBezTo>
                <a:cubicBezTo>
                  <a:pt x="21792" y="28927"/>
                  <a:pt x="22599" y="28824"/>
                  <a:pt x="23075" y="28361"/>
                </a:cubicBezTo>
                <a:cubicBezTo>
                  <a:pt x="23933" y="27528"/>
                  <a:pt x="23980" y="24265"/>
                  <a:pt x="24004" y="23611"/>
                </a:cubicBezTo>
                <a:cubicBezTo>
                  <a:pt x="24028" y="22956"/>
                  <a:pt x="23575" y="22872"/>
                  <a:pt x="23575" y="22872"/>
                </a:cubicBezTo>
                <a:cubicBezTo>
                  <a:pt x="23575" y="22872"/>
                  <a:pt x="23147" y="21967"/>
                  <a:pt x="23075" y="21741"/>
                </a:cubicBezTo>
                <a:cubicBezTo>
                  <a:pt x="22992" y="21515"/>
                  <a:pt x="21754" y="20658"/>
                  <a:pt x="21754" y="20658"/>
                </a:cubicBezTo>
                <a:cubicBezTo>
                  <a:pt x="21754" y="20658"/>
                  <a:pt x="21587" y="19384"/>
                  <a:pt x="21551" y="19217"/>
                </a:cubicBezTo>
                <a:cubicBezTo>
                  <a:pt x="21527" y="19039"/>
                  <a:pt x="20777" y="18860"/>
                  <a:pt x="20896" y="18658"/>
                </a:cubicBezTo>
                <a:cubicBezTo>
                  <a:pt x="21027" y="18455"/>
                  <a:pt x="21146" y="17776"/>
                  <a:pt x="21146" y="17776"/>
                </a:cubicBezTo>
                <a:cubicBezTo>
                  <a:pt x="21242" y="17503"/>
                  <a:pt x="21301" y="17217"/>
                  <a:pt x="21325" y="16943"/>
                </a:cubicBezTo>
                <a:cubicBezTo>
                  <a:pt x="21325" y="16681"/>
                  <a:pt x="20849" y="16610"/>
                  <a:pt x="20849" y="16610"/>
                </a:cubicBezTo>
                <a:cubicBezTo>
                  <a:pt x="20849" y="16610"/>
                  <a:pt x="20801" y="16181"/>
                  <a:pt x="20718" y="15324"/>
                </a:cubicBezTo>
                <a:cubicBezTo>
                  <a:pt x="20646" y="14467"/>
                  <a:pt x="20039" y="13776"/>
                  <a:pt x="20039" y="13776"/>
                </a:cubicBezTo>
                <a:lnTo>
                  <a:pt x="20325" y="13276"/>
                </a:lnTo>
                <a:lnTo>
                  <a:pt x="20039" y="12740"/>
                </a:lnTo>
                <a:lnTo>
                  <a:pt x="20325" y="12514"/>
                </a:lnTo>
                <a:lnTo>
                  <a:pt x="20611" y="6727"/>
                </a:lnTo>
                <a:lnTo>
                  <a:pt x="20039" y="6537"/>
                </a:lnTo>
                <a:lnTo>
                  <a:pt x="20039" y="6239"/>
                </a:lnTo>
                <a:lnTo>
                  <a:pt x="20611" y="5954"/>
                </a:lnTo>
                <a:lnTo>
                  <a:pt x="20265" y="5323"/>
                </a:lnTo>
                <a:lnTo>
                  <a:pt x="2026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1" name="Google Shape;1271;p43"/>
          <p:cNvGrpSpPr/>
          <p:nvPr/>
        </p:nvGrpSpPr>
        <p:grpSpPr>
          <a:xfrm rot="-1043914">
            <a:off x="7027400" y="827236"/>
            <a:ext cx="457174" cy="563095"/>
            <a:chOff x="7234335" y="539692"/>
            <a:chExt cx="1103331" cy="1358958"/>
          </a:xfrm>
        </p:grpSpPr>
        <p:sp>
          <p:nvSpPr>
            <p:cNvPr id="1272" name="Google Shape;1272;p43"/>
            <p:cNvSpPr/>
            <p:nvPr/>
          </p:nvSpPr>
          <p:spPr>
            <a:xfrm rot="514838">
              <a:off x="7375715" y="571120"/>
              <a:ext cx="457522" cy="483097"/>
            </a:xfrm>
            <a:custGeom>
              <a:avLst/>
              <a:gdLst/>
              <a:ahLst/>
              <a:cxnLst/>
              <a:rect l="l" t="t" r="r" b="b"/>
              <a:pathLst>
                <a:path w="18301" h="19324" extrusionOk="0">
                  <a:moveTo>
                    <a:pt x="18300" y="0"/>
                  </a:moveTo>
                  <a:lnTo>
                    <a:pt x="18300" y="0"/>
                  </a:lnTo>
                  <a:cubicBezTo>
                    <a:pt x="8073" y="286"/>
                    <a:pt x="1" y="8811"/>
                    <a:pt x="298" y="19050"/>
                  </a:cubicBezTo>
                  <a:cubicBezTo>
                    <a:pt x="298" y="19145"/>
                    <a:pt x="310" y="19229"/>
                    <a:pt x="310" y="19324"/>
                  </a:cubicBezTo>
                  <a:lnTo>
                    <a:pt x="370" y="19324"/>
                  </a:lnTo>
                  <a:cubicBezTo>
                    <a:pt x="1425" y="18418"/>
                    <a:pt x="2732" y="17961"/>
                    <a:pt x="4041" y="17961"/>
                  </a:cubicBezTo>
                  <a:cubicBezTo>
                    <a:pt x="5242" y="17961"/>
                    <a:pt x="6445" y="18346"/>
                    <a:pt x="7454" y="19121"/>
                  </a:cubicBezTo>
                  <a:cubicBezTo>
                    <a:pt x="7513" y="19169"/>
                    <a:pt x="7573" y="19217"/>
                    <a:pt x="7632" y="19264"/>
                  </a:cubicBezTo>
                  <a:cubicBezTo>
                    <a:pt x="7478" y="18300"/>
                    <a:pt x="7382" y="17312"/>
                    <a:pt x="7371" y="16335"/>
                  </a:cubicBezTo>
                  <a:cubicBezTo>
                    <a:pt x="7109" y="7489"/>
                    <a:pt x="12014" y="179"/>
                    <a:pt x="18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3"/>
            <p:cNvSpPr/>
            <p:nvPr/>
          </p:nvSpPr>
          <p:spPr>
            <a:xfrm rot="514838">
              <a:off x="7829316" y="640664"/>
              <a:ext cx="476272" cy="465747"/>
            </a:xfrm>
            <a:custGeom>
              <a:avLst/>
              <a:gdLst/>
              <a:ahLst/>
              <a:cxnLst/>
              <a:rect l="l" t="t" r="r" b="b"/>
              <a:pathLst>
                <a:path w="19051" h="18630" extrusionOk="0">
                  <a:moveTo>
                    <a:pt x="14" y="8"/>
                  </a:moveTo>
                  <a:lnTo>
                    <a:pt x="14" y="8"/>
                  </a:lnTo>
                  <a:cubicBezTo>
                    <a:pt x="9" y="8"/>
                    <a:pt x="5" y="8"/>
                    <a:pt x="0" y="8"/>
                  </a:cubicBezTo>
                  <a:cubicBezTo>
                    <a:pt x="5" y="8"/>
                    <a:pt x="9" y="8"/>
                    <a:pt x="14" y="8"/>
                  </a:cubicBezTo>
                  <a:close/>
                  <a:moveTo>
                    <a:pt x="528" y="1"/>
                  </a:moveTo>
                  <a:cubicBezTo>
                    <a:pt x="357" y="1"/>
                    <a:pt x="186" y="3"/>
                    <a:pt x="14" y="8"/>
                  </a:cubicBezTo>
                  <a:lnTo>
                    <a:pt x="14" y="8"/>
                  </a:lnTo>
                  <a:cubicBezTo>
                    <a:pt x="88" y="6"/>
                    <a:pt x="162" y="5"/>
                    <a:pt x="235" y="5"/>
                  </a:cubicBezTo>
                  <a:cubicBezTo>
                    <a:pt x="6430" y="5"/>
                    <a:pt x="11612" y="6964"/>
                    <a:pt x="11847" y="15700"/>
                  </a:cubicBezTo>
                  <a:cubicBezTo>
                    <a:pt x="11883" y="16677"/>
                    <a:pt x="11847" y="17653"/>
                    <a:pt x="11740" y="18629"/>
                  </a:cubicBezTo>
                  <a:cubicBezTo>
                    <a:pt x="11788" y="18582"/>
                    <a:pt x="11847" y="18534"/>
                    <a:pt x="11895" y="18475"/>
                  </a:cubicBezTo>
                  <a:cubicBezTo>
                    <a:pt x="12948" y="17576"/>
                    <a:pt x="14253" y="17123"/>
                    <a:pt x="15561" y="17123"/>
                  </a:cubicBezTo>
                  <a:cubicBezTo>
                    <a:pt x="16767" y="17123"/>
                    <a:pt x="17975" y="17508"/>
                    <a:pt x="18991" y="18284"/>
                  </a:cubicBezTo>
                  <a:lnTo>
                    <a:pt x="19050" y="18284"/>
                  </a:lnTo>
                  <a:lnTo>
                    <a:pt x="19050" y="18010"/>
                  </a:lnTo>
                  <a:cubicBezTo>
                    <a:pt x="18770" y="7959"/>
                    <a:pt x="10531" y="1"/>
                    <a:pt x="5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3"/>
            <p:cNvSpPr/>
            <p:nvPr/>
          </p:nvSpPr>
          <p:spPr>
            <a:xfrm rot="514838">
              <a:off x="7693875" y="605876"/>
              <a:ext cx="282498" cy="476547"/>
            </a:xfrm>
            <a:custGeom>
              <a:avLst/>
              <a:gdLst/>
              <a:ahLst/>
              <a:cxnLst/>
              <a:rect l="l" t="t" r="r" b="b"/>
              <a:pathLst>
                <a:path w="11300" h="19062" extrusionOk="0">
                  <a:moveTo>
                    <a:pt x="5478" y="0"/>
                  </a:moveTo>
                  <a:cubicBezTo>
                    <a:pt x="5478" y="0"/>
                    <a:pt x="1" y="6013"/>
                    <a:pt x="2299" y="19062"/>
                  </a:cubicBezTo>
                  <a:cubicBezTo>
                    <a:pt x="2358" y="19002"/>
                    <a:pt x="2418" y="18943"/>
                    <a:pt x="2477" y="18895"/>
                  </a:cubicBezTo>
                  <a:cubicBezTo>
                    <a:pt x="3526" y="17989"/>
                    <a:pt x="4831" y="17533"/>
                    <a:pt x="6139" y="17533"/>
                  </a:cubicBezTo>
                  <a:cubicBezTo>
                    <a:pt x="7341" y="17533"/>
                    <a:pt x="8547" y="17918"/>
                    <a:pt x="9561" y="18693"/>
                  </a:cubicBezTo>
                  <a:cubicBezTo>
                    <a:pt x="9621" y="18740"/>
                    <a:pt x="9680" y="18800"/>
                    <a:pt x="9752" y="18848"/>
                  </a:cubicBezTo>
                  <a:cubicBezTo>
                    <a:pt x="11300" y="5691"/>
                    <a:pt x="5478" y="0"/>
                    <a:pt x="5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3"/>
            <p:cNvSpPr/>
            <p:nvPr/>
          </p:nvSpPr>
          <p:spPr>
            <a:xfrm rot="514838">
              <a:off x="7829888" y="627388"/>
              <a:ext cx="297073" cy="471272"/>
            </a:xfrm>
            <a:custGeom>
              <a:avLst/>
              <a:gdLst/>
              <a:ahLst/>
              <a:cxnLst/>
              <a:rect l="l" t="t" r="r" b="b"/>
              <a:pathLst>
                <a:path w="11883" h="18851" extrusionOk="0">
                  <a:moveTo>
                    <a:pt x="220" y="0"/>
                  </a:moveTo>
                  <a:cubicBezTo>
                    <a:pt x="147" y="0"/>
                    <a:pt x="74" y="1"/>
                    <a:pt x="0" y="3"/>
                  </a:cubicBezTo>
                  <a:cubicBezTo>
                    <a:pt x="0" y="3"/>
                    <a:pt x="5823" y="5694"/>
                    <a:pt x="4275" y="18851"/>
                  </a:cubicBezTo>
                  <a:cubicBezTo>
                    <a:pt x="4322" y="18791"/>
                    <a:pt x="4382" y="18743"/>
                    <a:pt x="4442" y="18684"/>
                  </a:cubicBezTo>
                  <a:cubicBezTo>
                    <a:pt x="5497" y="17784"/>
                    <a:pt x="6805" y="17330"/>
                    <a:pt x="8114" y="17330"/>
                  </a:cubicBezTo>
                  <a:cubicBezTo>
                    <a:pt x="9315" y="17330"/>
                    <a:pt x="10517" y="17712"/>
                    <a:pt x="11526" y="18481"/>
                  </a:cubicBezTo>
                  <a:cubicBezTo>
                    <a:pt x="11597" y="18541"/>
                    <a:pt x="11657" y="18589"/>
                    <a:pt x="11716" y="18648"/>
                  </a:cubicBezTo>
                  <a:lnTo>
                    <a:pt x="11740" y="18624"/>
                  </a:lnTo>
                  <a:cubicBezTo>
                    <a:pt x="11847" y="17648"/>
                    <a:pt x="11883" y="16672"/>
                    <a:pt x="11847" y="15695"/>
                  </a:cubicBezTo>
                  <a:cubicBezTo>
                    <a:pt x="11612" y="6952"/>
                    <a:pt x="6422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3"/>
            <p:cNvSpPr/>
            <p:nvPr/>
          </p:nvSpPr>
          <p:spPr>
            <a:xfrm rot="514838">
              <a:off x="7552531" y="584380"/>
              <a:ext cx="279823" cy="481622"/>
            </a:xfrm>
            <a:custGeom>
              <a:avLst/>
              <a:gdLst/>
              <a:ahLst/>
              <a:cxnLst/>
              <a:rect l="l" t="t" r="r" b="b"/>
              <a:pathLst>
                <a:path w="11193" h="19265" extrusionOk="0">
                  <a:moveTo>
                    <a:pt x="11192" y="0"/>
                  </a:moveTo>
                  <a:cubicBezTo>
                    <a:pt x="4906" y="179"/>
                    <a:pt x="1" y="7489"/>
                    <a:pt x="251" y="16335"/>
                  </a:cubicBezTo>
                  <a:cubicBezTo>
                    <a:pt x="274" y="17312"/>
                    <a:pt x="370" y="18288"/>
                    <a:pt x="524" y="19252"/>
                  </a:cubicBezTo>
                  <a:lnTo>
                    <a:pt x="548" y="19264"/>
                  </a:lnTo>
                  <a:cubicBezTo>
                    <a:pt x="608" y="19217"/>
                    <a:pt x="667" y="19157"/>
                    <a:pt x="727" y="19098"/>
                  </a:cubicBezTo>
                  <a:cubicBezTo>
                    <a:pt x="1780" y="18199"/>
                    <a:pt x="3085" y="17746"/>
                    <a:pt x="4392" y="17746"/>
                  </a:cubicBezTo>
                  <a:cubicBezTo>
                    <a:pt x="5596" y="17746"/>
                    <a:pt x="6801" y="18131"/>
                    <a:pt x="7811" y="18907"/>
                  </a:cubicBezTo>
                  <a:cubicBezTo>
                    <a:pt x="7883" y="18955"/>
                    <a:pt x="7942" y="19014"/>
                    <a:pt x="8002" y="19062"/>
                  </a:cubicBezTo>
                  <a:cubicBezTo>
                    <a:pt x="5704" y="6013"/>
                    <a:pt x="11192" y="0"/>
                    <a:pt x="11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3"/>
            <p:cNvSpPr/>
            <p:nvPr/>
          </p:nvSpPr>
          <p:spPr>
            <a:xfrm rot="514838">
              <a:off x="7287764" y="1047199"/>
              <a:ext cx="492522" cy="753145"/>
            </a:xfrm>
            <a:custGeom>
              <a:avLst/>
              <a:gdLst/>
              <a:ahLst/>
              <a:cxnLst/>
              <a:rect l="l" t="t" r="r" b="b"/>
              <a:pathLst>
                <a:path w="19701" h="30126" extrusionOk="0">
                  <a:moveTo>
                    <a:pt x="169" y="1"/>
                  </a:moveTo>
                  <a:cubicBezTo>
                    <a:pt x="84" y="1"/>
                    <a:pt x="1" y="94"/>
                    <a:pt x="67" y="193"/>
                  </a:cubicBezTo>
                  <a:lnTo>
                    <a:pt x="19426" y="30078"/>
                  </a:lnTo>
                  <a:cubicBezTo>
                    <a:pt x="19450" y="30114"/>
                    <a:pt x="19498" y="30126"/>
                    <a:pt x="19534" y="30126"/>
                  </a:cubicBezTo>
                  <a:lnTo>
                    <a:pt x="19545" y="30126"/>
                  </a:lnTo>
                  <a:cubicBezTo>
                    <a:pt x="19641" y="30126"/>
                    <a:pt x="19700" y="30018"/>
                    <a:pt x="19641" y="29935"/>
                  </a:cubicBezTo>
                  <a:lnTo>
                    <a:pt x="269" y="62"/>
                  </a:lnTo>
                  <a:cubicBezTo>
                    <a:pt x="244" y="19"/>
                    <a:pt x="206" y="1"/>
                    <a:pt x="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3"/>
            <p:cNvSpPr/>
            <p:nvPr/>
          </p:nvSpPr>
          <p:spPr>
            <a:xfrm rot="514838">
              <a:off x="7470378" y="1059348"/>
              <a:ext cx="308398" cy="754645"/>
            </a:xfrm>
            <a:custGeom>
              <a:avLst/>
              <a:gdLst/>
              <a:ahLst/>
              <a:cxnLst/>
              <a:rect l="l" t="t" r="r" b="b"/>
              <a:pathLst>
                <a:path w="12336" h="30186" extrusionOk="0">
                  <a:moveTo>
                    <a:pt x="146" y="1"/>
                  </a:moveTo>
                  <a:cubicBezTo>
                    <a:pt x="129" y="1"/>
                    <a:pt x="112" y="5"/>
                    <a:pt x="96" y="15"/>
                  </a:cubicBezTo>
                  <a:cubicBezTo>
                    <a:pt x="24" y="39"/>
                    <a:pt x="1" y="110"/>
                    <a:pt x="24" y="170"/>
                  </a:cubicBezTo>
                  <a:lnTo>
                    <a:pt x="12073" y="30114"/>
                  </a:lnTo>
                  <a:cubicBezTo>
                    <a:pt x="12097" y="30162"/>
                    <a:pt x="12145" y="30186"/>
                    <a:pt x="12193" y="30186"/>
                  </a:cubicBezTo>
                  <a:lnTo>
                    <a:pt x="12240" y="30186"/>
                  </a:lnTo>
                  <a:cubicBezTo>
                    <a:pt x="12300" y="30150"/>
                    <a:pt x="12335" y="30078"/>
                    <a:pt x="12312" y="30019"/>
                  </a:cubicBezTo>
                  <a:lnTo>
                    <a:pt x="251" y="75"/>
                  </a:lnTo>
                  <a:cubicBezTo>
                    <a:pt x="233" y="32"/>
                    <a:pt x="191" y="1"/>
                    <a:pt x="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3"/>
            <p:cNvSpPr/>
            <p:nvPr/>
          </p:nvSpPr>
          <p:spPr>
            <a:xfrm rot="514838">
              <a:off x="7656435" y="1068253"/>
              <a:ext cx="121374" cy="759670"/>
            </a:xfrm>
            <a:custGeom>
              <a:avLst/>
              <a:gdLst/>
              <a:ahLst/>
              <a:cxnLst/>
              <a:rect l="l" t="t" r="r" b="b"/>
              <a:pathLst>
                <a:path w="4855" h="30387" extrusionOk="0">
                  <a:moveTo>
                    <a:pt x="142" y="0"/>
                  </a:moveTo>
                  <a:cubicBezTo>
                    <a:pt x="72" y="0"/>
                    <a:pt x="1" y="53"/>
                    <a:pt x="21" y="145"/>
                  </a:cubicBezTo>
                  <a:lnTo>
                    <a:pt x="4604" y="30279"/>
                  </a:lnTo>
                  <a:cubicBezTo>
                    <a:pt x="4604" y="30351"/>
                    <a:pt x="4664" y="30387"/>
                    <a:pt x="4724" y="30387"/>
                  </a:cubicBezTo>
                  <a:lnTo>
                    <a:pt x="4747" y="30387"/>
                  </a:lnTo>
                  <a:cubicBezTo>
                    <a:pt x="4807" y="30375"/>
                    <a:pt x="4854" y="30315"/>
                    <a:pt x="4843" y="30244"/>
                  </a:cubicBezTo>
                  <a:lnTo>
                    <a:pt x="259" y="109"/>
                  </a:lnTo>
                  <a:cubicBezTo>
                    <a:pt x="253" y="35"/>
                    <a:pt x="198" y="0"/>
                    <a:pt x="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3"/>
            <p:cNvSpPr/>
            <p:nvPr/>
          </p:nvSpPr>
          <p:spPr>
            <a:xfrm rot="514838">
              <a:off x="7769268" y="1090464"/>
              <a:ext cx="448747" cy="779070"/>
            </a:xfrm>
            <a:custGeom>
              <a:avLst/>
              <a:gdLst/>
              <a:ahLst/>
              <a:cxnLst/>
              <a:rect l="l" t="t" r="r" b="b"/>
              <a:pathLst>
                <a:path w="17950" h="31163" extrusionOk="0">
                  <a:moveTo>
                    <a:pt x="17793" y="0"/>
                  </a:moveTo>
                  <a:cubicBezTo>
                    <a:pt x="17758" y="0"/>
                    <a:pt x="17722" y="16"/>
                    <a:pt x="17693" y="52"/>
                  </a:cubicBezTo>
                  <a:lnTo>
                    <a:pt x="36" y="30984"/>
                  </a:lnTo>
                  <a:cubicBezTo>
                    <a:pt x="1" y="31044"/>
                    <a:pt x="24" y="31115"/>
                    <a:pt x="84" y="31151"/>
                  </a:cubicBezTo>
                  <a:cubicBezTo>
                    <a:pt x="108" y="31163"/>
                    <a:pt x="120" y="31163"/>
                    <a:pt x="144" y="31163"/>
                  </a:cubicBezTo>
                  <a:cubicBezTo>
                    <a:pt x="191" y="31163"/>
                    <a:pt x="227" y="31139"/>
                    <a:pt x="251" y="31103"/>
                  </a:cubicBezTo>
                  <a:lnTo>
                    <a:pt x="17908" y="183"/>
                  </a:lnTo>
                  <a:cubicBezTo>
                    <a:pt x="17949" y="83"/>
                    <a:pt x="17875" y="0"/>
                    <a:pt x="1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3"/>
            <p:cNvSpPr/>
            <p:nvPr/>
          </p:nvSpPr>
          <p:spPr>
            <a:xfrm rot="514838">
              <a:off x="7769655" y="1085319"/>
              <a:ext cx="266148" cy="770545"/>
            </a:xfrm>
            <a:custGeom>
              <a:avLst/>
              <a:gdLst/>
              <a:ahLst/>
              <a:cxnLst/>
              <a:rect l="l" t="t" r="r" b="b"/>
              <a:pathLst>
                <a:path w="10646" h="30822" extrusionOk="0">
                  <a:moveTo>
                    <a:pt x="10495" y="0"/>
                  </a:moveTo>
                  <a:cubicBezTo>
                    <a:pt x="10448" y="0"/>
                    <a:pt x="10401" y="27"/>
                    <a:pt x="10383" y="92"/>
                  </a:cubicBezTo>
                  <a:lnTo>
                    <a:pt x="24" y="30667"/>
                  </a:lnTo>
                  <a:cubicBezTo>
                    <a:pt x="1" y="30726"/>
                    <a:pt x="36" y="30798"/>
                    <a:pt x="108" y="30822"/>
                  </a:cubicBezTo>
                  <a:lnTo>
                    <a:pt x="144" y="30822"/>
                  </a:lnTo>
                  <a:cubicBezTo>
                    <a:pt x="203" y="30822"/>
                    <a:pt x="239" y="30798"/>
                    <a:pt x="263" y="30750"/>
                  </a:cubicBezTo>
                  <a:lnTo>
                    <a:pt x="10609" y="163"/>
                  </a:lnTo>
                  <a:cubicBezTo>
                    <a:pt x="10646" y="68"/>
                    <a:pt x="10570" y="0"/>
                    <a:pt x="10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3"/>
            <p:cNvSpPr/>
            <p:nvPr/>
          </p:nvSpPr>
          <p:spPr>
            <a:xfrm rot="514838">
              <a:off x="7770568" y="1077140"/>
              <a:ext cx="78599" cy="764745"/>
            </a:xfrm>
            <a:custGeom>
              <a:avLst/>
              <a:gdLst/>
              <a:ahLst/>
              <a:cxnLst/>
              <a:rect l="l" t="t" r="r" b="b"/>
              <a:pathLst>
                <a:path w="3144" h="30590" extrusionOk="0">
                  <a:moveTo>
                    <a:pt x="3006" y="1"/>
                  </a:moveTo>
                  <a:cubicBezTo>
                    <a:pt x="2943" y="1"/>
                    <a:pt x="2893" y="55"/>
                    <a:pt x="2882" y="110"/>
                  </a:cubicBezTo>
                  <a:lnTo>
                    <a:pt x="12" y="30459"/>
                  </a:lnTo>
                  <a:cubicBezTo>
                    <a:pt x="1" y="30530"/>
                    <a:pt x="48" y="30590"/>
                    <a:pt x="120" y="30590"/>
                  </a:cubicBezTo>
                  <a:lnTo>
                    <a:pt x="132" y="30590"/>
                  </a:lnTo>
                  <a:cubicBezTo>
                    <a:pt x="203" y="30590"/>
                    <a:pt x="251" y="30542"/>
                    <a:pt x="262" y="30482"/>
                  </a:cubicBezTo>
                  <a:lnTo>
                    <a:pt x="3132" y="133"/>
                  </a:lnTo>
                  <a:cubicBezTo>
                    <a:pt x="3144" y="74"/>
                    <a:pt x="3084" y="14"/>
                    <a:pt x="3025" y="2"/>
                  </a:cubicBezTo>
                  <a:cubicBezTo>
                    <a:pt x="3019" y="1"/>
                    <a:pt x="3012" y="1"/>
                    <a:pt x="3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3" name="Google Shape;1283;p43"/>
          <p:cNvGrpSpPr/>
          <p:nvPr/>
        </p:nvGrpSpPr>
        <p:grpSpPr>
          <a:xfrm rot="206440">
            <a:off x="7510292" y="1383721"/>
            <a:ext cx="215096" cy="264931"/>
            <a:chOff x="7234335" y="539692"/>
            <a:chExt cx="1103331" cy="1358958"/>
          </a:xfrm>
        </p:grpSpPr>
        <p:sp>
          <p:nvSpPr>
            <p:cNvPr id="1284" name="Google Shape;1284;p43"/>
            <p:cNvSpPr/>
            <p:nvPr/>
          </p:nvSpPr>
          <p:spPr>
            <a:xfrm rot="514838">
              <a:off x="7375715" y="571120"/>
              <a:ext cx="457522" cy="483097"/>
            </a:xfrm>
            <a:custGeom>
              <a:avLst/>
              <a:gdLst/>
              <a:ahLst/>
              <a:cxnLst/>
              <a:rect l="l" t="t" r="r" b="b"/>
              <a:pathLst>
                <a:path w="18301" h="19324" extrusionOk="0">
                  <a:moveTo>
                    <a:pt x="18300" y="0"/>
                  </a:moveTo>
                  <a:lnTo>
                    <a:pt x="18300" y="0"/>
                  </a:lnTo>
                  <a:cubicBezTo>
                    <a:pt x="8073" y="286"/>
                    <a:pt x="1" y="8811"/>
                    <a:pt x="298" y="19050"/>
                  </a:cubicBezTo>
                  <a:cubicBezTo>
                    <a:pt x="298" y="19145"/>
                    <a:pt x="310" y="19229"/>
                    <a:pt x="310" y="19324"/>
                  </a:cubicBezTo>
                  <a:lnTo>
                    <a:pt x="370" y="19324"/>
                  </a:lnTo>
                  <a:cubicBezTo>
                    <a:pt x="1425" y="18418"/>
                    <a:pt x="2732" y="17961"/>
                    <a:pt x="4041" y="17961"/>
                  </a:cubicBezTo>
                  <a:cubicBezTo>
                    <a:pt x="5242" y="17961"/>
                    <a:pt x="6445" y="18346"/>
                    <a:pt x="7454" y="19121"/>
                  </a:cubicBezTo>
                  <a:cubicBezTo>
                    <a:pt x="7513" y="19169"/>
                    <a:pt x="7573" y="19217"/>
                    <a:pt x="7632" y="19264"/>
                  </a:cubicBezTo>
                  <a:cubicBezTo>
                    <a:pt x="7478" y="18300"/>
                    <a:pt x="7382" y="17312"/>
                    <a:pt x="7371" y="16335"/>
                  </a:cubicBezTo>
                  <a:cubicBezTo>
                    <a:pt x="7109" y="7489"/>
                    <a:pt x="12014" y="179"/>
                    <a:pt x="183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3"/>
            <p:cNvSpPr/>
            <p:nvPr/>
          </p:nvSpPr>
          <p:spPr>
            <a:xfrm rot="514838">
              <a:off x="7829316" y="640664"/>
              <a:ext cx="476272" cy="465747"/>
            </a:xfrm>
            <a:custGeom>
              <a:avLst/>
              <a:gdLst/>
              <a:ahLst/>
              <a:cxnLst/>
              <a:rect l="l" t="t" r="r" b="b"/>
              <a:pathLst>
                <a:path w="19051" h="18630" extrusionOk="0">
                  <a:moveTo>
                    <a:pt x="14" y="8"/>
                  </a:moveTo>
                  <a:lnTo>
                    <a:pt x="14" y="8"/>
                  </a:lnTo>
                  <a:cubicBezTo>
                    <a:pt x="9" y="8"/>
                    <a:pt x="5" y="8"/>
                    <a:pt x="0" y="8"/>
                  </a:cubicBezTo>
                  <a:cubicBezTo>
                    <a:pt x="5" y="8"/>
                    <a:pt x="9" y="8"/>
                    <a:pt x="14" y="8"/>
                  </a:cubicBezTo>
                  <a:close/>
                  <a:moveTo>
                    <a:pt x="528" y="1"/>
                  </a:moveTo>
                  <a:cubicBezTo>
                    <a:pt x="357" y="1"/>
                    <a:pt x="186" y="3"/>
                    <a:pt x="14" y="8"/>
                  </a:cubicBezTo>
                  <a:lnTo>
                    <a:pt x="14" y="8"/>
                  </a:lnTo>
                  <a:cubicBezTo>
                    <a:pt x="88" y="6"/>
                    <a:pt x="162" y="5"/>
                    <a:pt x="235" y="5"/>
                  </a:cubicBezTo>
                  <a:cubicBezTo>
                    <a:pt x="6430" y="5"/>
                    <a:pt x="11612" y="6964"/>
                    <a:pt x="11847" y="15700"/>
                  </a:cubicBezTo>
                  <a:cubicBezTo>
                    <a:pt x="11883" y="16677"/>
                    <a:pt x="11847" y="17653"/>
                    <a:pt x="11740" y="18629"/>
                  </a:cubicBezTo>
                  <a:cubicBezTo>
                    <a:pt x="11788" y="18582"/>
                    <a:pt x="11847" y="18534"/>
                    <a:pt x="11895" y="18475"/>
                  </a:cubicBezTo>
                  <a:cubicBezTo>
                    <a:pt x="12948" y="17576"/>
                    <a:pt x="14253" y="17123"/>
                    <a:pt x="15561" y="17123"/>
                  </a:cubicBezTo>
                  <a:cubicBezTo>
                    <a:pt x="16767" y="17123"/>
                    <a:pt x="17975" y="17508"/>
                    <a:pt x="18991" y="18284"/>
                  </a:cubicBezTo>
                  <a:lnTo>
                    <a:pt x="19050" y="18284"/>
                  </a:lnTo>
                  <a:lnTo>
                    <a:pt x="19050" y="18010"/>
                  </a:lnTo>
                  <a:cubicBezTo>
                    <a:pt x="18770" y="7959"/>
                    <a:pt x="10531" y="1"/>
                    <a:pt x="5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3"/>
            <p:cNvSpPr/>
            <p:nvPr/>
          </p:nvSpPr>
          <p:spPr>
            <a:xfrm rot="514838">
              <a:off x="7693875" y="605876"/>
              <a:ext cx="282498" cy="476547"/>
            </a:xfrm>
            <a:custGeom>
              <a:avLst/>
              <a:gdLst/>
              <a:ahLst/>
              <a:cxnLst/>
              <a:rect l="l" t="t" r="r" b="b"/>
              <a:pathLst>
                <a:path w="11300" h="19062" extrusionOk="0">
                  <a:moveTo>
                    <a:pt x="5478" y="0"/>
                  </a:moveTo>
                  <a:cubicBezTo>
                    <a:pt x="5478" y="0"/>
                    <a:pt x="1" y="6013"/>
                    <a:pt x="2299" y="19062"/>
                  </a:cubicBezTo>
                  <a:cubicBezTo>
                    <a:pt x="2358" y="19002"/>
                    <a:pt x="2418" y="18943"/>
                    <a:pt x="2477" y="18895"/>
                  </a:cubicBezTo>
                  <a:cubicBezTo>
                    <a:pt x="3526" y="17989"/>
                    <a:pt x="4831" y="17533"/>
                    <a:pt x="6139" y="17533"/>
                  </a:cubicBezTo>
                  <a:cubicBezTo>
                    <a:pt x="7341" y="17533"/>
                    <a:pt x="8547" y="17918"/>
                    <a:pt x="9561" y="18693"/>
                  </a:cubicBezTo>
                  <a:cubicBezTo>
                    <a:pt x="9621" y="18740"/>
                    <a:pt x="9680" y="18800"/>
                    <a:pt x="9752" y="18848"/>
                  </a:cubicBezTo>
                  <a:cubicBezTo>
                    <a:pt x="11300" y="5691"/>
                    <a:pt x="5478" y="0"/>
                    <a:pt x="5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3"/>
            <p:cNvSpPr/>
            <p:nvPr/>
          </p:nvSpPr>
          <p:spPr>
            <a:xfrm rot="514838">
              <a:off x="7829888" y="627388"/>
              <a:ext cx="297073" cy="471272"/>
            </a:xfrm>
            <a:custGeom>
              <a:avLst/>
              <a:gdLst/>
              <a:ahLst/>
              <a:cxnLst/>
              <a:rect l="l" t="t" r="r" b="b"/>
              <a:pathLst>
                <a:path w="11883" h="18851" extrusionOk="0">
                  <a:moveTo>
                    <a:pt x="220" y="0"/>
                  </a:moveTo>
                  <a:cubicBezTo>
                    <a:pt x="147" y="0"/>
                    <a:pt x="74" y="1"/>
                    <a:pt x="0" y="3"/>
                  </a:cubicBezTo>
                  <a:cubicBezTo>
                    <a:pt x="0" y="3"/>
                    <a:pt x="5823" y="5694"/>
                    <a:pt x="4275" y="18851"/>
                  </a:cubicBezTo>
                  <a:cubicBezTo>
                    <a:pt x="4322" y="18791"/>
                    <a:pt x="4382" y="18743"/>
                    <a:pt x="4442" y="18684"/>
                  </a:cubicBezTo>
                  <a:cubicBezTo>
                    <a:pt x="5497" y="17784"/>
                    <a:pt x="6805" y="17330"/>
                    <a:pt x="8114" y="17330"/>
                  </a:cubicBezTo>
                  <a:cubicBezTo>
                    <a:pt x="9315" y="17330"/>
                    <a:pt x="10517" y="17712"/>
                    <a:pt x="11526" y="18481"/>
                  </a:cubicBezTo>
                  <a:cubicBezTo>
                    <a:pt x="11597" y="18541"/>
                    <a:pt x="11657" y="18589"/>
                    <a:pt x="11716" y="18648"/>
                  </a:cubicBezTo>
                  <a:lnTo>
                    <a:pt x="11740" y="18624"/>
                  </a:lnTo>
                  <a:cubicBezTo>
                    <a:pt x="11847" y="17648"/>
                    <a:pt x="11883" y="16672"/>
                    <a:pt x="11847" y="15695"/>
                  </a:cubicBezTo>
                  <a:cubicBezTo>
                    <a:pt x="11612" y="6952"/>
                    <a:pt x="6422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3"/>
            <p:cNvSpPr/>
            <p:nvPr/>
          </p:nvSpPr>
          <p:spPr>
            <a:xfrm rot="514838">
              <a:off x="7552531" y="584380"/>
              <a:ext cx="279823" cy="481622"/>
            </a:xfrm>
            <a:custGeom>
              <a:avLst/>
              <a:gdLst/>
              <a:ahLst/>
              <a:cxnLst/>
              <a:rect l="l" t="t" r="r" b="b"/>
              <a:pathLst>
                <a:path w="11193" h="19265" extrusionOk="0">
                  <a:moveTo>
                    <a:pt x="11192" y="0"/>
                  </a:moveTo>
                  <a:cubicBezTo>
                    <a:pt x="4906" y="179"/>
                    <a:pt x="1" y="7489"/>
                    <a:pt x="251" y="16335"/>
                  </a:cubicBezTo>
                  <a:cubicBezTo>
                    <a:pt x="274" y="17312"/>
                    <a:pt x="370" y="18288"/>
                    <a:pt x="524" y="19252"/>
                  </a:cubicBezTo>
                  <a:lnTo>
                    <a:pt x="548" y="19264"/>
                  </a:lnTo>
                  <a:cubicBezTo>
                    <a:pt x="608" y="19217"/>
                    <a:pt x="667" y="19157"/>
                    <a:pt x="727" y="19098"/>
                  </a:cubicBezTo>
                  <a:cubicBezTo>
                    <a:pt x="1780" y="18199"/>
                    <a:pt x="3085" y="17746"/>
                    <a:pt x="4392" y="17746"/>
                  </a:cubicBezTo>
                  <a:cubicBezTo>
                    <a:pt x="5596" y="17746"/>
                    <a:pt x="6801" y="18131"/>
                    <a:pt x="7811" y="18907"/>
                  </a:cubicBezTo>
                  <a:cubicBezTo>
                    <a:pt x="7883" y="18955"/>
                    <a:pt x="7942" y="19014"/>
                    <a:pt x="8002" y="19062"/>
                  </a:cubicBezTo>
                  <a:cubicBezTo>
                    <a:pt x="5704" y="6013"/>
                    <a:pt x="11192" y="0"/>
                    <a:pt x="11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3"/>
            <p:cNvSpPr/>
            <p:nvPr/>
          </p:nvSpPr>
          <p:spPr>
            <a:xfrm rot="514838">
              <a:off x="7287764" y="1047199"/>
              <a:ext cx="492522" cy="753145"/>
            </a:xfrm>
            <a:custGeom>
              <a:avLst/>
              <a:gdLst/>
              <a:ahLst/>
              <a:cxnLst/>
              <a:rect l="l" t="t" r="r" b="b"/>
              <a:pathLst>
                <a:path w="19701" h="30126" extrusionOk="0">
                  <a:moveTo>
                    <a:pt x="169" y="1"/>
                  </a:moveTo>
                  <a:cubicBezTo>
                    <a:pt x="84" y="1"/>
                    <a:pt x="1" y="94"/>
                    <a:pt x="67" y="193"/>
                  </a:cubicBezTo>
                  <a:lnTo>
                    <a:pt x="19426" y="30078"/>
                  </a:lnTo>
                  <a:cubicBezTo>
                    <a:pt x="19450" y="30114"/>
                    <a:pt x="19498" y="30126"/>
                    <a:pt x="19534" y="30126"/>
                  </a:cubicBezTo>
                  <a:lnTo>
                    <a:pt x="19545" y="30126"/>
                  </a:lnTo>
                  <a:cubicBezTo>
                    <a:pt x="19641" y="30126"/>
                    <a:pt x="19700" y="30018"/>
                    <a:pt x="19641" y="29935"/>
                  </a:cubicBezTo>
                  <a:lnTo>
                    <a:pt x="269" y="62"/>
                  </a:lnTo>
                  <a:cubicBezTo>
                    <a:pt x="244" y="19"/>
                    <a:pt x="206" y="1"/>
                    <a:pt x="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3"/>
            <p:cNvSpPr/>
            <p:nvPr/>
          </p:nvSpPr>
          <p:spPr>
            <a:xfrm rot="514838">
              <a:off x="7470378" y="1059348"/>
              <a:ext cx="308398" cy="754645"/>
            </a:xfrm>
            <a:custGeom>
              <a:avLst/>
              <a:gdLst/>
              <a:ahLst/>
              <a:cxnLst/>
              <a:rect l="l" t="t" r="r" b="b"/>
              <a:pathLst>
                <a:path w="12336" h="30186" extrusionOk="0">
                  <a:moveTo>
                    <a:pt x="146" y="1"/>
                  </a:moveTo>
                  <a:cubicBezTo>
                    <a:pt x="129" y="1"/>
                    <a:pt x="112" y="5"/>
                    <a:pt x="96" y="15"/>
                  </a:cubicBezTo>
                  <a:cubicBezTo>
                    <a:pt x="24" y="39"/>
                    <a:pt x="1" y="110"/>
                    <a:pt x="24" y="170"/>
                  </a:cubicBezTo>
                  <a:lnTo>
                    <a:pt x="12073" y="30114"/>
                  </a:lnTo>
                  <a:cubicBezTo>
                    <a:pt x="12097" y="30162"/>
                    <a:pt x="12145" y="30186"/>
                    <a:pt x="12193" y="30186"/>
                  </a:cubicBezTo>
                  <a:lnTo>
                    <a:pt x="12240" y="30186"/>
                  </a:lnTo>
                  <a:cubicBezTo>
                    <a:pt x="12300" y="30150"/>
                    <a:pt x="12335" y="30078"/>
                    <a:pt x="12312" y="30019"/>
                  </a:cubicBezTo>
                  <a:lnTo>
                    <a:pt x="251" y="75"/>
                  </a:lnTo>
                  <a:cubicBezTo>
                    <a:pt x="233" y="32"/>
                    <a:pt x="191" y="1"/>
                    <a:pt x="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3"/>
            <p:cNvSpPr/>
            <p:nvPr/>
          </p:nvSpPr>
          <p:spPr>
            <a:xfrm rot="514838">
              <a:off x="7656435" y="1068253"/>
              <a:ext cx="121374" cy="759670"/>
            </a:xfrm>
            <a:custGeom>
              <a:avLst/>
              <a:gdLst/>
              <a:ahLst/>
              <a:cxnLst/>
              <a:rect l="l" t="t" r="r" b="b"/>
              <a:pathLst>
                <a:path w="4855" h="30387" extrusionOk="0">
                  <a:moveTo>
                    <a:pt x="142" y="0"/>
                  </a:moveTo>
                  <a:cubicBezTo>
                    <a:pt x="72" y="0"/>
                    <a:pt x="1" y="53"/>
                    <a:pt x="21" y="145"/>
                  </a:cubicBezTo>
                  <a:lnTo>
                    <a:pt x="4604" y="30279"/>
                  </a:lnTo>
                  <a:cubicBezTo>
                    <a:pt x="4604" y="30351"/>
                    <a:pt x="4664" y="30387"/>
                    <a:pt x="4724" y="30387"/>
                  </a:cubicBezTo>
                  <a:lnTo>
                    <a:pt x="4747" y="30387"/>
                  </a:lnTo>
                  <a:cubicBezTo>
                    <a:pt x="4807" y="30375"/>
                    <a:pt x="4854" y="30315"/>
                    <a:pt x="4843" y="30244"/>
                  </a:cubicBezTo>
                  <a:lnTo>
                    <a:pt x="259" y="109"/>
                  </a:lnTo>
                  <a:cubicBezTo>
                    <a:pt x="253" y="35"/>
                    <a:pt x="198" y="0"/>
                    <a:pt x="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514838">
              <a:off x="7769268" y="1090464"/>
              <a:ext cx="448747" cy="779070"/>
            </a:xfrm>
            <a:custGeom>
              <a:avLst/>
              <a:gdLst/>
              <a:ahLst/>
              <a:cxnLst/>
              <a:rect l="l" t="t" r="r" b="b"/>
              <a:pathLst>
                <a:path w="17950" h="31163" extrusionOk="0">
                  <a:moveTo>
                    <a:pt x="17793" y="0"/>
                  </a:moveTo>
                  <a:cubicBezTo>
                    <a:pt x="17758" y="0"/>
                    <a:pt x="17722" y="16"/>
                    <a:pt x="17693" y="52"/>
                  </a:cubicBezTo>
                  <a:lnTo>
                    <a:pt x="36" y="30984"/>
                  </a:lnTo>
                  <a:cubicBezTo>
                    <a:pt x="1" y="31044"/>
                    <a:pt x="24" y="31115"/>
                    <a:pt x="84" y="31151"/>
                  </a:cubicBezTo>
                  <a:cubicBezTo>
                    <a:pt x="108" y="31163"/>
                    <a:pt x="120" y="31163"/>
                    <a:pt x="144" y="31163"/>
                  </a:cubicBezTo>
                  <a:cubicBezTo>
                    <a:pt x="191" y="31163"/>
                    <a:pt x="227" y="31139"/>
                    <a:pt x="251" y="31103"/>
                  </a:cubicBezTo>
                  <a:lnTo>
                    <a:pt x="17908" y="183"/>
                  </a:lnTo>
                  <a:cubicBezTo>
                    <a:pt x="17949" y="83"/>
                    <a:pt x="17875" y="0"/>
                    <a:pt x="1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3"/>
            <p:cNvSpPr/>
            <p:nvPr/>
          </p:nvSpPr>
          <p:spPr>
            <a:xfrm rot="514838">
              <a:off x="7769655" y="1085319"/>
              <a:ext cx="266148" cy="770545"/>
            </a:xfrm>
            <a:custGeom>
              <a:avLst/>
              <a:gdLst/>
              <a:ahLst/>
              <a:cxnLst/>
              <a:rect l="l" t="t" r="r" b="b"/>
              <a:pathLst>
                <a:path w="10646" h="30822" extrusionOk="0">
                  <a:moveTo>
                    <a:pt x="10495" y="0"/>
                  </a:moveTo>
                  <a:cubicBezTo>
                    <a:pt x="10448" y="0"/>
                    <a:pt x="10401" y="27"/>
                    <a:pt x="10383" y="92"/>
                  </a:cubicBezTo>
                  <a:lnTo>
                    <a:pt x="24" y="30667"/>
                  </a:lnTo>
                  <a:cubicBezTo>
                    <a:pt x="1" y="30726"/>
                    <a:pt x="36" y="30798"/>
                    <a:pt x="108" y="30822"/>
                  </a:cubicBezTo>
                  <a:lnTo>
                    <a:pt x="144" y="30822"/>
                  </a:lnTo>
                  <a:cubicBezTo>
                    <a:pt x="203" y="30822"/>
                    <a:pt x="239" y="30798"/>
                    <a:pt x="263" y="30750"/>
                  </a:cubicBezTo>
                  <a:lnTo>
                    <a:pt x="10609" y="163"/>
                  </a:lnTo>
                  <a:cubicBezTo>
                    <a:pt x="10646" y="68"/>
                    <a:pt x="10570" y="0"/>
                    <a:pt x="10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3"/>
            <p:cNvSpPr/>
            <p:nvPr/>
          </p:nvSpPr>
          <p:spPr>
            <a:xfrm rot="514838">
              <a:off x="7770568" y="1077140"/>
              <a:ext cx="78599" cy="764745"/>
            </a:xfrm>
            <a:custGeom>
              <a:avLst/>
              <a:gdLst/>
              <a:ahLst/>
              <a:cxnLst/>
              <a:rect l="l" t="t" r="r" b="b"/>
              <a:pathLst>
                <a:path w="3144" h="30590" extrusionOk="0">
                  <a:moveTo>
                    <a:pt x="3006" y="1"/>
                  </a:moveTo>
                  <a:cubicBezTo>
                    <a:pt x="2943" y="1"/>
                    <a:pt x="2893" y="55"/>
                    <a:pt x="2882" y="110"/>
                  </a:cubicBezTo>
                  <a:lnTo>
                    <a:pt x="12" y="30459"/>
                  </a:lnTo>
                  <a:cubicBezTo>
                    <a:pt x="1" y="30530"/>
                    <a:pt x="48" y="30590"/>
                    <a:pt x="120" y="30590"/>
                  </a:cubicBezTo>
                  <a:lnTo>
                    <a:pt x="132" y="30590"/>
                  </a:lnTo>
                  <a:cubicBezTo>
                    <a:pt x="203" y="30590"/>
                    <a:pt x="251" y="30542"/>
                    <a:pt x="262" y="30482"/>
                  </a:cubicBezTo>
                  <a:lnTo>
                    <a:pt x="3132" y="133"/>
                  </a:lnTo>
                  <a:cubicBezTo>
                    <a:pt x="3144" y="74"/>
                    <a:pt x="3084" y="14"/>
                    <a:pt x="3025" y="2"/>
                  </a:cubicBezTo>
                  <a:cubicBezTo>
                    <a:pt x="3019" y="1"/>
                    <a:pt x="3012" y="1"/>
                    <a:pt x="30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5" name="Google Shape;1295;p43"/>
          <p:cNvSpPr txBox="1">
            <a:spLocks noGrp="1"/>
          </p:cNvSpPr>
          <p:nvPr>
            <p:ph type="title" idx="9"/>
          </p:nvPr>
        </p:nvSpPr>
        <p:spPr>
          <a:xfrm>
            <a:off x="1596975" y="2133775"/>
            <a:ext cx="53568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</a:t>
            </a:r>
            <a:r>
              <a:rPr lang="en" sz="1800" b="1">
                <a:latin typeface="Assistant"/>
                <a:ea typeface="Assistant"/>
                <a:cs typeface="Assistant"/>
                <a:sym typeface="Assistant"/>
              </a:rPr>
              <a:t>average rate</a:t>
            </a:r>
            <a:r>
              <a:rPr lang="en" sz="1800"/>
              <a:t> (events per time period) is constant.</a:t>
            </a:r>
            <a:endParaRPr sz="1800"/>
          </a:p>
        </p:txBody>
      </p:sp>
      <p:sp>
        <p:nvSpPr>
          <p:cNvPr id="1296" name="Google Shape;1296;p43"/>
          <p:cNvSpPr txBox="1">
            <a:spLocks noGrp="1"/>
          </p:cNvSpPr>
          <p:nvPr>
            <p:ph type="title" idx="9"/>
          </p:nvPr>
        </p:nvSpPr>
        <p:spPr>
          <a:xfrm>
            <a:off x="1596975" y="2971975"/>
            <a:ext cx="5356800" cy="7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Events should be </a:t>
            </a:r>
            <a:r>
              <a:rPr lang="en" sz="1800" b="1">
                <a:latin typeface="Assistant"/>
                <a:ea typeface="Assistant"/>
                <a:cs typeface="Assistant"/>
                <a:sym typeface="Assistant"/>
              </a:rPr>
              <a:t>random</a:t>
            </a:r>
            <a:r>
              <a:rPr lang="en" sz="1800"/>
              <a:t> and </a:t>
            </a:r>
            <a:r>
              <a:rPr lang="en" sz="1800" b="1">
                <a:latin typeface="Assistant"/>
                <a:ea typeface="Assistant"/>
                <a:cs typeface="Assistant"/>
                <a:sym typeface="Assistant"/>
              </a:rPr>
              <a:t>not simultaneous. </a:t>
            </a:r>
            <a:endParaRPr sz="1800" b="1"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orld War II D-Day Invasion by Slidesgo">
  <a:themeElements>
    <a:clrScheme name="Simple Light">
      <a:dk1>
        <a:srgbClr val="16151A"/>
      </a:dk1>
      <a:lt1>
        <a:srgbClr val="E7DCD2"/>
      </a:lt1>
      <a:dk2>
        <a:srgbClr val="5E4C3E"/>
      </a:dk2>
      <a:lt2>
        <a:srgbClr val="FAF7F4"/>
      </a:lt2>
      <a:accent1>
        <a:srgbClr val="16151A"/>
      </a:accent1>
      <a:accent2>
        <a:srgbClr val="5E4C3E"/>
      </a:accent2>
      <a:accent3>
        <a:srgbClr val="8B796C"/>
      </a:accent3>
      <a:accent4>
        <a:srgbClr val="B8A293"/>
      </a:accent4>
      <a:accent5>
        <a:srgbClr val="EEE4DE"/>
      </a:accent5>
      <a:accent6>
        <a:srgbClr val="B1523D"/>
      </a:accent6>
      <a:hlink>
        <a:srgbClr val="B152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349</Words>
  <Application>Microsoft Office PowerPoint</Application>
  <PresentationFormat>On-screen Show (16:9)</PresentationFormat>
  <Paragraphs>102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1" baseType="lpstr">
      <vt:lpstr>Roboto Condensed Light</vt:lpstr>
      <vt:lpstr>Georgia</vt:lpstr>
      <vt:lpstr>Allura</vt:lpstr>
      <vt:lpstr>EB Garamond</vt:lpstr>
      <vt:lpstr>Merriweather</vt:lpstr>
      <vt:lpstr>Arial</vt:lpstr>
      <vt:lpstr>Livvic</vt:lpstr>
      <vt:lpstr>Assistant Medium</vt:lpstr>
      <vt:lpstr>Rajdhani</vt:lpstr>
      <vt:lpstr>Assistant</vt:lpstr>
      <vt:lpstr>Nunito</vt:lpstr>
      <vt:lpstr>Yellowtail</vt:lpstr>
      <vt:lpstr>Merriweather Black</vt:lpstr>
      <vt:lpstr>World War II D-Day Invasion by Slidesgo</vt:lpstr>
      <vt:lpstr>Fitting Of “Poisson” Distribution</vt:lpstr>
      <vt:lpstr>R.D.Clarke</vt:lpstr>
      <vt:lpstr>World War II (1939-45)</vt:lpstr>
      <vt:lpstr>Vergeltungswaffe 1 (Vengeance Weapon 1, V-1) </vt:lpstr>
      <vt:lpstr>V-1 LANDING MISSION : LONDON</vt:lpstr>
      <vt:lpstr>WHAT IS THEIR STRATEGY ?</vt:lpstr>
      <vt:lpstr>PowerPoint Presentation</vt:lpstr>
      <vt:lpstr>BLASTED SPOTS</vt:lpstr>
      <vt:lpstr>“POISSON PROCESS” Criteria</vt:lpstr>
      <vt:lpstr>THE ALGORITHM </vt:lpstr>
      <vt:lpstr>Clarke assumed V-1 landings as “RANDOM’’</vt:lpstr>
      <vt:lpstr>Probability Mass Function</vt:lpstr>
      <vt:lpstr>Let’s Tabulate </vt:lpstr>
      <vt:lpstr>-03-</vt:lpstr>
      <vt:lpstr>Let’s Tabulate 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Fitting Of “Poisson” Distribution</dc:title>
  <dc:creator>Deepan</dc:creator>
  <cp:lastModifiedBy>hp</cp:lastModifiedBy>
  <cp:revision>2</cp:revision>
  <dcterms:modified xsi:type="dcterms:W3CDTF">2024-06-27T13:21:58Z</dcterms:modified>
</cp:coreProperties>
</file>