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59" r:id="rId5"/>
    <p:sldId id="263" r:id="rId6"/>
    <p:sldId id="264" r:id="rId7"/>
    <p:sldId id="269" r:id="rId8"/>
    <p:sldId id="266" r:id="rId9"/>
    <p:sldId id="267" r:id="rId10"/>
    <p:sldId id="265" r:id="rId11"/>
    <p:sldId id="257" r:id="rId12"/>
    <p:sldId id="275" r:id="rId13"/>
    <p:sldId id="272" r:id="rId14"/>
    <p:sldId id="276" r:id="rId15"/>
    <p:sldId id="271" r:id="rId16"/>
    <p:sldId id="260" r:id="rId17"/>
    <p:sldId id="262" r:id="rId18"/>
    <p:sldId id="268" r:id="rId19"/>
    <p:sldId id="261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AF6A3-6CFE-4D46-90AF-FE568F5B9F8F}" v="19" dt="2024-06-28T14:44:46.409"/>
    <p1510:client id="{D3360561-37F3-4130-A6F7-9A2C5FBA8FBD}" v="14" dt="2024-06-28T14:42:02.907"/>
    <p1510:client id="{DD1F7E27-1DF0-459A-843E-28034662B476}" v="326" dt="2024-06-28T14:38:16.467"/>
    <p1510:client id="{F2B7DE6D-39CC-4CC4-AC4E-A45EE2EFC12E}" v="34" dt="2024-06-28T20:32:13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num Joseph Luper" clId="Web-{2F049028-6398-4A6C-BDAC-528B482E9FCC}"/>
    <pc:docChg chg="addSld delSld modSld">
      <pc:chgData name="Tsenum Joseph Luper" userId="" providerId="" clId="Web-{2F049028-6398-4A6C-BDAC-528B482E9FCC}" dt="2023-08-19T07:21:09.849" v="291" actId="1076"/>
      <pc:docMkLst>
        <pc:docMk/>
      </pc:docMkLst>
      <pc:sldChg chg="modSp">
        <pc:chgData name="Tsenum Joseph Luper" userId="" providerId="" clId="Web-{2F049028-6398-4A6C-BDAC-528B482E9FCC}" dt="2023-08-19T06:44:03.103" v="164" actId="20577"/>
        <pc:sldMkLst>
          <pc:docMk/>
          <pc:sldMk cId="1718574931" sldId="261"/>
        </pc:sldMkLst>
        <pc:spChg chg="mod">
          <ac:chgData name="Tsenum Joseph Luper" userId="" providerId="" clId="Web-{2F049028-6398-4A6C-BDAC-528B482E9FCC}" dt="2023-08-19T06:44:03.103" v="164" actId="20577"/>
          <ac:spMkLst>
            <pc:docMk/>
            <pc:sldMk cId="1718574931" sldId="261"/>
            <ac:spMk id="3" creationId="{02F216B0-F120-65DD-484A-9B694F480866}"/>
          </ac:spMkLst>
        </pc:spChg>
      </pc:sldChg>
      <pc:sldChg chg="modSp">
        <pc:chgData name="Tsenum Joseph Luper" userId="" providerId="" clId="Web-{2F049028-6398-4A6C-BDAC-528B482E9FCC}" dt="2023-08-19T07:04:18.730" v="271" actId="20577"/>
        <pc:sldMkLst>
          <pc:docMk/>
          <pc:sldMk cId="1393422080" sldId="263"/>
        </pc:sldMkLst>
        <pc:spChg chg="mod">
          <ac:chgData name="Tsenum Joseph Luper" userId="" providerId="" clId="Web-{2F049028-6398-4A6C-BDAC-528B482E9FCC}" dt="2023-08-19T07:04:18.730" v="271" actId="20577"/>
          <ac:spMkLst>
            <pc:docMk/>
            <pc:sldMk cId="1393422080" sldId="263"/>
            <ac:spMk id="3" creationId="{C62B83C9-C7B0-D65C-D843-B761C8B261B1}"/>
          </ac:spMkLst>
        </pc:spChg>
      </pc:sldChg>
      <pc:sldChg chg="delSp modSp">
        <pc:chgData name="Tsenum Joseph Luper" userId="" providerId="" clId="Web-{2F049028-6398-4A6C-BDAC-528B482E9FCC}" dt="2023-08-19T07:20:33.457" v="282"/>
        <pc:sldMkLst>
          <pc:docMk/>
          <pc:sldMk cId="507415475" sldId="268"/>
        </pc:sldMkLst>
        <pc:spChg chg="mod">
          <ac:chgData name="Tsenum Joseph Luper" userId="" providerId="" clId="Web-{2F049028-6398-4A6C-BDAC-528B482E9FCC}" dt="2023-08-19T07:05:56.093" v="280" actId="20577"/>
          <ac:spMkLst>
            <pc:docMk/>
            <pc:sldMk cId="507415475" sldId="268"/>
            <ac:spMk id="2" creationId="{8A155ACD-F93A-B121-05B0-2CD81E91CA06}"/>
          </ac:spMkLst>
        </pc:spChg>
        <pc:picChg chg="del mod">
          <ac:chgData name="Tsenum Joseph Luper" userId="" providerId="" clId="Web-{2F049028-6398-4A6C-BDAC-528B482E9FCC}" dt="2023-08-19T07:20:33.457" v="282"/>
          <ac:picMkLst>
            <pc:docMk/>
            <pc:sldMk cId="507415475" sldId="268"/>
            <ac:picMk id="4" creationId="{915918FE-CC51-E2BC-933B-9E8EC0997CF4}"/>
          </ac:picMkLst>
        </pc:picChg>
      </pc:sldChg>
      <pc:sldChg chg="addSp delSp modSp">
        <pc:chgData name="Tsenum Joseph Luper" userId="" providerId="" clId="Web-{2F049028-6398-4A6C-BDAC-528B482E9FCC}" dt="2023-08-19T06:36:38.963" v="129" actId="14100"/>
        <pc:sldMkLst>
          <pc:docMk/>
          <pc:sldMk cId="1154244749" sldId="270"/>
        </pc:sldMkLst>
        <pc:picChg chg="mod">
          <ac:chgData name="Tsenum Joseph Luper" userId="" providerId="" clId="Web-{2F049028-6398-4A6C-BDAC-528B482E9FCC}" dt="2023-08-19T06:24:46.422" v="28" actId="1076"/>
          <ac:picMkLst>
            <pc:docMk/>
            <pc:sldMk cId="1154244749" sldId="270"/>
            <ac:picMk id="2" creationId="{A08CCCB1-65D8-051B-9C05-385972C5FEF4}"/>
          </ac:picMkLst>
        </pc:picChg>
        <pc:picChg chg="add mod">
          <ac:chgData name="Tsenum Joseph Luper" userId="" providerId="" clId="Web-{2F049028-6398-4A6C-BDAC-528B482E9FCC}" dt="2023-08-19T06:26:20.003" v="43" actId="14100"/>
          <ac:picMkLst>
            <pc:docMk/>
            <pc:sldMk cId="1154244749" sldId="270"/>
            <ac:picMk id="3" creationId="{3822A038-A42B-A5B2-369E-E990F300C531}"/>
          </ac:picMkLst>
        </pc:picChg>
        <pc:picChg chg="add mod">
          <ac:chgData name="Tsenum Joseph Luper" userId="" providerId="" clId="Web-{2F049028-6398-4A6C-BDAC-528B482E9FCC}" dt="2023-08-19T06:26:30.988" v="46" actId="14100"/>
          <ac:picMkLst>
            <pc:docMk/>
            <pc:sldMk cId="1154244749" sldId="270"/>
            <ac:picMk id="4" creationId="{7DEFC09D-7FC6-2B4B-05F9-E8692633753C}"/>
          </ac:picMkLst>
        </pc:picChg>
        <pc:picChg chg="add mod">
          <ac:chgData name="Tsenum Joseph Luper" userId="" providerId="" clId="Web-{2F049028-6398-4A6C-BDAC-528B482E9FCC}" dt="2023-08-19T06:26:43.270" v="49" actId="14100"/>
          <ac:picMkLst>
            <pc:docMk/>
            <pc:sldMk cId="1154244749" sldId="270"/>
            <ac:picMk id="5" creationId="{99E45C54-FD0A-2FD1-2436-E0BC1DEFAA1A}"/>
          </ac:picMkLst>
        </pc:picChg>
        <pc:picChg chg="add mod">
          <ac:chgData name="Tsenum Joseph Luper" userId="" providerId="" clId="Web-{2F049028-6398-4A6C-BDAC-528B482E9FCC}" dt="2023-08-19T06:27:19.271" v="54" actId="14100"/>
          <ac:picMkLst>
            <pc:docMk/>
            <pc:sldMk cId="1154244749" sldId="270"/>
            <ac:picMk id="6" creationId="{C4B6A6D9-BB6C-BBD8-12D4-939C8499A46B}"/>
          </ac:picMkLst>
        </pc:picChg>
        <pc:picChg chg="add mod">
          <ac:chgData name="Tsenum Joseph Luper" userId="" providerId="" clId="Web-{2F049028-6398-4A6C-BDAC-528B482E9FCC}" dt="2023-08-19T06:27:59.163" v="59" actId="14100"/>
          <ac:picMkLst>
            <pc:docMk/>
            <pc:sldMk cId="1154244749" sldId="270"/>
            <ac:picMk id="7" creationId="{907941CD-AFBA-21E2-6B9D-111C13FFF54E}"/>
          </ac:picMkLst>
        </pc:picChg>
        <pc:picChg chg="add mod">
          <ac:chgData name="Tsenum Joseph Luper" userId="" providerId="" clId="Web-{2F049028-6398-4A6C-BDAC-528B482E9FCC}" dt="2023-08-19T06:29:07.056" v="68" actId="14100"/>
          <ac:picMkLst>
            <pc:docMk/>
            <pc:sldMk cId="1154244749" sldId="270"/>
            <ac:picMk id="8" creationId="{21D78AF8-B4BA-C035-CEA7-D6E646FDA2A5}"/>
          </ac:picMkLst>
        </pc:picChg>
        <pc:picChg chg="mod">
          <ac:chgData name="Tsenum Joseph Luper" userId="" providerId="" clId="Web-{2F049028-6398-4A6C-BDAC-528B482E9FCC}" dt="2023-08-19T06:29:15.213" v="69" actId="1076"/>
          <ac:picMkLst>
            <pc:docMk/>
            <pc:sldMk cId="1154244749" sldId="270"/>
            <ac:picMk id="11" creationId="{9B07D15A-9565-EC80-89F0-1A9DF2B041D6}"/>
          </ac:picMkLst>
        </pc:picChg>
        <pc:picChg chg="mod">
          <ac:chgData name="Tsenum Joseph Luper" userId="" providerId="" clId="Web-{2F049028-6398-4A6C-BDAC-528B482E9FCC}" dt="2023-08-19T06:28:18.054" v="61" actId="14100"/>
          <ac:picMkLst>
            <pc:docMk/>
            <pc:sldMk cId="1154244749" sldId="270"/>
            <ac:picMk id="12" creationId="{64B4804B-8B9E-4439-31AC-4E90E4A14349}"/>
          </ac:picMkLst>
        </pc:picChg>
        <pc:picChg chg="mod">
          <ac:chgData name="Tsenum Joseph Luper" userId="" providerId="" clId="Web-{2F049028-6398-4A6C-BDAC-528B482E9FCC}" dt="2023-08-19T06:24:18.671" v="24" actId="14100"/>
          <ac:picMkLst>
            <pc:docMk/>
            <pc:sldMk cId="1154244749" sldId="270"/>
            <ac:picMk id="16" creationId="{35CE0719-9DA0-9488-DED7-E8EEE5521468}"/>
          </ac:picMkLst>
        </pc:picChg>
        <pc:picChg chg="mod">
          <ac:chgData name="Tsenum Joseph Luper" userId="" providerId="" clId="Web-{2F049028-6398-4A6C-BDAC-528B482E9FCC}" dt="2023-08-19T06:24:35.062" v="25" actId="1076"/>
          <ac:picMkLst>
            <pc:docMk/>
            <pc:sldMk cId="1154244749" sldId="270"/>
            <ac:picMk id="17" creationId="{0B224816-E0F3-72DE-6552-F176297DA29C}"/>
          </ac:picMkLst>
        </pc:picChg>
        <pc:picChg chg="mod">
          <ac:chgData name="Tsenum Joseph Luper" userId="" providerId="" clId="Web-{2F049028-6398-4A6C-BDAC-528B482E9FCC}" dt="2023-08-19T06:24:39.015" v="26" actId="1076"/>
          <ac:picMkLst>
            <pc:docMk/>
            <pc:sldMk cId="1154244749" sldId="270"/>
            <ac:picMk id="18" creationId="{85A69CEB-207D-D909-8D2C-D0180AED1168}"/>
          </ac:picMkLst>
        </pc:picChg>
        <pc:picChg chg="del">
          <ac:chgData name="Tsenum Joseph Luper" userId="" providerId="" clId="Web-{2F049028-6398-4A6C-BDAC-528B482E9FCC}" dt="2023-08-19T06:22:14.869" v="1"/>
          <ac:picMkLst>
            <pc:docMk/>
            <pc:sldMk cId="1154244749" sldId="270"/>
            <ac:picMk id="19" creationId="{0AA6C73B-4A13-E8CD-0E39-DE71B0132B6E}"/>
          </ac:picMkLst>
        </pc:picChg>
        <pc:cxnChg chg="add mod">
          <ac:chgData name="Tsenum Joseph Luper" userId="" providerId="" clId="Web-{2F049028-6398-4A6C-BDAC-528B482E9FCC}" dt="2023-08-19T06:31:49.546" v="83" actId="1076"/>
          <ac:cxnSpMkLst>
            <pc:docMk/>
            <pc:sldMk cId="1154244749" sldId="270"/>
            <ac:cxnSpMk id="9" creationId="{51306DC2-8A4D-9ABD-0836-E15E59675D3C}"/>
          </ac:cxnSpMkLst>
        </pc:cxnChg>
        <pc:cxnChg chg="add del mod">
          <ac:chgData name="Tsenum Joseph Luper" userId="" providerId="" clId="Web-{2F049028-6398-4A6C-BDAC-528B482E9FCC}" dt="2023-08-19T06:30:29.997" v="75"/>
          <ac:cxnSpMkLst>
            <pc:docMk/>
            <pc:sldMk cId="1154244749" sldId="270"/>
            <ac:cxnSpMk id="10" creationId="{13A6BFDA-A0C5-332B-AF4F-B73BCE266523}"/>
          </ac:cxnSpMkLst>
        </pc:cxnChg>
        <pc:cxnChg chg="add mod">
          <ac:chgData name="Tsenum Joseph Luper" userId="" providerId="" clId="Web-{2F049028-6398-4A6C-BDAC-528B482E9FCC}" dt="2023-08-19T06:36:13.024" v="126" actId="14100"/>
          <ac:cxnSpMkLst>
            <pc:docMk/>
            <pc:sldMk cId="1154244749" sldId="270"/>
            <ac:cxnSpMk id="20" creationId="{0B0752FA-FFC3-675C-39D7-BB79DD8811FD}"/>
          </ac:cxnSpMkLst>
        </pc:cxnChg>
        <pc:cxnChg chg="add mod">
          <ac:chgData name="Tsenum Joseph Luper" userId="" providerId="" clId="Web-{2F049028-6398-4A6C-BDAC-528B482E9FCC}" dt="2023-08-19T06:36:19.540" v="127" actId="14100"/>
          <ac:cxnSpMkLst>
            <pc:docMk/>
            <pc:sldMk cId="1154244749" sldId="270"/>
            <ac:cxnSpMk id="21" creationId="{282AD6BD-72C1-60A5-B4DE-2EB9A69B3CDF}"/>
          </ac:cxnSpMkLst>
        </pc:cxnChg>
        <pc:cxnChg chg="add mod">
          <ac:chgData name="Tsenum Joseph Luper" userId="" providerId="" clId="Web-{2F049028-6398-4A6C-BDAC-528B482E9FCC}" dt="2023-08-19T06:32:36.407" v="92" actId="14100"/>
          <ac:cxnSpMkLst>
            <pc:docMk/>
            <pc:sldMk cId="1154244749" sldId="270"/>
            <ac:cxnSpMk id="22" creationId="{180791D6-9FA2-3130-6B4E-DD77E9424E81}"/>
          </ac:cxnSpMkLst>
        </pc:cxnChg>
        <pc:cxnChg chg="add mod">
          <ac:chgData name="Tsenum Joseph Luper" userId="" providerId="" clId="Web-{2F049028-6398-4A6C-BDAC-528B482E9FCC}" dt="2023-08-19T06:36:38.963" v="129" actId="14100"/>
          <ac:cxnSpMkLst>
            <pc:docMk/>
            <pc:sldMk cId="1154244749" sldId="270"/>
            <ac:cxnSpMk id="23" creationId="{34F4360A-F7AC-D3B7-55FD-EBAC91866D4A}"/>
          </ac:cxnSpMkLst>
        </pc:cxnChg>
        <pc:cxnChg chg="add mod">
          <ac:chgData name="Tsenum Joseph Luper" userId="" providerId="" clId="Web-{2F049028-6398-4A6C-BDAC-528B482E9FCC}" dt="2023-08-19T06:33:12.502" v="98" actId="14100"/>
          <ac:cxnSpMkLst>
            <pc:docMk/>
            <pc:sldMk cId="1154244749" sldId="270"/>
            <ac:cxnSpMk id="24" creationId="{94565C3E-72D8-E51F-CFD2-574F05C1C268}"/>
          </ac:cxnSpMkLst>
        </pc:cxnChg>
        <pc:cxnChg chg="add mod">
          <ac:chgData name="Tsenum Joseph Luper" userId="" providerId="" clId="Web-{2F049028-6398-4A6C-BDAC-528B482E9FCC}" dt="2023-08-19T06:36:05.758" v="125" actId="1076"/>
          <ac:cxnSpMkLst>
            <pc:docMk/>
            <pc:sldMk cId="1154244749" sldId="270"/>
            <ac:cxnSpMk id="25" creationId="{A4EED89A-9FAC-1A96-1D73-978FB3371DAC}"/>
          </ac:cxnSpMkLst>
        </pc:cxnChg>
        <pc:cxnChg chg="add mod">
          <ac:chgData name="Tsenum Joseph Luper" userId="" providerId="" clId="Web-{2F049028-6398-4A6C-BDAC-528B482E9FCC}" dt="2023-08-19T06:33:57.926" v="105" actId="1076"/>
          <ac:cxnSpMkLst>
            <pc:docMk/>
            <pc:sldMk cId="1154244749" sldId="270"/>
            <ac:cxnSpMk id="26" creationId="{A8E5DCC9-CEBC-55F8-608E-5367332DF973}"/>
          </ac:cxnSpMkLst>
        </pc:cxnChg>
        <pc:cxnChg chg="add mod">
          <ac:chgData name="Tsenum Joseph Luper" userId="" providerId="" clId="Web-{2F049028-6398-4A6C-BDAC-528B482E9FCC}" dt="2023-08-19T06:34:09.285" v="108" actId="14100"/>
          <ac:cxnSpMkLst>
            <pc:docMk/>
            <pc:sldMk cId="1154244749" sldId="270"/>
            <ac:cxnSpMk id="27" creationId="{21CD5035-10ED-C025-974D-F09F58540300}"/>
          </ac:cxnSpMkLst>
        </pc:cxnChg>
        <pc:cxnChg chg="add mod">
          <ac:chgData name="Tsenum Joseph Luper" userId="" providerId="" clId="Web-{2F049028-6398-4A6C-BDAC-528B482E9FCC}" dt="2023-08-19T06:34:22.708" v="111" actId="14100"/>
          <ac:cxnSpMkLst>
            <pc:docMk/>
            <pc:sldMk cId="1154244749" sldId="270"/>
            <ac:cxnSpMk id="28" creationId="{8B9860C3-BE2E-4D30-C605-DD0D48458CA9}"/>
          </ac:cxnSpMkLst>
        </pc:cxnChg>
        <pc:cxnChg chg="add mod">
          <ac:chgData name="Tsenum Joseph Luper" userId="" providerId="" clId="Web-{2F049028-6398-4A6C-BDAC-528B482E9FCC}" dt="2023-08-19T06:36:32.322" v="128" actId="14100"/>
          <ac:cxnSpMkLst>
            <pc:docMk/>
            <pc:sldMk cId="1154244749" sldId="270"/>
            <ac:cxnSpMk id="29" creationId="{42BEE70E-9FAA-0C92-5658-40BAF58DFC3A}"/>
          </ac:cxnSpMkLst>
        </pc:cxnChg>
        <pc:cxnChg chg="add mod">
          <ac:chgData name="Tsenum Joseph Luper" userId="" providerId="" clId="Web-{2F049028-6398-4A6C-BDAC-528B482E9FCC}" dt="2023-08-19T06:35:07.444" v="118" actId="14100"/>
          <ac:cxnSpMkLst>
            <pc:docMk/>
            <pc:sldMk cId="1154244749" sldId="270"/>
            <ac:cxnSpMk id="30" creationId="{099A8F53-1FCC-1679-D0B7-DCF5844423F6}"/>
          </ac:cxnSpMkLst>
        </pc:cxnChg>
        <pc:cxnChg chg="add mod">
          <ac:chgData name="Tsenum Joseph Luper" userId="" providerId="" clId="Web-{2F049028-6398-4A6C-BDAC-528B482E9FCC}" dt="2023-08-19T06:35:29.007" v="121" actId="14100"/>
          <ac:cxnSpMkLst>
            <pc:docMk/>
            <pc:sldMk cId="1154244749" sldId="270"/>
            <ac:cxnSpMk id="31" creationId="{96E1E594-6122-585F-1D6C-5E97242BACBA}"/>
          </ac:cxnSpMkLst>
        </pc:cxnChg>
        <pc:cxnChg chg="add mod">
          <ac:chgData name="Tsenum Joseph Luper" userId="" providerId="" clId="Web-{2F049028-6398-4A6C-BDAC-528B482E9FCC}" dt="2023-08-19T06:35:51.305" v="124" actId="14100"/>
          <ac:cxnSpMkLst>
            <pc:docMk/>
            <pc:sldMk cId="1154244749" sldId="270"/>
            <ac:cxnSpMk id="32" creationId="{78C79EBC-12DB-46EE-4AFA-D2EC92F9AD28}"/>
          </ac:cxnSpMkLst>
        </pc:cxnChg>
      </pc:sldChg>
      <pc:sldChg chg="new del">
        <pc:chgData name="Tsenum Joseph Luper" userId="" providerId="" clId="Web-{2F049028-6398-4A6C-BDAC-528B482E9FCC}" dt="2023-08-19T06:37:32.949" v="131"/>
        <pc:sldMkLst>
          <pc:docMk/>
          <pc:sldMk cId="1930842888" sldId="271"/>
        </pc:sldMkLst>
      </pc:sldChg>
      <pc:sldChg chg="addSp delSp modSp new">
        <pc:chgData name="Tsenum Joseph Luper" userId="" providerId="" clId="Web-{2F049028-6398-4A6C-BDAC-528B482E9FCC}" dt="2023-08-19T06:49:24.770" v="222" actId="20577"/>
        <pc:sldMkLst>
          <pc:docMk/>
          <pc:sldMk cId="2091763071" sldId="271"/>
        </pc:sldMkLst>
        <pc:spChg chg="mod">
          <ac:chgData name="Tsenum Joseph Luper" userId="" providerId="" clId="Web-{2F049028-6398-4A6C-BDAC-528B482E9FCC}" dt="2023-08-19T06:41:20.660" v="137" actId="20577"/>
          <ac:spMkLst>
            <pc:docMk/>
            <pc:sldMk cId="2091763071" sldId="271"/>
            <ac:spMk id="2" creationId="{B4CA947A-3823-D2DF-0055-98889D9B847F}"/>
          </ac:spMkLst>
        </pc:spChg>
        <pc:spChg chg="del">
          <ac:chgData name="Tsenum Joseph Luper" userId="" providerId="" clId="Web-{2F049028-6398-4A6C-BDAC-528B482E9FCC}" dt="2023-08-19T06:41:22.113" v="138"/>
          <ac:spMkLst>
            <pc:docMk/>
            <pc:sldMk cId="2091763071" sldId="271"/>
            <ac:spMk id="3" creationId="{17D12D05-885D-5A01-2725-DB033DD60D62}"/>
          </ac:spMkLst>
        </pc:spChg>
        <pc:spChg chg="add mod">
          <ac:chgData name="Tsenum Joseph Luper" userId="" providerId="" clId="Web-{2F049028-6398-4A6C-BDAC-528B482E9FCC}" dt="2023-08-19T06:49:24.770" v="222" actId="20577"/>
          <ac:spMkLst>
            <pc:docMk/>
            <pc:sldMk cId="2091763071" sldId="271"/>
            <ac:spMk id="5" creationId="{091E30F9-9001-E9C6-DEDF-5EE963AB6DCB}"/>
          </ac:spMkLst>
        </pc:spChg>
        <pc:picChg chg="add mod ord">
          <ac:chgData name="Tsenum Joseph Luper" userId="" providerId="" clId="Web-{2F049028-6398-4A6C-BDAC-528B482E9FCC}" dt="2023-08-19T06:46:27.170" v="196" actId="14100"/>
          <ac:picMkLst>
            <pc:docMk/>
            <pc:sldMk cId="2091763071" sldId="271"/>
            <ac:picMk id="4" creationId="{676F7B5E-1EA5-CEB2-E776-76DAE2BA7FFC}"/>
          </ac:picMkLst>
        </pc:picChg>
      </pc:sldChg>
      <pc:sldChg chg="addSp delSp modSp new">
        <pc:chgData name="Tsenum Joseph Luper" userId="" providerId="" clId="Web-{2F049028-6398-4A6C-BDAC-528B482E9FCC}" dt="2023-08-19T06:52:58.438" v="253" actId="20577"/>
        <pc:sldMkLst>
          <pc:docMk/>
          <pc:sldMk cId="589981324" sldId="272"/>
        </pc:sldMkLst>
        <pc:spChg chg="mod">
          <ac:chgData name="Tsenum Joseph Luper" userId="" providerId="" clId="Web-{2F049028-6398-4A6C-BDAC-528B482E9FCC}" dt="2023-08-19T06:47:03.437" v="211" actId="20577"/>
          <ac:spMkLst>
            <pc:docMk/>
            <pc:sldMk cId="589981324" sldId="272"/>
            <ac:spMk id="2" creationId="{C3262961-C52F-6700-32E3-01CB1B496250}"/>
          </ac:spMkLst>
        </pc:spChg>
        <pc:spChg chg="del">
          <ac:chgData name="Tsenum Joseph Luper" userId="" providerId="" clId="Web-{2F049028-6398-4A6C-BDAC-528B482E9FCC}" dt="2023-08-19T06:48:16.408" v="212"/>
          <ac:spMkLst>
            <pc:docMk/>
            <pc:sldMk cId="589981324" sldId="272"/>
            <ac:spMk id="3" creationId="{C15A4C01-4484-5AFC-A41F-79D6E1A9D02A}"/>
          </ac:spMkLst>
        </pc:spChg>
        <pc:spChg chg="add mod">
          <ac:chgData name="Tsenum Joseph Luper" userId="" providerId="" clId="Web-{2F049028-6398-4A6C-BDAC-528B482E9FCC}" dt="2023-08-19T06:49:13.067" v="220" actId="1076"/>
          <ac:spMkLst>
            <pc:docMk/>
            <pc:sldMk cId="589981324" sldId="272"/>
            <ac:spMk id="5" creationId="{C88500C2-FCD5-3DBE-6061-8D2C579C0D45}"/>
          </ac:spMkLst>
        </pc:spChg>
        <pc:spChg chg="add mod">
          <ac:chgData name="Tsenum Joseph Luper" userId="" providerId="" clId="Web-{2F049028-6398-4A6C-BDAC-528B482E9FCC}" dt="2023-08-19T06:52:58.438" v="253" actId="20577"/>
          <ac:spMkLst>
            <pc:docMk/>
            <pc:sldMk cId="589981324" sldId="272"/>
            <ac:spMk id="6" creationId="{88270AAD-EF96-9030-B4AE-40C6E6D2A87D}"/>
          </ac:spMkLst>
        </pc:spChg>
        <pc:picChg chg="add mod ord">
          <ac:chgData name="Tsenum Joseph Luper" userId="" providerId="" clId="Web-{2F049028-6398-4A6C-BDAC-528B482E9FCC}" dt="2023-08-19T06:48:27.628" v="215" actId="14100"/>
          <ac:picMkLst>
            <pc:docMk/>
            <pc:sldMk cId="589981324" sldId="272"/>
            <ac:picMk id="4" creationId="{91ECE69E-07B2-801D-8A0E-A80C5B07AAA6}"/>
          </ac:picMkLst>
        </pc:picChg>
      </pc:sldChg>
      <pc:sldChg chg="addSp delSp modSp new">
        <pc:chgData name="Tsenum Joseph Luper" userId="" providerId="" clId="Web-{2F049028-6398-4A6C-BDAC-528B482E9FCC}" dt="2023-08-19T07:21:09.849" v="291" actId="1076"/>
        <pc:sldMkLst>
          <pc:docMk/>
          <pc:sldMk cId="3007502254" sldId="273"/>
        </pc:sldMkLst>
        <pc:spChg chg="del">
          <ac:chgData name="Tsenum Joseph Luper" userId="" providerId="" clId="Web-{2F049028-6398-4A6C-BDAC-528B482E9FCC}" dt="2023-08-19T07:20:45.020" v="284"/>
          <ac:spMkLst>
            <pc:docMk/>
            <pc:sldMk cId="3007502254" sldId="273"/>
            <ac:spMk id="2" creationId="{631E1EF7-57F5-ABAF-81CC-970E406474D4}"/>
          </ac:spMkLst>
        </pc:spChg>
        <pc:spChg chg="del mod">
          <ac:chgData name="Tsenum Joseph Luper" userId="" providerId="" clId="Web-{2F049028-6398-4A6C-BDAC-528B482E9FCC}" dt="2023-08-19T07:20:51.052" v="286"/>
          <ac:spMkLst>
            <pc:docMk/>
            <pc:sldMk cId="3007502254" sldId="273"/>
            <ac:spMk id="3" creationId="{3BD3BF40-F1C6-494B-6B5E-34A199DA7C6D}"/>
          </ac:spMkLst>
        </pc:spChg>
        <pc:picChg chg="add mod">
          <ac:chgData name="Tsenum Joseph Luper" userId="" providerId="" clId="Web-{2F049028-6398-4A6C-BDAC-528B482E9FCC}" dt="2023-08-19T07:21:09.849" v="291" actId="1076"/>
          <ac:picMkLst>
            <pc:docMk/>
            <pc:sldMk cId="3007502254" sldId="273"/>
            <ac:picMk id="4" creationId="{9560FF27-3F67-FCEB-A9C1-1455DBFD67F6}"/>
          </ac:picMkLst>
        </pc:picChg>
      </pc:sldChg>
    </pc:docChg>
  </pc:docChgLst>
  <pc:docChgLst>
    <pc:chgData name="Tsenum Joseph Luper" userId="sycedtRSpUtzzPCViQ5ldMFLPHQHCaTpl4KPQnGysTE=" providerId="None" clId="Web-{F2B7DE6D-39CC-4CC4-AC4E-A45EE2EFC12E}"/>
    <pc:docChg chg="modSld">
      <pc:chgData name="Tsenum Joseph Luper" userId="sycedtRSpUtzzPCViQ5ldMFLPHQHCaTpl4KPQnGysTE=" providerId="None" clId="Web-{F2B7DE6D-39CC-4CC4-AC4E-A45EE2EFC12E}" dt="2024-06-28T20:32:13.072" v="32" actId="14100"/>
      <pc:docMkLst>
        <pc:docMk/>
      </pc:docMkLst>
      <pc:sldChg chg="addSp modSp">
        <pc:chgData name="Tsenum Joseph Luper" userId="sycedtRSpUtzzPCViQ5ldMFLPHQHCaTpl4KPQnGysTE=" providerId="None" clId="Web-{F2B7DE6D-39CC-4CC4-AC4E-A45EE2EFC12E}" dt="2024-06-28T20:32:13.072" v="32" actId="14100"/>
        <pc:sldMkLst>
          <pc:docMk/>
          <pc:sldMk cId="2862180359" sldId="262"/>
        </pc:sldMkLst>
        <pc:picChg chg="add mod">
          <ac:chgData name="Tsenum Joseph Luper" userId="sycedtRSpUtzzPCViQ5ldMFLPHQHCaTpl4KPQnGysTE=" providerId="None" clId="Web-{F2B7DE6D-39CC-4CC4-AC4E-A45EE2EFC12E}" dt="2024-06-28T20:32:13.072" v="32" actId="14100"/>
          <ac:picMkLst>
            <pc:docMk/>
            <pc:sldMk cId="2862180359" sldId="262"/>
            <ac:picMk id="3" creationId="{C53DF0D7-7BB1-F97C-4111-8E9D7B49958B}"/>
          </ac:picMkLst>
        </pc:picChg>
        <pc:picChg chg="mod">
          <ac:chgData name="Tsenum Joseph Luper" userId="sycedtRSpUtzzPCViQ5ldMFLPHQHCaTpl4KPQnGysTE=" providerId="None" clId="Web-{F2B7DE6D-39CC-4CC4-AC4E-A45EE2EFC12E}" dt="2024-06-28T20:31:41.336" v="24" actId="1076"/>
          <ac:picMkLst>
            <pc:docMk/>
            <pc:sldMk cId="2862180359" sldId="262"/>
            <ac:picMk id="5" creationId="{B80D0188-2276-8090-DB4C-958A15F8DC51}"/>
          </ac:picMkLst>
        </pc:picChg>
      </pc:sldChg>
      <pc:sldChg chg="modSp">
        <pc:chgData name="Tsenum Joseph Luper" userId="sycedtRSpUtzzPCViQ5ldMFLPHQHCaTpl4KPQnGysTE=" providerId="None" clId="Web-{F2B7DE6D-39CC-4CC4-AC4E-A45EE2EFC12E}" dt="2024-06-28T20:28:41.122" v="1" actId="20577"/>
        <pc:sldMkLst>
          <pc:docMk/>
          <pc:sldMk cId="1393422080" sldId="263"/>
        </pc:sldMkLst>
        <pc:spChg chg="mod">
          <ac:chgData name="Tsenum Joseph Luper" userId="sycedtRSpUtzzPCViQ5ldMFLPHQHCaTpl4KPQnGysTE=" providerId="None" clId="Web-{F2B7DE6D-39CC-4CC4-AC4E-A45EE2EFC12E}" dt="2024-06-28T20:28:41.122" v="1" actId="20577"/>
          <ac:spMkLst>
            <pc:docMk/>
            <pc:sldMk cId="1393422080" sldId="263"/>
            <ac:spMk id="3" creationId="{C62B83C9-C7B0-D65C-D843-B761C8B261B1}"/>
          </ac:spMkLst>
        </pc:spChg>
      </pc:sldChg>
      <pc:sldChg chg="modSp">
        <pc:chgData name="Tsenum Joseph Luper" userId="sycedtRSpUtzzPCViQ5ldMFLPHQHCaTpl4KPQnGysTE=" providerId="None" clId="Web-{F2B7DE6D-39CC-4CC4-AC4E-A45EE2EFC12E}" dt="2024-06-28T20:30:07.143" v="21" actId="1076"/>
        <pc:sldMkLst>
          <pc:docMk/>
          <pc:sldMk cId="507415475" sldId="268"/>
        </pc:sldMkLst>
        <pc:spChg chg="mod">
          <ac:chgData name="Tsenum Joseph Luper" userId="sycedtRSpUtzzPCViQ5ldMFLPHQHCaTpl4KPQnGysTE=" providerId="None" clId="Web-{F2B7DE6D-39CC-4CC4-AC4E-A45EE2EFC12E}" dt="2024-06-28T20:30:07.143" v="21" actId="1076"/>
          <ac:spMkLst>
            <pc:docMk/>
            <pc:sldMk cId="507415475" sldId="268"/>
            <ac:spMk id="2" creationId="{8A155ACD-F93A-B121-05B0-2CD81E91CA06}"/>
          </ac:spMkLst>
        </pc:spChg>
      </pc:sldChg>
      <pc:sldChg chg="modSp">
        <pc:chgData name="Tsenum Joseph Luper" userId="sycedtRSpUtzzPCViQ5ldMFLPHQHCaTpl4KPQnGysTE=" providerId="None" clId="Web-{F2B7DE6D-39CC-4CC4-AC4E-A45EE2EFC12E}" dt="2024-06-28T20:29:16.436" v="4" actId="1076"/>
        <pc:sldMkLst>
          <pc:docMk/>
          <pc:sldMk cId="1593261798" sldId="269"/>
        </pc:sldMkLst>
        <pc:spChg chg="mod">
          <ac:chgData name="Tsenum Joseph Luper" userId="sycedtRSpUtzzPCViQ5ldMFLPHQHCaTpl4KPQnGysTE=" providerId="None" clId="Web-{F2B7DE6D-39CC-4CC4-AC4E-A45EE2EFC12E}" dt="2024-06-28T20:29:11.733" v="3" actId="20577"/>
          <ac:spMkLst>
            <pc:docMk/>
            <pc:sldMk cId="1593261798" sldId="269"/>
            <ac:spMk id="3" creationId="{C2F6E364-8466-577F-6756-D2E5BEA3E7FE}"/>
          </ac:spMkLst>
        </pc:spChg>
        <pc:cxnChg chg="mod">
          <ac:chgData name="Tsenum Joseph Luper" userId="sycedtRSpUtzzPCViQ5ldMFLPHQHCaTpl4KPQnGysTE=" providerId="None" clId="Web-{F2B7DE6D-39CC-4CC4-AC4E-A45EE2EFC12E}" dt="2024-06-28T20:29:16.436" v="4" actId="1076"/>
          <ac:cxnSpMkLst>
            <pc:docMk/>
            <pc:sldMk cId="1593261798" sldId="269"/>
            <ac:cxnSpMk id="6" creationId="{51CA55A7-5BFF-31E2-9A35-AF843A15C9D5}"/>
          </ac:cxnSpMkLst>
        </pc:cxnChg>
      </pc:sldChg>
    </pc:docChg>
  </pc:docChgLst>
  <pc:docChgLst>
    <pc:chgData name="Tsenum Joseph Luper" clId="Web-{FB7C5647-CC6B-42D1-9FF0-575AD0318357}"/>
    <pc:docChg chg="addSld modSld sldOrd">
      <pc:chgData name="Tsenum Joseph Luper" userId="" providerId="" clId="Web-{FB7C5647-CC6B-42D1-9FF0-575AD0318357}" dt="2023-08-19T06:21:05.462" v="1329"/>
      <pc:docMkLst>
        <pc:docMk/>
      </pc:docMkLst>
      <pc:sldChg chg="addSp delSp modSp">
        <pc:chgData name="Tsenum Joseph Luper" userId="" providerId="" clId="Web-{FB7C5647-CC6B-42D1-9FF0-575AD0318357}" dt="2023-08-19T02:40:50.381" v="92" actId="1076"/>
        <pc:sldMkLst>
          <pc:docMk/>
          <pc:sldMk cId="109857222" sldId="256"/>
        </pc:sldMkLst>
        <pc:spChg chg="mod">
          <ac:chgData name="Tsenum Joseph Luper" userId="" providerId="" clId="Web-{FB7C5647-CC6B-42D1-9FF0-575AD0318357}" dt="2023-08-19T02:37:26.765" v="8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senum Joseph Luper" userId="" providerId="" clId="Web-{FB7C5647-CC6B-42D1-9FF0-575AD0318357}" dt="2023-08-19T02:37:37.749" v="8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senum Joseph Luper" userId="" providerId="" clId="Web-{FB7C5647-CC6B-42D1-9FF0-575AD0318357}" dt="2023-08-19T02:32:47.645" v="6"/>
          <ac:spMkLst>
            <pc:docMk/>
            <pc:sldMk cId="109857222" sldId="256"/>
            <ac:spMk id="4" creationId="{CB463D4E-5E41-24F4-22EF-000A93D4BCAA}"/>
          </ac:spMkLst>
        </pc:spChg>
        <pc:spChg chg="add mod">
          <ac:chgData name="Tsenum Joseph Luper" userId="" providerId="" clId="Web-{FB7C5647-CC6B-42D1-9FF0-575AD0318357}" dt="2023-08-19T02:36:38.700" v="78" actId="20577"/>
          <ac:spMkLst>
            <pc:docMk/>
            <pc:sldMk cId="109857222" sldId="256"/>
            <ac:spMk id="6" creationId="{45272E0B-E6EC-27FB-E597-CB84DC3B5F02}"/>
          </ac:spMkLst>
        </pc:spChg>
        <pc:picChg chg="add mod">
          <ac:chgData name="Tsenum Joseph Luper" userId="" providerId="" clId="Web-{FB7C5647-CC6B-42D1-9FF0-575AD0318357}" dt="2023-08-19T02:33:07.833" v="9" actId="1076"/>
          <ac:picMkLst>
            <pc:docMk/>
            <pc:sldMk cId="109857222" sldId="256"/>
            <ac:picMk id="5" creationId="{E9359EBF-ED9A-5535-D77C-8027D39EB2B8}"/>
          </ac:picMkLst>
        </pc:picChg>
        <pc:picChg chg="add mod">
          <ac:chgData name="Tsenum Joseph Luper" userId="" providerId="" clId="Web-{FB7C5647-CC6B-42D1-9FF0-575AD0318357}" dt="2023-08-19T02:40:50.381" v="92" actId="1076"/>
          <ac:picMkLst>
            <pc:docMk/>
            <pc:sldMk cId="109857222" sldId="256"/>
            <ac:picMk id="7" creationId="{1CF4964B-220D-3F87-ACD1-0051FDD060B0}"/>
          </ac:picMkLst>
        </pc:picChg>
      </pc:sldChg>
      <pc:sldChg chg="addSp delSp modSp">
        <pc:chgData name="Tsenum Joseph Luper" userId="" providerId="" clId="Web-{FB7C5647-CC6B-42D1-9FF0-575AD0318357}" dt="2023-08-19T05:10:44.491" v="780" actId="14100"/>
        <pc:sldMkLst>
          <pc:docMk/>
          <pc:sldMk cId="3288497108" sldId="257"/>
        </pc:sldMkLst>
        <pc:spChg chg="del mod">
          <ac:chgData name="Tsenum Joseph Luper" userId="" providerId="" clId="Web-{FB7C5647-CC6B-42D1-9FF0-575AD0318357}" dt="2023-08-19T05:10:20.647" v="775"/>
          <ac:spMkLst>
            <pc:docMk/>
            <pc:sldMk cId="3288497108" sldId="257"/>
            <ac:spMk id="2" creationId="{77E2B312-D162-A97F-B77A-22ABE6AFCC0C}"/>
          </ac:spMkLst>
        </pc:spChg>
        <pc:spChg chg="add del mod">
          <ac:chgData name="Tsenum Joseph Luper" userId="" providerId="" clId="Web-{FB7C5647-CC6B-42D1-9FF0-575AD0318357}" dt="2023-08-19T05:10:27.412" v="776"/>
          <ac:spMkLst>
            <pc:docMk/>
            <pc:sldMk cId="3288497108" sldId="257"/>
            <ac:spMk id="5" creationId="{FB6F561B-E3A0-D225-F219-4B7B3857C9BF}"/>
          </ac:spMkLst>
        </pc:spChg>
        <pc:picChg chg="mod">
          <ac:chgData name="Tsenum Joseph Luper" userId="" providerId="" clId="Web-{FB7C5647-CC6B-42D1-9FF0-575AD0318357}" dt="2023-08-19T05:10:44.491" v="780" actId="14100"/>
          <ac:picMkLst>
            <pc:docMk/>
            <pc:sldMk cId="3288497108" sldId="257"/>
            <ac:picMk id="4" creationId="{41226AEA-E33F-E81B-93DB-1C8A752DFF2C}"/>
          </ac:picMkLst>
        </pc:picChg>
      </pc:sldChg>
      <pc:sldChg chg="addSp delSp modSp new">
        <pc:chgData name="Tsenum Joseph Luper" userId="" providerId="" clId="Web-{FB7C5647-CC6B-42D1-9FF0-575AD0318357}" dt="2023-08-19T05:59:18.631" v="1146" actId="20577"/>
        <pc:sldMkLst>
          <pc:docMk/>
          <pc:sldMk cId="3376820215" sldId="258"/>
        </pc:sldMkLst>
        <pc:spChg chg="mod">
          <ac:chgData name="Tsenum Joseph Luper" userId="" providerId="" clId="Web-{FB7C5647-CC6B-42D1-9FF0-575AD0318357}" dt="2023-08-19T02:43:58.122" v="117" actId="20577"/>
          <ac:spMkLst>
            <pc:docMk/>
            <pc:sldMk cId="3376820215" sldId="258"/>
            <ac:spMk id="2" creationId="{0D18DE91-1466-0657-068F-FB5B47206795}"/>
          </ac:spMkLst>
        </pc:spChg>
        <pc:spChg chg="mod">
          <ac:chgData name="Tsenum Joseph Luper" userId="" providerId="" clId="Web-{FB7C5647-CC6B-42D1-9FF0-575AD0318357}" dt="2023-08-19T05:59:18.631" v="1146" actId="20577"/>
          <ac:spMkLst>
            <pc:docMk/>
            <pc:sldMk cId="3376820215" sldId="258"/>
            <ac:spMk id="3" creationId="{6297C898-DFCC-C112-A15A-DF98AA96396C}"/>
          </ac:spMkLst>
        </pc:spChg>
        <pc:spChg chg="add del mod">
          <ac:chgData name="Tsenum Joseph Luper" userId="" providerId="" clId="Web-{FB7C5647-CC6B-42D1-9FF0-575AD0318357}" dt="2023-08-19T02:59:47.235" v="155"/>
          <ac:spMkLst>
            <pc:docMk/>
            <pc:sldMk cId="3376820215" sldId="258"/>
            <ac:spMk id="5" creationId="{B1BD9CAE-5714-F4F3-8791-CD450CDFE44B}"/>
          </ac:spMkLst>
        </pc:spChg>
        <pc:spChg chg="add mod">
          <ac:chgData name="Tsenum Joseph Luper" userId="" providerId="" clId="Web-{FB7C5647-CC6B-42D1-9FF0-575AD0318357}" dt="2023-08-19T05:27:49.497" v="914" actId="20577"/>
          <ac:spMkLst>
            <pc:docMk/>
            <pc:sldMk cId="3376820215" sldId="258"/>
            <ac:spMk id="7" creationId="{9B552B09-C635-099E-A414-A6F08D7187B6}"/>
          </ac:spMkLst>
        </pc:spChg>
      </pc:sldChg>
      <pc:sldChg chg="addSp delSp modSp new">
        <pc:chgData name="Tsenum Joseph Luper" userId="" providerId="" clId="Web-{FB7C5647-CC6B-42D1-9FF0-575AD0318357}" dt="2023-08-19T05:27:33.669" v="910" actId="20577"/>
        <pc:sldMkLst>
          <pc:docMk/>
          <pc:sldMk cId="2794230176" sldId="259"/>
        </pc:sldMkLst>
        <pc:spChg chg="mod">
          <ac:chgData name="Tsenum Joseph Luper" userId="" providerId="" clId="Web-{FB7C5647-CC6B-42D1-9FF0-575AD0318357}" dt="2023-08-19T03:05:32.482" v="198" actId="20577"/>
          <ac:spMkLst>
            <pc:docMk/>
            <pc:sldMk cId="2794230176" sldId="259"/>
            <ac:spMk id="2" creationId="{85761B80-8452-45D9-84C9-ED416840EB43}"/>
          </ac:spMkLst>
        </pc:spChg>
        <pc:spChg chg="del">
          <ac:chgData name="Tsenum Joseph Luper" userId="" providerId="" clId="Web-{FB7C5647-CC6B-42D1-9FF0-575AD0318357}" dt="2023-08-19T03:00:09.860" v="160"/>
          <ac:spMkLst>
            <pc:docMk/>
            <pc:sldMk cId="2794230176" sldId="259"/>
            <ac:spMk id="3" creationId="{106AA220-0048-1ECE-38F9-BCCB917A208E}"/>
          </ac:spMkLst>
        </pc:spChg>
        <pc:spChg chg="add mod">
          <ac:chgData name="Tsenum Joseph Luper" userId="" providerId="" clId="Web-{FB7C5647-CC6B-42D1-9FF0-575AD0318357}" dt="2023-08-19T04:00:47.227" v="483" actId="20577"/>
          <ac:spMkLst>
            <pc:docMk/>
            <pc:sldMk cId="2794230176" sldId="259"/>
            <ac:spMk id="4" creationId="{E173FD51-F383-A78F-C58B-444E42E955A2}"/>
          </ac:spMkLst>
        </pc:spChg>
        <pc:spChg chg="add mod">
          <ac:chgData name="Tsenum Joseph Luper" userId="" providerId="" clId="Web-{FB7C5647-CC6B-42D1-9FF0-575AD0318357}" dt="2023-08-19T05:27:33.669" v="910" actId="20577"/>
          <ac:spMkLst>
            <pc:docMk/>
            <pc:sldMk cId="2794230176" sldId="259"/>
            <ac:spMk id="5" creationId="{E173FD51-F383-A78F-C58B-444E42E955A2}"/>
          </ac:spMkLst>
        </pc:spChg>
      </pc:sldChg>
      <pc:sldChg chg="addSp delSp modSp new">
        <pc:chgData name="Tsenum Joseph Luper" userId="" providerId="" clId="Web-{FB7C5647-CC6B-42D1-9FF0-575AD0318357}" dt="2023-08-19T04:28:05.882" v="515" actId="14100"/>
        <pc:sldMkLst>
          <pc:docMk/>
          <pc:sldMk cId="4126028186" sldId="260"/>
        </pc:sldMkLst>
        <pc:spChg chg="mod">
          <ac:chgData name="Tsenum Joseph Luper" userId="" providerId="" clId="Web-{FB7C5647-CC6B-42D1-9FF0-575AD0318357}" dt="2023-08-19T03:54:07.650" v="470" actId="20577"/>
          <ac:spMkLst>
            <pc:docMk/>
            <pc:sldMk cId="4126028186" sldId="260"/>
            <ac:spMk id="2" creationId="{729DD983-9925-E4D3-E1ED-D9E5477BB69C}"/>
          </ac:spMkLst>
        </pc:spChg>
        <pc:spChg chg="del mod">
          <ac:chgData name="Tsenum Joseph Luper" userId="" providerId="" clId="Web-{FB7C5647-CC6B-42D1-9FF0-575AD0318357}" dt="2023-08-19T03:27:48.561" v="270"/>
          <ac:spMkLst>
            <pc:docMk/>
            <pc:sldMk cId="4126028186" sldId="260"/>
            <ac:spMk id="3" creationId="{B54E5E13-B186-FE56-BC56-462AF505D498}"/>
          </ac:spMkLst>
        </pc:spChg>
        <pc:spChg chg="add mod">
          <ac:chgData name="Tsenum Joseph Luper" userId="" providerId="" clId="Web-{FB7C5647-CC6B-42D1-9FF0-575AD0318357}" dt="2023-08-19T03:51:08.097" v="448" actId="1076"/>
          <ac:spMkLst>
            <pc:docMk/>
            <pc:sldMk cId="4126028186" sldId="260"/>
            <ac:spMk id="7" creationId="{31084059-037B-1325-FBC8-064649A708A9}"/>
          </ac:spMkLst>
        </pc:spChg>
        <pc:spChg chg="add del mod">
          <ac:chgData name="Tsenum Joseph Luper" userId="" providerId="" clId="Web-{FB7C5647-CC6B-42D1-9FF0-575AD0318357}" dt="2023-08-19T03:50:42.768" v="442"/>
          <ac:spMkLst>
            <pc:docMk/>
            <pc:sldMk cId="4126028186" sldId="260"/>
            <ac:spMk id="8" creationId="{4A4D0F4E-8568-5498-066A-B3E81B195A7F}"/>
          </ac:spMkLst>
        </pc:spChg>
        <pc:picChg chg="add mod ord modCrop">
          <ac:chgData name="Tsenum Joseph Luper" userId="" providerId="" clId="Web-{FB7C5647-CC6B-42D1-9FF0-575AD0318357}" dt="2023-08-19T04:28:05.882" v="515" actId="14100"/>
          <ac:picMkLst>
            <pc:docMk/>
            <pc:sldMk cId="4126028186" sldId="260"/>
            <ac:picMk id="4" creationId="{502C0595-CAF1-44A7-601B-B744EC47DA7A}"/>
          </ac:picMkLst>
        </pc:picChg>
        <pc:picChg chg="add del mod modCrop">
          <ac:chgData name="Tsenum Joseph Luper" userId="" providerId="" clId="Web-{FB7C5647-CC6B-42D1-9FF0-575AD0318357}" dt="2023-08-19T03:50:31.299" v="439"/>
          <ac:picMkLst>
            <pc:docMk/>
            <pc:sldMk cId="4126028186" sldId="260"/>
            <ac:picMk id="5" creationId="{7A411D9B-E8A3-D195-475B-3CF999587159}"/>
          </ac:picMkLst>
        </pc:picChg>
        <pc:picChg chg="add mod modCrop">
          <ac:chgData name="Tsenum Joseph Luper" userId="" providerId="" clId="Web-{FB7C5647-CC6B-42D1-9FF0-575AD0318357}" dt="2023-08-19T04:26:33.707" v="507" actId="14100"/>
          <ac:picMkLst>
            <pc:docMk/>
            <pc:sldMk cId="4126028186" sldId="260"/>
            <ac:picMk id="9" creationId="{9399550C-1A9B-ECED-08FF-4EC9EF4653F2}"/>
          </ac:picMkLst>
        </pc:picChg>
      </pc:sldChg>
      <pc:sldChg chg="modSp new ord">
        <pc:chgData name="Tsenum Joseph Luper" userId="" providerId="" clId="Web-{FB7C5647-CC6B-42D1-9FF0-575AD0318357}" dt="2023-08-19T06:07:22.632" v="1227" actId="20577"/>
        <pc:sldMkLst>
          <pc:docMk/>
          <pc:sldMk cId="1718574931" sldId="261"/>
        </pc:sldMkLst>
        <pc:spChg chg="mod">
          <ac:chgData name="Tsenum Joseph Luper" userId="" providerId="" clId="Web-{FB7C5647-CC6B-42D1-9FF0-575AD0318357}" dt="2023-08-19T03:40:56.949" v="356" actId="20577"/>
          <ac:spMkLst>
            <pc:docMk/>
            <pc:sldMk cId="1718574931" sldId="261"/>
            <ac:spMk id="2" creationId="{1F20FCA3-D6CA-6EDC-6ACE-D02C8485CE56}"/>
          </ac:spMkLst>
        </pc:spChg>
        <pc:spChg chg="mod">
          <ac:chgData name="Tsenum Joseph Luper" userId="" providerId="" clId="Web-{FB7C5647-CC6B-42D1-9FF0-575AD0318357}" dt="2023-08-19T06:07:22.632" v="1227" actId="20577"/>
          <ac:spMkLst>
            <pc:docMk/>
            <pc:sldMk cId="1718574931" sldId="261"/>
            <ac:spMk id="3" creationId="{02F216B0-F120-65DD-484A-9B694F480866}"/>
          </ac:spMkLst>
        </pc:spChg>
      </pc:sldChg>
      <pc:sldChg chg="addSp delSp modSp new">
        <pc:chgData name="Tsenum Joseph Luper" userId="" providerId="" clId="Web-{FB7C5647-CC6B-42D1-9FF0-575AD0318357}" dt="2023-08-19T03:53:29.962" v="466" actId="14100"/>
        <pc:sldMkLst>
          <pc:docMk/>
          <pc:sldMk cId="2862180359" sldId="262"/>
        </pc:sldMkLst>
        <pc:spChg chg="mod">
          <ac:chgData name="Tsenum Joseph Luper" userId="" providerId="" clId="Web-{FB7C5647-CC6B-42D1-9FF0-575AD0318357}" dt="2023-08-19T03:53:00.335" v="460" actId="20577"/>
          <ac:spMkLst>
            <pc:docMk/>
            <pc:sldMk cId="2862180359" sldId="262"/>
            <ac:spMk id="2" creationId="{AA6C31CD-93BB-4DD7-655F-77326B318B4B}"/>
          </ac:spMkLst>
        </pc:spChg>
        <pc:spChg chg="add del">
          <ac:chgData name="Tsenum Joseph Luper" userId="" providerId="" clId="Web-{FB7C5647-CC6B-42D1-9FF0-575AD0318357}" dt="2023-08-19T03:50:35.627" v="440"/>
          <ac:spMkLst>
            <pc:docMk/>
            <pc:sldMk cId="2862180359" sldId="262"/>
            <ac:spMk id="3" creationId="{CA114B49-0602-13F8-28CC-57D18D20103C}"/>
          </ac:spMkLst>
        </pc:spChg>
        <pc:spChg chg="add mod">
          <ac:chgData name="Tsenum Joseph Luper" userId="" providerId="" clId="Web-{FB7C5647-CC6B-42D1-9FF0-575AD0318357}" dt="2023-08-19T03:53:25.743" v="465" actId="1076"/>
          <ac:spMkLst>
            <pc:docMk/>
            <pc:sldMk cId="2862180359" sldId="262"/>
            <ac:spMk id="6" creationId="{0049B7B4-2A5C-331D-C94B-78BA46434320}"/>
          </ac:spMkLst>
        </pc:spChg>
        <pc:picChg chg="add del mod">
          <ac:chgData name="Tsenum Joseph Luper" userId="" providerId="" clId="Web-{FB7C5647-CC6B-42D1-9FF0-575AD0318357}" dt="2023-08-19T03:50:18.673" v="436"/>
          <ac:picMkLst>
            <pc:docMk/>
            <pc:sldMk cId="2862180359" sldId="262"/>
            <ac:picMk id="4" creationId="{FD2AB649-6301-5A22-FA7D-35B125246750}"/>
          </ac:picMkLst>
        </pc:picChg>
        <pc:picChg chg="add mod">
          <ac:chgData name="Tsenum Joseph Luper" userId="" providerId="" clId="Web-{FB7C5647-CC6B-42D1-9FF0-575AD0318357}" dt="2023-08-19T03:53:29.962" v="466" actId="14100"/>
          <ac:picMkLst>
            <pc:docMk/>
            <pc:sldMk cId="2862180359" sldId="262"/>
            <ac:picMk id="5" creationId="{B80D0188-2276-8090-DB4C-958A15F8DC51}"/>
          </ac:picMkLst>
        </pc:picChg>
      </pc:sldChg>
      <pc:sldChg chg="modSp new">
        <pc:chgData name="Tsenum Joseph Luper" userId="" providerId="" clId="Web-{FB7C5647-CC6B-42D1-9FF0-575AD0318357}" dt="2023-08-19T06:00:11.382" v="1149" actId="20577"/>
        <pc:sldMkLst>
          <pc:docMk/>
          <pc:sldMk cId="1393422080" sldId="263"/>
        </pc:sldMkLst>
        <pc:spChg chg="mod">
          <ac:chgData name="Tsenum Joseph Luper" userId="" providerId="" clId="Web-{FB7C5647-CC6B-42D1-9FF0-575AD0318357}" dt="2023-08-19T06:00:11.382" v="1149" actId="20577"/>
          <ac:spMkLst>
            <pc:docMk/>
            <pc:sldMk cId="1393422080" sldId="263"/>
            <ac:spMk id="2" creationId="{D4BD90D2-E047-4A5B-386A-57A742B2C473}"/>
          </ac:spMkLst>
        </pc:spChg>
        <pc:spChg chg="mod">
          <ac:chgData name="Tsenum Joseph Luper" userId="" providerId="" clId="Web-{FB7C5647-CC6B-42D1-9FF0-575AD0318357}" dt="2023-08-19T05:27:17.293" v="909" actId="20577"/>
          <ac:spMkLst>
            <pc:docMk/>
            <pc:sldMk cId="1393422080" sldId="263"/>
            <ac:spMk id="3" creationId="{C62B83C9-C7B0-D65C-D843-B761C8B261B1}"/>
          </ac:spMkLst>
        </pc:spChg>
      </pc:sldChg>
      <pc:sldChg chg="addSp delSp modSp new">
        <pc:chgData name="Tsenum Joseph Luper" userId="" providerId="" clId="Web-{FB7C5647-CC6B-42D1-9FF0-575AD0318357}" dt="2023-08-19T05:01:41.675" v="722" actId="14100"/>
        <pc:sldMkLst>
          <pc:docMk/>
          <pc:sldMk cId="2068161847" sldId="264"/>
        </pc:sldMkLst>
        <pc:spChg chg="mod">
          <ac:chgData name="Tsenum Joseph Luper" userId="" providerId="" clId="Web-{FB7C5647-CC6B-42D1-9FF0-575AD0318357}" dt="2023-08-19T04:57:57.385" v="680" actId="20577"/>
          <ac:spMkLst>
            <pc:docMk/>
            <pc:sldMk cId="2068161847" sldId="264"/>
            <ac:spMk id="2" creationId="{1B7246D1-1CD5-A185-6FDF-B0A33C455034}"/>
          </ac:spMkLst>
        </pc:spChg>
        <pc:spChg chg="del">
          <ac:chgData name="Tsenum Joseph Luper" userId="" providerId="" clId="Web-{FB7C5647-CC6B-42D1-9FF0-575AD0318357}" dt="2023-08-19T04:58:02.667" v="681"/>
          <ac:spMkLst>
            <pc:docMk/>
            <pc:sldMk cId="2068161847" sldId="264"/>
            <ac:spMk id="3" creationId="{6FC51741-9B0B-1395-49AB-8451D2AAF692}"/>
          </ac:spMkLst>
        </pc:spChg>
        <pc:picChg chg="add mod ord">
          <ac:chgData name="Tsenum Joseph Luper" userId="" providerId="" clId="Web-{FB7C5647-CC6B-42D1-9FF0-575AD0318357}" dt="2023-08-19T05:01:41.675" v="722" actId="14100"/>
          <ac:picMkLst>
            <pc:docMk/>
            <pc:sldMk cId="2068161847" sldId="264"/>
            <ac:picMk id="4" creationId="{CB8192FF-FB92-F0F9-08D9-586903FABFB0}"/>
          </ac:picMkLst>
        </pc:picChg>
      </pc:sldChg>
      <pc:sldChg chg="modSp new">
        <pc:chgData name="Tsenum Joseph Luper" userId="" providerId="" clId="Web-{FB7C5647-CC6B-42D1-9FF0-575AD0318357}" dt="2023-08-19T05:11:03.601" v="787" actId="20577"/>
        <pc:sldMkLst>
          <pc:docMk/>
          <pc:sldMk cId="2081496920" sldId="265"/>
        </pc:sldMkLst>
        <pc:spChg chg="mod">
          <ac:chgData name="Tsenum Joseph Luper" userId="" providerId="" clId="Web-{FB7C5647-CC6B-42D1-9FF0-575AD0318357}" dt="2023-08-19T05:11:03.601" v="787" actId="20577"/>
          <ac:spMkLst>
            <pc:docMk/>
            <pc:sldMk cId="2081496920" sldId="265"/>
            <ac:spMk id="2" creationId="{AAACDCC3-80BB-AC0C-78D2-03F4F53F266C}"/>
          </ac:spMkLst>
        </pc:spChg>
      </pc:sldChg>
      <pc:sldChg chg="modSp new">
        <pc:chgData name="Tsenum Joseph Luper" userId="" providerId="" clId="Web-{FB7C5647-CC6B-42D1-9FF0-575AD0318357}" dt="2023-08-19T05:36:26.860" v="925" actId="20577"/>
        <pc:sldMkLst>
          <pc:docMk/>
          <pc:sldMk cId="502193274" sldId="266"/>
        </pc:sldMkLst>
        <pc:spChg chg="mod">
          <ac:chgData name="Tsenum Joseph Luper" userId="" providerId="" clId="Web-{FB7C5647-CC6B-42D1-9FF0-575AD0318357}" dt="2023-08-19T05:36:26.860" v="925" actId="20577"/>
          <ac:spMkLst>
            <pc:docMk/>
            <pc:sldMk cId="502193274" sldId="266"/>
            <ac:spMk id="2" creationId="{B0355C94-5D36-F160-53C9-6E5C0456AD4D}"/>
          </ac:spMkLst>
        </pc:spChg>
        <pc:spChg chg="mod">
          <ac:chgData name="Tsenum Joseph Luper" userId="" providerId="" clId="Web-{FB7C5647-CC6B-42D1-9FF0-575AD0318357}" dt="2023-08-19T05:36:10.703" v="922" actId="20577"/>
          <ac:spMkLst>
            <pc:docMk/>
            <pc:sldMk cId="502193274" sldId="266"/>
            <ac:spMk id="3" creationId="{592978F5-EF4D-B2BD-1023-FFEC90B5C662}"/>
          </ac:spMkLst>
        </pc:spChg>
      </pc:sldChg>
      <pc:sldChg chg="modSp new">
        <pc:chgData name="Tsenum Joseph Luper" userId="" providerId="" clId="Web-{FB7C5647-CC6B-42D1-9FF0-575AD0318357}" dt="2023-08-19T05:36:32.501" v="928" actId="20577"/>
        <pc:sldMkLst>
          <pc:docMk/>
          <pc:sldMk cId="1736444771" sldId="267"/>
        </pc:sldMkLst>
        <pc:spChg chg="mod">
          <ac:chgData name="Tsenum Joseph Luper" userId="" providerId="" clId="Web-{FB7C5647-CC6B-42D1-9FF0-575AD0318357}" dt="2023-08-19T05:36:32.501" v="928" actId="20577"/>
          <ac:spMkLst>
            <pc:docMk/>
            <pc:sldMk cId="1736444771" sldId="267"/>
            <ac:spMk id="2" creationId="{1B49654A-EC84-29B4-239E-D6A23D15DA86}"/>
          </ac:spMkLst>
        </pc:spChg>
        <pc:spChg chg="mod">
          <ac:chgData name="Tsenum Joseph Luper" userId="" providerId="" clId="Web-{FB7C5647-CC6B-42D1-9FF0-575AD0318357}" dt="2023-08-19T05:26:53.073" v="902" actId="20577"/>
          <ac:spMkLst>
            <pc:docMk/>
            <pc:sldMk cId="1736444771" sldId="267"/>
            <ac:spMk id="3" creationId="{430D0063-07AB-DE9E-C0B0-84FD37442BDB}"/>
          </ac:spMkLst>
        </pc:spChg>
      </pc:sldChg>
      <pc:sldChg chg="addSp delSp modSp new">
        <pc:chgData name="Tsenum Joseph Luper" userId="" providerId="" clId="Web-{FB7C5647-CC6B-42D1-9FF0-575AD0318357}" dt="2023-08-19T05:26:04.009" v="901" actId="20577"/>
        <pc:sldMkLst>
          <pc:docMk/>
          <pc:sldMk cId="507415475" sldId="268"/>
        </pc:sldMkLst>
        <pc:spChg chg="mod">
          <ac:chgData name="Tsenum Joseph Luper" userId="" providerId="" clId="Web-{FB7C5647-CC6B-42D1-9FF0-575AD0318357}" dt="2023-08-19T05:26:04.009" v="901" actId="20577"/>
          <ac:spMkLst>
            <pc:docMk/>
            <pc:sldMk cId="507415475" sldId="268"/>
            <ac:spMk id="2" creationId="{8A155ACD-F93A-B121-05B0-2CD81E91CA06}"/>
          </ac:spMkLst>
        </pc:spChg>
        <pc:spChg chg="del mod">
          <ac:chgData name="Tsenum Joseph Luper" userId="" providerId="" clId="Web-{FB7C5647-CC6B-42D1-9FF0-575AD0318357}" dt="2023-08-19T05:20:13.699" v="872"/>
          <ac:spMkLst>
            <pc:docMk/>
            <pc:sldMk cId="507415475" sldId="268"/>
            <ac:spMk id="3" creationId="{9B5B04F4-160A-7EAB-1086-69E3C74D5CEF}"/>
          </ac:spMkLst>
        </pc:spChg>
        <pc:picChg chg="add mod">
          <ac:chgData name="Tsenum Joseph Luper" userId="" providerId="" clId="Web-{FB7C5647-CC6B-42D1-9FF0-575AD0318357}" dt="2023-08-19T05:20:39.044" v="874" actId="1076"/>
          <ac:picMkLst>
            <pc:docMk/>
            <pc:sldMk cId="507415475" sldId="268"/>
            <ac:picMk id="4" creationId="{915918FE-CC51-E2BC-933B-9E8EC0997CF4}"/>
          </ac:picMkLst>
        </pc:picChg>
      </pc:sldChg>
      <pc:sldChg chg="addSp modSp new">
        <pc:chgData name="Tsenum Joseph Luper" userId="" providerId="" clId="Web-{FB7C5647-CC6B-42D1-9FF0-575AD0318357}" dt="2023-08-19T05:55:59.358" v="1120" actId="20577"/>
        <pc:sldMkLst>
          <pc:docMk/>
          <pc:sldMk cId="1593261798" sldId="269"/>
        </pc:sldMkLst>
        <pc:spChg chg="mod">
          <ac:chgData name="Tsenum Joseph Luper" userId="" providerId="" clId="Web-{FB7C5647-CC6B-42D1-9FF0-575AD0318357}" dt="2023-08-19T05:38:19.739" v="946" actId="20577"/>
          <ac:spMkLst>
            <pc:docMk/>
            <pc:sldMk cId="1593261798" sldId="269"/>
            <ac:spMk id="2" creationId="{44FC34D3-0509-7CCF-E7D8-D202196B3C7B}"/>
          </ac:spMkLst>
        </pc:spChg>
        <pc:spChg chg="mod">
          <ac:chgData name="Tsenum Joseph Luper" userId="" providerId="" clId="Web-{FB7C5647-CC6B-42D1-9FF0-575AD0318357}" dt="2023-08-19T05:55:59.358" v="1120" actId="20577"/>
          <ac:spMkLst>
            <pc:docMk/>
            <pc:sldMk cId="1593261798" sldId="269"/>
            <ac:spMk id="3" creationId="{C2F6E364-8466-577F-6756-D2E5BEA3E7FE}"/>
          </ac:spMkLst>
        </pc:spChg>
        <pc:picChg chg="add mod">
          <ac:chgData name="Tsenum Joseph Luper" userId="" providerId="" clId="Web-{FB7C5647-CC6B-42D1-9FF0-575AD0318357}" dt="2023-08-19T05:53:30.134" v="1103" actId="14100"/>
          <ac:picMkLst>
            <pc:docMk/>
            <pc:sldMk cId="1593261798" sldId="269"/>
            <ac:picMk id="4" creationId="{D77C2E10-7B3D-1E15-71AE-085FCCA460A7}"/>
          </ac:picMkLst>
        </pc:picChg>
        <pc:cxnChg chg="add mod">
          <ac:chgData name="Tsenum Joseph Luper" userId="" providerId="" clId="Web-{FB7C5647-CC6B-42D1-9FF0-575AD0318357}" dt="2023-08-19T05:54:43.527" v="1112" actId="14100"/>
          <ac:cxnSpMkLst>
            <pc:docMk/>
            <pc:sldMk cId="1593261798" sldId="269"/>
            <ac:cxnSpMk id="5" creationId="{CBD0D59E-D2ED-AC2C-96DD-C88B5BD8ED09}"/>
          </ac:cxnSpMkLst>
        </pc:cxnChg>
        <pc:cxnChg chg="add mod">
          <ac:chgData name="Tsenum Joseph Luper" userId="" providerId="" clId="Web-{FB7C5647-CC6B-42D1-9FF0-575AD0318357}" dt="2023-08-19T05:55:04.715" v="1115" actId="14100"/>
          <ac:cxnSpMkLst>
            <pc:docMk/>
            <pc:sldMk cId="1593261798" sldId="269"/>
            <ac:cxnSpMk id="6" creationId="{51CA55A7-5BFF-31E2-9A35-AF843A15C9D5}"/>
          </ac:cxnSpMkLst>
        </pc:cxnChg>
      </pc:sldChg>
      <pc:sldChg chg="addSp delSp modSp new">
        <pc:chgData name="Tsenum Joseph Luper" userId="" providerId="" clId="Web-{FB7C5647-CC6B-42D1-9FF0-575AD0318357}" dt="2023-08-19T06:21:05.462" v="1329"/>
        <pc:sldMkLst>
          <pc:docMk/>
          <pc:sldMk cId="1154244749" sldId="270"/>
        </pc:sldMkLst>
        <pc:spChg chg="del mod">
          <ac:chgData name="Tsenum Joseph Luper" userId="" providerId="" clId="Web-{FB7C5647-CC6B-42D1-9FF0-575AD0318357}" dt="2023-08-19T06:13:23.457" v="1261"/>
          <ac:spMkLst>
            <pc:docMk/>
            <pc:sldMk cId="1154244749" sldId="270"/>
            <ac:spMk id="2" creationId="{FCC3FA4A-BB83-23F1-B66B-8DFFE7A3A808}"/>
          </ac:spMkLst>
        </pc:spChg>
        <pc:spChg chg="del mod">
          <ac:chgData name="Tsenum Joseph Luper" userId="" providerId="" clId="Web-{FB7C5647-CC6B-42D1-9FF0-575AD0318357}" dt="2023-08-19T06:03:16.498" v="1186"/>
          <ac:spMkLst>
            <pc:docMk/>
            <pc:sldMk cId="1154244749" sldId="270"/>
            <ac:spMk id="3" creationId="{77B7A10E-FF7D-5065-14A3-328CA1BEE7E5}"/>
          </ac:spMkLst>
        </pc:spChg>
        <pc:spChg chg="add del mod">
          <ac:chgData name="Tsenum Joseph Luper" userId="" providerId="" clId="Web-{FB7C5647-CC6B-42D1-9FF0-575AD0318357}" dt="2023-08-19T06:15:57.513" v="1283"/>
          <ac:spMkLst>
            <pc:docMk/>
            <pc:sldMk cId="1154244749" sldId="270"/>
            <ac:spMk id="6" creationId="{A06314FE-225A-826D-1B5E-6C47F3B84013}"/>
          </ac:spMkLst>
        </pc:spChg>
        <pc:spChg chg="add del mod">
          <ac:chgData name="Tsenum Joseph Luper" userId="" providerId="" clId="Web-{FB7C5647-CC6B-42D1-9FF0-575AD0318357}" dt="2023-08-19T06:13:26.848" v="1262"/>
          <ac:spMkLst>
            <pc:docMk/>
            <pc:sldMk cId="1154244749" sldId="270"/>
            <ac:spMk id="8" creationId="{153B1328-D608-D563-05F5-434D616DA801}"/>
          </ac:spMkLst>
        </pc:spChg>
        <pc:spChg chg="add del mod">
          <ac:chgData name="Tsenum Joseph Luper" userId="" providerId="" clId="Web-{FB7C5647-CC6B-42D1-9FF0-575AD0318357}" dt="2023-08-19T06:13:32.082" v="1264"/>
          <ac:spMkLst>
            <pc:docMk/>
            <pc:sldMk cId="1154244749" sldId="270"/>
            <ac:spMk id="10" creationId="{32780C19-ACF3-AA13-D06E-FE55DC7E4DE8}"/>
          </ac:spMkLst>
        </pc:spChg>
        <pc:picChg chg="add del mod ord">
          <ac:chgData name="Tsenum Joseph Luper" userId="" providerId="" clId="Web-{FB7C5647-CC6B-42D1-9FF0-575AD0318357}" dt="2023-08-19T06:13:28.645" v="1263"/>
          <ac:picMkLst>
            <pc:docMk/>
            <pc:sldMk cId="1154244749" sldId="270"/>
            <ac:picMk id="4" creationId="{6C26893E-9BBA-189F-358E-89CF3C2891EC}"/>
          </ac:picMkLst>
        </pc:picChg>
        <pc:picChg chg="add mod">
          <ac:chgData name="Tsenum Joseph Luper" userId="" providerId="" clId="Web-{FB7C5647-CC6B-42D1-9FF0-575AD0318357}" dt="2023-08-19T06:16:06.029" v="1286" actId="14100"/>
          <ac:picMkLst>
            <pc:docMk/>
            <pc:sldMk cId="1154244749" sldId="270"/>
            <ac:picMk id="11" creationId="{9B07D15A-9565-EC80-89F0-1A9DF2B041D6}"/>
          </ac:picMkLst>
        </pc:picChg>
        <pc:picChg chg="add mod">
          <ac:chgData name="Tsenum Joseph Luper" userId="" providerId="" clId="Web-{FB7C5647-CC6B-42D1-9FF0-575AD0318357}" dt="2023-08-19T06:17:52.580" v="1303" actId="14100"/>
          <ac:picMkLst>
            <pc:docMk/>
            <pc:sldMk cId="1154244749" sldId="270"/>
            <ac:picMk id="12" creationId="{64B4804B-8B9E-4439-31AC-4E90E4A14349}"/>
          </ac:picMkLst>
        </pc:picChg>
        <pc:picChg chg="add mod">
          <ac:chgData name="Tsenum Joseph Luper" userId="" providerId="" clId="Web-{FB7C5647-CC6B-42D1-9FF0-575AD0318357}" dt="2023-08-19T06:17:11.313" v="1296" actId="1076"/>
          <ac:picMkLst>
            <pc:docMk/>
            <pc:sldMk cId="1154244749" sldId="270"/>
            <ac:picMk id="13" creationId="{D194308A-13E4-D49D-4CE0-5506132DFB8D}"/>
          </ac:picMkLst>
        </pc:picChg>
        <pc:picChg chg="add mod">
          <ac:chgData name="Tsenum Joseph Luper" userId="" providerId="" clId="Web-{FB7C5647-CC6B-42D1-9FF0-575AD0318357}" dt="2023-08-19T06:17:48.502" v="1302" actId="14100"/>
          <ac:picMkLst>
            <pc:docMk/>
            <pc:sldMk cId="1154244749" sldId="270"/>
            <ac:picMk id="14" creationId="{1ECBB26F-D2EF-2952-989B-4583081CE050}"/>
          </ac:picMkLst>
        </pc:picChg>
        <pc:picChg chg="add mod">
          <ac:chgData name="Tsenum Joseph Luper" userId="" providerId="" clId="Web-{FB7C5647-CC6B-42D1-9FF0-575AD0318357}" dt="2023-08-19T06:18:25.378" v="1308" actId="14100"/>
          <ac:picMkLst>
            <pc:docMk/>
            <pc:sldMk cId="1154244749" sldId="270"/>
            <ac:picMk id="15" creationId="{C9B3FBA6-838C-ABAC-4592-C887208350D5}"/>
          </ac:picMkLst>
        </pc:picChg>
        <pc:picChg chg="add mod">
          <ac:chgData name="Tsenum Joseph Luper" userId="" providerId="" clId="Web-{FB7C5647-CC6B-42D1-9FF0-575AD0318357}" dt="2023-08-19T06:19:48.600" v="1319" actId="1076"/>
          <ac:picMkLst>
            <pc:docMk/>
            <pc:sldMk cId="1154244749" sldId="270"/>
            <ac:picMk id="16" creationId="{35CE0719-9DA0-9488-DED7-E8EEE5521468}"/>
          </ac:picMkLst>
        </pc:picChg>
        <pc:picChg chg="add mod">
          <ac:chgData name="Tsenum Joseph Luper" userId="" providerId="" clId="Web-{FB7C5647-CC6B-42D1-9FF0-575AD0318357}" dt="2023-08-19T06:20:02.959" v="1322" actId="14100"/>
          <ac:picMkLst>
            <pc:docMk/>
            <pc:sldMk cId="1154244749" sldId="270"/>
            <ac:picMk id="17" creationId="{0B224816-E0F3-72DE-6552-F176297DA29C}"/>
          </ac:picMkLst>
        </pc:picChg>
        <pc:picChg chg="add mod">
          <ac:chgData name="Tsenum Joseph Luper" userId="" providerId="" clId="Web-{FB7C5647-CC6B-42D1-9FF0-575AD0318357}" dt="2023-08-19T06:20:35.679" v="1328" actId="14100"/>
          <ac:picMkLst>
            <pc:docMk/>
            <pc:sldMk cId="1154244749" sldId="270"/>
            <ac:picMk id="18" creationId="{85A69CEB-207D-D909-8D2C-D0180AED1168}"/>
          </ac:picMkLst>
        </pc:picChg>
        <pc:picChg chg="add mod">
          <ac:chgData name="Tsenum Joseph Luper" userId="" providerId="" clId="Web-{FB7C5647-CC6B-42D1-9FF0-575AD0318357}" dt="2023-08-19T06:21:05.462" v="1329"/>
          <ac:picMkLst>
            <pc:docMk/>
            <pc:sldMk cId="1154244749" sldId="270"/>
            <ac:picMk id="19" creationId="{0AA6C73B-4A13-E8CD-0E39-DE71B0132B6E}"/>
          </ac:picMkLst>
        </pc:picChg>
      </pc:sldChg>
    </pc:docChg>
  </pc:docChgLst>
  <pc:docChgLst>
    <pc:chgData name="Tsenum Joseph Luper" clId="Web-{A1C6FF0C-6E5E-41F6-9E83-86F3F033B1AD}"/>
    <pc:docChg chg="modSld">
      <pc:chgData name="Tsenum Joseph Luper" userId="" providerId="" clId="Web-{A1C6FF0C-6E5E-41F6-9E83-86F3F033B1AD}" dt="2023-08-19T06:21:22" v="0"/>
      <pc:docMkLst>
        <pc:docMk/>
      </pc:docMkLst>
      <pc:sldChg chg="addSp modSp">
        <pc:chgData name="Tsenum Joseph Luper" userId="" providerId="" clId="Web-{A1C6FF0C-6E5E-41F6-9E83-86F3F033B1AD}" dt="2023-08-19T06:21:22" v="0"/>
        <pc:sldMkLst>
          <pc:docMk/>
          <pc:sldMk cId="1154244749" sldId="270"/>
        </pc:sldMkLst>
        <pc:picChg chg="add mod">
          <ac:chgData name="Tsenum Joseph Luper" userId="" providerId="" clId="Web-{A1C6FF0C-6E5E-41F6-9E83-86F3F033B1AD}" dt="2023-08-19T06:21:22" v="0"/>
          <ac:picMkLst>
            <pc:docMk/>
            <pc:sldMk cId="1154244749" sldId="270"/>
            <ac:picMk id="2" creationId="{A08CCCB1-65D8-051B-9C05-385972C5FEF4}"/>
          </ac:picMkLst>
        </pc:picChg>
      </pc:sldChg>
    </pc:docChg>
  </pc:docChgLst>
  <pc:docChgLst>
    <pc:chgData name="Tsenum Joseph Luper" userId="sycedtRSpUtzzPCViQ5ldMFLPHQHCaTpl4KPQnGysTE=" providerId="None" clId="Web-{C82AF6A3-6CFE-4D46-90AF-FE568F5B9F8F}"/>
    <pc:docChg chg="modSld">
      <pc:chgData name="Tsenum Joseph Luper" userId="sycedtRSpUtzzPCViQ5ldMFLPHQHCaTpl4KPQnGysTE=" providerId="None" clId="Web-{C82AF6A3-6CFE-4D46-90AF-FE568F5B9F8F}" dt="2024-06-28T14:44:46.409" v="16" actId="20577"/>
      <pc:docMkLst>
        <pc:docMk/>
      </pc:docMkLst>
      <pc:sldChg chg="addSp modSp">
        <pc:chgData name="Tsenum Joseph Luper" userId="sycedtRSpUtzzPCViQ5ldMFLPHQHCaTpl4KPQnGysTE=" providerId="None" clId="Web-{C82AF6A3-6CFE-4D46-90AF-FE568F5B9F8F}" dt="2024-06-28T14:44:46.409" v="16" actId="20577"/>
        <pc:sldMkLst>
          <pc:docMk/>
          <pc:sldMk cId="862820502" sldId="276"/>
        </pc:sldMkLst>
        <pc:spChg chg="mod">
          <ac:chgData name="Tsenum Joseph Luper" userId="sycedtRSpUtzzPCViQ5ldMFLPHQHCaTpl4KPQnGysTE=" providerId="None" clId="Web-{C82AF6A3-6CFE-4D46-90AF-FE568F5B9F8F}" dt="2024-06-28T14:44:46.409" v="16" actId="20577"/>
          <ac:spMkLst>
            <pc:docMk/>
            <pc:sldMk cId="862820502" sldId="276"/>
            <ac:spMk id="2" creationId="{BAAA54E1-13D4-F82B-E464-46F80DD16F2F}"/>
          </ac:spMkLst>
        </pc:spChg>
        <pc:picChg chg="add mod">
          <ac:chgData name="Tsenum Joseph Luper" userId="sycedtRSpUtzzPCViQ5ldMFLPHQHCaTpl4KPQnGysTE=" providerId="None" clId="Web-{C82AF6A3-6CFE-4D46-90AF-FE568F5B9F8F}" dt="2024-06-28T14:44:20.597" v="3" actId="14100"/>
          <ac:picMkLst>
            <pc:docMk/>
            <pc:sldMk cId="862820502" sldId="276"/>
            <ac:picMk id="3" creationId="{44BB5F80-64E5-FB26-1018-B718EE88742A}"/>
          </ac:picMkLst>
        </pc:picChg>
      </pc:sldChg>
    </pc:docChg>
  </pc:docChgLst>
  <pc:docChgLst>
    <pc:chgData name="Tsenum Joseph Luper" clId="Web-{0775BA55-92F7-49E3-8088-11577A9A72B1}"/>
    <pc:docChg chg="modSld">
      <pc:chgData name="Tsenum Joseph Luper" userId="" providerId="" clId="Web-{0775BA55-92F7-49E3-8088-11577A9A72B1}" dt="2023-08-19T08:08:11.458" v="356" actId="14100"/>
      <pc:docMkLst>
        <pc:docMk/>
      </pc:docMkLst>
      <pc:sldChg chg="modSp">
        <pc:chgData name="Tsenum Joseph Luper" userId="" providerId="" clId="Web-{0775BA55-92F7-49E3-8088-11577A9A72B1}" dt="2023-08-19T08:06:45.644" v="353" actId="20577"/>
        <pc:sldMkLst>
          <pc:docMk/>
          <pc:sldMk cId="1393422080" sldId="263"/>
        </pc:sldMkLst>
        <pc:spChg chg="mod">
          <ac:chgData name="Tsenum Joseph Luper" userId="" providerId="" clId="Web-{0775BA55-92F7-49E3-8088-11577A9A72B1}" dt="2023-08-19T08:06:45.644" v="353" actId="20577"/>
          <ac:spMkLst>
            <pc:docMk/>
            <pc:sldMk cId="1393422080" sldId="263"/>
            <ac:spMk id="3" creationId="{C62B83C9-C7B0-D65C-D843-B761C8B261B1}"/>
          </ac:spMkLst>
        </pc:spChg>
      </pc:sldChg>
      <pc:sldChg chg="addSp modSp">
        <pc:chgData name="Tsenum Joseph Luper" userId="" providerId="" clId="Web-{0775BA55-92F7-49E3-8088-11577A9A72B1}" dt="2023-08-19T08:08:11.458" v="356" actId="14100"/>
        <pc:sldMkLst>
          <pc:docMk/>
          <pc:sldMk cId="2081496920" sldId="265"/>
        </pc:sldMkLst>
        <pc:spChg chg="mod">
          <ac:chgData name="Tsenum Joseph Luper" userId="" providerId="" clId="Web-{0775BA55-92F7-49E3-8088-11577A9A72B1}" dt="2023-08-19T07:51:44.087" v="257"/>
          <ac:spMkLst>
            <pc:docMk/>
            <pc:sldMk cId="2081496920" sldId="265"/>
            <ac:spMk id="3" creationId="{7994939D-B879-43AE-6C35-0517E670CDB6}"/>
          </ac:spMkLst>
        </pc:spChg>
        <pc:spChg chg="add mod">
          <ac:chgData name="Tsenum Joseph Luper" userId="" providerId="" clId="Web-{0775BA55-92F7-49E3-8088-11577A9A72B1}" dt="2023-08-19T07:53:21.262" v="274" actId="1076"/>
          <ac:spMkLst>
            <pc:docMk/>
            <pc:sldMk cId="2081496920" sldId="265"/>
            <ac:spMk id="6" creationId="{05A719B0-F694-19B6-B084-74DE4B7EF960}"/>
          </ac:spMkLst>
        </pc:spChg>
        <pc:picChg chg="add mod">
          <ac:chgData name="Tsenum Joseph Luper" userId="" providerId="" clId="Web-{0775BA55-92F7-49E3-8088-11577A9A72B1}" dt="2023-08-19T07:50:29.960" v="254" actId="1076"/>
          <ac:picMkLst>
            <pc:docMk/>
            <pc:sldMk cId="2081496920" sldId="265"/>
            <ac:picMk id="4" creationId="{FEA2CA57-A207-98F6-E8DD-806A1A95E3B7}"/>
          </ac:picMkLst>
        </pc:picChg>
        <pc:picChg chg="add mod">
          <ac:chgData name="Tsenum Joseph Luper" userId="" providerId="" clId="Web-{0775BA55-92F7-49E3-8088-11577A9A72B1}" dt="2023-08-19T08:08:11.458" v="356" actId="14100"/>
          <ac:picMkLst>
            <pc:docMk/>
            <pc:sldMk cId="2081496920" sldId="265"/>
            <ac:picMk id="7" creationId="{4FC5C13B-5AF8-EEBB-E9E8-095A6FBDC371}"/>
          </ac:picMkLst>
        </pc:picChg>
      </pc:sldChg>
      <pc:sldChg chg="addSp modSp">
        <pc:chgData name="Tsenum Joseph Luper" userId="" providerId="" clId="Web-{0775BA55-92F7-49E3-8088-11577A9A72B1}" dt="2023-08-19T08:05:36.345" v="345" actId="20577"/>
        <pc:sldMkLst>
          <pc:docMk/>
          <pc:sldMk cId="502193274" sldId="266"/>
        </pc:sldMkLst>
        <pc:spChg chg="mod">
          <ac:chgData name="Tsenum Joseph Luper" userId="" providerId="" clId="Web-{0775BA55-92F7-49E3-8088-11577A9A72B1}" dt="2023-08-19T08:05:32.423" v="344" actId="20577"/>
          <ac:spMkLst>
            <pc:docMk/>
            <pc:sldMk cId="502193274" sldId="266"/>
            <ac:spMk id="3" creationId="{592978F5-EF4D-B2BD-1023-FFEC90B5C662}"/>
          </ac:spMkLst>
        </pc:spChg>
        <pc:spChg chg="add mod">
          <ac:chgData name="Tsenum Joseph Luper" userId="" providerId="" clId="Web-{0775BA55-92F7-49E3-8088-11577A9A72B1}" dt="2023-08-19T08:05:36.345" v="345" actId="20577"/>
          <ac:spMkLst>
            <pc:docMk/>
            <pc:sldMk cId="502193274" sldId="266"/>
            <ac:spMk id="4" creationId="{D2A67A4A-221A-BD20-EB2D-AD4BC27736EB}"/>
          </ac:spMkLst>
        </pc:spChg>
        <pc:spChg chg="add mod">
          <ac:chgData name="Tsenum Joseph Luper" userId="" providerId="" clId="Web-{0775BA55-92F7-49E3-8088-11577A9A72B1}" dt="2023-08-19T07:58:19.427" v="304" actId="20577"/>
          <ac:spMkLst>
            <pc:docMk/>
            <pc:sldMk cId="502193274" sldId="266"/>
            <ac:spMk id="6" creationId="{8B0DBF48-CBE5-CC5B-9FA2-66F905E7DA5C}"/>
          </ac:spMkLst>
        </pc:spChg>
      </pc:sldChg>
      <pc:sldChg chg="addSp delSp modSp">
        <pc:chgData name="Tsenum Joseph Luper" userId="" providerId="" clId="Web-{0775BA55-92F7-49E3-8088-11577A9A72B1}" dt="2023-08-19T08:05:15.277" v="341" actId="20577"/>
        <pc:sldMkLst>
          <pc:docMk/>
          <pc:sldMk cId="1736444771" sldId="267"/>
        </pc:sldMkLst>
        <pc:spChg chg="mod">
          <ac:chgData name="Tsenum Joseph Luper" userId="" providerId="" clId="Web-{0775BA55-92F7-49E3-8088-11577A9A72B1}" dt="2023-08-19T08:05:15.277" v="341" actId="20577"/>
          <ac:spMkLst>
            <pc:docMk/>
            <pc:sldMk cId="1736444771" sldId="267"/>
            <ac:spMk id="3" creationId="{430D0063-07AB-DE9E-C0B0-84FD37442BDB}"/>
          </ac:spMkLst>
        </pc:spChg>
        <pc:spChg chg="add mod">
          <ac:chgData name="Tsenum Joseph Luper" userId="" providerId="" clId="Web-{0775BA55-92F7-49E3-8088-11577A9A72B1}" dt="2023-08-19T08:03:15.946" v="332" actId="1076"/>
          <ac:spMkLst>
            <pc:docMk/>
            <pc:sldMk cId="1736444771" sldId="267"/>
            <ac:spMk id="5" creationId="{C64F6A12-0779-C60B-0DA4-8DB577B06B7C}"/>
          </ac:spMkLst>
        </pc:spChg>
        <pc:spChg chg="add mod">
          <ac:chgData name="Tsenum Joseph Luper" userId="" providerId="" clId="Web-{0775BA55-92F7-49E3-8088-11577A9A72B1}" dt="2023-08-19T08:00:35.374" v="325" actId="1076"/>
          <ac:spMkLst>
            <pc:docMk/>
            <pc:sldMk cId="1736444771" sldId="267"/>
            <ac:spMk id="7" creationId="{0116BC78-2768-C6F8-FB69-D21C6B00A901}"/>
          </ac:spMkLst>
        </pc:spChg>
        <pc:picChg chg="add del mod">
          <ac:chgData name="Tsenum Joseph Luper" userId="" providerId="" clId="Web-{0775BA55-92F7-49E3-8088-11577A9A72B1}" dt="2023-08-19T08:04:25.354" v="334"/>
          <ac:picMkLst>
            <pc:docMk/>
            <pc:sldMk cId="1736444771" sldId="267"/>
            <ac:picMk id="8" creationId="{EC45C219-AE61-85DD-06B3-2568C4A58F6B}"/>
          </ac:picMkLst>
        </pc:picChg>
        <pc:picChg chg="add mod">
          <ac:chgData name="Tsenum Joseph Luper" userId="" providerId="" clId="Web-{0775BA55-92F7-49E3-8088-11577A9A72B1}" dt="2023-08-19T08:04:40.105" v="339" actId="14100"/>
          <ac:picMkLst>
            <pc:docMk/>
            <pc:sldMk cId="1736444771" sldId="267"/>
            <ac:picMk id="9" creationId="{781327BF-4991-086D-59CC-F2929CFE088A}"/>
          </ac:picMkLst>
        </pc:picChg>
      </pc:sldChg>
      <pc:sldChg chg="modSp">
        <pc:chgData name="Tsenum Joseph Luper" userId="" providerId="" clId="Web-{0775BA55-92F7-49E3-8088-11577A9A72B1}" dt="2023-08-19T07:54:23.920" v="276" actId="20577"/>
        <pc:sldMkLst>
          <pc:docMk/>
          <pc:sldMk cId="2091763071" sldId="271"/>
        </pc:sldMkLst>
        <pc:spChg chg="mod">
          <ac:chgData name="Tsenum Joseph Luper" userId="" providerId="" clId="Web-{0775BA55-92F7-49E3-8088-11577A9A72B1}" dt="2023-08-19T07:54:23.920" v="276" actId="20577"/>
          <ac:spMkLst>
            <pc:docMk/>
            <pc:sldMk cId="2091763071" sldId="271"/>
            <ac:spMk id="2" creationId="{B4CA947A-3823-D2DF-0055-98889D9B847F}"/>
          </ac:spMkLst>
        </pc:spChg>
      </pc:sldChg>
      <pc:sldChg chg="modSp">
        <pc:chgData name="Tsenum Joseph Luper" userId="" providerId="" clId="Web-{0775BA55-92F7-49E3-8088-11577A9A72B1}" dt="2023-08-19T07:54:08.779" v="275" actId="20577"/>
        <pc:sldMkLst>
          <pc:docMk/>
          <pc:sldMk cId="589981324" sldId="272"/>
        </pc:sldMkLst>
        <pc:spChg chg="mod">
          <ac:chgData name="Tsenum Joseph Luper" userId="" providerId="" clId="Web-{0775BA55-92F7-49E3-8088-11577A9A72B1}" dt="2023-08-19T07:54:08.779" v="275" actId="20577"/>
          <ac:spMkLst>
            <pc:docMk/>
            <pc:sldMk cId="589981324" sldId="272"/>
            <ac:spMk id="2" creationId="{C3262961-C52F-6700-32E3-01CB1B496250}"/>
          </ac:spMkLst>
        </pc:spChg>
      </pc:sldChg>
    </pc:docChg>
  </pc:docChgLst>
  <pc:docChgLst>
    <pc:chgData name="Tsenum Joseph Luper" clId="Web-{B260F2C7-C4E1-4D31-9A7D-3FB051F3A8B4}"/>
    <pc:docChg chg="addSld modSld">
      <pc:chgData name="Tsenum Joseph Luper" userId="" providerId="" clId="Web-{B260F2C7-C4E1-4D31-9A7D-3FB051F3A8B4}" dt="2023-08-14T17:57:30.148" v="10" actId="20577"/>
      <pc:docMkLst>
        <pc:docMk/>
      </pc:docMkLst>
      <pc:sldChg chg="modSp">
        <pc:chgData name="Tsenum Joseph Luper" userId="" providerId="" clId="Web-{B260F2C7-C4E1-4D31-9A7D-3FB051F3A8B4}" dt="2023-08-14T17:57:30.148" v="10" actId="20577"/>
        <pc:sldMkLst>
          <pc:docMk/>
          <pc:sldMk cId="109857222" sldId="256"/>
        </pc:sldMkLst>
        <pc:spChg chg="mod">
          <ac:chgData name="Tsenum Joseph Luper" userId="" providerId="" clId="Web-{B260F2C7-C4E1-4D31-9A7D-3FB051F3A8B4}" dt="2023-08-14T17:57:30.148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Tsenum Joseph Luper" userId="" providerId="" clId="Web-{B260F2C7-C4E1-4D31-9A7D-3FB051F3A8B4}" dt="2023-08-14T17:55:59.364" v="7" actId="14100"/>
        <pc:sldMkLst>
          <pc:docMk/>
          <pc:sldMk cId="3288497108" sldId="257"/>
        </pc:sldMkLst>
        <pc:spChg chg="del">
          <ac:chgData name="Tsenum Joseph Luper" userId="" providerId="" clId="Web-{B260F2C7-C4E1-4D31-9A7D-3FB051F3A8B4}" dt="2023-08-14T17:55:39.317" v="1"/>
          <ac:spMkLst>
            <pc:docMk/>
            <pc:sldMk cId="3288497108" sldId="257"/>
            <ac:spMk id="3" creationId="{5268FE30-3C28-36E6-FF1C-E52E4DED190C}"/>
          </ac:spMkLst>
        </pc:spChg>
        <pc:picChg chg="add mod">
          <ac:chgData name="Tsenum Joseph Luper" userId="" providerId="" clId="Web-{B260F2C7-C4E1-4D31-9A7D-3FB051F3A8B4}" dt="2023-08-14T17:55:59.364" v="7" actId="14100"/>
          <ac:picMkLst>
            <pc:docMk/>
            <pc:sldMk cId="3288497108" sldId="257"/>
            <ac:picMk id="4" creationId="{41226AEA-E33F-E81B-93DB-1C8A752DFF2C}"/>
          </ac:picMkLst>
        </pc:picChg>
      </pc:sldChg>
    </pc:docChg>
  </pc:docChgLst>
  <pc:docChgLst>
    <pc:chgData name="Tsenum Joseph Luper" clId="Web-{0B0614C4-11DF-4138-ACF9-53BB709F447A}"/>
    <pc:docChg chg="addSld modSld">
      <pc:chgData name="Tsenum Joseph Luper" userId="" providerId="" clId="Web-{0B0614C4-11DF-4138-ACF9-53BB709F447A}" dt="2023-08-19T09:39:03.284" v="183" actId="1076"/>
      <pc:docMkLst>
        <pc:docMk/>
      </pc:docMkLst>
      <pc:sldChg chg="modSp">
        <pc:chgData name="Tsenum Joseph Luper" userId="" providerId="" clId="Web-{0B0614C4-11DF-4138-ACF9-53BB709F447A}" dt="2023-08-19T09:39:03.284" v="183" actId="1076"/>
        <pc:sldMkLst>
          <pc:docMk/>
          <pc:sldMk cId="109857222" sldId="256"/>
        </pc:sldMkLst>
        <pc:spChg chg="mod">
          <ac:chgData name="Tsenum Joseph Luper" userId="" providerId="" clId="Web-{0B0614C4-11DF-4138-ACF9-53BB709F447A}" dt="2023-08-19T09:39:03.284" v="183" actId="1076"/>
          <ac:spMkLst>
            <pc:docMk/>
            <pc:sldMk cId="109857222" sldId="256"/>
            <ac:spMk id="6" creationId="{45272E0B-E6EC-27FB-E597-CB84DC3B5F02}"/>
          </ac:spMkLst>
        </pc:spChg>
      </pc:sldChg>
      <pc:sldChg chg="addSp modSp">
        <pc:chgData name="Tsenum Joseph Luper" userId="" providerId="" clId="Web-{0B0614C4-11DF-4138-ACF9-53BB709F447A}" dt="2023-08-19T08:10:58.440" v="1" actId="1076"/>
        <pc:sldMkLst>
          <pc:docMk/>
          <pc:sldMk cId="1393422080" sldId="263"/>
        </pc:sldMkLst>
        <pc:picChg chg="add mod">
          <ac:chgData name="Tsenum Joseph Luper" userId="" providerId="" clId="Web-{0B0614C4-11DF-4138-ACF9-53BB709F447A}" dt="2023-08-19T08:10:58.440" v="1" actId="1076"/>
          <ac:picMkLst>
            <pc:docMk/>
            <pc:sldMk cId="1393422080" sldId="263"/>
            <ac:picMk id="4" creationId="{F05A42EB-0F29-29A3-2A6B-B068CC9D8053}"/>
          </ac:picMkLst>
        </pc:picChg>
      </pc:sldChg>
      <pc:sldChg chg="modSp">
        <pc:chgData name="Tsenum Joseph Luper" userId="" providerId="" clId="Web-{0B0614C4-11DF-4138-ACF9-53BB709F447A}" dt="2023-08-19T08:15:40.538" v="25" actId="14100"/>
        <pc:sldMkLst>
          <pc:docMk/>
          <pc:sldMk cId="1154244749" sldId="270"/>
        </pc:sldMkLst>
        <pc:picChg chg="mod">
          <ac:chgData name="Tsenum Joseph Luper" userId="" providerId="" clId="Web-{0B0614C4-11DF-4138-ACF9-53BB709F447A}" dt="2023-08-19T08:12:00.775" v="7" actId="14100"/>
          <ac:picMkLst>
            <pc:docMk/>
            <pc:sldMk cId="1154244749" sldId="270"/>
            <ac:picMk id="2" creationId="{A08CCCB1-65D8-051B-9C05-385972C5FEF4}"/>
          </ac:picMkLst>
        </pc:picChg>
        <pc:picChg chg="mod">
          <ac:chgData name="Tsenum Joseph Luper" userId="" providerId="" clId="Web-{0B0614C4-11DF-4138-ACF9-53BB709F447A}" dt="2023-08-19T08:15:12.052" v="21" actId="14100"/>
          <ac:picMkLst>
            <pc:docMk/>
            <pc:sldMk cId="1154244749" sldId="270"/>
            <ac:picMk id="3" creationId="{3822A038-A42B-A5B2-369E-E990F300C531}"/>
          </ac:picMkLst>
        </pc:picChg>
        <pc:picChg chg="mod">
          <ac:chgData name="Tsenum Joseph Luper" userId="" providerId="" clId="Web-{0B0614C4-11DF-4138-ACF9-53BB709F447A}" dt="2023-08-19T08:15:25.287" v="23" actId="14100"/>
          <ac:picMkLst>
            <pc:docMk/>
            <pc:sldMk cId="1154244749" sldId="270"/>
            <ac:picMk id="4" creationId="{7DEFC09D-7FC6-2B4B-05F9-E8692633753C}"/>
          </ac:picMkLst>
        </pc:picChg>
        <pc:picChg chg="mod">
          <ac:chgData name="Tsenum Joseph Luper" userId="" providerId="" clId="Web-{0B0614C4-11DF-4138-ACF9-53BB709F447A}" dt="2023-08-19T08:15:20.803" v="22" actId="14100"/>
          <ac:picMkLst>
            <pc:docMk/>
            <pc:sldMk cId="1154244749" sldId="270"/>
            <ac:picMk id="5" creationId="{99E45C54-FD0A-2FD1-2436-E0BC1DEFAA1A}"/>
          </ac:picMkLst>
        </pc:picChg>
        <pc:picChg chg="mod">
          <ac:chgData name="Tsenum Joseph Luper" userId="" providerId="" clId="Web-{0B0614C4-11DF-4138-ACF9-53BB709F447A}" dt="2023-08-19T08:14:42.470" v="15" actId="14100"/>
          <ac:picMkLst>
            <pc:docMk/>
            <pc:sldMk cId="1154244749" sldId="270"/>
            <ac:picMk id="6" creationId="{C4B6A6D9-BB6C-BBD8-12D4-939C8499A46B}"/>
          </ac:picMkLst>
        </pc:picChg>
        <pc:picChg chg="mod">
          <ac:chgData name="Tsenum Joseph Luper" userId="" providerId="" clId="Web-{0B0614C4-11DF-4138-ACF9-53BB709F447A}" dt="2023-08-19T08:11:47.775" v="4" actId="14100"/>
          <ac:picMkLst>
            <pc:docMk/>
            <pc:sldMk cId="1154244749" sldId="270"/>
            <ac:picMk id="7" creationId="{907941CD-AFBA-21E2-6B9D-111C13FFF54E}"/>
          </ac:picMkLst>
        </pc:picChg>
        <pc:picChg chg="mod">
          <ac:chgData name="Tsenum Joseph Luper" userId="" providerId="" clId="Web-{0B0614C4-11DF-4138-ACF9-53BB709F447A}" dt="2023-08-19T08:11:43.788" v="3" actId="14100"/>
          <ac:picMkLst>
            <pc:docMk/>
            <pc:sldMk cId="1154244749" sldId="270"/>
            <ac:picMk id="8" creationId="{21D78AF8-B4BA-C035-CEA7-D6E646FDA2A5}"/>
          </ac:picMkLst>
        </pc:picChg>
        <pc:picChg chg="mod">
          <ac:chgData name="Tsenum Joseph Luper" userId="" providerId="" clId="Web-{0B0614C4-11DF-4138-ACF9-53BB709F447A}" dt="2023-08-19T08:11:39.147" v="2" actId="14100"/>
          <ac:picMkLst>
            <pc:docMk/>
            <pc:sldMk cId="1154244749" sldId="270"/>
            <ac:picMk id="12" creationId="{64B4804B-8B9E-4439-31AC-4E90E4A14349}"/>
          </ac:picMkLst>
        </pc:picChg>
        <pc:picChg chg="mod">
          <ac:chgData name="Tsenum Joseph Luper" userId="" providerId="" clId="Web-{0B0614C4-11DF-4138-ACF9-53BB709F447A}" dt="2023-08-19T08:14:17.657" v="10" actId="14100"/>
          <ac:picMkLst>
            <pc:docMk/>
            <pc:sldMk cId="1154244749" sldId="270"/>
            <ac:picMk id="13" creationId="{D194308A-13E4-D49D-4CE0-5506132DFB8D}"/>
          </ac:picMkLst>
        </pc:picChg>
        <pc:picChg chg="mod">
          <ac:chgData name="Tsenum Joseph Luper" userId="" providerId="" clId="Web-{0B0614C4-11DF-4138-ACF9-53BB709F447A}" dt="2023-08-19T08:15:34.991" v="24" actId="14100"/>
          <ac:picMkLst>
            <pc:docMk/>
            <pc:sldMk cId="1154244749" sldId="270"/>
            <ac:picMk id="14" creationId="{1ECBB26F-D2EF-2952-989B-4583081CE050}"/>
          </ac:picMkLst>
        </pc:picChg>
        <pc:picChg chg="mod">
          <ac:chgData name="Tsenum Joseph Luper" userId="" providerId="" clId="Web-{0B0614C4-11DF-4138-ACF9-53BB709F447A}" dt="2023-08-19T08:15:40.538" v="25" actId="14100"/>
          <ac:picMkLst>
            <pc:docMk/>
            <pc:sldMk cId="1154244749" sldId="270"/>
            <ac:picMk id="15" creationId="{C9B3FBA6-838C-ABAC-4592-C887208350D5}"/>
          </ac:picMkLst>
        </pc:picChg>
        <pc:picChg chg="mod">
          <ac:chgData name="Tsenum Joseph Luper" userId="" providerId="" clId="Web-{0B0614C4-11DF-4138-ACF9-53BB709F447A}" dt="2023-08-19T08:14:28.048" v="12" actId="14100"/>
          <ac:picMkLst>
            <pc:docMk/>
            <pc:sldMk cId="1154244749" sldId="270"/>
            <ac:picMk id="16" creationId="{35CE0719-9DA0-9488-DED7-E8EEE5521468}"/>
          </ac:picMkLst>
        </pc:picChg>
        <pc:picChg chg="mod">
          <ac:chgData name="Tsenum Joseph Luper" userId="" providerId="" clId="Web-{0B0614C4-11DF-4138-ACF9-53BB709F447A}" dt="2023-08-19T08:11:52.853" v="5" actId="14100"/>
          <ac:picMkLst>
            <pc:docMk/>
            <pc:sldMk cId="1154244749" sldId="270"/>
            <ac:picMk id="17" creationId="{0B224816-E0F3-72DE-6552-F176297DA29C}"/>
          </ac:picMkLst>
        </pc:picChg>
        <pc:picChg chg="mod">
          <ac:chgData name="Tsenum Joseph Luper" userId="" providerId="" clId="Web-{0B0614C4-11DF-4138-ACF9-53BB709F447A}" dt="2023-08-19T08:11:56.338" v="6" actId="14100"/>
          <ac:picMkLst>
            <pc:docMk/>
            <pc:sldMk cId="1154244749" sldId="270"/>
            <ac:picMk id="18" creationId="{85A69CEB-207D-D909-8D2C-D0180AED1168}"/>
          </ac:picMkLst>
        </pc:picChg>
      </pc:sldChg>
      <pc:sldChg chg="modSp new">
        <pc:chgData name="Tsenum Joseph Luper" userId="" providerId="" clId="Web-{0B0614C4-11DF-4138-ACF9-53BB709F447A}" dt="2023-08-19T09:38:15.939" v="180" actId="20577"/>
        <pc:sldMkLst>
          <pc:docMk/>
          <pc:sldMk cId="2492902316" sldId="274"/>
        </pc:sldMkLst>
        <pc:spChg chg="mod">
          <ac:chgData name="Tsenum Joseph Luper" userId="" providerId="" clId="Web-{0B0614C4-11DF-4138-ACF9-53BB709F447A}" dt="2023-08-19T09:21:34.667" v="35" actId="20577"/>
          <ac:spMkLst>
            <pc:docMk/>
            <pc:sldMk cId="2492902316" sldId="274"/>
            <ac:spMk id="2" creationId="{FDC518FC-A612-1986-C2F6-37E7B8650AC2}"/>
          </ac:spMkLst>
        </pc:spChg>
        <pc:spChg chg="mod">
          <ac:chgData name="Tsenum Joseph Luper" userId="" providerId="" clId="Web-{0B0614C4-11DF-4138-ACF9-53BB709F447A}" dt="2023-08-19T09:38:15.939" v="180" actId="20577"/>
          <ac:spMkLst>
            <pc:docMk/>
            <pc:sldMk cId="2492902316" sldId="274"/>
            <ac:spMk id="3" creationId="{2092E570-B422-907A-5F88-130AFF40EBC8}"/>
          </ac:spMkLst>
        </pc:spChg>
      </pc:sldChg>
    </pc:docChg>
  </pc:docChgLst>
  <pc:docChgLst>
    <pc:chgData name="Tsenum Joseph Luper" userId="sycedtRSpUtzzPCViQ5ldMFLPHQHCaTpl4KPQnGysTE=" providerId="None" clId="Web-{DD1F7E27-1DF0-459A-843E-28034662B476}"/>
    <pc:docChg chg="addSld delSld modSld sldOrd">
      <pc:chgData name="Tsenum Joseph Luper" userId="sycedtRSpUtzzPCViQ5ldMFLPHQHCaTpl4KPQnGysTE=" providerId="None" clId="Web-{DD1F7E27-1DF0-459A-843E-28034662B476}" dt="2024-06-28T14:38:16.467" v="233"/>
      <pc:docMkLst>
        <pc:docMk/>
      </pc:docMkLst>
      <pc:sldChg chg="modSp">
        <pc:chgData name="Tsenum Joseph Luper" userId="sycedtRSpUtzzPCViQ5ldMFLPHQHCaTpl4KPQnGysTE=" providerId="None" clId="Web-{DD1F7E27-1DF0-459A-843E-28034662B476}" dt="2024-06-28T14:20:13" v="190" actId="20577"/>
        <pc:sldMkLst>
          <pc:docMk/>
          <pc:sldMk cId="109857222" sldId="256"/>
        </pc:sldMkLst>
        <pc:spChg chg="mod">
          <ac:chgData name="Tsenum Joseph Luper" userId="sycedtRSpUtzzPCViQ5ldMFLPHQHCaTpl4KPQnGysTE=" providerId="None" clId="Web-{DD1F7E27-1DF0-459A-843E-28034662B476}" dt="2024-06-28T14:18:01.844" v="142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senum Joseph Luper" userId="sycedtRSpUtzzPCViQ5ldMFLPHQHCaTpl4KPQnGysTE=" providerId="None" clId="Web-{DD1F7E27-1DF0-459A-843E-28034662B476}" dt="2024-06-28T14:18:11.156" v="143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Tsenum Joseph Luper" userId="sycedtRSpUtzzPCViQ5ldMFLPHQHCaTpl4KPQnGysTE=" providerId="None" clId="Web-{DD1F7E27-1DF0-459A-843E-28034662B476}" dt="2024-06-28T14:20:13" v="190" actId="20577"/>
          <ac:spMkLst>
            <pc:docMk/>
            <pc:sldMk cId="109857222" sldId="256"/>
            <ac:spMk id="6" creationId="{45272E0B-E6EC-27FB-E597-CB84DC3B5F02}"/>
          </ac:spMkLst>
        </pc:spChg>
      </pc:sldChg>
      <pc:sldChg chg="ord">
        <pc:chgData name="Tsenum Joseph Luper" userId="sycedtRSpUtzzPCViQ5ldMFLPHQHCaTpl4KPQnGysTE=" providerId="None" clId="Web-{DD1F7E27-1DF0-459A-843E-28034662B476}" dt="2024-06-28T14:07:12.511" v="83"/>
        <pc:sldMkLst>
          <pc:docMk/>
          <pc:sldMk cId="4126028186" sldId="260"/>
        </pc:sldMkLst>
      </pc:sldChg>
      <pc:sldChg chg="ord">
        <pc:chgData name="Tsenum Joseph Luper" userId="sycedtRSpUtzzPCViQ5ldMFLPHQHCaTpl4KPQnGysTE=" providerId="None" clId="Web-{DD1F7E27-1DF0-459A-843E-28034662B476}" dt="2024-06-28T14:07:38.214" v="86"/>
        <pc:sldMkLst>
          <pc:docMk/>
          <pc:sldMk cId="2862180359" sldId="262"/>
        </pc:sldMkLst>
      </pc:sldChg>
      <pc:sldChg chg="addSp delSp modSp">
        <pc:chgData name="Tsenum Joseph Luper" userId="sycedtRSpUtzzPCViQ5ldMFLPHQHCaTpl4KPQnGysTE=" providerId="None" clId="Web-{DD1F7E27-1DF0-459A-843E-28034662B476}" dt="2024-06-28T14:33:31.217" v="232" actId="20577"/>
        <pc:sldMkLst>
          <pc:docMk/>
          <pc:sldMk cId="2068161847" sldId="264"/>
        </pc:sldMkLst>
        <pc:spChg chg="add del mod">
          <ac:chgData name="Tsenum Joseph Luper" userId="sycedtRSpUtzzPCViQ5ldMFLPHQHCaTpl4KPQnGysTE=" providerId="None" clId="Web-{DD1F7E27-1DF0-459A-843E-28034662B476}" dt="2024-06-28T14:31:04.264" v="215"/>
          <ac:spMkLst>
            <pc:docMk/>
            <pc:sldMk cId="2068161847" sldId="264"/>
            <ac:spMk id="5" creationId="{1D4AEA51-4EB7-87E7-3A14-7B72BB2093BD}"/>
          </ac:spMkLst>
        </pc:spChg>
        <pc:spChg chg="add mod">
          <ac:chgData name="Tsenum Joseph Luper" userId="sycedtRSpUtzzPCViQ5ldMFLPHQHCaTpl4KPQnGysTE=" providerId="None" clId="Web-{DD1F7E27-1DF0-459A-843E-28034662B476}" dt="2024-06-28T14:33:31.217" v="232" actId="20577"/>
          <ac:spMkLst>
            <pc:docMk/>
            <pc:sldMk cId="2068161847" sldId="264"/>
            <ac:spMk id="7" creationId="{A5F5CB77-722A-1C0D-8E98-8238C93A57D8}"/>
          </ac:spMkLst>
        </pc:spChg>
        <pc:picChg chg="del">
          <ac:chgData name="Tsenum Joseph Luper" userId="sycedtRSpUtzzPCViQ5ldMFLPHQHCaTpl4KPQnGysTE=" providerId="None" clId="Web-{DD1F7E27-1DF0-459A-843E-28034662B476}" dt="2024-06-28T14:31:00.921" v="214"/>
          <ac:picMkLst>
            <pc:docMk/>
            <pc:sldMk cId="2068161847" sldId="264"/>
            <ac:picMk id="4" creationId="{CB8192FF-FB92-F0F9-08D9-586903FABFB0}"/>
          </ac:picMkLst>
        </pc:picChg>
        <pc:picChg chg="add mod">
          <ac:chgData name="Tsenum Joseph Luper" userId="sycedtRSpUtzzPCViQ5ldMFLPHQHCaTpl4KPQnGysTE=" providerId="None" clId="Web-{DD1F7E27-1DF0-459A-843E-28034662B476}" dt="2024-06-28T14:33:13.045" v="227" actId="1076"/>
          <ac:picMkLst>
            <pc:docMk/>
            <pc:sldMk cId="2068161847" sldId="264"/>
            <ac:picMk id="6" creationId="{0DF52CA9-4CB1-B590-AE54-3233853385AB}"/>
          </ac:picMkLst>
        </pc:picChg>
      </pc:sldChg>
      <pc:sldChg chg="ord">
        <pc:chgData name="Tsenum Joseph Luper" userId="sycedtRSpUtzzPCViQ5ldMFLPHQHCaTpl4KPQnGysTE=" providerId="None" clId="Web-{DD1F7E27-1DF0-459A-843E-28034662B476}" dt="2024-06-28T14:08:09.245" v="96"/>
        <pc:sldMkLst>
          <pc:docMk/>
          <pc:sldMk cId="502193274" sldId="266"/>
        </pc:sldMkLst>
      </pc:sldChg>
      <pc:sldChg chg="ord">
        <pc:chgData name="Tsenum Joseph Luper" userId="sycedtRSpUtzzPCViQ5ldMFLPHQHCaTpl4KPQnGysTE=" providerId="None" clId="Web-{DD1F7E27-1DF0-459A-843E-28034662B476}" dt="2024-06-28T14:08:15.485" v="98"/>
        <pc:sldMkLst>
          <pc:docMk/>
          <pc:sldMk cId="1736444771" sldId="267"/>
        </pc:sldMkLst>
      </pc:sldChg>
      <pc:sldChg chg="modSp">
        <pc:chgData name="Tsenum Joseph Luper" userId="sycedtRSpUtzzPCViQ5ldMFLPHQHCaTpl4KPQnGysTE=" providerId="None" clId="Web-{DD1F7E27-1DF0-459A-843E-28034662B476}" dt="2024-06-28T14:04:42.667" v="71" actId="20577"/>
        <pc:sldMkLst>
          <pc:docMk/>
          <pc:sldMk cId="507415475" sldId="268"/>
        </pc:sldMkLst>
        <pc:spChg chg="mod">
          <ac:chgData name="Tsenum Joseph Luper" userId="sycedtRSpUtzzPCViQ5ldMFLPHQHCaTpl4KPQnGysTE=" providerId="None" clId="Web-{DD1F7E27-1DF0-459A-843E-28034662B476}" dt="2024-06-28T14:04:42.667" v="71" actId="20577"/>
          <ac:spMkLst>
            <pc:docMk/>
            <pc:sldMk cId="507415475" sldId="268"/>
            <ac:spMk id="2" creationId="{8A155ACD-F93A-B121-05B0-2CD81E91CA06}"/>
          </ac:spMkLst>
        </pc:spChg>
      </pc:sldChg>
      <pc:sldChg chg="delSp ord">
        <pc:chgData name="Tsenum Joseph Luper" userId="sycedtRSpUtzzPCViQ5ldMFLPHQHCaTpl4KPQnGysTE=" providerId="None" clId="Web-{DD1F7E27-1DF0-459A-843E-28034662B476}" dt="2024-06-28T14:38:16.467" v="233"/>
        <pc:sldMkLst>
          <pc:docMk/>
          <pc:sldMk cId="1593261798" sldId="269"/>
        </pc:sldMkLst>
        <pc:picChg chg="del">
          <ac:chgData name="Tsenum Joseph Luper" userId="sycedtRSpUtzzPCViQ5ldMFLPHQHCaTpl4KPQnGysTE=" providerId="None" clId="Web-{DD1F7E27-1DF0-459A-843E-28034662B476}" dt="2024-06-28T14:38:16.467" v="233"/>
          <ac:picMkLst>
            <pc:docMk/>
            <pc:sldMk cId="1593261798" sldId="269"/>
            <ac:picMk id="4" creationId="{D77C2E10-7B3D-1E15-71AE-085FCCA460A7}"/>
          </ac:picMkLst>
        </pc:picChg>
      </pc:sldChg>
      <pc:sldChg chg="delSp del">
        <pc:chgData name="Tsenum Joseph Luper" userId="sycedtRSpUtzzPCViQ5ldMFLPHQHCaTpl4KPQnGysTE=" providerId="None" clId="Web-{DD1F7E27-1DF0-459A-843E-28034662B476}" dt="2024-06-28T14:24:55.859" v="201"/>
        <pc:sldMkLst>
          <pc:docMk/>
          <pc:sldMk cId="1154244749" sldId="270"/>
        </pc:sldMkLst>
        <pc:picChg chg="del">
          <ac:chgData name="Tsenum Joseph Luper" userId="sycedtRSpUtzzPCViQ5ldMFLPHQHCaTpl4KPQnGysTE=" providerId="None" clId="Web-{DD1F7E27-1DF0-459A-843E-28034662B476}" dt="2024-06-28T14:24:53.046" v="200"/>
          <ac:picMkLst>
            <pc:docMk/>
            <pc:sldMk cId="1154244749" sldId="270"/>
            <ac:picMk id="13" creationId="{D194308A-13E4-D49D-4CE0-5506132DFB8D}"/>
          </ac:picMkLst>
        </pc:picChg>
      </pc:sldChg>
      <pc:sldChg chg="modSp">
        <pc:chgData name="Tsenum Joseph Luper" userId="sycedtRSpUtzzPCViQ5ldMFLPHQHCaTpl4KPQnGysTE=" providerId="None" clId="Web-{DD1F7E27-1DF0-459A-843E-28034662B476}" dt="2024-06-28T14:21:03.203" v="199" actId="20577"/>
        <pc:sldMkLst>
          <pc:docMk/>
          <pc:sldMk cId="2492902316" sldId="274"/>
        </pc:sldMkLst>
        <pc:spChg chg="mod">
          <ac:chgData name="Tsenum Joseph Luper" userId="sycedtRSpUtzzPCViQ5ldMFLPHQHCaTpl4KPQnGysTE=" providerId="None" clId="Web-{DD1F7E27-1DF0-459A-843E-28034662B476}" dt="2024-06-28T14:21:03.203" v="199" actId="20577"/>
          <ac:spMkLst>
            <pc:docMk/>
            <pc:sldMk cId="2492902316" sldId="274"/>
            <ac:spMk id="3" creationId="{2092E570-B422-907A-5F88-130AFF40EBC8}"/>
          </ac:spMkLst>
        </pc:spChg>
      </pc:sldChg>
      <pc:sldChg chg="addSp delSp modSp new">
        <pc:chgData name="Tsenum Joseph Luper" userId="sycedtRSpUtzzPCViQ5ldMFLPHQHCaTpl4KPQnGysTE=" providerId="None" clId="Web-{DD1F7E27-1DF0-459A-843E-28034662B476}" dt="2024-06-28T14:02:51.964" v="59" actId="1076"/>
        <pc:sldMkLst>
          <pc:docMk/>
          <pc:sldMk cId="2703299968" sldId="275"/>
        </pc:sldMkLst>
        <pc:spChg chg="del">
          <ac:chgData name="Tsenum Joseph Luper" userId="sycedtRSpUtzzPCViQ5ldMFLPHQHCaTpl4KPQnGysTE=" providerId="None" clId="Web-{DD1F7E27-1DF0-459A-843E-28034662B476}" dt="2024-06-28T13:59:19.715" v="27"/>
          <ac:spMkLst>
            <pc:docMk/>
            <pc:sldMk cId="2703299968" sldId="275"/>
            <ac:spMk id="2" creationId="{E3813D8E-3CB9-666D-26EA-1F6A1374F4E0}"/>
          </ac:spMkLst>
        </pc:spChg>
        <pc:spChg chg="del mod">
          <ac:chgData name="Tsenum Joseph Luper" userId="sycedtRSpUtzzPCViQ5ldMFLPHQHCaTpl4KPQnGysTE=" providerId="None" clId="Web-{DD1F7E27-1DF0-459A-843E-28034662B476}" dt="2024-06-28T13:59:21.590" v="28"/>
          <ac:spMkLst>
            <pc:docMk/>
            <pc:sldMk cId="2703299968" sldId="275"/>
            <ac:spMk id="3" creationId="{CF6441A5-BA11-9AB8-5ED1-5E673FFA1D35}"/>
          </ac:spMkLst>
        </pc:spChg>
        <pc:spChg chg="add del mod">
          <ac:chgData name="Tsenum Joseph Luper" userId="sycedtRSpUtzzPCViQ5ldMFLPHQHCaTpl4KPQnGysTE=" providerId="None" clId="Web-{DD1F7E27-1DF0-459A-843E-28034662B476}" dt="2024-06-28T14:00:21.465" v="31"/>
          <ac:spMkLst>
            <pc:docMk/>
            <pc:sldMk cId="2703299968" sldId="275"/>
            <ac:spMk id="4" creationId="{5D8BD500-4CD3-E8F2-888C-883C67117596}"/>
          </ac:spMkLst>
        </pc:spChg>
        <pc:spChg chg="add mod">
          <ac:chgData name="Tsenum Joseph Luper" userId="sycedtRSpUtzzPCViQ5ldMFLPHQHCaTpl4KPQnGysTE=" providerId="None" clId="Web-{DD1F7E27-1DF0-459A-843E-28034662B476}" dt="2024-06-28T14:02:51.964" v="59" actId="1076"/>
          <ac:spMkLst>
            <pc:docMk/>
            <pc:sldMk cId="2703299968" sldId="275"/>
            <ac:spMk id="7" creationId="{64256C65-CA89-511D-4432-E2DD9740AFB9}"/>
          </ac:spMkLst>
        </pc:spChg>
        <pc:picChg chg="add mod">
          <ac:chgData name="Tsenum Joseph Luper" userId="sycedtRSpUtzzPCViQ5ldMFLPHQHCaTpl4KPQnGysTE=" providerId="None" clId="Web-{DD1F7E27-1DF0-459A-843E-28034662B476}" dt="2024-06-28T14:02:47.105" v="58" actId="1076"/>
          <ac:picMkLst>
            <pc:docMk/>
            <pc:sldMk cId="2703299968" sldId="275"/>
            <ac:picMk id="5" creationId="{074839D9-984C-9801-09C4-BF88D812FA8B}"/>
          </ac:picMkLst>
        </pc:picChg>
      </pc:sldChg>
      <pc:sldChg chg="addSp delSp modSp new">
        <pc:chgData name="Tsenum Joseph Luper" userId="sycedtRSpUtzzPCViQ5ldMFLPHQHCaTpl4KPQnGysTE=" providerId="None" clId="Web-{DD1F7E27-1DF0-459A-843E-28034662B476}" dt="2024-06-28T14:30:56.061" v="213"/>
        <pc:sldMkLst>
          <pc:docMk/>
          <pc:sldMk cId="862820502" sldId="276"/>
        </pc:sldMkLst>
        <pc:spChg chg="mod">
          <ac:chgData name="Tsenum Joseph Luper" userId="sycedtRSpUtzzPCViQ5ldMFLPHQHCaTpl4KPQnGysTE=" providerId="None" clId="Web-{DD1F7E27-1DF0-459A-843E-28034662B476}" dt="2024-06-28T14:25:37.530" v="207" actId="20577"/>
          <ac:spMkLst>
            <pc:docMk/>
            <pc:sldMk cId="862820502" sldId="276"/>
            <ac:spMk id="2" creationId="{BAAA54E1-13D4-F82B-E464-46F80DD16F2F}"/>
          </ac:spMkLst>
        </pc:spChg>
        <pc:picChg chg="add del mod">
          <ac:chgData name="Tsenum Joseph Luper" userId="sycedtRSpUtzzPCViQ5ldMFLPHQHCaTpl4KPQnGysTE=" providerId="None" clId="Web-{DD1F7E27-1DF0-459A-843E-28034662B476}" dt="2024-06-28T14:30:56.061" v="213"/>
          <ac:picMkLst>
            <pc:docMk/>
            <pc:sldMk cId="862820502" sldId="276"/>
            <ac:picMk id="3" creationId="{65C7D8FF-7E54-C877-CF5A-99C59E0C70CB}"/>
          </ac:picMkLst>
        </pc:picChg>
      </pc:sldChg>
    </pc:docChg>
  </pc:docChgLst>
  <pc:docChgLst>
    <pc:chgData name="Tsenum Joseph Luper" userId="sycedtRSpUtzzPCViQ5ldMFLPHQHCaTpl4KPQnGysTE=" providerId="None" clId="Web-{D3360561-37F3-4130-A6F7-9A2C5FBA8FBD}"/>
    <pc:docChg chg="modSld">
      <pc:chgData name="Tsenum Joseph Luper" userId="sycedtRSpUtzzPCViQ5ldMFLPHQHCaTpl4KPQnGysTE=" providerId="None" clId="Web-{D3360561-37F3-4130-A6F7-9A2C5FBA8FBD}" dt="2024-06-28T14:42:02.907" v="13" actId="14100"/>
      <pc:docMkLst>
        <pc:docMk/>
      </pc:docMkLst>
      <pc:sldChg chg="modSp">
        <pc:chgData name="Tsenum Joseph Luper" userId="sycedtRSpUtzzPCViQ5ldMFLPHQHCaTpl4KPQnGysTE=" providerId="None" clId="Web-{D3360561-37F3-4130-A6F7-9A2C5FBA8FBD}" dt="2024-06-28T14:42:02.907" v="13" actId="14100"/>
        <pc:sldMkLst>
          <pc:docMk/>
          <pc:sldMk cId="2068161847" sldId="264"/>
        </pc:sldMkLst>
        <pc:picChg chg="mod">
          <ac:chgData name="Tsenum Joseph Luper" userId="sycedtRSpUtzzPCViQ5ldMFLPHQHCaTpl4KPQnGysTE=" providerId="None" clId="Web-{D3360561-37F3-4130-A6F7-9A2C5FBA8FBD}" dt="2024-06-28T14:42:02.907" v="13" actId="14100"/>
          <ac:picMkLst>
            <pc:docMk/>
            <pc:sldMk cId="2068161847" sldId="264"/>
            <ac:picMk id="6" creationId="{0DF52CA9-4CB1-B590-AE54-3233853385AB}"/>
          </ac:picMkLst>
        </pc:picChg>
      </pc:sldChg>
      <pc:sldChg chg="addSp modSp">
        <pc:chgData name="Tsenum Joseph Luper" userId="sycedtRSpUtzzPCViQ5ldMFLPHQHCaTpl4KPQnGysTE=" providerId="None" clId="Web-{D3360561-37F3-4130-A6F7-9A2C5FBA8FBD}" dt="2024-06-28T14:40:07.861" v="11" actId="14100"/>
        <pc:sldMkLst>
          <pc:docMk/>
          <pc:sldMk cId="1593261798" sldId="269"/>
        </pc:sldMkLst>
        <pc:picChg chg="add mod modCrop">
          <ac:chgData name="Tsenum Joseph Luper" userId="sycedtRSpUtzzPCViQ5ldMFLPHQHCaTpl4KPQnGysTE=" providerId="None" clId="Web-{D3360561-37F3-4130-A6F7-9A2C5FBA8FBD}" dt="2024-06-28T14:40:07.861" v="11" actId="14100"/>
          <ac:picMkLst>
            <pc:docMk/>
            <pc:sldMk cId="1593261798" sldId="269"/>
            <ac:picMk id="7" creationId="{B80ED295-B9E4-B25C-AE0A-B7C3D3FA2BE7}"/>
          </ac:picMkLst>
        </pc:picChg>
        <pc:cxnChg chg="mod">
          <ac:chgData name="Tsenum Joseph Luper" userId="sycedtRSpUtzzPCViQ5ldMFLPHQHCaTpl4KPQnGysTE=" providerId="None" clId="Web-{D3360561-37F3-4130-A6F7-9A2C5FBA8FBD}" dt="2024-06-28T14:39:52.971" v="8" actId="1076"/>
          <ac:cxnSpMkLst>
            <pc:docMk/>
            <pc:sldMk cId="1593261798" sldId="269"/>
            <ac:cxnSpMk id="5" creationId="{CBD0D59E-D2ED-AC2C-96DD-C88B5BD8ED09}"/>
          </ac:cxnSpMkLst>
        </pc:cxnChg>
        <pc:cxnChg chg="mod">
          <ac:chgData name="Tsenum Joseph Luper" userId="sycedtRSpUtzzPCViQ5ldMFLPHQHCaTpl4KPQnGysTE=" providerId="None" clId="Web-{D3360561-37F3-4130-A6F7-9A2C5FBA8FBD}" dt="2024-06-28T14:40:00.846" v="9" actId="14100"/>
          <ac:cxnSpMkLst>
            <pc:docMk/>
            <pc:sldMk cId="1593261798" sldId="269"/>
            <ac:cxnSpMk id="6" creationId="{51CA55A7-5BFF-31E2-9A35-AF843A15C9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split-data-into-three-sets-train-validation-and-test-and-why-e50d22d3e54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eladlieb/RLRG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ilpibhattacharyya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eliref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author/premanand17/" TargetMode="External"/><Relationship Id="rId3" Type="http://schemas.openxmlformats.org/officeDocument/2006/relationships/hyperlink" Target="https://www.linkedin.com/in/shilpibhattacharyya/" TargetMode="External"/><Relationship Id="rId7" Type="http://schemas.openxmlformats.org/officeDocument/2006/relationships/hyperlink" Target="https://hai.stanford.edu/news/2023-state-ai-14-charts" TargetMode="External"/><Relationship Id="rId2" Type="http://schemas.openxmlformats.org/officeDocument/2006/relationships/hyperlink" Target="https://doi.org/10.1038/s42256-019-0138-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lyticssteps.com/blogs/6-major-branches-artificial-intelligence-ai" TargetMode="External"/><Relationship Id="rId5" Type="http://schemas.openxmlformats.org/officeDocument/2006/relationships/hyperlink" Target="https://www.mckinsey.com/featured-insights/mckinsey-explainers/what-is-ai#/" TargetMode="External"/><Relationship Id="rId4" Type="http://schemas.openxmlformats.org/officeDocument/2006/relationships/hyperlink" Target="https://www.kdnuggets.com/2020/01/explaining-black-box-models-ensemble-deep-learning-lime-shap.html" TargetMode="External"/><Relationship Id="rId9" Type="http://schemas.openxmlformats.org/officeDocument/2006/relationships/hyperlink" Target="https://www.analyticsvidhya.com/blog/2023/05/unleashing-the-power-of-autoencoders-applications-and-use-cas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ristianity.com/bible/nkjv/jeremiah/1-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egateway.com/passage/?search=Genesis%2041&amp;version=NKJV#fen-NKJV-1231d" TargetMode="External"/><Relationship Id="rId7" Type="http://schemas.openxmlformats.org/officeDocument/2006/relationships/hyperlink" Target="https://www.biblegateway.com/passage/?search=Genesis%2041&amp;version=NKJV#fen-NKJV-1222b" TargetMode="External"/><Relationship Id="rId2" Type="http://schemas.openxmlformats.org/officeDocument/2006/relationships/hyperlink" Target="https://www.biblegateway.com/passage/?search=Genesis%2041&amp;version=NKJV#fen-NKJV-1230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blegateway.com/passage/?search=Genesis%2041&amp;version=NKJV#fen-NKJV-1236g" TargetMode="External"/><Relationship Id="rId5" Type="http://schemas.openxmlformats.org/officeDocument/2006/relationships/hyperlink" Target="https://www.biblegateway.com/passage/?search=Genesis%2041&amp;version=NKJV#fen-NKJV-1232f" TargetMode="External"/><Relationship Id="rId4" Type="http://schemas.openxmlformats.org/officeDocument/2006/relationships/hyperlink" Target="https://www.biblegateway.com/passage/?search=Genesis%2041&amp;version=NKJV#fen-NKJV-1232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krajawasthi15.medium.com/the-complete-roadmap-to-be-a-data-scientist-9a07721b88f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9294" y="725114"/>
            <a:ext cx="6741459" cy="115887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ea typeface="+mj-lt"/>
                <a:cs typeface="+mj-lt"/>
              </a:rPr>
              <a:t>2024 Data Science &amp; AI Symposium</a:t>
            </a:r>
            <a:endParaRPr lang="en-US" sz="4000" b="1" dirty="0">
              <a:solidFill>
                <a:srgbClr val="00206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472" y="234978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ea typeface="+mn-lt"/>
                <a:cs typeface="+mn-lt"/>
              </a:rPr>
              <a:t>Roadmap to Data Science &amp; Artificial Intelligence</a:t>
            </a:r>
          </a:p>
          <a:p>
            <a:endParaRPr lang="en-US" b="1" dirty="0">
              <a:cs typeface="Calibri"/>
            </a:endParaRPr>
          </a:p>
        </p:txBody>
      </p:sp>
      <p:pic>
        <p:nvPicPr>
          <p:cNvPr id="5" name="Picture 4" descr="A blue and grey logo with a bird&#10;&#10;Description automatically generated">
            <a:extLst>
              <a:ext uri="{FF2B5EF4-FFF2-40B4-BE49-F238E27FC236}">
                <a16:creationId xmlns:a16="http://schemas.microsoft.com/office/drawing/2014/main" id="{E9359EBF-ED9A-5535-D77C-8027D39E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" y="92200"/>
            <a:ext cx="2743200" cy="1940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72E0B-E6EC-27FB-E597-CB84DC3B5F02}"/>
              </a:ext>
            </a:extLst>
          </p:cNvPr>
          <p:cNvSpPr txBox="1"/>
          <p:nvPr/>
        </p:nvSpPr>
        <p:spPr>
          <a:xfrm>
            <a:off x="5511053" y="3962400"/>
            <a:ext cx="579063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 Light"/>
              </a:rPr>
              <a:t>By </a:t>
            </a:r>
            <a:endParaRPr lang="en-US" sz="2400" b="1">
              <a:solidFill>
                <a:schemeClr val="accent5">
                  <a:lumMod val="50000"/>
                </a:schemeClr>
              </a:solidFill>
              <a:latin typeface="Calibri Light"/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 Light"/>
              </a:rPr>
              <a:t>Joseph Luper </a:t>
            </a:r>
            <a:r>
              <a:rPr lang="en-US" sz="2400" b="1" dirty="0" err="1">
                <a:solidFill>
                  <a:schemeClr val="accent5">
                    <a:lumMod val="50000"/>
                  </a:schemeClr>
                </a:solidFill>
                <a:latin typeface="Calibri Light"/>
              </a:rPr>
              <a:t>Tsenum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 Light"/>
              </a:rPr>
              <a:t>, 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Calibri Light"/>
              <a:cs typeface="Calibri Light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Light"/>
                <a:cs typeface="Calibri Light"/>
              </a:rPr>
              <a:t>AI Consultant for Drug Discovery in North Carolina, U.S.; PhD Student in the U.S; Executive Director @ NELIREF</a:t>
            </a:r>
          </a:p>
          <a:p>
            <a:pPr algn="ctr"/>
            <a:endParaRPr lang="en-US" sz="2400" dirty="0">
              <a:solidFill>
                <a:schemeClr val="accent4">
                  <a:lumMod val="50000"/>
                </a:schemeClr>
              </a:solidFill>
              <a:latin typeface="Calibri Light"/>
              <a:cs typeface="Calibri Light"/>
            </a:endParaRPr>
          </a:p>
          <a:p>
            <a:pPr algn="ctr"/>
            <a:r>
              <a:rPr lang="en-US" sz="2400" dirty="0">
                <a:latin typeface="Calibri Light"/>
                <a:cs typeface="Calibri Light"/>
              </a:rPr>
              <a:t>June 28, 2024</a:t>
            </a:r>
          </a:p>
        </p:txBody>
      </p:sp>
      <p:pic>
        <p:nvPicPr>
          <p:cNvPr id="7" name="Picture 6" descr="A robot holding a tablet and a computer&#10;&#10;Description automatically generated">
            <a:extLst>
              <a:ext uri="{FF2B5EF4-FFF2-40B4-BE49-F238E27FC236}">
                <a16:creationId xmlns:a16="http://schemas.microsoft.com/office/drawing/2014/main" id="{1CF4964B-220D-3F87-ACD1-0051FDD0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1" y="4006942"/>
            <a:ext cx="4043642" cy="26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DCC3-80BB-AC0C-78D2-03F4F53F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939D-B879-43AE-6C35-0517E670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529" y="1691154"/>
            <a:ext cx="4087906" cy="47278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400" dirty="0">
                <a:latin typeface="Calibri"/>
                <a:ea typeface="Lato"/>
                <a:cs typeface="Lato"/>
              </a:rPr>
              <a:t>Machine Learning is the science of teaching machines how to learn by themselves. It is </a:t>
            </a:r>
            <a:r>
              <a:rPr lang="en-US" sz="1500" dirty="0">
                <a:solidFill>
                  <a:srgbClr val="333333"/>
                </a:solidFill>
                <a:ea typeface="+mn-lt"/>
                <a:cs typeface="+mn-lt"/>
              </a:rPr>
              <a:t>a type of artificial intelligence based on algorithms that are trained on data.</a:t>
            </a:r>
            <a:endParaRPr lang="en-US" sz="1400" dirty="0">
              <a:ea typeface="+mn-lt"/>
              <a:cs typeface="+mn-lt"/>
            </a:endParaRPr>
          </a:p>
          <a:p>
            <a:pPr algn="just"/>
            <a:r>
              <a:rPr lang="en-US" sz="1400" dirty="0">
                <a:ea typeface="+mn-lt"/>
                <a:cs typeface="+mn-lt"/>
              </a:rPr>
              <a:t>In 1970s, machine learning was applied in medical-imaging analysis and high-resolution weather forecasting.</a:t>
            </a:r>
          </a:p>
          <a:p>
            <a:pPr algn="just"/>
            <a:r>
              <a:rPr lang="en-US" sz="1400" dirty="0">
                <a:latin typeface="Calibri"/>
                <a:ea typeface="Lato"/>
                <a:cs typeface="Calibri"/>
              </a:rPr>
              <a:t>Today,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Lato"/>
                <a:cs typeface="Calibri"/>
              </a:rPr>
              <a:t>ML can learn from data and </a:t>
            </a:r>
            <a:r>
              <a:rPr lang="en-US" sz="1500" dirty="0">
                <a:solidFill>
                  <a:srgbClr val="333333"/>
                </a:solidFill>
                <a:latin typeface="Calibri"/>
                <a:ea typeface="Lato"/>
                <a:cs typeface="Calibri"/>
              </a:rPr>
              <a:t>detect</a:t>
            </a:r>
            <a:r>
              <a:rPr lang="en-US" sz="1500" dirty="0">
                <a:solidFill>
                  <a:srgbClr val="333333"/>
                </a:solidFill>
                <a:ea typeface="+mn-lt"/>
                <a:cs typeface="+mn-lt"/>
              </a:rPr>
              <a:t> patterns thereby making predictions to help in decision and policy making.</a:t>
            </a:r>
          </a:p>
          <a:p>
            <a:pPr algn="just"/>
            <a:r>
              <a:rPr lang="en-US" sz="1500" dirty="0">
                <a:solidFill>
                  <a:srgbClr val="333333"/>
                </a:solidFill>
                <a:ea typeface="+mn-lt"/>
                <a:cs typeface="+mn-lt"/>
              </a:rPr>
              <a:t>Deep learning is a type of machine learning that can process large amounts of data such as images, bulk biological data, etc.</a:t>
            </a:r>
            <a:endParaRPr lang="en-US" sz="1500" dirty="0">
              <a:solidFill>
                <a:srgbClr val="333333"/>
              </a:solidFill>
              <a:ea typeface="Lato"/>
              <a:cs typeface="+mn-lt"/>
            </a:endParaRPr>
          </a:p>
          <a:p>
            <a:pPr algn="just"/>
            <a:r>
              <a:rPr lang="en-US" sz="1500" dirty="0">
                <a:solidFill>
                  <a:srgbClr val="333333"/>
                </a:solidFill>
                <a:ea typeface="+mn-lt"/>
                <a:cs typeface="+mn-lt"/>
              </a:rPr>
              <a:t>DL requires less human intervention, and can produce more accurate results (unsupervised learning) than traditional or classical machine learning methods (supervised learning). New patterns are learned.</a:t>
            </a:r>
            <a:endParaRPr lang="en-US" sz="1500" dirty="0">
              <a:solidFill>
                <a:srgbClr val="333333"/>
              </a:solidFill>
              <a:latin typeface="Calibri"/>
              <a:ea typeface="Lato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2CA57-A207-98F6-E8DD-806A1A95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542" y="2306632"/>
            <a:ext cx="6472516" cy="3078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719B0-F694-19B6-B084-74DE4B7EF960}"/>
              </a:ext>
            </a:extLst>
          </p:cNvPr>
          <p:cNvSpPr txBox="1"/>
          <p:nvPr/>
        </p:nvSpPr>
        <p:spPr>
          <a:xfrm>
            <a:off x="6992470" y="5755341"/>
            <a:ext cx="5029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Source: </a:t>
            </a:r>
            <a:r>
              <a:rPr lang="en-US" sz="900" dirty="0">
                <a:ea typeface="+mn-lt"/>
                <a:cs typeface="+mn-lt"/>
                <a:hlinkClick r:id="rId3"/>
              </a:rPr>
              <a:t>https://towardsdatascience.com/how-to-split-data-into-three-sets-train-validation-and-test-and-why-e50d22d3e54c</a:t>
            </a:r>
            <a:r>
              <a:rPr lang="en-US" sz="900" dirty="0">
                <a:ea typeface="+mn-lt"/>
                <a:cs typeface="+mn-lt"/>
              </a:rPr>
              <a:t> </a:t>
            </a:r>
            <a:endParaRPr lang="en-US" sz="900" dirty="0">
              <a:solidFill>
                <a:srgbClr val="007B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5C13B-5AF8-EEBB-E9E8-095A6FBD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495" y="102534"/>
            <a:ext cx="3666564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96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41226AEA-E33F-E81B-93DB-1C8A752D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2" y="168254"/>
            <a:ext cx="11185997" cy="65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machine learning&#10;&#10;Description automatically generated">
            <a:extLst>
              <a:ext uri="{FF2B5EF4-FFF2-40B4-BE49-F238E27FC236}">
                <a16:creationId xmlns:a16="http://schemas.microsoft.com/office/drawing/2014/main" id="{074839D9-984C-9801-09C4-BF88D812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04800"/>
            <a:ext cx="7886700" cy="6391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256C65-CA89-511D-4432-E2DD9740AFB9}"/>
              </a:ext>
            </a:extLst>
          </p:cNvPr>
          <p:cNvSpPr txBox="1"/>
          <p:nvPr/>
        </p:nvSpPr>
        <p:spPr>
          <a:xfrm>
            <a:off x="374836" y="6171079"/>
            <a:ext cx="2175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Source: Atul Kumar</a:t>
            </a:r>
            <a:endParaRPr lang="en-US" dirty="0">
              <a:solidFill>
                <a:srgbClr val="007BFF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329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961-C52F-6700-32E3-01CB1B49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 Light"/>
              </a:rPr>
              <a:t>Reinforced Learning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A diagram of a maze&#10;&#10;Description automatically generated">
            <a:extLst>
              <a:ext uri="{FF2B5EF4-FFF2-40B4-BE49-F238E27FC236}">
                <a16:creationId xmlns:a16="http://schemas.microsoft.com/office/drawing/2014/main" id="{91ECE69E-07B2-801D-8A0E-A80C5B07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81" y="1825625"/>
            <a:ext cx="9454131" cy="447684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500C2-FCD5-3DBE-6061-8D2C579C0D45}"/>
              </a:ext>
            </a:extLst>
          </p:cNvPr>
          <p:cNvSpPr txBox="1"/>
          <p:nvPr/>
        </p:nvSpPr>
        <p:spPr>
          <a:xfrm>
            <a:off x="8328211" y="6113929"/>
            <a:ext cx="35948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222222"/>
                </a:solidFill>
                <a:latin typeface="Lato"/>
                <a:ea typeface="Lato"/>
                <a:cs typeface="Lato"/>
              </a:rPr>
              <a:t>Source: </a:t>
            </a:r>
            <a:r>
              <a:rPr lang="en-US">
                <a:solidFill>
                  <a:srgbClr val="007BFF"/>
                </a:solidFill>
                <a:latin typeface="Lato"/>
                <a:ea typeface="Lato"/>
                <a:cs typeface="Lato"/>
                <a:hlinkClick r:id="rId3"/>
              </a:rPr>
              <a:t>UTCS RL Reading Group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70AAD-EF96-9030-B4AE-40C6E6D2A87D}"/>
              </a:ext>
            </a:extLst>
          </p:cNvPr>
          <p:cNvSpPr txBox="1"/>
          <p:nvPr/>
        </p:nvSpPr>
        <p:spPr>
          <a:xfrm>
            <a:off x="9341223" y="1039906"/>
            <a:ext cx="22680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Char char="•"/>
            </a:pPr>
            <a:r>
              <a:rPr lang="en-US" sz="1200" b="1" dirty="0">
                <a:solidFill>
                  <a:srgbClr val="C00000"/>
                </a:solidFill>
                <a:latin typeface="Lato"/>
                <a:ea typeface="Lato"/>
                <a:cs typeface="Lato"/>
              </a:rPr>
              <a:t> The pet is the artificial agent</a:t>
            </a:r>
          </a:p>
          <a:p>
            <a:pPr algn="just">
              <a:buFontTx/>
              <a:buChar char="•"/>
            </a:pPr>
            <a:endParaRPr lang="en-US" sz="1200" b="1" dirty="0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>
              <a:buFont typeface="Arial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Lato"/>
                <a:ea typeface="Lato"/>
                <a:cs typeface="Lato"/>
              </a:rPr>
              <a:t> The good behavior is the resultant action</a:t>
            </a:r>
          </a:p>
          <a:p>
            <a:pPr algn="just">
              <a:buFont typeface="Arial"/>
              <a:buChar char="•"/>
            </a:pPr>
            <a:endParaRPr lang="en-US" sz="1200" b="1" dirty="0">
              <a:solidFill>
                <a:srgbClr val="C00000"/>
              </a:solidFill>
              <a:latin typeface="Lato"/>
              <a:ea typeface="Lato"/>
              <a:cs typeface="Lato"/>
            </a:endParaRPr>
          </a:p>
          <a:p>
            <a:pPr algn="just">
              <a:buChar char="•"/>
            </a:pPr>
            <a:r>
              <a:rPr lang="en-US" sz="1200" b="1" dirty="0">
                <a:solidFill>
                  <a:srgbClr val="C00000"/>
                </a:solidFill>
                <a:latin typeface="Lato"/>
                <a:ea typeface="Lato"/>
                <a:cs typeface="Lato"/>
              </a:rPr>
              <a:t> The treatment is the reward function</a:t>
            </a:r>
          </a:p>
          <a:p>
            <a:pPr algn="just">
              <a:buChar char="•"/>
            </a:pPr>
            <a:endParaRPr lang="en-US" sz="1200" b="1" dirty="0">
              <a:solidFill>
                <a:srgbClr val="C0000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8998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A54E1-13D4-F82B-E464-46F80DD1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AI Revolution</a:t>
            </a:r>
            <a:endParaRPr lang="en-US">
              <a:cs typeface="Calibri Light"/>
            </a:endParaRPr>
          </a:p>
        </p:txBody>
      </p:sp>
      <p:pic>
        <p:nvPicPr>
          <p:cNvPr id="3" name="Picture 2" descr="A tree with text on it&#10;&#10;Description automatically generated">
            <a:extLst>
              <a:ext uri="{FF2B5EF4-FFF2-40B4-BE49-F238E27FC236}">
                <a16:creationId xmlns:a16="http://schemas.microsoft.com/office/drawing/2014/main" id="{44BB5F80-64E5-FB26-1018-B718EE88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11" y="2091267"/>
            <a:ext cx="6450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20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947A-3823-D2DF-0055-98889D9B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alibri Light"/>
              </a:rPr>
              <a:t>Autoencoders</a:t>
            </a:r>
          </a:p>
        </p:txBody>
      </p:sp>
      <p:pic>
        <p:nvPicPr>
          <p:cNvPr id="4" name="Content Placeholder 3" descr="Diagram of a diagram of a blue rectangular object&#10;&#10;Description automatically generated">
            <a:extLst>
              <a:ext uri="{FF2B5EF4-FFF2-40B4-BE49-F238E27FC236}">
                <a16:creationId xmlns:a16="http://schemas.microsoft.com/office/drawing/2014/main" id="{676F7B5E-1EA5-CEB2-E776-76DAE2BA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88" y="1824831"/>
            <a:ext cx="9471211" cy="49177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1E30F9-9001-E9C6-DEDF-5EE963AB6DCB}"/>
              </a:ext>
            </a:extLst>
          </p:cNvPr>
          <p:cNvSpPr txBox="1"/>
          <p:nvPr/>
        </p:nvSpPr>
        <p:spPr>
          <a:xfrm>
            <a:off x="8866095" y="6347011"/>
            <a:ext cx="32272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Arial"/>
              </a:rPr>
              <a:t>Source: Premanand S (Analytics Vidhya)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6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DD983-9925-E4D3-E1ED-D9E5477B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Increasing demand for Interpretable Black Box Models</a:t>
            </a:r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02C0595-CAF1-44A7-601B-B744EC47D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61" t="18857" r="42587" b="12788"/>
          <a:stretch/>
        </p:blipFill>
        <p:spPr>
          <a:xfrm>
            <a:off x="273838" y="1746404"/>
            <a:ext cx="6081450" cy="493539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1084059-037B-1325-FBC8-064649A708A9}"/>
              </a:ext>
            </a:extLst>
          </p:cNvPr>
          <p:cNvSpPr txBox="1">
            <a:spLocks/>
          </p:cNvSpPr>
          <p:nvPr/>
        </p:nvSpPr>
        <p:spPr>
          <a:xfrm>
            <a:off x="10035988" y="6272867"/>
            <a:ext cx="2061882" cy="402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solidFill>
                  <a:srgbClr val="222222"/>
                </a:solidFill>
                <a:ea typeface="+mj-lt"/>
                <a:cs typeface="+mj-lt"/>
              </a:rPr>
              <a:t>Lundberg et al, 2020</a:t>
            </a:r>
            <a:endParaRPr lang="en-US" sz="1200" u="sng" dirty="0">
              <a:cs typeface="Calibri Light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399550C-1A9B-ECED-08FF-4EC9EF465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1" t="36199" r="42703" b="36652"/>
          <a:stretch/>
        </p:blipFill>
        <p:spPr>
          <a:xfrm>
            <a:off x="6612257" y="1698252"/>
            <a:ext cx="5379747" cy="46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2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31CD-93BB-4DD7-655F-77326B31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111111"/>
                </a:solidFill>
                <a:ea typeface="+mj-lt"/>
                <a:cs typeface="+mj-lt"/>
              </a:rPr>
              <a:t>Interpretable Ensemble and Deep Learning Using LIME and SHAP</a:t>
            </a:r>
            <a:endParaRPr lang="en-US" sz="4000" dirty="0">
              <a:cs typeface="Calibri Ligh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0D0188-2276-8090-DB4C-958A15F8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81" y="1697946"/>
            <a:ext cx="4636433" cy="49121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49B7B4-2A5C-331D-C94B-78BA46434320}"/>
              </a:ext>
            </a:extLst>
          </p:cNvPr>
          <p:cNvSpPr txBox="1">
            <a:spLocks/>
          </p:cNvSpPr>
          <p:nvPr/>
        </p:nvSpPr>
        <p:spPr>
          <a:xfrm>
            <a:off x="9829800" y="6344584"/>
            <a:ext cx="2061882" cy="402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u="sng" dirty="0">
                <a:ea typeface="+mj-lt"/>
                <a:cs typeface="+mj-lt"/>
                <a:hlinkClick r:id="rId3"/>
              </a:rPr>
              <a:t>Courtesy: Shilpi Bhattacharyya</a:t>
            </a:r>
            <a:endParaRPr lang="en-US" sz="1200" u="sng">
              <a:cs typeface="Calibri Light"/>
            </a:endParaRPr>
          </a:p>
        </p:txBody>
      </p:sp>
      <p:pic>
        <p:nvPicPr>
          <p:cNvPr id="3" name="Picture 2" descr="shap">
            <a:extLst>
              <a:ext uri="{FF2B5EF4-FFF2-40B4-BE49-F238E27FC236}">
                <a16:creationId xmlns:a16="http://schemas.microsoft.com/office/drawing/2014/main" id="{C53DF0D7-7BB1-F97C-4111-8E9D7B499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100" y="2016310"/>
            <a:ext cx="5935199" cy="433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0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5ACD-F93A-B121-05B0-2CD81E91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0" y="1558681"/>
            <a:ext cx="10515600" cy="25662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  <a:t>Announcement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cs typeface="Calibri Light"/>
              </a:rPr>
            </a:br>
            <a:br>
              <a:rPr lang="en-US" b="1" dirty="0">
                <a:cs typeface="Calibri Light"/>
              </a:rPr>
            </a:br>
            <a:r>
              <a:rPr lang="en-US" b="1" dirty="0">
                <a:solidFill>
                  <a:schemeClr val="accent4">
                    <a:lumMod val="50000"/>
                  </a:schemeClr>
                </a:solidFill>
                <a:cs typeface="Calibri Light"/>
              </a:rPr>
              <a:t>NELIREF Annual Conference comes up in August 2024, visit our website for more details at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j-lt"/>
                <a:cs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https://neliref.org/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ea typeface="+mj-lt"/>
                <a:cs typeface="+mj-lt"/>
              </a:rPr>
              <a:t> </a:t>
            </a:r>
            <a:br>
              <a:rPr lang="en-US" b="1" dirty="0">
                <a:solidFill>
                  <a:schemeClr val="accent4">
                    <a:lumMod val="50000"/>
                  </a:schemeClr>
                </a:solidFill>
                <a:cs typeface="Calibri Light"/>
              </a:rPr>
            </a:br>
            <a:br>
              <a:rPr lang="en-US" b="1" dirty="0">
                <a:cs typeface="Calibri Light"/>
              </a:rPr>
            </a:br>
            <a:r>
              <a:rPr lang="en-US" b="1" u="sng" dirty="0">
                <a:solidFill>
                  <a:srgbClr val="C00000"/>
                </a:solidFill>
                <a:cs typeface="Calibri Light"/>
              </a:rPr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50741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FCA3-D6CA-6EDC-6ACE-D02C8485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16B0-F120-65DD-484A-9B694F480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1200" dirty="0">
                <a:solidFill>
                  <a:srgbClr val="222222"/>
                </a:solidFill>
                <a:ea typeface="+mn-lt"/>
                <a:cs typeface="+mn-lt"/>
              </a:rPr>
              <a:t>Lundberg, S.M., Erion, G., Chen, H. </a:t>
            </a:r>
            <a:r>
              <a:rPr lang="en-US" sz="1200" i="1" dirty="0">
                <a:solidFill>
                  <a:srgbClr val="222222"/>
                </a:solidFill>
                <a:ea typeface="+mn-lt"/>
                <a:cs typeface="+mn-lt"/>
              </a:rPr>
              <a:t>et al.</a:t>
            </a:r>
            <a:r>
              <a:rPr lang="en-US" sz="1200" dirty="0">
                <a:solidFill>
                  <a:srgbClr val="222222"/>
                </a:solidFill>
                <a:ea typeface="+mn-lt"/>
                <a:cs typeface="+mn-lt"/>
              </a:rPr>
              <a:t> From local explanations to global understanding with explainable AI for trees. </a:t>
            </a:r>
            <a:r>
              <a:rPr lang="en-US" sz="1200" i="1" dirty="0">
                <a:solidFill>
                  <a:srgbClr val="222222"/>
                </a:solidFill>
                <a:ea typeface="+mn-lt"/>
                <a:cs typeface="+mn-lt"/>
              </a:rPr>
              <a:t>Nat Mach Intell</a:t>
            </a:r>
            <a:r>
              <a:rPr lang="en-US" sz="1200" dirty="0">
                <a:solidFill>
                  <a:srgbClr val="222222"/>
                </a:solidFill>
                <a:ea typeface="+mn-lt"/>
                <a:cs typeface="+mn-lt"/>
              </a:rPr>
              <a:t> </a:t>
            </a:r>
            <a:r>
              <a:rPr lang="en-US" sz="1200" b="1" dirty="0">
                <a:solidFill>
                  <a:srgbClr val="222222"/>
                </a:solidFill>
                <a:ea typeface="+mn-lt"/>
                <a:cs typeface="+mn-lt"/>
              </a:rPr>
              <a:t>2</a:t>
            </a:r>
            <a:r>
              <a:rPr lang="en-US" sz="1200" dirty="0">
                <a:solidFill>
                  <a:srgbClr val="222222"/>
                </a:solidFill>
                <a:ea typeface="+mn-lt"/>
                <a:cs typeface="+mn-lt"/>
              </a:rPr>
              <a:t>, 56–67 (2020). </a:t>
            </a:r>
            <a:r>
              <a:rPr lang="en-US" sz="1200" dirty="0">
                <a:solidFill>
                  <a:srgbClr val="222222"/>
                </a:solidFill>
                <a:ea typeface="+mn-lt"/>
                <a:cs typeface="+mn-lt"/>
                <a:hlinkClick r:id="rId2"/>
              </a:rPr>
              <a:t>https://doi.org/10.1038/s42256-019-0138-9</a:t>
            </a:r>
            <a:endParaRPr lang="en-US" sz="1200">
              <a:solidFill>
                <a:srgbClr val="222222"/>
              </a:solidFill>
              <a:ea typeface="+mn-lt"/>
              <a:cs typeface="+mn-lt"/>
            </a:endParaRPr>
          </a:p>
          <a:p>
            <a:pPr marL="514350" indent="-514350" algn="just">
              <a:buAutoNum type="arabicPeriod"/>
            </a:pPr>
            <a:r>
              <a:rPr lang="en-US" sz="1200" dirty="0">
                <a:solidFill>
                  <a:srgbClr val="111111"/>
                </a:solidFill>
                <a:ea typeface="+mn-lt"/>
                <a:cs typeface="+mn-lt"/>
              </a:rPr>
              <a:t>Explaining</a:t>
            </a:r>
            <a:r>
              <a:rPr lang="en-US" sz="1200" dirty="0">
                <a:solidFill>
                  <a:srgbClr val="111111"/>
                </a:solidFill>
              </a:rPr>
              <a:t> Black Box Models: Ensemble and Deep Learning Using LIME and SHAP. </a:t>
            </a:r>
            <a:r>
              <a:rPr lang="en-US" sz="1400" u="sng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Shilpi Bhattacharyya</a:t>
            </a:r>
            <a:r>
              <a:rPr lang="en-US" sz="1400" u="sng" dirty="0">
                <a:ea typeface="+mn-lt"/>
                <a:cs typeface="+mn-lt"/>
              </a:rPr>
              <a:t>,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111111"/>
                </a:solidFill>
                <a:ea typeface="+mn-lt"/>
                <a:cs typeface="+mn-lt"/>
              </a:rPr>
              <a:t>Data Scientist at</a:t>
            </a:r>
            <a:r>
              <a:rPr lang="en-US" sz="1400" b="1" dirty="0">
                <a:solidFill>
                  <a:srgbClr val="111111"/>
                </a:solidFill>
                <a:ea typeface="+mn-lt"/>
                <a:cs typeface="+mn-lt"/>
              </a:rPr>
              <a:t> </a:t>
            </a:r>
            <a:r>
              <a:rPr lang="en-US" sz="1400" dirty="0">
                <a:solidFill>
                  <a:srgbClr val="111111"/>
                </a:solidFill>
                <a:ea typeface="+mn-lt"/>
                <a:cs typeface="+mn-lt"/>
              </a:rPr>
              <a:t>IBM. </a:t>
            </a:r>
            <a:r>
              <a:rPr lang="en-US" sz="1400" dirty="0">
                <a:ea typeface="+mn-lt"/>
                <a:cs typeface="+mn-lt"/>
                <a:hlinkClick r:id="rId4"/>
              </a:rPr>
              <a:t>https://www.kdnuggets.com/2020/01/explaining-black-box-models-ensemble-deep-learning-lime-shap.html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 dirty="0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 algn="just">
              <a:buAutoNum type="arabicPeriod"/>
            </a:pPr>
            <a:r>
              <a:rPr lang="en-US" sz="1400" dirty="0">
                <a:solidFill>
                  <a:srgbClr val="000000"/>
                </a:solidFill>
              </a:rPr>
              <a:t>What is AI?.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April 24, 2023 | Article by </a:t>
            </a:r>
            <a:r>
              <a:rPr lang="en-US" sz="1400" dirty="0">
                <a:solidFill>
                  <a:srgbClr val="333333"/>
                </a:solidFill>
                <a:ea typeface="+mn-lt"/>
                <a:cs typeface="+mn-lt"/>
              </a:rPr>
              <a:t>McKinsey. </a:t>
            </a:r>
            <a:r>
              <a:rPr lang="en-US" sz="1400" dirty="0">
                <a:ea typeface="+mn-lt"/>
                <a:cs typeface="+mn-lt"/>
                <a:hlinkClick r:id="rId5"/>
              </a:rPr>
              <a:t>https://www.mckinsey.com/featured-insights/mckinsey-explainers/what-is-ai#/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 algn="just">
              <a:buAutoNum type="arabicPeriod"/>
            </a:pPr>
            <a:r>
              <a:rPr lang="en-US" sz="1400" dirty="0"/>
              <a:t>6 Major Branches of Artificial Intelligence (AI). </a:t>
            </a:r>
            <a:r>
              <a:rPr lang="en-US" sz="1400" dirty="0">
                <a:ea typeface="+mn-lt"/>
                <a:cs typeface="+mn-lt"/>
              </a:rPr>
              <a:t>Neelam Tyagi. Apr 23, 2020, Updated on: Jan 23, 2021. </a:t>
            </a:r>
            <a:r>
              <a:rPr lang="en-US" sz="1400" dirty="0">
                <a:ea typeface="+mn-lt"/>
                <a:cs typeface="+mn-lt"/>
                <a:hlinkClick r:id="rId6"/>
              </a:rPr>
              <a:t>https://www.analyticssteps.com/blogs/6-major-branches-artificial-intelligence-ai</a:t>
            </a:r>
            <a:r>
              <a:rPr lang="en-US" sz="1400" dirty="0">
                <a:ea typeface="+mn-lt"/>
                <a:cs typeface="+mn-lt"/>
              </a:rPr>
              <a:t>  </a:t>
            </a:r>
            <a:endParaRPr lang="en-US" sz="140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r>
              <a:rPr lang="en-US" sz="1400" dirty="0">
                <a:solidFill>
                  <a:srgbClr val="2E2D29"/>
                </a:solidFill>
              </a:rPr>
              <a:t>2023 State of AI in 14 Charts. Apr</a:t>
            </a:r>
            <a:r>
              <a:rPr lang="en-US" sz="1400" dirty="0">
                <a:solidFill>
                  <a:srgbClr val="2E2D29"/>
                </a:solidFill>
                <a:ea typeface="+mn-lt"/>
                <a:cs typeface="+mn-lt"/>
              </a:rPr>
              <a:t> 3, 2023| Shana Lynch. </a:t>
            </a:r>
            <a:r>
              <a:rPr lang="en-US" sz="1400" dirty="0">
                <a:ea typeface="+mn-lt"/>
                <a:cs typeface="+mn-lt"/>
                <a:hlinkClick r:id="rId7"/>
              </a:rPr>
              <a:t>https://hai.stanford.edu/news/2023-state-ai-14-charts</a:t>
            </a:r>
            <a:r>
              <a:rPr lang="en-US" sz="1400" dirty="0">
                <a:ea typeface="+mn-lt"/>
                <a:cs typeface="+mn-lt"/>
              </a:rPr>
              <a:t> </a:t>
            </a:r>
            <a:endParaRPr lang="en-US" sz="140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r>
              <a:rPr lang="en-US" sz="1400" dirty="0">
                <a:solidFill>
                  <a:srgbClr val="222222"/>
                </a:solidFill>
              </a:rPr>
              <a:t>Unleashing the Power of Autoencoders: Applications and Use Case</a:t>
            </a:r>
            <a:r>
              <a:rPr lang="en-US" sz="1400" u="sng" dirty="0">
                <a:solidFill>
                  <a:srgbClr val="222222"/>
                </a:solidFill>
              </a:rPr>
              <a:t>s. </a:t>
            </a:r>
            <a:r>
              <a:rPr lang="en-US" sz="1400" u="sng" dirty="0">
                <a:latin typeface="Calibri"/>
                <a:ea typeface="Lato"/>
                <a:cs typeface="La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Premanand S</a:t>
            </a:r>
            <a:r>
              <a:rPr lang="en-US" sz="1400" u="sng" dirty="0">
                <a:solidFill>
                  <a:srgbClr val="4A4A4A"/>
                </a:solidFill>
                <a:latin typeface="Calibri"/>
                <a:ea typeface="Lato"/>
                <a:cs typeface="Lato"/>
              </a:rPr>
              <a:t> </a:t>
            </a:r>
            <a:r>
              <a:rPr lang="en-US" sz="1400" dirty="0">
                <a:solidFill>
                  <a:srgbClr val="4A4A4A"/>
                </a:solidFill>
                <a:latin typeface="Calibri"/>
                <a:ea typeface="Lato"/>
                <a:cs typeface="Lato"/>
              </a:rPr>
              <a:t>— Published On May 26, 2023 and Last Modified On June 13th, 2023. </a:t>
            </a:r>
            <a:r>
              <a:rPr lang="en-US" sz="1400" dirty="0">
                <a:ea typeface="+mn-lt"/>
                <a:cs typeface="+mn-lt"/>
                <a:hlinkClick r:id="rId9"/>
              </a:rPr>
              <a:t>https://www.analyticsvidhya.com/blog/2023/05/unleashing-the-power-of-autoencoders-applications-and-use-cases/</a:t>
            </a:r>
            <a:r>
              <a:rPr lang="en-US" sz="1400" dirty="0">
                <a:ea typeface="+mn-lt"/>
                <a:cs typeface="+mn-lt"/>
              </a:rPr>
              <a:t> </a:t>
            </a:r>
          </a:p>
          <a:p>
            <a:pPr marL="514350" indent="-514350" algn="just">
              <a:buAutoNum type="arabicPeriod"/>
            </a:pP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endParaRPr lang="en-US" sz="1400" dirty="0">
              <a:solidFill>
                <a:srgbClr val="000000"/>
              </a:solidFill>
              <a:cs typeface="Calibri"/>
            </a:endParaRPr>
          </a:p>
          <a:p>
            <a:pPr marL="514350" indent="-514350" algn="just">
              <a:buAutoNum type="arabicPeriod"/>
            </a:pPr>
            <a:endParaRPr lang="en-US" sz="1200" dirty="0">
              <a:solidFill>
                <a:srgbClr val="22222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57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18FC-A612-1986-C2F6-37E7B86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E570-B422-907A-5F88-130AFF40E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Introduction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Why Artificial Intelligence?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Definition of AI/ML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Roadmap to AI/ML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Hard/Soft Skills in the Era of AI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Machine Learning Algorithms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Conclusion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cs typeface="Calibri"/>
              </a:rPr>
              <a:t> Q/A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290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560FF27-3F67-FCEB-A9C1-1455DBFD6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71" y="1744196"/>
            <a:ext cx="5519457" cy="29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0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DE91-1466-0657-068F-FB5B4720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Artificial Intelligence as a Christian?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C898-DFCC-C112-A15A-DF98AA963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259" y="1978025"/>
            <a:ext cx="6104964" cy="47637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system-ui"/>
              </a:rPr>
              <a:t>Jer 1:9</a:t>
            </a:r>
            <a:endParaRPr lang="en-US" sz="1600" b="1">
              <a:solidFill>
                <a:srgbClr val="C00000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"Then the Lord put forth His hand and touched my mouth, and the Lord said to me: "Behold, I have put My words in your mouth. </a:t>
            </a:r>
            <a:r>
              <a:rPr lang="en-US" sz="1600" b="1" baseline="30000" dirty="0">
                <a:solidFill>
                  <a:srgbClr val="666666"/>
                </a:solidFill>
                <a:ea typeface="+mn-lt"/>
                <a:cs typeface="+mn-lt"/>
                <a:hlinkClick r:id="rId2"/>
              </a:rPr>
              <a:t>10</a:t>
            </a:r>
            <a:r>
              <a:rPr lang="en-US" sz="1600" b="1" dirty="0">
                <a:ea typeface="+mn-lt"/>
                <a:cs typeface="+mn-lt"/>
              </a:rPr>
              <a:t> </a:t>
            </a:r>
            <a:r>
              <a:rPr lang="en-US" sz="1600" b="1" dirty="0">
                <a:solidFill>
                  <a:srgbClr val="C00000"/>
                </a:solidFill>
                <a:ea typeface="+mn-lt"/>
                <a:cs typeface="+mn-lt"/>
              </a:rPr>
              <a:t>See, I have this day set you over the nations</a:t>
            </a:r>
            <a:r>
              <a:rPr lang="en-US" sz="16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and over the kingdoms, To root out and to pull down, To destroy and to throw down, To build and to plant."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cs typeface="Calibri"/>
              </a:rPr>
              <a:t>51:20-23</a:t>
            </a:r>
          </a:p>
          <a:p>
            <a:pPr marL="0" indent="0">
              <a:buNone/>
            </a:pPr>
            <a:r>
              <a:rPr lang="en-US" sz="1600" dirty="0">
                <a:latin typeface="system-ui"/>
                <a:cs typeface="Calibri"/>
              </a:rPr>
              <a:t>“</a:t>
            </a:r>
            <a:r>
              <a:rPr lang="en-US" sz="1600" b="1" dirty="0">
                <a:solidFill>
                  <a:srgbClr val="C00000"/>
                </a:solidFill>
                <a:latin typeface="system-ui"/>
                <a:cs typeface="Calibri"/>
              </a:rPr>
              <a:t>You </a:t>
            </a:r>
            <a:r>
              <a:rPr lang="en-US" sz="1600" b="1" i="1" dirty="0">
                <a:solidFill>
                  <a:srgbClr val="C00000"/>
                </a:solidFill>
                <a:latin typeface="system-ui"/>
                <a:cs typeface="Calibri"/>
              </a:rPr>
              <a:t>are</a:t>
            </a:r>
            <a:r>
              <a:rPr lang="en-US" sz="1600" b="1" dirty="0">
                <a:solidFill>
                  <a:srgbClr val="C00000"/>
                </a:solidFill>
                <a:latin typeface="system-ui"/>
                <a:cs typeface="Calibri"/>
              </a:rPr>
              <a:t> My battle-ax </a:t>
            </a:r>
            <a:r>
              <a:rPr lang="en-US" sz="1600" b="1" i="1" dirty="0">
                <a:solidFill>
                  <a:srgbClr val="C00000"/>
                </a:solidFill>
                <a:latin typeface="system-ui"/>
                <a:cs typeface="Calibri"/>
              </a:rPr>
              <a:t>and</a:t>
            </a:r>
            <a:r>
              <a:rPr lang="en-US" sz="1600" b="1" dirty="0">
                <a:solidFill>
                  <a:srgbClr val="C00000"/>
                </a:solidFill>
                <a:latin typeface="system-ui"/>
                <a:cs typeface="Calibri"/>
              </a:rPr>
              <a:t> weapons of war:</a:t>
            </a:r>
            <a:br>
              <a:rPr lang="en-US" sz="1600" b="1" dirty="0">
                <a:solidFill>
                  <a:srgbClr val="C00000"/>
                </a:solidFill>
                <a:latin typeface="system-ui"/>
                <a:cs typeface="Calibri"/>
              </a:rPr>
            </a:br>
            <a:r>
              <a:rPr lang="en-US" sz="1600" b="1" dirty="0">
                <a:solidFill>
                  <a:srgbClr val="C00000"/>
                </a:solidFill>
                <a:latin typeface="system-ui"/>
                <a:cs typeface="Calibri"/>
              </a:rPr>
              <a:t>For with you I will break the nation in pieces</a:t>
            </a:r>
            <a:r>
              <a:rPr lang="en-US" sz="1600" dirty="0">
                <a:latin typeface="system-ui"/>
                <a:cs typeface="Calibri"/>
              </a:rPr>
              <a:t>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destroy kingdoms;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latin typeface="system-ui"/>
                <a:cs typeface="Calibri"/>
              </a:rPr>
              <a:t>21 </a:t>
            </a: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break in pieces the horse and its rider;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break in pieces the chariot and its rider;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latin typeface="system-ui"/>
                <a:cs typeface="Calibri"/>
              </a:rPr>
              <a:t>22 </a:t>
            </a: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also I will break in pieces man and woman;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break in pieces old and young;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break in pieces the young man and the maiden;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latin typeface="system-ui"/>
                <a:cs typeface="Calibri"/>
              </a:rPr>
              <a:t>23 </a:t>
            </a: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also I will break in pieces the shepherd and his flock;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solidFill>
                  <a:srgbClr val="C00000"/>
                </a:solidFill>
                <a:latin typeface="system-ui"/>
                <a:cs typeface="Calibri"/>
              </a:rPr>
              <a:t>With you</a:t>
            </a:r>
            <a:r>
              <a:rPr lang="en-US" sz="1600" dirty="0">
                <a:latin typeface="system-ui"/>
                <a:cs typeface="Calibri"/>
              </a:rPr>
              <a:t> I will break in pieces the farmer and his yoke of oxen;</a:t>
            </a:r>
            <a:br>
              <a:rPr lang="en-US" sz="1600" dirty="0">
                <a:latin typeface="system-ui"/>
                <a:cs typeface="Calibri"/>
              </a:rPr>
            </a:br>
            <a:r>
              <a:rPr lang="en-US" sz="1600" dirty="0">
                <a:latin typeface="system-ui"/>
                <a:cs typeface="Calibri"/>
              </a:rPr>
              <a:t>And with you I will break in pieces governors and rulers."</a:t>
            </a:r>
            <a:endParaRPr lang="en-US" sz="1600" dirty="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552B09-C635-099E-A414-A6F08D7187B6}"/>
              </a:ext>
            </a:extLst>
          </p:cNvPr>
          <p:cNvSpPr txBox="1">
            <a:spLocks/>
          </p:cNvSpPr>
          <p:nvPr/>
        </p:nvSpPr>
        <p:spPr>
          <a:xfrm>
            <a:off x="443753" y="2031813"/>
            <a:ext cx="5091953" cy="43334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latin typeface="system-ui"/>
              </a:rPr>
              <a:t>Psalms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system-ui"/>
              </a:rPr>
              <a:t>1 "Why do the </a:t>
            </a:r>
            <a:r>
              <a:rPr lang="en-US" sz="2400" dirty="0">
                <a:solidFill>
                  <a:srgbClr val="000000"/>
                </a:solidFill>
                <a:latin typeface="system-ui"/>
              </a:rPr>
              <a:t>nations</a:t>
            </a:r>
            <a:r>
              <a:rPr lang="en-US" sz="2400" dirty="0">
                <a:latin typeface="system-ui"/>
              </a:rPr>
              <a:t> </a:t>
            </a:r>
            <a:r>
              <a:rPr lang="en-US" sz="2400" dirty="0">
                <a:solidFill>
                  <a:srgbClr val="000000"/>
                </a:solidFill>
                <a:latin typeface="system-ui"/>
              </a:rPr>
              <a:t>rage</a:t>
            </a:r>
            <a:r>
              <a:rPr lang="en-US" sz="2400" dirty="0">
                <a:latin typeface="system-ui"/>
              </a:rPr>
              <a:t>,</a:t>
            </a:r>
            <a:br>
              <a:rPr lang="en-US" sz="2400" dirty="0">
                <a:latin typeface="system-ui"/>
              </a:rPr>
            </a:br>
            <a:r>
              <a:rPr lang="en-US" sz="2400" dirty="0">
                <a:latin typeface="system-ui"/>
              </a:rPr>
              <a:t>And the people plot a </a:t>
            </a:r>
            <a:r>
              <a:rPr lang="en-US" sz="2400" dirty="0">
                <a:solidFill>
                  <a:srgbClr val="000000"/>
                </a:solidFill>
                <a:latin typeface="system-ui"/>
              </a:rPr>
              <a:t>vain</a:t>
            </a:r>
            <a:r>
              <a:rPr lang="en-US" sz="2400" dirty="0">
                <a:latin typeface="system-ui"/>
              </a:rPr>
              <a:t> thing?</a:t>
            </a:r>
            <a:br>
              <a:rPr lang="en-US" sz="2400" dirty="0">
                <a:latin typeface="system-ui"/>
              </a:rPr>
            </a:br>
            <a:r>
              <a:rPr lang="en-US" sz="2400" dirty="0">
                <a:latin typeface="system-ui"/>
              </a:rPr>
              <a:t>2 The kings of the earth set themselves,</a:t>
            </a:r>
            <a:br>
              <a:rPr lang="en-US" sz="2400" dirty="0">
                <a:latin typeface="system-ui"/>
              </a:rPr>
            </a:br>
            <a:r>
              <a:rPr lang="en-US" sz="2400" dirty="0">
                <a:latin typeface="system-ui"/>
              </a:rPr>
              <a:t>And the rulers take counsel together,</a:t>
            </a:r>
            <a:br>
              <a:rPr lang="en-US" sz="2400" dirty="0">
                <a:latin typeface="system-ui"/>
              </a:rPr>
            </a:br>
            <a:r>
              <a:rPr lang="en-US" sz="2400" dirty="0">
                <a:latin typeface="system-ui"/>
              </a:rPr>
              <a:t>Against the </a:t>
            </a:r>
            <a:r>
              <a:rPr lang="en-US" sz="2400" cap="small" dirty="0">
                <a:latin typeface="system-ui"/>
              </a:rPr>
              <a:t>Lord</a:t>
            </a:r>
            <a:r>
              <a:rPr lang="en-US" sz="2400" dirty="0">
                <a:latin typeface="system-ui"/>
              </a:rPr>
              <a:t> and against His Anointed, </a:t>
            </a:r>
            <a:r>
              <a:rPr lang="en-US" sz="2400" i="1" dirty="0">
                <a:latin typeface="system-ui"/>
              </a:rPr>
              <a:t>saying,</a:t>
            </a:r>
            <a:br>
              <a:rPr lang="en-US" sz="2400" i="1" dirty="0">
                <a:latin typeface="system-ui"/>
              </a:rPr>
            </a:br>
            <a:r>
              <a:rPr lang="en-US" sz="2400" i="1" dirty="0">
                <a:latin typeface="system-ui"/>
              </a:rPr>
              <a:t>3 </a:t>
            </a:r>
            <a:r>
              <a:rPr lang="en-US" sz="2400" dirty="0">
                <a:solidFill>
                  <a:srgbClr val="C00000"/>
                </a:solidFill>
                <a:latin typeface="system-ui"/>
              </a:rPr>
              <a:t>“Let us break Their bonds in pieces</a:t>
            </a:r>
            <a:br>
              <a:rPr lang="en-US" sz="2400" dirty="0">
                <a:latin typeface="system-ui"/>
              </a:rPr>
            </a:br>
            <a:r>
              <a:rPr lang="en-US" sz="2400" dirty="0">
                <a:solidFill>
                  <a:srgbClr val="C00000"/>
                </a:solidFill>
                <a:latin typeface="system-ui"/>
              </a:rPr>
              <a:t>And cast away Their cords from us.”</a:t>
            </a:r>
            <a:endParaRPr lang="en-US" sz="2400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682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B80-8452-45D9-84C9-ED416840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Interpretable ML/AI Models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73FD51-F383-A78F-C58B-444E42E955A2}"/>
              </a:ext>
            </a:extLst>
          </p:cNvPr>
          <p:cNvSpPr txBox="1">
            <a:spLocks/>
          </p:cNvSpPr>
          <p:nvPr/>
        </p:nvSpPr>
        <p:spPr>
          <a:xfrm>
            <a:off x="6736977" y="1825625"/>
            <a:ext cx="5065058" cy="4898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b="1" baseline="30000" dirty="0">
                <a:latin typeface="system-ui"/>
              </a:rPr>
              <a:t>31 </a:t>
            </a:r>
            <a:r>
              <a:rPr lang="en-US" sz="1200" dirty="0">
                <a:latin typeface="system-ui"/>
              </a:rPr>
              <a:t>So the plenty will not be known in the land because of the famine following, for it </a:t>
            </a:r>
            <a:r>
              <a:rPr lang="en-US" sz="1200" i="1" dirty="0">
                <a:latin typeface="system-ui"/>
              </a:rPr>
              <a:t>will be</a:t>
            </a:r>
            <a:r>
              <a:rPr lang="en-US" sz="1200" dirty="0">
                <a:latin typeface="system-ui"/>
              </a:rPr>
              <a:t> very severe. </a:t>
            </a:r>
            <a:r>
              <a:rPr lang="en-US" sz="800" b="1" baseline="30000" dirty="0">
                <a:latin typeface="system-ui"/>
              </a:rPr>
              <a:t>32 </a:t>
            </a:r>
            <a:r>
              <a:rPr lang="en-US" sz="1200" dirty="0">
                <a:latin typeface="system-ui"/>
              </a:rPr>
              <a:t>And the dream was repeated to Pharaoh twice because the thing </a:t>
            </a:r>
            <a:r>
              <a:rPr lang="en-US" sz="1200" i="1" dirty="0">
                <a:latin typeface="system-ui"/>
              </a:rPr>
              <a:t>is</a:t>
            </a:r>
            <a:r>
              <a:rPr lang="en-US" sz="1200" dirty="0">
                <a:latin typeface="system-ui"/>
              </a:rPr>
              <a:t> established by God, and God will shortly bring it to pass.</a:t>
            </a:r>
          </a:p>
          <a:p>
            <a:endParaRPr lang="en-US" sz="1200" dirty="0">
              <a:latin typeface="system-ui"/>
            </a:endParaRPr>
          </a:p>
          <a:p>
            <a:r>
              <a:rPr lang="en-US" sz="800" b="1" baseline="30000" dirty="0">
                <a:latin typeface="system-ui"/>
              </a:rPr>
              <a:t>33 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“Now therefore, let Pharaoh select a discerning and wise man, and set him over the land of Egypt.</a:t>
            </a:r>
            <a:r>
              <a:rPr lang="en-US" sz="1200" dirty="0">
                <a:latin typeface="system-ui"/>
              </a:rPr>
              <a:t> </a:t>
            </a:r>
            <a:r>
              <a:rPr lang="en-US" sz="800" b="1" baseline="30000" dirty="0">
                <a:latin typeface="system-ui"/>
              </a:rPr>
              <a:t>34 </a:t>
            </a:r>
            <a:r>
              <a:rPr lang="en-US" sz="1200" dirty="0">
                <a:latin typeface="system-ui"/>
              </a:rPr>
              <a:t>Let Pharaoh do </a:t>
            </a:r>
            <a:r>
              <a:rPr lang="en-US" sz="1200" i="1" dirty="0">
                <a:latin typeface="system-ui"/>
              </a:rPr>
              <a:t>this,</a:t>
            </a:r>
            <a:r>
              <a:rPr lang="en-US" sz="1200" dirty="0">
                <a:latin typeface="system-ui"/>
              </a:rPr>
              <a:t> and let him appoint </a:t>
            </a:r>
            <a:r>
              <a:rPr lang="en-US" sz="800" baseline="30000" dirty="0">
                <a:latin typeface="system-ui"/>
              </a:rPr>
              <a:t>[</a:t>
            </a:r>
            <a:r>
              <a:rPr lang="en-US" sz="800" baseline="30000" dirty="0">
                <a:solidFill>
                  <a:srgbClr val="4A4A4A"/>
                </a:solidFill>
                <a:latin typeface="system-ui"/>
                <a:hlinkClick r:id="rId2"/>
              </a:rPr>
              <a:t>c</a:t>
            </a:r>
            <a:r>
              <a:rPr lang="en-US" sz="8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officers over the land, to collect one-fifth </a:t>
            </a:r>
            <a:r>
              <a:rPr lang="en-US" sz="1200" i="1" dirty="0">
                <a:latin typeface="system-ui"/>
              </a:rPr>
              <a:t>of the produce</a:t>
            </a:r>
            <a:r>
              <a:rPr lang="en-US" sz="1200" dirty="0">
                <a:latin typeface="system-ui"/>
              </a:rPr>
              <a:t> of the land of Egypt in the seven plentiful years. </a:t>
            </a:r>
            <a:r>
              <a:rPr lang="en-US" sz="800" b="1" baseline="30000" dirty="0">
                <a:latin typeface="system-ui"/>
              </a:rPr>
              <a:t>35 </a:t>
            </a:r>
            <a:r>
              <a:rPr lang="en-US" sz="1200" dirty="0">
                <a:latin typeface="system-ui"/>
              </a:rPr>
              <a:t>And let them gather all the food of those good years that are coming, and store up grain under the </a:t>
            </a:r>
            <a:r>
              <a:rPr lang="en-US" sz="800" baseline="30000" dirty="0">
                <a:latin typeface="system-ui"/>
              </a:rPr>
              <a:t>[</a:t>
            </a:r>
            <a:r>
              <a:rPr lang="en-US" sz="800" baseline="30000" dirty="0">
                <a:solidFill>
                  <a:srgbClr val="4A4A4A"/>
                </a:solidFill>
                <a:latin typeface="system-ui"/>
                <a:hlinkClick r:id="rId3"/>
              </a:rPr>
              <a:t>d</a:t>
            </a:r>
            <a:r>
              <a:rPr lang="en-US" sz="8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authority of Pharaoh, and let them keep food in the cities. </a:t>
            </a:r>
            <a:r>
              <a:rPr lang="en-US" sz="800" b="1" baseline="30000" dirty="0">
                <a:latin typeface="system-ui"/>
              </a:rPr>
              <a:t>36 </a:t>
            </a:r>
            <a:r>
              <a:rPr lang="en-US" sz="1200" dirty="0">
                <a:latin typeface="system-ui"/>
              </a:rPr>
              <a:t>Then that food shall be as a </a:t>
            </a:r>
            <a:r>
              <a:rPr lang="en-US" sz="800" baseline="30000" dirty="0">
                <a:latin typeface="system-ui"/>
              </a:rPr>
              <a:t>[</a:t>
            </a:r>
            <a:r>
              <a:rPr lang="en-US" sz="800" baseline="30000" dirty="0">
                <a:solidFill>
                  <a:srgbClr val="4A4A4A"/>
                </a:solidFill>
                <a:latin typeface="system-ui"/>
                <a:hlinkClick r:id="rId4"/>
              </a:rPr>
              <a:t>e</a:t>
            </a:r>
            <a:r>
              <a:rPr lang="en-US" sz="8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reserve for the land for the seven years of famine which shall be in the land of Egypt, that the land may not </a:t>
            </a:r>
            <a:r>
              <a:rPr lang="en-US" sz="800" baseline="30000" dirty="0">
                <a:latin typeface="system-ui"/>
              </a:rPr>
              <a:t>[</a:t>
            </a:r>
            <a:r>
              <a:rPr lang="en-US" sz="800" baseline="30000" dirty="0">
                <a:solidFill>
                  <a:srgbClr val="4A4A4A"/>
                </a:solidFill>
                <a:latin typeface="system-ui"/>
                <a:hlinkClick r:id="rId5"/>
              </a:rPr>
              <a:t>f</a:t>
            </a:r>
            <a:r>
              <a:rPr lang="en-US" sz="8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perish during the famine.”</a:t>
            </a:r>
          </a:p>
          <a:p>
            <a:pPr>
              <a:buNone/>
            </a:pPr>
            <a:endParaRPr lang="en-US" b="1" dirty="0">
              <a:latin typeface="system-ui"/>
            </a:endParaRPr>
          </a:p>
          <a:p>
            <a:r>
              <a:rPr lang="en-US" sz="800" b="1" baseline="30000" dirty="0">
                <a:latin typeface="system-ui"/>
              </a:rPr>
              <a:t>37 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So the advice was good in the eyes of Pharaoh and in the eyes of all his servants. </a:t>
            </a:r>
            <a:r>
              <a:rPr lang="en-US" sz="800" b="1" baseline="30000" dirty="0">
                <a:solidFill>
                  <a:srgbClr val="C00000"/>
                </a:solidFill>
                <a:latin typeface="system-ui"/>
              </a:rPr>
              <a:t>38 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And Pharaoh said to his servants, “Can we find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such a one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as this, a man in whom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is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the Spirit of God?”</a:t>
            </a:r>
          </a:p>
          <a:p>
            <a:r>
              <a:rPr lang="en-US" sz="800" b="1" baseline="30000" dirty="0">
                <a:latin typeface="system-ui"/>
              </a:rPr>
              <a:t>39 </a:t>
            </a:r>
            <a:r>
              <a:rPr lang="en-US" sz="1200" dirty="0">
                <a:latin typeface="system-ui"/>
              </a:rPr>
              <a:t>Then Pharaoh said to Joseph, “Inasmuch as God has shown you all this, </a:t>
            </a:r>
            <a:r>
              <a:rPr lang="en-US" sz="1200" i="1" dirty="0">
                <a:latin typeface="system-ui"/>
              </a:rPr>
              <a:t>there is</a:t>
            </a:r>
            <a:r>
              <a:rPr lang="en-US" sz="1200" dirty="0">
                <a:latin typeface="system-ui"/>
              </a:rPr>
              <a:t> no one as discerning and wise as you. </a:t>
            </a:r>
            <a:r>
              <a:rPr lang="en-US" sz="800" b="1" baseline="30000" dirty="0">
                <a:latin typeface="system-ui"/>
              </a:rPr>
              <a:t>40 </a:t>
            </a:r>
            <a:r>
              <a:rPr lang="en-US" sz="1200" dirty="0">
                <a:latin typeface="system-ui"/>
              </a:rPr>
              <a:t>You shall be </a:t>
            </a:r>
            <a:r>
              <a:rPr lang="en-US" sz="800" baseline="30000" dirty="0">
                <a:latin typeface="system-ui"/>
              </a:rPr>
              <a:t>[</a:t>
            </a:r>
            <a:r>
              <a:rPr lang="en-US" sz="800" baseline="30000" dirty="0">
                <a:solidFill>
                  <a:srgbClr val="4A4A4A"/>
                </a:solidFill>
                <a:latin typeface="system-ui"/>
                <a:hlinkClick r:id="rId6"/>
              </a:rPr>
              <a:t>g</a:t>
            </a:r>
            <a:r>
              <a:rPr lang="en-US" sz="8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over my house, and all my people shall be ruled according to your word; only in regard to the throne will I be greater than you.” </a:t>
            </a:r>
            <a:r>
              <a:rPr lang="en-US" sz="800" b="1" baseline="30000" dirty="0">
                <a:latin typeface="system-ui"/>
              </a:rPr>
              <a:t>41 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And Pharaoh said to Joseph, “See, I have set you over all the land of Egypt.”</a:t>
            </a:r>
          </a:p>
          <a:p>
            <a:pPr>
              <a:buNone/>
            </a:pPr>
            <a:endParaRPr lang="en-US" sz="1200" dirty="0">
              <a:latin typeface="system-ui"/>
            </a:endParaRPr>
          </a:p>
          <a:p>
            <a:pPr marL="0" indent="0">
              <a:buNone/>
            </a:pPr>
            <a:endParaRPr lang="en-US" sz="2400" dirty="0">
              <a:latin typeface="system-u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73FD51-F383-A78F-C58B-444E42E955A2}"/>
              </a:ext>
            </a:extLst>
          </p:cNvPr>
          <p:cNvSpPr txBox="1">
            <a:spLocks/>
          </p:cNvSpPr>
          <p:nvPr/>
        </p:nvSpPr>
        <p:spPr>
          <a:xfrm>
            <a:off x="326651" y="1627841"/>
            <a:ext cx="6212539" cy="5005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system-ui"/>
              </a:rPr>
              <a:t>Gen 41</a:t>
            </a:r>
          </a:p>
          <a:p>
            <a:endParaRPr lang="en-US" sz="2400" dirty="0">
              <a:latin typeface="system-ui"/>
            </a:endParaRPr>
          </a:p>
          <a:p>
            <a:r>
              <a:rPr lang="en-US" sz="1200" b="1" baseline="30000" dirty="0">
                <a:latin typeface="system-ui"/>
              </a:rPr>
              <a:t>9" </a:t>
            </a:r>
            <a:r>
              <a:rPr lang="en-US" sz="1200" dirty="0">
                <a:latin typeface="system-ui"/>
              </a:rPr>
              <a:t>Then the chief butler spoke to Pharaoh, saying: “I remember my faults this day. </a:t>
            </a:r>
            <a:r>
              <a:rPr lang="en-US" sz="1200" b="1" baseline="30000" dirty="0">
                <a:latin typeface="system-ui"/>
              </a:rPr>
              <a:t>10 </a:t>
            </a:r>
            <a:r>
              <a:rPr lang="en-US" sz="1200" dirty="0">
                <a:latin typeface="system-ui"/>
              </a:rPr>
              <a:t>When Pharaoh was angry with his servants, and put me in custody in the house of the captain of the guard, </a:t>
            </a:r>
            <a:r>
              <a:rPr lang="en-US" sz="1200" i="1" dirty="0">
                <a:latin typeface="system-ui"/>
              </a:rPr>
              <a:t>both</a:t>
            </a:r>
            <a:r>
              <a:rPr lang="en-US" sz="1200" dirty="0">
                <a:latin typeface="system-ui"/>
              </a:rPr>
              <a:t> me and the chief baker, </a:t>
            </a:r>
            <a:r>
              <a:rPr lang="en-US" sz="1200" b="1" baseline="30000" dirty="0">
                <a:latin typeface="system-ui"/>
              </a:rPr>
              <a:t>11 </a:t>
            </a:r>
            <a:r>
              <a:rPr lang="en-US" sz="1200" dirty="0">
                <a:latin typeface="system-ui"/>
              </a:rPr>
              <a:t>we each had a dream in one night, he and I. Each of us dreamed according to the interpretation of his </a:t>
            </a:r>
            <a:r>
              <a:rPr lang="en-US" sz="1200" i="1" dirty="0">
                <a:latin typeface="system-ui"/>
              </a:rPr>
              <a:t>own</a:t>
            </a:r>
            <a:r>
              <a:rPr lang="en-US" sz="1200" dirty="0">
                <a:latin typeface="system-ui"/>
              </a:rPr>
              <a:t> dream. </a:t>
            </a:r>
            <a:r>
              <a:rPr lang="en-US" sz="1200" b="1" baseline="30000" dirty="0">
                <a:solidFill>
                  <a:srgbClr val="C00000"/>
                </a:solidFill>
                <a:latin typeface="system-ui"/>
              </a:rPr>
              <a:t>12 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Now there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was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a young Hebrew man with us there</a:t>
            </a:r>
            <a:r>
              <a:rPr lang="en-US" sz="1200" dirty="0">
                <a:latin typeface="system-ui"/>
              </a:rPr>
              <a:t>, a servant of the captain of the guard. And we told him, and 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he interpreted our dreams for us; to each man he interpreted according to his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own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dream. </a:t>
            </a:r>
            <a:r>
              <a:rPr lang="en-US" sz="1200" b="1" baseline="30000" dirty="0">
                <a:solidFill>
                  <a:srgbClr val="C00000"/>
                </a:solidFill>
                <a:latin typeface="system-ui"/>
              </a:rPr>
              <a:t>13 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And it came to pass, just as he interpreted for us, so it happened.</a:t>
            </a:r>
            <a:r>
              <a:rPr lang="en-US" sz="1200" dirty="0">
                <a:latin typeface="system-ui"/>
              </a:rPr>
              <a:t> He restored me to my office, and he hanged him.” </a:t>
            </a:r>
            <a:endParaRPr lang="en-US" dirty="0">
              <a:latin typeface="Calibri" panose="020F0502020204030204"/>
              <a:cs typeface="Calibri"/>
            </a:endParaRPr>
          </a:p>
          <a:p>
            <a:endParaRPr lang="en-US" sz="1200" b="1" baseline="30000" dirty="0">
              <a:latin typeface="system-ui"/>
            </a:endParaRPr>
          </a:p>
          <a:p>
            <a:pPr marL="0" indent="0">
              <a:buNone/>
            </a:pPr>
            <a:r>
              <a:rPr lang="en-US" sz="1200" b="1" baseline="30000" dirty="0">
                <a:latin typeface="system-ui"/>
              </a:rPr>
              <a:t>24 </a:t>
            </a:r>
            <a:r>
              <a:rPr lang="en-US" sz="1200" dirty="0">
                <a:latin typeface="system-ui"/>
              </a:rPr>
              <a:t>And the thin heads devoured the seven good heads. 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So I told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this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to the magicians, but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there was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no one who could explain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it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to me.”</a:t>
            </a:r>
            <a:endParaRPr lang="en-US" b="1">
              <a:solidFill>
                <a:srgbClr val="C00000"/>
              </a:solidFill>
              <a:latin typeface="Calibri" panose="020F0502020204030204"/>
              <a:cs typeface="Calibri"/>
            </a:endParaRPr>
          </a:p>
          <a:p>
            <a:endParaRPr lang="en-US" sz="1200" dirty="0">
              <a:latin typeface="system-ui"/>
            </a:endParaRPr>
          </a:p>
          <a:p>
            <a:r>
              <a:rPr lang="en-US" sz="1200" b="1" baseline="30000" dirty="0">
                <a:latin typeface="system-ui"/>
              </a:rPr>
              <a:t>25 </a:t>
            </a:r>
            <a:r>
              <a:rPr lang="en-US" sz="1200" dirty="0">
                <a:latin typeface="system-ui"/>
              </a:rPr>
              <a:t>Then Joseph said to Pharaoh, “The dreams of Pharaoh </a:t>
            </a:r>
            <a:r>
              <a:rPr lang="en-US" sz="1200" i="1" dirty="0">
                <a:latin typeface="system-ui"/>
              </a:rPr>
              <a:t>are</a:t>
            </a:r>
            <a:r>
              <a:rPr lang="en-US" sz="1200" dirty="0">
                <a:latin typeface="system-ui"/>
              </a:rPr>
              <a:t> one; God has shown Pharaoh what He </a:t>
            </a:r>
            <a:r>
              <a:rPr lang="en-US" sz="1200" i="1" dirty="0">
                <a:latin typeface="system-ui"/>
              </a:rPr>
              <a:t>is</a:t>
            </a:r>
            <a:r>
              <a:rPr lang="en-US" sz="1200" dirty="0">
                <a:latin typeface="system-ui"/>
              </a:rPr>
              <a:t> about to do: </a:t>
            </a:r>
            <a:r>
              <a:rPr lang="en-US" sz="1200" b="1" baseline="30000" dirty="0">
                <a:latin typeface="system-ui"/>
              </a:rPr>
              <a:t>26 </a:t>
            </a:r>
            <a:r>
              <a:rPr lang="en-US" sz="1200" dirty="0">
                <a:latin typeface="system-ui"/>
              </a:rPr>
              <a:t>The seven good cows </a:t>
            </a:r>
            <a:r>
              <a:rPr lang="en-US" sz="1200" i="1" dirty="0">
                <a:latin typeface="system-ui"/>
              </a:rPr>
              <a:t>are</a:t>
            </a:r>
            <a:r>
              <a:rPr lang="en-US" sz="1200" dirty="0">
                <a:latin typeface="system-ui"/>
              </a:rPr>
              <a:t> seven years, and the seven good </a:t>
            </a:r>
            <a:r>
              <a:rPr lang="en-US" sz="1200" baseline="30000" dirty="0">
                <a:latin typeface="system-ui"/>
              </a:rPr>
              <a:t>[</a:t>
            </a:r>
            <a:r>
              <a:rPr lang="en-US" sz="1200" baseline="30000" dirty="0">
                <a:solidFill>
                  <a:srgbClr val="4A4A4A"/>
                </a:solidFill>
                <a:latin typeface="system-ui"/>
                <a:hlinkClick r:id="rId7"/>
              </a:rPr>
              <a:t>b</a:t>
            </a:r>
            <a:r>
              <a:rPr lang="en-US" sz="1200" baseline="30000" dirty="0">
                <a:latin typeface="system-ui"/>
              </a:rPr>
              <a:t>]</a:t>
            </a:r>
            <a:r>
              <a:rPr lang="en-US" sz="1200" dirty="0">
                <a:latin typeface="system-ui"/>
              </a:rPr>
              <a:t>heads </a:t>
            </a:r>
            <a:r>
              <a:rPr lang="en-US" sz="1200" i="1" dirty="0">
                <a:latin typeface="system-ui"/>
              </a:rPr>
              <a:t>are</a:t>
            </a:r>
            <a:r>
              <a:rPr lang="en-US" sz="1200" dirty="0">
                <a:latin typeface="system-ui"/>
              </a:rPr>
              <a:t> seven years; the dreams </a:t>
            </a:r>
            <a:r>
              <a:rPr lang="en-US" sz="1200" i="1" dirty="0">
                <a:latin typeface="system-ui"/>
              </a:rPr>
              <a:t>are</a:t>
            </a:r>
            <a:r>
              <a:rPr lang="en-US" sz="1200" dirty="0">
                <a:latin typeface="system-ui"/>
              </a:rPr>
              <a:t> one. </a:t>
            </a:r>
            <a:r>
              <a:rPr lang="en-US" sz="1200" b="1" baseline="30000" dirty="0">
                <a:solidFill>
                  <a:srgbClr val="C00000"/>
                </a:solidFill>
                <a:latin typeface="system-ui"/>
              </a:rPr>
              <a:t>27 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And the seven thin and ugly cows which came up after them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are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seven years, and the seven empty heads blighted by the east wind are seven years of famine. </a:t>
            </a:r>
            <a:r>
              <a:rPr lang="en-US" sz="600" b="1" baseline="30000" dirty="0">
                <a:solidFill>
                  <a:srgbClr val="C00000"/>
                </a:solidFill>
                <a:latin typeface="system-ui"/>
              </a:rPr>
              <a:t>28 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This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is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the thing which I have spoken to Pharaoh. God has shown Pharaoh what He </a:t>
            </a:r>
            <a:r>
              <a:rPr lang="en-US" sz="1200" b="1" i="1" dirty="0">
                <a:solidFill>
                  <a:srgbClr val="C00000"/>
                </a:solidFill>
                <a:latin typeface="system-ui"/>
              </a:rPr>
              <a:t>is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 about to do. </a:t>
            </a:r>
            <a:r>
              <a:rPr lang="en-US" sz="600" b="1" baseline="30000" dirty="0">
                <a:solidFill>
                  <a:srgbClr val="C00000"/>
                </a:solidFill>
                <a:latin typeface="system-ui"/>
              </a:rPr>
              <a:t>29 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Indeed seven years of great plenty will come throughout all the land of Egypt; </a:t>
            </a:r>
            <a:r>
              <a:rPr lang="en-US" sz="600" b="1" baseline="30000" dirty="0">
                <a:solidFill>
                  <a:srgbClr val="C00000"/>
                </a:solidFill>
                <a:latin typeface="system-ui"/>
              </a:rPr>
              <a:t>30 </a:t>
            </a:r>
            <a:r>
              <a:rPr lang="en-US" sz="1200" b="1" dirty="0">
                <a:solidFill>
                  <a:srgbClr val="C00000"/>
                </a:solidFill>
                <a:latin typeface="system-ui"/>
              </a:rPr>
              <a:t>but after them seven years of famine will arise, and all the plenty will be forgotten in the land of Egypt; and the famine will deplete the land. </a:t>
            </a:r>
            <a:endParaRPr lang="en-US" sz="1200" b="1">
              <a:solidFill>
                <a:srgbClr val="C00000"/>
              </a:solidFill>
              <a:latin typeface="system-u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423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90D2-E047-4A5B-386A-57A742B2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Artificial Intelligence?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83C9-C7B0-D65C-D843-B761C8B2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6506" cy="49179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"AI is a machine’s ability to perform the cognitive functions we associate with human minds, such as perceiving, reasoning, learning, interacting with an environment, problem solving, and even exercising creativity." ~ McKinsey.</a:t>
            </a:r>
            <a:endParaRPr lang="en-US" sz="2400" dirty="0">
              <a:cs typeface="Calibri"/>
            </a:endParaRPr>
          </a:p>
          <a:p>
            <a:pPr marL="0" indent="0" algn="just">
              <a:buNone/>
            </a:pPr>
            <a:endParaRPr lang="en-US" sz="2400" dirty="0">
              <a:ea typeface="+mn-lt"/>
              <a:cs typeface="+mn-lt"/>
            </a:endParaRPr>
          </a:p>
          <a:p>
            <a:pPr algn="just"/>
            <a:r>
              <a:rPr lang="en-US" sz="2400" dirty="0">
                <a:ea typeface="+mn-lt"/>
                <a:cs typeface="+mn-lt"/>
              </a:rPr>
              <a:t>You interact with AI daily without realizing it such as Siri voice assistants, customer service chatbots, Generative AI such as ChatGPT, gaming, predictive models for risk/protective factors in healthcare, forecasting models in businesses, mobile banking, fraud detection, customer engagement, social media such as Facebook, etc.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alibri" panose="020F0502020204030204"/>
              <a:ea typeface="Lato"/>
              <a:cs typeface="Calibri" panose="020F0502020204030204"/>
            </a:endParaRP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Driverless cars, scheduling of elevators, self-navigating </a:t>
            </a:r>
            <a:r>
              <a:rPr lang="en-US" sz="2400" dirty="0" err="1">
                <a:solidFill>
                  <a:srgbClr val="222222"/>
                </a:solidFill>
                <a:latin typeface="Lato"/>
                <a:ea typeface="Lato"/>
                <a:cs typeface="Lato"/>
              </a:rPr>
              <a:t>vaccum</a:t>
            </a:r>
            <a:r>
              <a:rPr lang="en-US" sz="2400" dirty="0">
                <a:solidFill>
                  <a:srgbClr val="222222"/>
                </a:solidFill>
                <a:latin typeface="Lato"/>
                <a:ea typeface="Lato"/>
                <a:cs typeface="Lato"/>
              </a:rPr>
              <a:t> cleaners are some of the applications of Reinforcement learning.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endParaRPr lang="en-US" sz="2400" dirty="0">
              <a:solidFill>
                <a:srgbClr val="333333"/>
              </a:solidFill>
              <a:cs typeface="Calibri"/>
            </a:endParaRPr>
          </a:p>
          <a:p>
            <a:pPr algn="just"/>
            <a:endParaRPr lang="en-US" sz="2400" dirty="0">
              <a:solidFill>
                <a:srgbClr val="333333"/>
              </a:solidFill>
              <a:cs typeface="Calibri"/>
            </a:endParaRPr>
          </a:p>
        </p:txBody>
      </p:sp>
      <p:pic>
        <p:nvPicPr>
          <p:cNvPr id="4" name="Picture 3" descr="A group of robots in a classroom&#10;&#10;Description automatically generated">
            <a:extLst>
              <a:ext uri="{FF2B5EF4-FFF2-40B4-BE49-F238E27FC236}">
                <a16:creationId xmlns:a16="http://schemas.microsoft.com/office/drawing/2014/main" id="{F05A42EB-0F29-29A3-2A6B-B068CC9D8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1" y="177680"/>
            <a:ext cx="2743200" cy="15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46D1-1CD5-A185-6FDF-B0A33C45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Branches of Artificial Intelligence</a:t>
            </a:r>
            <a:endParaRPr lang="en-US" dirty="0"/>
          </a:p>
        </p:txBody>
      </p:sp>
      <p:pic>
        <p:nvPicPr>
          <p:cNvPr id="6" name="Picture 5" descr="The Complete Roadmap for AI, Data Scientist Aspirants | by Tek Raj Awasthi  | Medium">
            <a:extLst>
              <a:ext uri="{FF2B5EF4-FFF2-40B4-BE49-F238E27FC236}">
                <a16:creationId xmlns:a16="http://schemas.microsoft.com/office/drawing/2014/main" id="{0DF52CA9-4CB1-B590-AE54-32338533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319213"/>
            <a:ext cx="9867900" cy="478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F5CB77-722A-1C0D-8E98-8238C93A57D8}"/>
              </a:ext>
            </a:extLst>
          </p:cNvPr>
          <p:cNvSpPr txBox="1"/>
          <p:nvPr/>
        </p:nvSpPr>
        <p:spPr>
          <a:xfrm>
            <a:off x="7658100" y="6296025"/>
            <a:ext cx="4305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hlinkClick r:id="rId3"/>
              </a:rPr>
              <a:t>https://tekrajawasthi15.medium.com/the-complete-roadmap-to-be-a-data-scientist-9a07721b88fd</a:t>
            </a:r>
            <a:r>
              <a:rPr lang="en-US" sz="1200" dirty="0"/>
              <a:t> 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16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34D3-0509-7CCF-E7D8-D202196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Roadmap to Artificial Intelligence and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E364-8466-577F-6756-D2E5BEA3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3385484"/>
            <a:ext cx="3657600" cy="23253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rgbClr val="C00000"/>
                </a:solidFill>
                <a:cs typeface="Calibri"/>
              </a:rPr>
              <a:t>AI/ML study resources compiled by New Life Research Foundation Training Department: Check our platforms for details. </a:t>
            </a:r>
          </a:p>
          <a:p>
            <a:endParaRPr lang="en-US" sz="1400" b="1" dirty="0">
              <a:solidFill>
                <a:srgbClr val="C00000"/>
              </a:solidFill>
              <a:cs typeface="Calibri"/>
            </a:endParaRPr>
          </a:p>
          <a:p>
            <a:r>
              <a:rPr lang="en-US" sz="1400" b="1" dirty="0">
                <a:solidFill>
                  <a:srgbClr val="C00000"/>
                </a:solidFill>
                <a:cs typeface="Calibri"/>
              </a:rPr>
              <a:t>Apply for Financial Aid on Coursera and take free online courses such as </a:t>
            </a:r>
            <a:r>
              <a:rPr lang="en-US" sz="1400" b="1" dirty="0" err="1">
                <a:solidFill>
                  <a:srgbClr val="C00000"/>
                </a:solidFill>
                <a:cs typeface="Calibri"/>
              </a:rPr>
              <a:t>Maths</a:t>
            </a:r>
            <a:r>
              <a:rPr lang="en-US" sz="1400" b="1" dirty="0">
                <a:solidFill>
                  <a:srgbClr val="C00000"/>
                </a:solidFill>
                <a:cs typeface="Calibri"/>
              </a:rPr>
              <a:t> of Machine Learning by Deeplearning.AI (Andrew Ng). </a:t>
            </a:r>
            <a:r>
              <a:rPr lang="en-US" sz="1400" b="1" dirty="0">
                <a:solidFill>
                  <a:srgbClr val="C00000"/>
                </a:solidFill>
                <a:ea typeface="+mn-lt"/>
                <a:cs typeface="+mn-lt"/>
              </a:rPr>
              <a:t>Check our platforms for details. </a:t>
            </a:r>
            <a:endParaRPr lang="en-US" sz="1400" dirty="0">
              <a:solidFill>
                <a:srgbClr val="C00000"/>
              </a:solidFill>
              <a:ea typeface="+mn-lt"/>
              <a:cs typeface="+mn-lt"/>
            </a:endParaRPr>
          </a:p>
          <a:p>
            <a:endParaRPr lang="en-US" sz="1400" b="1" dirty="0">
              <a:solidFill>
                <a:srgbClr val="C00000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D0D59E-D2ED-AC2C-96DD-C88B5BD8ED09}"/>
              </a:ext>
            </a:extLst>
          </p:cNvPr>
          <p:cNvCxnSpPr/>
          <p:nvPr/>
        </p:nvCxnSpPr>
        <p:spPr>
          <a:xfrm flipH="1">
            <a:off x="3604372" y="2356037"/>
            <a:ext cx="1625973" cy="9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CA55A7-5BFF-31E2-9A35-AF843A15C9D5}"/>
              </a:ext>
            </a:extLst>
          </p:cNvPr>
          <p:cNvCxnSpPr>
            <a:cxnSpLocks/>
          </p:cNvCxnSpPr>
          <p:nvPr/>
        </p:nvCxnSpPr>
        <p:spPr>
          <a:xfrm flipH="1" flipV="1">
            <a:off x="3361203" y="5390029"/>
            <a:ext cx="1269626" cy="667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he 2024 AI (Artificial Intelligence) Developer RoadMap | by javinpaul |  Javarevisited | Medium">
            <a:extLst>
              <a:ext uri="{FF2B5EF4-FFF2-40B4-BE49-F238E27FC236}">
                <a16:creationId xmlns:a16="http://schemas.microsoft.com/office/drawing/2014/main" id="{B80ED295-B9E4-B25C-AE0A-B7C3D3FA2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3" t="-369" r="7667" b="-211"/>
          <a:stretch/>
        </p:blipFill>
        <p:spPr>
          <a:xfrm>
            <a:off x="4543425" y="1709761"/>
            <a:ext cx="5667381" cy="48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6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5C94-5D36-F160-53C9-6E5C0456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Hard Skills Needed in the Era of AI/ML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78F5-EF4D-B2BD-1023-FFEC90B5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12" y="2417296"/>
            <a:ext cx="5261937" cy="3073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rial"/>
                <a:cs typeface="Arial"/>
              </a:rPr>
              <a:t>Possess hard skills that will be helpful in our pioneering work and flagship projects.</a:t>
            </a:r>
            <a:endParaRPr lang="en-US">
              <a:cs typeface="Calibri" panose="020F0502020204030204"/>
            </a:endParaRPr>
          </a:p>
          <a:p>
            <a:pPr algn="ctr"/>
            <a:endParaRPr lang="en-US" sz="240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Artificial intelligence and machine learning are implemented using Python programming language (and others such as R). </a:t>
            </a:r>
            <a:endParaRPr lang="en-US" sz="2400" dirty="0">
              <a:latin typeface="Arial"/>
              <a:cs typeface="Arial"/>
            </a:endParaRPr>
          </a:p>
          <a:p>
            <a:pPr algn="ctr"/>
            <a:endParaRPr lang="en-US" sz="2400" dirty="0">
              <a:latin typeface="Arial"/>
              <a:cs typeface="Arial"/>
            </a:endParaRPr>
          </a:p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67A4A-221A-BD20-EB2D-AD4BC27736EB}"/>
              </a:ext>
            </a:extLst>
          </p:cNvPr>
          <p:cNvSpPr txBox="1"/>
          <p:nvPr/>
        </p:nvSpPr>
        <p:spPr>
          <a:xfrm>
            <a:off x="6642847" y="2151529"/>
            <a:ext cx="4975411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700" dirty="0">
                <a:latin typeface="Arial"/>
                <a:cs typeface="Arial"/>
              </a:rPr>
              <a:t>Bash scripting, ability to work in a Linux/Unix environment, programming skills (Python, R, SQL, Java, C &amp; C++, MATLAB, Perl, Ruby, </a:t>
            </a:r>
            <a:r>
              <a:rPr lang="en-US" sz="1700" err="1">
                <a:latin typeface="Arial"/>
                <a:cs typeface="Arial"/>
              </a:rPr>
              <a:t>etc</a:t>
            </a:r>
            <a:r>
              <a:rPr lang="en-US" sz="1700" dirty="0">
                <a:latin typeface="Arial"/>
                <a:cs typeface="Arial"/>
              </a:rPr>
              <a:t>), Machine learning (supervised &amp; unsupervised learning), generative/automated models, interpretable AI such as LIME, SHAP, Anchors; </a:t>
            </a:r>
            <a:r>
              <a:rPr lang="en-US" sz="1700" err="1">
                <a:latin typeface="Arial"/>
                <a:cs typeface="Arial"/>
              </a:rPr>
              <a:t>PyTorch</a:t>
            </a:r>
            <a:r>
              <a:rPr lang="en-US" sz="1700" dirty="0">
                <a:latin typeface="Arial"/>
                <a:cs typeface="Arial"/>
              </a:rPr>
              <a:t>, </a:t>
            </a:r>
            <a:r>
              <a:rPr lang="en-US" sz="1700" err="1">
                <a:latin typeface="Arial"/>
                <a:cs typeface="Arial"/>
              </a:rPr>
              <a:t>Keras-Tensorflow</a:t>
            </a:r>
            <a:r>
              <a:rPr lang="en-US" sz="1700" dirty="0">
                <a:latin typeface="Arial"/>
                <a:cs typeface="Arial"/>
              </a:rPr>
              <a:t> and </a:t>
            </a:r>
            <a:r>
              <a:rPr lang="en-US" sz="1700" err="1">
                <a:latin typeface="Arial"/>
                <a:cs typeface="Arial"/>
              </a:rPr>
              <a:t>Sklearn</a:t>
            </a:r>
            <a:r>
              <a:rPr lang="en-US" sz="1700" dirty="0">
                <a:latin typeface="Arial"/>
                <a:cs typeface="Arial"/>
              </a:rPr>
              <a:t> usage, database management, statistical analysis, mobile development, network security, </a:t>
            </a:r>
            <a:r>
              <a:rPr lang="en-US" sz="1700" err="1">
                <a:latin typeface="Arial"/>
                <a:cs typeface="Arial"/>
              </a:rPr>
              <a:t>PowerBI</a:t>
            </a:r>
            <a:r>
              <a:rPr lang="en-US" sz="1700" dirty="0">
                <a:latin typeface="Arial"/>
                <a:cs typeface="Arial"/>
              </a:rPr>
              <a:t>, Tableau, ability to use </a:t>
            </a:r>
            <a:r>
              <a:rPr lang="en-US" sz="1700" err="1">
                <a:latin typeface="Arial"/>
                <a:cs typeface="Arial"/>
              </a:rPr>
              <a:t>LaTex</a:t>
            </a:r>
            <a:r>
              <a:rPr lang="en-US" sz="1700" dirty="0">
                <a:latin typeface="Arial"/>
                <a:cs typeface="Arial"/>
              </a:rPr>
              <a:t> editor, Adobe software suite such as Adobe Illustrator, etc.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DBF48-CBE5-CC5B-9FA2-66F905E7DA5C}"/>
              </a:ext>
            </a:extLst>
          </p:cNvPr>
          <p:cNvSpPr txBox="1">
            <a:spLocks/>
          </p:cNvSpPr>
          <p:nvPr/>
        </p:nvSpPr>
        <p:spPr>
          <a:xfrm>
            <a:off x="8278906" y="1771837"/>
            <a:ext cx="2420126" cy="689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Hard Skills</a:t>
            </a:r>
            <a:endParaRPr lang="en-US" dirty="0">
              <a:solidFill>
                <a:srgbClr val="C0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219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654A-EC84-29B4-239E-D6A23D15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Soft Skills Needed in the Era of AI/ML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0063-07AB-DE9E-C0B0-84FD37442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565" y="1906307"/>
            <a:ext cx="5172636" cy="3383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>
                <a:latin typeface="Arial"/>
                <a:cs typeface="Arial"/>
              </a:rPr>
              <a:t>Integrity, emotional intelligence (empathy), dependability, effective communication including good presentation skills, open-mindedness, teamwork, creativity, problem-solving, critical thinking, adaptability, organization, willingness to learn, leadership, time management, work ethic, conflict management).</a:t>
            </a:r>
            <a:endParaRPr lang="en-US">
              <a:cs typeface="Calibri" panose="020F0502020204030204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4F6A12-0779-C60B-0DA4-8DB577B06B7C}"/>
              </a:ext>
            </a:extLst>
          </p:cNvPr>
          <p:cNvSpPr txBox="1">
            <a:spLocks/>
          </p:cNvSpPr>
          <p:nvPr/>
        </p:nvSpPr>
        <p:spPr>
          <a:xfrm>
            <a:off x="730623" y="1870448"/>
            <a:ext cx="5172636" cy="1814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Arial"/>
                <a:cs typeface="Arial"/>
              </a:rPr>
              <a:t>Hard skills are not sufficient for research in a tech Century, every researcher is therefore expected to possess soft skills.</a:t>
            </a:r>
            <a:endParaRPr lang="en-US">
              <a:cs typeface="Calibri" panose="020F0502020204030204"/>
            </a:endParaRPr>
          </a:p>
          <a:p>
            <a:pPr marL="0" indent="0" algn="ctr">
              <a:buNone/>
            </a:pPr>
            <a:endParaRPr lang="en-US" sz="2400" dirty="0">
              <a:latin typeface="Arial"/>
              <a:cs typeface="Arial"/>
            </a:endParaRPr>
          </a:p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16BC78-2768-C6F8-FB69-D21C6B00A901}"/>
              </a:ext>
            </a:extLst>
          </p:cNvPr>
          <p:cNvSpPr txBox="1">
            <a:spLocks/>
          </p:cNvSpPr>
          <p:nvPr/>
        </p:nvSpPr>
        <p:spPr>
          <a:xfrm>
            <a:off x="8252012" y="1422213"/>
            <a:ext cx="2420126" cy="536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Soft Skills</a:t>
            </a:r>
            <a:endParaRPr lang="en-US" dirty="0">
              <a:solidFill>
                <a:srgbClr val="C00000"/>
              </a:solidFill>
              <a:cs typeface="Calibri" panose="020F0502020204030204"/>
            </a:endParaRPr>
          </a:p>
        </p:txBody>
      </p:sp>
      <p:pic>
        <p:nvPicPr>
          <p:cNvPr id="9" name="Picture 8" descr="A comparison of a hard skills and soft skills&#10;&#10;Description automatically generated">
            <a:extLst>
              <a:ext uri="{FF2B5EF4-FFF2-40B4-BE49-F238E27FC236}">
                <a16:creationId xmlns:a16="http://schemas.microsoft.com/office/drawing/2014/main" id="{781327BF-4991-086D-59CC-F2929CFE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4" y="3287525"/>
            <a:ext cx="4981574" cy="26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4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2024 Data Science &amp; AI Symposium</vt:lpstr>
      <vt:lpstr>Outline</vt:lpstr>
      <vt:lpstr>Why Artificial Intelligence as a Christian?</vt:lpstr>
      <vt:lpstr>Interpretable ML/AI Models</vt:lpstr>
      <vt:lpstr>What is Artificial Intelligence?</vt:lpstr>
      <vt:lpstr>Branches of Artificial Intelligence</vt:lpstr>
      <vt:lpstr>Roadmap to Artificial Intelligence and Machine Learning</vt:lpstr>
      <vt:lpstr>Hard Skills Needed in the Era of AI/ML</vt:lpstr>
      <vt:lpstr>Soft Skills Needed in the Era of AI/ML </vt:lpstr>
      <vt:lpstr>What is Machine Learning?</vt:lpstr>
      <vt:lpstr>PowerPoint Presentation</vt:lpstr>
      <vt:lpstr>PowerPoint Presentation</vt:lpstr>
      <vt:lpstr>Reinforced Learning</vt:lpstr>
      <vt:lpstr>AI Revolution</vt:lpstr>
      <vt:lpstr>Autoencoders</vt:lpstr>
      <vt:lpstr>Increasing demand for Interpretable Black Box Models</vt:lpstr>
      <vt:lpstr>Interpretable Ensemble and Deep Learning Using LIME and SHAP</vt:lpstr>
      <vt:lpstr>Announcement  NELIREF Annual Conference comes up in August 2024, visit our website for more details at https://neliref.org/   Q/A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573</cp:revision>
  <dcterms:created xsi:type="dcterms:W3CDTF">2023-08-14T17:55:30Z</dcterms:created>
  <dcterms:modified xsi:type="dcterms:W3CDTF">2024-06-28T20:32:15Z</dcterms:modified>
</cp:coreProperties>
</file>