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82754-2510-4F1C-8207-4C74837696ED}" v="1276" dt="2024-06-29T07:45:05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enum Joseph Luper" userId="sycedtRSpUtzzPCViQ5ldMFLPHQHCaTpl4KPQnGysTE=" providerId="None" clId="Web-{BC782754-2510-4F1C-8207-4C74837696ED}"/>
    <pc:docChg chg="addSld delSld modSld">
      <pc:chgData name="Tsenum Joseph Luper" userId="sycedtRSpUtzzPCViQ5ldMFLPHQHCaTpl4KPQnGysTE=" providerId="None" clId="Web-{BC782754-2510-4F1C-8207-4C74837696ED}" dt="2024-06-29T07:45:05.061" v="1233"/>
      <pc:docMkLst>
        <pc:docMk/>
      </pc:docMkLst>
      <pc:sldChg chg="addSp delSp modSp">
        <pc:chgData name="Tsenum Joseph Luper" userId="sycedtRSpUtzzPCViQ5ldMFLPHQHCaTpl4KPQnGysTE=" providerId="None" clId="Web-{BC782754-2510-4F1C-8207-4C74837696ED}" dt="2024-06-29T05:00:38.405" v="211" actId="20577"/>
        <pc:sldMkLst>
          <pc:docMk/>
          <pc:sldMk cId="109857222" sldId="256"/>
        </pc:sldMkLst>
        <pc:spChg chg="mod">
          <ac:chgData name="Tsenum Joseph Luper" userId="sycedtRSpUtzzPCViQ5ldMFLPHQHCaTpl4KPQnGysTE=" providerId="None" clId="Web-{BC782754-2510-4F1C-8207-4C74837696ED}" dt="2024-06-29T04:56:18.491" v="16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senum Joseph Luper" userId="sycedtRSpUtzzPCViQ5ldMFLPHQHCaTpl4KPQnGysTE=" providerId="None" clId="Web-{BC782754-2510-4F1C-8207-4C74837696ED}" dt="2024-06-29T04:56:40.258" v="170" actId="20577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Tsenum Joseph Luper" userId="sycedtRSpUtzzPCViQ5ldMFLPHQHCaTpl4KPQnGysTE=" providerId="None" clId="Web-{BC782754-2510-4F1C-8207-4C74837696ED}" dt="2024-06-29T05:00:38.405" v="211" actId="20577"/>
          <ac:spMkLst>
            <pc:docMk/>
            <pc:sldMk cId="109857222" sldId="256"/>
            <ac:spMk id="6" creationId="{AE2648AE-3382-3C41-71F4-83AD969F5E05}"/>
          </ac:spMkLst>
        </pc:spChg>
        <pc:picChg chg="add mod">
          <ac:chgData name="Tsenum Joseph Luper" userId="sycedtRSpUtzzPCViQ5ldMFLPHQHCaTpl4KPQnGysTE=" providerId="None" clId="Web-{BC782754-2510-4F1C-8207-4C74837696ED}" dt="2024-06-29T04:28:22.966" v="69" actId="1076"/>
          <ac:picMkLst>
            <pc:docMk/>
            <pc:sldMk cId="109857222" sldId="256"/>
            <ac:picMk id="4" creationId="{29E024BA-12EE-34B5-11B6-805C9DFC6C8B}"/>
          </ac:picMkLst>
        </pc:picChg>
        <pc:picChg chg="add del mod">
          <ac:chgData name="Tsenum Joseph Luper" userId="sycedtRSpUtzzPCViQ5ldMFLPHQHCaTpl4KPQnGysTE=" providerId="None" clId="Web-{BC782754-2510-4F1C-8207-4C74837696ED}" dt="2024-06-29T04:53:48.050" v="132"/>
          <ac:picMkLst>
            <pc:docMk/>
            <pc:sldMk cId="109857222" sldId="256"/>
            <ac:picMk id="7" creationId="{FE3E0742-F015-2A1E-F70B-40394D0C7767}"/>
          </ac:picMkLst>
        </pc:picChg>
        <pc:picChg chg="add mod">
          <ac:chgData name="Tsenum Joseph Luper" userId="sycedtRSpUtzzPCViQ5ldMFLPHQHCaTpl4KPQnGysTE=" providerId="None" clId="Web-{BC782754-2510-4F1C-8207-4C74837696ED}" dt="2024-06-29T04:54:37.285" v="141" actId="1076"/>
          <ac:picMkLst>
            <pc:docMk/>
            <pc:sldMk cId="109857222" sldId="256"/>
            <ac:picMk id="8" creationId="{8380C1AD-88CD-A3D4-F407-A4768967096A}"/>
          </ac:picMkLst>
        </pc:picChg>
      </pc:sldChg>
      <pc:sldChg chg="addSp modSp new">
        <pc:chgData name="Tsenum Joseph Luper" userId="sycedtRSpUtzzPCViQ5ldMFLPHQHCaTpl4KPQnGysTE=" providerId="None" clId="Web-{BC782754-2510-4F1C-8207-4C74837696ED}" dt="2024-06-29T07:09:39.553" v="1092" actId="20577"/>
        <pc:sldMkLst>
          <pc:docMk/>
          <pc:sldMk cId="53533795" sldId="257"/>
        </pc:sldMkLst>
        <pc:spChg chg="mod">
          <ac:chgData name="Tsenum Joseph Luper" userId="sycedtRSpUtzzPCViQ5ldMFLPHQHCaTpl4KPQnGysTE=" providerId="None" clId="Web-{BC782754-2510-4F1C-8207-4C74837696ED}" dt="2024-06-29T07:09:39.553" v="1092" actId="20577"/>
          <ac:spMkLst>
            <pc:docMk/>
            <pc:sldMk cId="53533795" sldId="257"/>
            <ac:spMk id="2" creationId="{A296A8B0-875F-3F3C-4937-E5E3253540E6}"/>
          </ac:spMkLst>
        </pc:spChg>
        <pc:spChg chg="mod">
          <ac:chgData name="Tsenum Joseph Luper" userId="sycedtRSpUtzzPCViQ5ldMFLPHQHCaTpl4KPQnGysTE=" providerId="None" clId="Web-{BC782754-2510-4F1C-8207-4C74837696ED}" dt="2024-06-29T06:57:06.622" v="1065" actId="14100"/>
          <ac:spMkLst>
            <pc:docMk/>
            <pc:sldMk cId="53533795" sldId="257"/>
            <ac:spMk id="3" creationId="{8F9E02A9-8B8F-7EA5-0006-E3BD97B1F056}"/>
          </ac:spMkLst>
        </pc:spChg>
        <pc:picChg chg="add mod">
          <ac:chgData name="Tsenum Joseph Luper" userId="sycedtRSpUtzzPCViQ5ldMFLPHQHCaTpl4KPQnGysTE=" providerId="None" clId="Web-{BC782754-2510-4F1C-8207-4C74837696ED}" dt="2024-06-29T04:28:47.061" v="74" actId="1076"/>
          <ac:picMkLst>
            <pc:docMk/>
            <pc:sldMk cId="53533795" sldId="257"/>
            <ac:picMk id="5" creationId="{3BAA88B6-66B1-D1A7-05AD-CDB77CBA0548}"/>
          </ac:picMkLst>
        </pc:picChg>
      </pc:sldChg>
      <pc:sldChg chg="addSp delSp modSp new">
        <pc:chgData name="Tsenum Joseph Luper" userId="sycedtRSpUtzzPCViQ5ldMFLPHQHCaTpl4KPQnGysTE=" providerId="None" clId="Web-{BC782754-2510-4F1C-8207-4C74837696ED}" dt="2024-06-29T07:08:56.068" v="1090" actId="20577"/>
        <pc:sldMkLst>
          <pc:docMk/>
          <pc:sldMk cId="2879713547" sldId="258"/>
        </pc:sldMkLst>
        <pc:spChg chg="mod">
          <ac:chgData name="Tsenum Joseph Luper" userId="sycedtRSpUtzzPCViQ5ldMFLPHQHCaTpl4KPQnGysTE=" providerId="None" clId="Web-{BC782754-2510-4F1C-8207-4C74837696ED}" dt="2024-06-29T07:08:56.068" v="1090" actId="20577"/>
          <ac:spMkLst>
            <pc:docMk/>
            <pc:sldMk cId="2879713547" sldId="258"/>
            <ac:spMk id="2" creationId="{C73F7BD7-AEDF-7B11-732F-3A6290A4A34D}"/>
          </ac:spMkLst>
        </pc:spChg>
        <pc:spChg chg="mod">
          <ac:chgData name="Tsenum Joseph Luper" userId="sycedtRSpUtzzPCViQ5ldMFLPHQHCaTpl4KPQnGysTE=" providerId="None" clId="Web-{BC782754-2510-4F1C-8207-4C74837696ED}" dt="2024-06-29T06:44:04.149" v="1013" actId="20577"/>
          <ac:spMkLst>
            <pc:docMk/>
            <pc:sldMk cId="2879713547" sldId="258"/>
            <ac:spMk id="3" creationId="{7904BE90-8476-C2BA-666B-613F50B40C6D}"/>
          </ac:spMkLst>
        </pc:spChg>
        <pc:spChg chg="add del mod">
          <ac:chgData name="Tsenum Joseph Luper" userId="sycedtRSpUtzzPCViQ5ldMFLPHQHCaTpl4KPQnGysTE=" providerId="None" clId="Web-{BC782754-2510-4F1C-8207-4C74837696ED}" dt="2024-06-29T06:43:03.833" v="997"/>
          <ac:spMkLst>
            <pc:docMk/>
            <pc:sldMk cId="2879713547" sldId="258"/>
            <ac:spMk id="6" creationId="{602BA5D3-21F8-8871-00D0-720D708BEEE2}"/>
          </ac:spMkLst>
        </pc:spChg>
        <pc:spChg chg="add mod">
          <ac:chgData name="Tsenum Joseph Luper" userId="sycedtRSpUtzzPCViQ5ldMFLPHQHCaTpl4KPQnGysTE=" providerId="None" clId="Web-{BC782754-2510-4F1C-8207-4C74837696ED}" dt="2024-06-29T06:44:10.727" v="1015" actId="20577"/>
          <ac:spMkLst>
            <pc:docMk/>
            <pc:sldMk cId="2879713547" sldId="258"/>
            <ac:spMk id="8" creationId="{2FF0298E-0C8A-5A6E-F0EA-9C8F54D259E6}"/>
          </ac:spMkLst>
        </pc:spChg>
        <pc:picChg chg="add">
          <ac:chgData name="Tsenum Joseph Luper" userId="sycedtRSpUtzzPCViQ5ldMFLPHQHCaTpl4KPQnGysTE=" providerId="None" clId="Web-{BC782754-2510-4F1C-8207-4C74837696ED}" dt="2024-06-29T04:29:00.045" v="75"/>
          <ac:picMkLst>
            <pc:docMk/>
            <pc:sldMk cId="2879713547" sldId="258"/>
            <ac:picMk id="5" creationId="{6F4CEA83-43F8-B1AA-A8C1-43C9D3D9F8BD}"/>
          </ac:picMkLst>
        </pc:picChg>
      </pc:sldChg>
      <pc:sldChg chg="addSp delSp modSp new">
        <pc:chgData name="Tsenum Joseph Luper" userId="sycedtRSpUtzzPCViQ5ldMFLPHQHCaTpl4KPQnGysTE=" providerId="None" clId="Web-{BC782754-2510-4F1C-8207-4C74837696ED}" dt="2024-06-29T06:45:30.167" v="1024" actId="20577"/>
        <pc:sldMkLst>
          <pc:docMk/>
          <pc:sldMk cId="4058708244" sldId="259"/>
        </pc:sldMkLst>
        <pc:spChg chg="mod">
          <ac:chgData name="Tsenum Joseph Luper" userId="sycedtRSpUtzzPCViQ5ldMFLPHQHCaTpl4KPQnGysTE=" providerId="None" clId="Web-{BC782754-2510-4F1C-8207-4C74837696ED}" dt="2024-06-29T06:44:29.681" v="1018" actId="20577"/>
          <ac:spMkLst>
            <pc:docMk/>
            <pc:sldMk cId="4058708244" sldId="259"/>
            <ac:spMk id="2" creationId="{BA47B0A9-4685-DE55-984C-8FB6C27AE632}"/>
          </ac:spMkLst>
        </pc:spChg>
        <pc:spChg chg="mod">
          <ac:chgData name="Tsenum Joseph Luper" userId="sycedtRSpUtzzPCViQ5ldMFLPHQHCaTpl4KPQnGysTE=" providerId="None" clId="Web-{BC782754-2510-4F1C-8207-4C74837696ED}" dt="2024-06-29T06:45:30.167" v="1024" actId="20577"/>
          <ac:spMkLst>
            <pc:docMk/>
            <pc:sldMk cId="4058708244" sldId="259"/>
            <ac:spMk id="3" creationId="{E3D67F07-0A87-FF2B-A422-24D64C0A49D6}"/>
          </ac:spMkLst>
        </pc:spChg>
        <pc:spChg chg="add del mod">
          <ac:chgData name="Tsenum Joseph Luper" userId="sycedtRSpUtzzPCViQ5ldMFLPHQHCaTpl4KPQnGysTE=" providerId="None" clId="Web-{BC782754-2510-4F1C-8207-4C74837696ED}" dt="2024-06-29T06:45:23.901" v="1022" actId="1076"/>
          <ac:spMkLst>
            <pc:docMk/>
            <pc:sldMk cId="4058708244" sldId="259"/>
            <ac:spMk id="6" creationId="{30DDF8A1-5B80-6800-0D49-27D15C8D525C}"/>
          </ac:spMkLst>
        </pc:spChg>
        <pc:picChg chg="add">
          <ac:chgData name="Tsenum Joseph Luper" userId="sycedtRSpUtzzPCViQ5ldMFLPHQHCaTpl4KPQnGysTE=" providerId="None" clId="Web-{BC782754-2510-4F1C-8207-4C74837696ED}" dt="2024-06-29T04:29:02.217" v="76"/>
          <ac:picMkLst>
            <pc:docMk/>
            <pc:sldMk cId="4058708244" sldId="259"/>
            <ac:picMk id="5" creationId="{53C4A56B-3A4D-77FA-0EF2-432B5995DF03}"/>
          </ac:picMkLst>
        </pc:picChg>
      </pc:sldChg>
      <pc:sldChg chg="addSp delSp modSp new">
        <pc:chgData name="Tsenum Joseph Luper" userId="sycedtRSpUtzzPCViQ5ldMFLPHQHCaTpl4KPQnGysTE=" providerId="None" clId="Web-{BC782754-2510-4F1C-8207-4C74837696ED}" dt="2024-06-29T07:19:40.568" v="1152" actId="20577"/>
        <pc:sldMkLst>
          <pc:docMk/>
          <pc:sldMk cId="4008100877" sldId="260"/>
        </pc:sldMkLst>
        <pc:spChg chg="mod">
          <ac:chgData name="Tsenum Joseph Luper" userId="sycedtRSpUtzzPCViQ5ldMFLPHQHCaTpl4KPQnGysTE=" providerId="None" clId="Web-{BC782754-2510-4F1C-8207-4C74837696ED}" dt="2024-06-29T06:44:44.650" v="1020" actId="20577"/>
          <ac:spMkLst>
            <pc:docMk/>
            <pc:sldMk cId="4008100877" sldId="260"/>
            <ac:spMk id="2" creationId="{E1C92960-9DC7-6694-3792-CC29B18D54C1}"/>
          </ac:spMkLst>
        </pc:spChg>
        <pc:spChg chg="del mod">
          <ac:chgData name="Tsenum Joseph Luper" userId="sycedtRSpUtzzPCViQ5ldMFLPHQHCaTpl4KPQnGysTE=" providerId="None" clId="Web-{BC782754-2510-4F1C-8207-4C74837696ED}" dt="2024-06-29T06:35:58.565" v="858"/>
          <ac:spMkLst>
            <pc:docMk/>
            <pc:sldMk cId="4008100877" sldId="260"/>
            <ac:spMk id="3" creationId="{B53CEC0B-A883-D1EA-C8E5-C8B6F5EF4D20}"/>
          </ac:spMkLst>
        </pc:spChg>
        <pc:spChg chg="add mod">
          <ac:chgData name="Tsenum Joseph Luper" userId="sycedtRSpUtzzPCViQ5ldMFLPHQHCaTpl4KPQnGysTE=" providerId="None" clId="Web-{BC782754-2510-4F1C-8207-4C74837696ED}" dt="2024-06-29T07:19:40.568" v="1152" actId="20577"/>
          <ac:spMkLst>
            <pc:docMk/>
            <pc:sldMk cId="4008100877" sldId="260"/>
            <ac:spMk id="7" creationId="{88A0E02C-242F-2D94-7B6A-C50701B6CFCA}"/>
          </ac:spMkLst>
        </pc:spChg>
        <pc:spChg chg="add mod">
          <ac:chgData name="Tsenum Joseph Luper" userId="sycedtRSpUtzzPCViQ5ldMFLPHQHCaTpl4KPQnGysTE=" providerId="None" clId="Web-{BC782754-2510-4F1C-8207-4C74837696ED}" dt="2024-06-29T07:19:32.568" v="1151" actId="20577"/>
          <ac:spMkLst>
            <pc:docMk/>
            <pc:sldMk cId="4008100877" sldId="260"/>
            <ac:spMk id="8" creationId="{9DCB0A0F-77A5-DDAA-1A41-CC9C307629F5}"/>
          </ac:spMkLst>
        </pc:spChg>
        <pc:picChg chg="add del mod">
          <ac:chgData name="Tsenum Joseph Luper" userId="sycedtRSpUtzzPCViQ5ldMFLPHQHCaTpl4KPQnGysTE=" providerId="None" clId="Web-{BC782754-2510-4F1C-8207-4C74837696ED}" dt="2024-06-29T07:12:11.447" v="1095"/>
          <ac:picMkLst>
            <pc:docMk/>
            <pc:sldMk cId="4008100877" sldId="260"/>
            <ac:picMk id="4" creationId="{E6F243D8-86C2-5177-A265-74B8929403D3}"/>
          </ac:picMkLst>
        </pc:picChg>
        <pc:picChg chg="add">
          <ac:chgData name="Tsenum Joseph Luper" userId="sycedtRSpUtzzPCViQ5ldMFLPHQHCaTpl4KPQnGysTE=" providerId="None" clId="Web-{BC782754-2510-4F1C-8207-4C74837696ED}" dt="2024-06-29T04:29:04.264" v="77"/>
          <ac:picMkLst>
            <pc:docMk/>
            <pc:sldMk cId="4008100877" sldId="260"/>
            <ac:picMk id="5" creationId="{034BB52B-1966-2F66-F6CD-E3DCA78A1A9B}"/>
          </ac:picMkLst>
        </pc:picChg>
        <pc:picChg chg="add mod">
          <ac:chgData name="Tsenum Joseph Luper" userId="sycedtRSpUtzzPCViQ5ldMFLPHQHCaTpl4KPQnGysTE=" providerId="None" clId="Web-{BC782754-2510-4F1C-8207-4C74837696ED}" dt="2024-06-29T07:12:24.307" v="1100" actId="14100"/>
          <ac:picMkLst>
            <pc:docMk/>
            <pc:sldMk cId="4008100877" sldId="260"/>
            <ac:picMk id="6" creationId="{6ED860A9-4623-F3B2-E305-5110FE41AF74}"/>
          </ac:picMkLst>
        </pc:picChg>
      </pc:sldChg>
      <pc:sldChg chg="addSp delSp modSp new">
        <pc:chgData name="Tsenum Joseph Luper" userId="sycedtRSpUtzzPCViQ5ldMFLPHQHCaTpl4KPQnGysTE=" providerId="None" clId="Web-{BC782754-2510-4F1C-8207-4C74837696ED}" dt="2024-06-29T07:26:47.252" v="1172"/>
        <pc:sldMkLst>
          <pc:docMk/>
          <pc:sldMk cId="1602313438" sldId="261"/>
        </pc:sldMkLst>
        <pc:spChg chg="mod">
          <ac:chgData name="Tsenum Joseph Luper" userId="sycedtRSpUtzzPCViQ5ldMFLPHQHCaTpl4KPQnGysTE=" providerId="None" clId="Web-{BC782754-2510-4F1C-8207-4C74837696ED}" dt="2024-06-29T07:08:02.848" v="1084" actId="1076"/>
          <ac:spMkLst>
            <pc:docMk/>
            <pc:sldMk cId="1602313438" sldId="261"/>
            <ac:spMk id="2" creationId="{1E206D7D-0DA9-5A30-2DB0-5E07F8612FE9}"/>
          </ac:spMkLst>
        </pc:spChg>
        <pc:spChg chg="del">
          <ac:chgData name="Tsenum Joseph Luper" userId="sycedtRSpUtzzPCViQ5ldMFLPHQHCaTpl4KPQnGysTE=" providerId="None" clId="Web-{BC782754-2510-4F1C-8207-4C74837696ED}" dt="2024-06-29T06:50:31.377" v="1038"/>
          <ac:spMkLst>
            <pc:docMk/>
            <pc:sldMk cId="1602313438" sldId="261"/>
            <ac:spMk id="3" creationId="{21A5A2BE-A4CB-99B9-3727-E729309364F1}"/>
          </ac:spMkLst>
        </pc:spChg>
        <pc:picChg chg="add mod">
          <ac:chgData name="Tsenum Joseph Luper" userId="sycedtRSpUtzzPCViQ5ldMFLPHQHCaTpl4KPQnGysTE=" providerId="None" clId="Web-{BC782754-2510-4F1C-8207-4C74837696ED}" dt="2024-06-29T07:08:06.160" v="1085" actId="1076"/>
          <ac:picMkLst>
            <pc:docMk/>
            <pc:sldMk cId="1602313438" sldId="261"/>
            <ac:picMk id="4" creationId="{805F9EF2-90F9-A18D-47F1-2FB2FABC15A3}"/>
          </ac:picMkLst>
        </pc:picChg>
        <pc:picChg chg="add">
          <ac:chgData name="Tsenum Joseph Luper" userId="sycedtRSpUtzzPCViQ5ldMFLPHQHCaTpl4KPQnGysTE=" providerId="None" clId="Web-{BC782754-2510-4F1C-8207-4C74837696ED}" dt="2024-06-29T04:29:07.577" v="78"/>
          <ac:picMkLst>
            <pc:docMk/>
            <pc:sldMk cId="1602313438" sldId="261"/>
            <ac:picMk id="5" creationId="{A72FEC19-064F-B06E-8507-0B28823B750A}"/>
          </ac:picMkLst>
        </pc:picChg>
        <pc:picChg chg="add del mod">
          <ac:chgData name="Tsenum Joseph Luper" userId="sycedtRSpUtzzPCViQ5ldMFLPHQHCaTpl4KPQnGysTE=" providerId="None" clId="Web-{BC782754-2510-4F1C-8207-4C74837696ED}" dt="2024-06-29T07:26:47.252" v="1172"/>
          <ac:picMkLst>
            <pc:docMk/>
            <pc:sldMk cId="1602313438" sldId="261"/>
            <ac:picMk id="6" creationId="{09DDF852-0A1A-A6F8-EFE8-F660AC7D0869}"/>
          </ac:picMkLst>
        </pc:picChg>
        <pc:picChg chg="add del mod modCrop">
          <ac:chgData name="Tsenum Joseph Luper" userId="sycedtRSpUtzzPCViQ5ldMFLPHQHCaTpl4KPQnGysTE=" providerId="None" clId="Web-{BC782754-2510-4F1C-8207-4C74837696ED}" dt="2024-06-29T07:26:44.893" v="1171"/>
          <ac:picMkLst>
            <pc:docMk/>
            <pc:sldMk cId="1602313438" sldId="261"/>
            <ac:picMk id="7" creationId="{D443F463-B496-62A1-6EAF-D2FA808DCD18}"/>
          </ac:picMkLst>
        </pc:picChg>
      </pc:sldChg>
      <pc:sldChg chg="addSp delSp modSp new">
        <pc:chgData name="Tsenum Joseph Luper" userId="sycedtRSpUtzzPCViQ5ldMFLPHQHCaTpl4KPQnGysTE=" providerId="None" clId="Web-{BC782754-2510-4F1C-8207-4C74837696ED}" dt="2024-06-29T07:20:12.553" v="1154" actId="20577"/>
        <pc:sldMkLst>
          <pc:docMk/>
          <pc:sldMk cId="1557673159" sldId="262"/>
        </pc:sldMkLst>
        <pc:spChg chg="mod">
          <ac:chgData name="Tsenum Joseph Luper" userId="sycedtRSpUtzzPCViQ5ldMFLPHQHCaTpl4KPQnGysTE=" providerId="None" clId="Web-{BC782754-2510-4F1C-8207-4C74837696ED}" dt="2024-06-29T07:20:12.553" v="1154" actId="20577"/>
          <ac:spMkLst>
            <pc:docMk/>
            <pc:sldMk cId="1557673159" sldId="262"/>
            <ac:spMk id="2" creationId="{92A53FD4-E85F-F688-4E9C-8B11C69220DF}"/>
          </ac:spMkLst>
        </pc:spChg>
        <pc:spChg chg="del">
          <ac:chgData name="Tsenum Joseph Luper" userId="sycedtRSpUtzzPCViQ5ldMFLPHQHCaTpl4KPQnGysTE=" providerId="None" clId="Web-{BC782754-2510-4F1C-8207-4C74837696ED}" dt="2024-06-29T06:57:52.904" v="1067"/>
          <ac:spMkLst>
            <pc:docMk/>
            <pc:sldMk cId="1557673159" sldId="262"/>
            <ac:spMk id="3" creationId="{069C36F0-512D-9509-C269-D0BB5279B0D0}"/>
          </ac:spMkLst>
        </pc:spChg>
        <pc:picChg chg="add mod">
          <ac:chgData name="Tsenum Joseph Luper" userId="sycedtRSpUtzzPCViQ5ldMFLPHQHCaTpl4KPQnGysTE=" providerId="None" clId="Web-{BC782754-2510-4F1C-8207-4C74837696ED}" dt="2024-06-29T06:58:10.029" v="1075" actId="1076"/>
          <ac:picMkLst>
            <pc:docMk/>
            <pc:sldMk cId="1557673159" sldId="262"/>
            <ac:picMk id="4" creationId="{8F1DA536-6387-03C4-3DC5-D7650A8155B5}"/>
          </ac:picMkLst>
        </pc:picChg>
        <pc:picChg chg="add">
          <ac:chgData name="Tsenum Joseph Luper" userId="sycedtRSpUtzzPCViQ5ldMFLPHQHCaTpl4KPQnGysTE=" providerId="None" clId="Web-{BC782754-2510-4F1C-8207-4C74837696ED}" dt="2024-06-29T04:29:09.530" v="79"/>
          <ac:picMkLst>
            <pc:docMk/>
            <pc:sldMk cId="1557673159" sldId="262"/>
            <ac:picMk id="5" creationId="{7D41C035-507D-87D8-2CA0-2BE66986F4BA}"/>
          </ac:picMkLst>
        </pc:picChg>
      </pc:sldChg>
      <pc:sldChg chg="addSp delSp modSp new">
        <pc:chgData name="Tsenum Joseph Luper" userId="sycedtRSpUtzzPCViQ5ldMFLPHQHCaTpl4KPQnGysTE=" providerId="None" clId="Web-{BC782754-2510-4F1C-8207-4C74837696ED}" dt="2024-06-29T07:40:00.662" v="1220" actId="1076"/>
        <pc:sldMkLst>
          <pc:docMk/>
          <pc:sldMk cId="1412391615" sldId="263"/>
        </pc:sldMkLst>
        <pc:spChg chg="mod">
          <ac:chgData name="Tsenum Joseph Luper" userId="sycedtRSpUtzzPCViQ5ldMFLPHQHCaTpl4KPQnGysTE=" providerId="None" clId="Web-{BC782754-2510-4F1C-8207-4C74837696ED}" dt="2024-06-29T07:39:45.162" v="1215" actId="20577"/>
          <ac:spMkLst>
            <pc:docMk/>
            <pc:sldMk cId="1412391615" sldId="263"/>
            <ac:spMk id="2" creationId="{78BD6811-0723-5E72-55ED-452F4FFB9C7F}"/>
          </ac:spMkLst>
        </pc:spChg>
        <pc:spChg chg="del">
          <ac:chgData name="Tsenum Joseph Luper" userId="sycedtRSpUtzzPCViQ5ldMFLPHQHCaTpl4KPQnGysTE=" providerId="None" clId="Web-{BC782754-2510-4F1C-8207-4C74837696ED}" dt="2024-06-29T07:28:58.959" v="1173"/>
          <ac:spMkLst>
            <pc:docMk/>
            <pc:sldMk cId="1412391615" sldId="263"/>
            <ac:spMk id="3" creationId="{CF793F78-E118-10E6-6E38-C3494D93D702}"/>
          </ac:spMkLst>
        </pc:spChg>
        <pc:spChg chg="add del mod">
          <ac:chgData name="Tsenum Joseph Luper" userId="sycedtRSpUtzzPCViQ5ldMFLPHQHCaTpl4KPQnGysTE=" providerId="None" clId="Web-{BC782754-2510-4F1C-8207-4C74837696ED}" dt="2024-06-29T07:33:59.294" v="1194"/>
          <ac:spMkLst>
            <pc:docMk/>
            <pc:sldMk cId="1412391615" sldId="263"/>
            <ac:spMk id="6" creationId="{220A85E7-A14B-1004-1025-515A68F813D4}"/>
          </ac:spMkLst>
        </pc:spChg>
        <pc:picChg chg="add del mod">
          <ac:chgData name="Tsenum Joseph Luper" userId="sycedtRSpUtzzPCViQ5ldMFLPHQHCaTpl4KPQnGysTE=" providerId="None" clId="Web-{BC782754-2510-4F1C-8207-4C74837696ED}" dt="2024-06-29T07:33:49.981" v="1193"/>
          <ac:picMkLst>
            <pc:docMk/>
            <pc:sldMk cId="1412391615" sldId="263"/>
            <ac:picMk id="4" creationId="{975F9583-1A1E-79A8-B640-5EBF77A8FB26}"/>
          </ac:picMkLst>
        </pc:picChg>
        <pc:picChg chg="add">
          <ac:chgData name="Tsenum Joseph Luper" userId="sycedtRSpUtzzPCViQ5ldMFLPHQHCaTpl4KPQnGysTE=" providerId="None" clId="Web-{BC782754-2510-4F1C-8207-4C74837696ED}" dt="2024-06-29T04:30:45.110" v="80"/>
          <ac:picMkLst>
            <pc:docMk/>
            <pc:sldMk cId="1412391615" sldId="263"/>
            <ac:picMk id="5" creationId="{8083D702-93D9-CD19-B3F7-4036A35FD278}"/>
          </ac:picMkLst>
        </pc:picChg>
        <pc:picChg chg="add mod">
          <ac:chgData name="Tsenum Joseph Luper" userId="sycedtRSpUtzzPCViQ5ldMFLPHQHCaTpl4KPQnGysTE=" providerId="None" clId="Web-{BC782754-2510-4F1C-8207-4C74837696ED}" dt="2024-06-29T07:40:00.662" v="1220" actId="1076"/>
          <ac:picMkLst>
            <pc:docMk/>
            <pc:sldMk cId="1412391615" sldId="263"/>
            <ac:picMk id="7" creationId="{765CADE8-449C-664F-778E-DD0DA9D749ED}"/>
          </ac:picMkLst>
        </pc:picChg>
      </pc:sldChg>
      <pc:sldChg chg="addSp delSp modSp new del">
        <pc:chgData name="Tsenum Joseph Luper" userId="sycedtRSpUtzzPCViQ5ldMFLPHQHCaTpl4KPQnGysTE=" providerId="None" clId="Web-{BC782754-2510-4F1C-8207-4C74837696ED}" dt="2024-06-29T07:44:54.779" v="1232" actId="20577"/>
        <pc:sldMkLst>
          <pc:docMk/>
          <pc:sldMk cId="1774028825" sldId="264"/>
        </pc:sldMkLst>
        <pc:spChg chg="mod">
          <ac:chgData name="Tsenum Joseph Luper" userId="sycedtRSpUtzzPCViQ5ldMFLPHQHCaTpl4KPQnGysTE=" providerId="None" clId="Web-{BC782754-2510-4F1C-8207-4C74837696ED}" dt="2024-06-29T07:44:54.779" v="1232" actId="20577"/>
          <ac:spMkLst>
            <pc:docMk/>
            <pc:sldMk cId="1774028825" sldId="264"/>
            <ac:spMk id="2" creationId="{2B483AA7-CBEB-902C-6608-99B2EA8A6C3F}"/>
          </ac:spMkLst>
        </pc:spChg>
        <pc:spChg chg="del">
          <ac:chgData name="Tsenum Joseph Luper" userId="sycedtRSpUtzzPCViQ5ldMFLPHQHCaTpl4KPQnGysTE=" providerId="None" clId="Web-{BC782754-2510-4F1C-8207-4C74837696ED}" dt="2024-06-29T07:44:38.701" v="1228"/>
          <ac:spMkLst>
            <pc:docMk/>
            <pc:sldMk cId="1774028825" sldId="264"/>
            <ac:spMk id="3" creationId="{1DC6740F-4123-E462-CA79-C7D728331916}"/>
          </ac:spMkLst>
        </pc:spChg>
        <pc:picChg chg="add">
          <ac:chgData name="Tsenum Joseph Luper" userId="sycedtRSpUtzzPCViQ5ldMFLPHQHCaTpl4KPQnGysTE=" providerId="None" clId="Web-{BC782754-2510-4F1C-8207-4C74837696ED}" dt="2024-06-29T04:30:48.626" v="81"/>
          <ac:picMkLst>
            <pc:docMk/>
            <pc:sldMk cId="1774028825" sldId="264"/>
            <ac:picMk id="5" creationId="{D4C4E8ED-FDC2-6784-5395-592D8C657038}"/>
          </ac:picMkLst>
        </pc:picChg>
      </pc:sldChg>
      <pc:sldChg chg="addSp new del">
        <pc:chgData name="Tsenum Joseph Luper" userId="sycedtRSpUtzzPCViQ5ldMFLPHQHCaTpl4KPQnGysTE=" providerId="None" clId="Web-{BC782754-2510-4F1C-8207-4C74837696ED}" dt="2024-06-29T07:45:05.061" v="1233"/>
        <pc:sldMkLst>
          <pc:docMk/>
          <pc:sldMk cId="4155090592" sldId="265"/>
        </pc:sldMkLst>
        <pc:picChg chg="add">
          <ac:chgData name="Tsenum Joseph Luper" userId="sycedtRSpUtzzPCViQ5ldMFLPHQHCaTpl4KPQnGysTE=" providerId="None" clId="Web-{BC782754-2510-4F1C-8207-4C74837696ED}" dt="2024-06-29T04:30:50.986" v="82"/>
          <ac:picMkLst>
            <pc:docMk/>
            <pc:sldMk cId="4155090592" sldId="265"/>
            <ac:picMk id="5" creationId="{7723DA45-3566-589F-4375-97F6DDE9668A}"/>
          </ac:picMkLst>
        </pc:picChg>
      </pc:sldChg>
      <pc:sldChg chg="modSp new">
        <pc:chgData name="Tsenum Joseph Luper" userId="sycedtRSpUtzzPCViQ5ldMFLPHQHCaTpl4KPQnGysTE=" providerId="None" clId="Web-{BC782754-2510-4F1C-8207-4C74837696ED}" dt="2024-06-29T07:10:02.413" v="1094" actId="20577"/>
        <pc:sldMkLst>
          <pc:docMk/>
          <pc:sldMk cId="907543520" sldId="266"/>
        </pc:sldMkLst>
        <pc:spChg chg="mod">
          <ac:chgData name="Tsenum Joseph Luper" userId="sycedtRSpUtzzPCViQ5ldMFLPHQHCaTpl4KPQnGysTE=" providerId="None" clId="Web-{BC782754-2510-4F1C-8207-4C74837696ED}" dt="2024-06-29T07:09:23.459" v="1091" actId="20577"/>
          <ac:spMkLst>
            <pc:docMk/>
            <pc:sldMk cId="907543520" sldId="266"/>
            <ac:spMk id="2" creationId="{B1CB2A05-6B39-5C04-115C-F7848928A021}"/>
          </ac:spMkLst>
        </pc:spChg>
        <pc:spChg chg="mod">
          <ac:chgData name="Tsenum Joseph Luper" userId="sycedtRSpUtzzPCViQ5ldMFLPHQHCaTpl4KPQnGysTE=" providerId="None" clId="Web-{BC782754-2510-4F1C-8207-4C74837696ED}" dt="2024-06-29T07:10:02.413" v="1094" actId="20577"/>
          <ac:spMkLst>
            <pc:docMk/>
            <pc:sldMk cId="907543520" sldId="266"/>
            <ac:spMk id="3" creationId="{FF83127D-592E-2C13-7113-05B7D7F081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8400" y="1255713"/>
            <a:ext cx="9591675" cy="682625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/>
                <a:cs typeface="Calibri"/>
              </a:rPr>
              <a:t>2024 Data Science &amp; AI Symposium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2849563"/>
            <a:ext cx="9077325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Introduction to Data Structures </a:t>
            </a:r>
            <a:endParaRPr lang="en-US" b="1">
              <a:solidFill>
                <a:schemeClr val="accent2">
                  <a:lumMod val="50000"/>
                </a:schemeClr>
              </a:solidFill>
              <a:latin typeface="Calibri"/>
              <a:cs typeface="Calibri"/>
            </a:endParaRPr>
          </a:p>
          <a:p>
            <a:r>
              <a:rPr lang="en-US" sz="4800" b="1" dirty="0">
                <a:solidFill>
                  <a:schemeClr val="accent2">
                    <a:lumMod val="50000"/>
                  </a:schemeClr>
                </a:solidFill>
                <a:latin typeface="Calibri"/>
                <a:cs typeface="Calibri"/>
              </a:rPr>
              <a:t>in Python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4" name="Picture 3" descr="A logo with a bird and text&#10;&#10;Description automatically generated">
            <a:extLst>
              <a:ext uri="{FF2B5EF4-FFF2-40B4-BE49-F238E27FC236}">
                <a16:creationId xmlns:a16="http://schemas.microsoft.com/office/drawing/2014/main" id="{29E024BA-12EE-34B5-11B6-805C9DFC6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19" y="123825"/>
            <a:ext cx="2167736" cy="147637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E2648AE-3382-3C41-71F4-83AD969F5E05}"/>
              </a:ext>
            </a:extLst>
          </p:cNvPr>
          <p:cNvSpPr txBox="1">
            <a:spLocks/>
          </p:cNvSpPr>
          <p:nvPr/>
        </p:nvSpPr>
        <p:spPr>
          <a:xfrm>
            <a:off x="8924925" y="6113463"/>
            <a:ext cx="2886075" cy="33972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C000"/>
                </a:solidFill>
              </a:rPr>
              <a:t>June 29, 2024</a:t>
            </a:r>
          </a:p>
        </p:txBody>
      </p:sp>
      <p:pic>
        <p:nvPicPr>
          <p:cNvPr id="8" name="Picture 7" descr="Intermediate Python: Data Structures ...">
            <a:extLst>
              <a:ext uri="{FF2B5EF4-FFF2-40B4-BE49-F238E27FC236}">
                <a16:creationId xmlns:a16="http://schemas.microsoft.com/office/drawing/2014/main" id="{8380C1AD-88CD-A3D4-F407-A47689670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276850"/>
            <a:ext cx="2638425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83AA7-CBEB-902C-6608-99B2EA8A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675" y="2413000"/>
            <a:ext cx="1590675" cy="1325563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Q/A</a:t>
            </a: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D4C4E8ED-FDC2-6784-5395-592D8C65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02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A8B0-875F-3F3C-4937-E5E32535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Instructors and Teaching Assistants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E02A9-8B8F-7EA5-0006-E3BD97B1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5136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Solomon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Etiyeme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 Promise: Instructor</a:t>
            </a:r>
            <a:endParaRPr lang="en-US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Joseph Luper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Tsenum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: Instructor 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Emmanuel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Ocholi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 Benjamin: TA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ptos" panose="020B0004020202020204"/>
              <a:cs typeface="Calibri Light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Gabriel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Terkuma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 </a:t>
            </a: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Saaondo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: TA</a:t>
            </a:r>
            <a:endParaRPr lang="en-US" b="1">
              <a:solidFill>
                <a:schemeClr val="accent6">
                  <a:lumMod val="75000"/>
                </a:schemeClr>
              </a:solidFill>
              <a:latin typeface="Aptos" panose="020B0004020202020204"/>
              <a:cs typeface="Calibri Light"/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  <a:latin typeface="Calibri Light"/>
              <a:cs typeface="Calibri Ligh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b="1" err="1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Mfeuter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 Light"/>
                <a:cs typeface="Calibri Light"/>
              </a:rPr>
              <a:t> Joseph Tachia: TA</a:t>
            </a: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3BAA88B6-66B1-D1A7-05AD-CDB77CBA0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2A05-6B39-5C04-115C-F7848928A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3127D-592E-2C13-7113-05B7D7F0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Definition of Python and its applications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Benefits of Python programming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Types of Data Structures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Types of Python Functions</a:t>
            </a:r>
          </a:p>
          <a:p>
            <a:pPr>
              <a:buFont typeface="Wingdings" panose="020B0604020202020204" pitchFamily="34" charset="0"/>
              <a:buChar char="ü"/>
            </a:pP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buFont typeface="Wingdings" panose="020B0604020202020204" pitchFamily="34" charset="0"/>
              <a:buChar char="ü"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 Data structures in Python</a:t>
            </a:r>
          </a:p>
        </p:txBody>
      </p:sp>
    </p:spTree>
    <p:extLst>
      <p:ext uri="{BB962C8B-B14F-4D97-AF65-F5344CB8AC3E}">
        <p14:creationId xmlns:p14="http://schemas.microsoft.com/office/powerpoint/2010/main" val="907543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7BD7-AEDF-7B11-732F-3A6290A4A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Why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BE90-8476-C2BA-666B-613F50B40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711325"/>
            <a:ext cx="5534025" cy="505618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ea typeface="+mn-lt"/>
                <a:cs typeface="+mn-lt"/>
              </a:rPr>
              <a:t> Python is an interpreted, object-oriented, high-level programming language applied in:</a:t>
            </a:r>
            <a:endParaRPr lang="en-US">
              <a:latin typeface="Calibri Light"/>
              <a:cs typeface="Calibri Light"/>
            </a:endParaRPr>
          </a:p>
          <a:p>
            <a:endParaRPr lang="en-US" dirty="0">
              <a:latin typeface="Calibri Light"/>
              <a:ea typeface="+mn-lt"/>
              <a:cs typeface="+mn-lt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latin typeface="Calibri Light"/>
                <a:ea typeface="+mn-lt"/>
                <a:cs typeface="+mn-lt"/>
              </a:rPr>
              <a:t>Data manipulation (</a:t>
            </a:r>
            <a:r>
              <a:rPr lang="en-US" err="1">
                <a:latin typeface="Calibri Light"/>
                <a:ea typeface="+mn-lt"/>
                <a:cs typeface="+mn-lt"/>
              </a:rPr>
              <a:t>e.g</a:t>
            </a:r>
            <a:r>
              <a:rPr lang="en-US" dirty="0">
                <a:latin typeface="Calibri Light"/>
                <a:ea typeface="+mn-lt"/>
                <a:cs typeface="+mn-lt"/>
              </a:rPr>
              <a:t>, libraries such as pandas, </a:t>
            </a:r>
            <a:r>
              <a:rPr lang="en-US" err="1">
                <a:latin typeface="Calibri Light"/>
                <a:ea typeface="+mn-lt"/>
                <a:cs typeface="+mn-lt"/>
              </a:rPr>
              <a:t>numpy</a:t>
            </a:r>
            <a:r>
              <a:rPr lang="en-US" dirty="0">
                <a:latin typeface="Calibri Light"/>
                <a:ea typeface="+mn-lt"/>
                <a:cs typeface="+mn-lt"/>
              </a:rPr>
              <a:t>, polars, </a:t>
            </a:r>
            <a:r>
              <a:rPr lang="en-US" err="1">
                <a:latin typeface="Calibri Light"/>
                <a:ea typeface="+mn-lt"/>
                <a:cs typeface="+mn-lt"/>
              </a:rPr>
              <a:t>etc</a:t>
            </a:r>
            <a:r>
              <a:rPr lang="en-US" dirty="0">
                <a:latin typeface="Calibri Light"/>
                <a:ea typeface="+mn-lt"/>
                <a:cs typeface="+mn-lt"/>
              </a:rPr>
              <a:t>)</a:t>
            </a:r>
            <a:endParaRPr lang="en-US">
              <a:latin typeface="Calibri Light"/>
              <a:cs typeface="Calibri Light"/>
            </a:endParaRPr>
          </a:p>
          <a:p>
            <a:pPr lvl="1">
              <a:buFont typeface="Wingdings" panose="020B0604020202020204" pitchFamily="34" charset="0"/>
              <a:buChar char="v"/>
            </a:pPr>
            <a:endParaRPr lang="en-US" dirty="0">
              <a:latin typeface="Calibri Light"/>
              <a:cs typeface="Calibri Light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latin typeface="Calibri Light"/>
                <a:cs typeface="Calibri Light"/>
              </a:rPr>
              <a:t>Data visualization (</a:t>
            </a:r>
            <a:r>
              <a:rPr lang="en-US" err="1">
                <a:latin typeface="Calibri Light"/>
                <a:cs typeface="Calibri Light"/>
              </a:rPr>
              <a:t>e.g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err="1">
                <a:latin typeface="Calibri Light"/>
                <a:cs typeface="Calibri Light"/>
              </a:rPr>
              <a:t>plotly</a:t>
            </a:r>
            <a:r>
              <a:rPr lang="en-US" dirty="0">
                <a:latin typeface="Calibri Light"/>
                <a:cs typeface="Calibri Light"/>
              </a:rPr>
              <a:t>, matplotlib, seaborn, </a:t>
            </a:r>
            <a:r>
              <a:rPr lang="en-US" err="1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)</a:t>
            </a:r>
          </a:p>
          <a:p>
            <a:pPr lvl="1">
              <a:buFont typeface="Wingdings" panose="020B0604020202020204" pitchFamily="34" charset="0"/>
              <a:buChar char="v"/>
            </a:pPr>
            <a:endParaRPr lang="en-US" dirty="0">
              <a:latin typeface="Calibri Light"/>
              <a:cs typeface="Calibri Light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latin typeface="Calibri Light"/>
                <a:cs typeface="Calibri Light"/>
              </a:rPr>
              <a:t>Statistical analysis (</a:t>
            </a:r>
            <a:r>
              <a:rPr lang="en-US" err="1">
                <a:latin typeface="Calibri Light"/>
                <a:cs typeface="Calibri Light"/>
              </a:rPr>
              <a:t>e.g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err="1">
                <a:latin typeface="Calibri Light"/>
                <a:cs typeface="Calibri Light"/>
              </a:rPr>
              <a:t>scipy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err="1">
                <a:latin typeface="Calibri Light"/>
                <a:cs typeface="Calibri Light"/>
              </a:rPr>
              <a:t>statsmodels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err="1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)</a:t>
            </a:r>
          </a:p>
          <a:p>
            <a:pPr lvl="1">
              <a:buFont typeface="Wingdings" panose="020B0604020202020204" pitchFamily="34" charset="0"/>
              <a:buChar char="v"/>
            </a:pPr>
            <a:endParaRPr lang="en-US" dirty="0">
              <a:latin typeface="Calibri Light"/>
              <a:cs typeface="Calibri Light"/>
            </a:endParaRPr>
          </a:p>
          <a:p>
            <a:pPr lvl="1">
              <a:buFont typeface="Wingdings" panose="020B0604020202020204" pitchFamily="34" charset="0"/>
              <a:buChar char="v"/>
            </a:pPr>
            <a:r>
              <a:rPr lang="en-US" dirty="0">
                <a:latin typeface="Calibri Light"/>
                <a:cs typeface="Calibri Light"/>
              </a:rPr>
              <a:t>Machine Learning (</a:t>
            </a:r>
            <a:r>
              <a:rPr lang="en-US" err="1">
                <a:latin typeface="Calibri Light"/>
                <a:cs typeface="Calibri Light"/>
              </a:rPr>
              <a:t>e.g</a:t>
            </a:r>
            <a:r>
              <a:rPr lang="en-US" dirty="0">
                <a:latin typeface="Calibri Light"/>
                <a:cs typeface="Calibri Light"/>
              </a:rPr>
              <a:t>, JAX, </a:t>
            </a:r>
            <a:r>
              <a:rPr lang="en-US" err="1">
                <a:latin typeface="Calibri Light"/>
                <a:cs typeface="Calibri Light"/>
              </a:rPr>
              <a:t>keras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err="1">
                <a:latin typeface="Calibri Light"/>
                <a:cs typeface="Calibri Light"/>
              </a:rPr>
              <a:t>theano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err="1">
                <a:latin typeface="Calibri Light"/>
                <a:cs typeface="Calibri Light"/>
              </a:rPr>
              <a:t>XGBoost</a:t>
            </a:r>
            <a:r>
              <a:rPr lang="en-US" dirty="0">
                <a:latin typeface="Calibri Light"/>
                <a:cs typeface="Calibri Light"/>
              </a:rPr>
              <a:t>, scikit learn, </a:t>
            </a:r>
          </a:p>
          <a:p>
            <a:pPr marL="457200" lvl="1" indent="0">
              <a:buNone/>
            </a:pPr>
            <a:r>
              <a:rPr lang="en-US" dirty="0">
                <a:latin typeface="Calibri Light"/>
                <a:cs typeface="Calibri Light"/>
              </a:rPr>
              <a:t>     </a:t>
            </a:r>
            <a:r>
              <a:rPr lang="en-US" err="1">
                <a:latin typeface="Calibri Light"/>
                <a:cs typeface="Calibri Light"/>
              </a:rPr>
              <a:t>Tensorflow</a:t>
            </a:r>
            <a:r>
              <a:rPr lang="en-US" dirty="0">
                <a:latin typeface="Calibri Light"/>
                <a:cs typeface="Calibri Light"/>
              </a:rPr>
              <a:t>, </a:t>
            </a:r>
            <a:r>
              <a:rPr lang="en-US" err="1">
                <a:latin typeface="Calibri Light"/>
                <a:cs typeface="Calibri Light"/>
              </a:rPr>
              <a:t>PyTorch</a:t>
            </a:r>
            <a:r>
              <a:rPr lang="en-US" dirty="0">
                <a:latin typeface="Calibri Light"/>
                <a:cs typeface="Calibri Light"/>
              </a:rPr>
              <a:t>, </a:t>
            </a:r>
            <a:r>
              <a:rPr lang="en-US" err="1">
                <a:latin typeface="Calibri Light"/>
                <a:cs typeface="Calibri Light"/>
              </a:rPr>
              <a:t>etc</a:t>
            </a:r>
            <a:r>
              <a:rPr lang="en-US" dirty="0">
                <a:latin typeface="Calibri Light"/>
                <a:cs typeface="Calibri Light"/>
              </a:rPr>
              <a:t>)</a:t>
            </a:r>
            <a:endParaRPr lang="en-US">
              <a:latin typeface="Calibri Light"/>
              <a:cs typeface="Calibri Light"/>
            </a:endParaRPr>
          </a:p>
          <a:p>
            <a:pPr lvl="1">
              <a:buFont typeface="Wingdings" panose="020B0604020202020204" pitchFamily="34" charset="0"/>
              <a:buChar char="v"/>
            </a:pPr>
            <a:endParaRPr lang="en-US" dirty="0">
              <a:latin typeface="Calibri Light"/>
              <a:cs typeface="Calibri Light"/>
            </a:endParaRPr>
          </a:p>
          <a:p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6F4CEA83-43F8-B1AA-A8C1-43C9D3D9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F0298E-0C8A-5A6E-F0EA-9C8F54D259E6}"/>
              </a:ext>
            </a:extLst>
          </p:cNvPr>
          <p:cNvSpPr txBox="1">
            <a:spLocks/>
          </p:cNvSpPr>
          <p:nvPr/>
        </p:nvSpPr>
        <p:spPr>
          <a:xfrm>
            <a:off x="5362575" y="1673225"/>
            <a:ext cx="6524625" cy="35131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71550" lvl="1" indent="-285750">
              <a:buFont typeface="Wingdings,Sans-Serif" panose="020B0604020202020204" pitchFamily="34" charset="0"/>
              <a:buChar char="v"/>
            </a:pPr>
            <a:r>
              <a:rPr lang="en-US" sz="1800" dirty="0">
                <a:latin typeface="Calibri Light"/>
                <a:ea typeface="+mn-lt"/>
                <a:cs typeface="Arial"/>
              </a:rPr>
              <a:t>Natural Language Processing (NLP): </a:t>
            </a:r>
            <a:r>
              <a:rPr lang="en-US" sz="1800" err="1">
                <a:latin typeface="Calibri Light"/>
                <a:ea typeface="+mn-lt"/>
                <a:cs typeface="Arial"/>
              </a:rPr>
              <a:t>E.g</a:t>
            </a:r>
            <a:r>
              <a:rPr lang="en-US" sz="1800" dirty="0">
                <a:latin typeface="Calibri Light"/>
                <a:ea typeface="+mn-lt"/>
                <a:cs typeface="Arial"/>
              </a:rPr>
              <a:t>, NLTK,  BERT, </a:t>
            </a:r>
            <a:r>
              <a:rPr lang="en-US" sz="1800" err="1">
                <a:latin typeface="Calibri Light"/>
                <a:ea typeface="+mn-lt"/>
                <a:cs typeface="Arial"/>
              </a:rPr>
              <a:t>spaCy</a:t>
            </a:r>
            <a:r>
              <a:rPr lang="en-US" sz="1800" dirty="0">
                <a:latin typeface="Calibri Light"/>
                <a:ea typeface="+mn-lt"/>
                <a:cs typeface="Arial"/>
              </a:rPr>
              <a:t>, Genism, </a:t>
            </a:r>
            <a:r>
              <a:rPr lang="en-US" sz="1800" err="1">
                <a:latin typeface="Calibri Light"/>
                <a:ea typeface="+mn-lt"/>
                <a:cs typeface="Arial"/>
              </a:rPr>
              <a:t>TextBlob</a:t>
            </a:r>
            <a:r>
              <a:rPr lang="en-US" sz="1800" dirty="0">
                <a:latin typeface="Calibri Light"/>
                <a:ea typeface="+mn-lt"/>
                <a:cs typeface="Arial"/>
              </a:rPr>
              <a:t>, Polyglot, pattern, </a:t>
            </a:r>
            <a:r>
              <a:rPr lang="en-US" sz="1800" err="1">
                <a:latin typeface="Calibri Light"/>
                <a:ea typeface="+mn-lt"/>
                <a:cs typeface="Arial"/>
              </a:rPr>
              <a:t>etc</a:t>
            </a:r>
            <a:endParaRPr lang="en-US" sz="1800">
              <a:latin typeface="Calibri Light"/>
              <a:cs typeface="Arial"/>
            </a:endParaRPr>
          </a:p>
          <a:p>
            <a:pPr marL="971550" lvl="1" indent="-285750">
              <a:buFont typeface="Wingdings,Sans-Serif" panose="020B0604020202020204" pitchFamily="34" charset="0"/>
              <a:buChar char="v"/>
            </a:pPr>
            <a:endParaRPr lang="en-US" sz="1800" dirty="0">
              <a:latin typeface="Calibri Light"/>
              <a:cs typeface="Arial"/>
            </a:endParaRPr>
          </a:p>
          <a:p>
            <a:pPr marL="971550" lvl="1" indent="-285750">
              <a:buFont typeface="Wingdings,Sans-Serif" panose="020B0604020202020204" pitchFamily="34" charset="0"/>
              <a:buChar char="v"/>
            </a:pPr>
            <a:r>
              <a:rPr lang="en-US" sz="1800" dirty="0">
                <a:latin typeface="Calibri Light"/>
                <a:cs typeface="Arial"/>
              </a:rPr>
              <a:t>Database operations (</a:t>
            </a:r>
            <a:r>
              <a:rPr lang="en-US" sz="1800" err="1">
                <a:latin typeface="Calibri Light"/>
                <a:cs typeface="Arial"/>
              </a:rPr>
              <a:t>e.g</a:t>
            </a:r>
            <a:r>
              <a:rPr lang="en-US" sz="1800" dirty="0">
                <a:latin typeface="Calibri Light"/>
                <a:cs typeface="Arial"/>
              </a:rPr>
              <a:t>, </a:t>
            </a:r>
            <a:r>
              <a:rPr lang="en-US" sz="1800" err="1">
                <a:latin typeface="Calibri Light"/>
                <a:cs typeface="Arial"/>
              </a:rPr>
              <a:t>PySpark</a:t>
            </a:r>
            <a:r>
              <a:rPr lang="en-US" sz="1800" dirty="0">
                <a:latin typeface="Calibri Light"/>
                <a:cs typeface="Arial"/>
              </a:rPr>
              <a:t>, </a:t>
            </a:r>
            <a:r>
              <a:rPr lang="en-US" sz="1800" err="1">
                <a:latin typeface="Calibri Light"/>
                <a:cs typeface="Arial"/>
              </a:rPr>
              <a:t>Dask</a:t>
            </a:r>
            <a:r>
              <a:rPr lang="en-US" sz="1800" dirty="0">
                <a:latin typeface="Calibri Light"/>
                <a:cs typeface="Arial"/>
              </a:rPr>
              <a:t>, </a:t>
            </a:r>
            <a:r>
              <a:rPr lang="en-US" sz="1800" err="1">
                <a:latin typeface="Calibri Light"/>
                <a:cs typeface="Arial"/>
              </a:rPr>
              <a:t>Hodoop</a:t>
            </a:r>
            <a:r>
              <a:rPr lang="en-US" sz="1800" dirty="0">
                <a:latin typeface="Calibri Light"/>
                <a:cs typeface="Arial"/>
              </a:rPr>
              <a:t>)</a:t>
            </a:r>
          </a:p>
          <a:p>
            <a:pPr marL="971550" lvl="1" indent="-285750">
              <a:buFont typeface="Wingdings,Sans-Serif" panose="020B0604020202020204" pitchFamily="34" charset="0"/>
              <a:buChar char="v"/>
            </a:pPr>
            <a:endParaRPr lang="en-US" sz="1800" dirty="0">
              <a:latin typeface="Calibri Light"/>
              <a:cs typeface="Arial"/>
            </a:endParaRPr>
          </a:p>
          <a:p>
            <a:pPr marL="971550" lvl="1" indent="-285750">
              <a:buFont typeface="Wingdings,Sans-Serif" panose="020B0604020202020204" pitchFamily="34" charset="0"/>
              <a:buChar char="v"/>
            </a:pPr>
            <a:r>
              <a:rPr lang="en-US" sz="1800" dirty="0">
                <a:latin typeface="Calibri Light"/>
                <a:cs typeface="Arial"/>
              </a:rPr>
              <a:t>Time series analysis (</a:t>
            </a:r>
            <a:r>
              <a:rPr lang="en-US" sz="1800" err="1">
                <a:latin typeface="Calibri Light"/>
                <a:cs typeface="Arial"/>
              </a:rPr>
              <a:t>e.g</a:t>
            </a:r>
            <a:r>
              <a:rPr lang="en-US" sz="1800" dirty="0">
                <a:latin typeface="Calibri Light"/>
                <a:cs typeface="Arial"/>
              </a:rPr>
              <a:t>, </a:t>
            </a:r>
            <a:r>
              <a:rPr lang="en-US" sz="1800" err="1">
                <a:latin typeface="Calibri Light"/>
                <a:cs typeface="Arial"/>
              </a:rPr>
              <a:t>sktime</a:t>
            </a:r>
            <a:r>
              <a:rPr lang="en-US" sz="1800" dirty="0">
                <a:latin typeface="Calibri Light"/>
                <a:cs typeface="Arial"/>
              </a:rPr>
              <a:t>, Darts, Prophet, </a:t>
            </a:r>
            <a:r>
              <a:rPr lang="en-US" sz="1800" err="1">
                <a:latin typeface="Calibri Light"/>
                <a:cs typeface="Arial"/>
              </a:rPr>
              <a:t>tsfresh</a:t>
            </a:r>
            <a:r>
              <a:rPr lang="en-US" sz="1800" dirty="0">
                <a:latin typeface="Calibri Light"/>
                <a:cs typeface="Arial"/>
              </a:rPr>
              <a:t>)</a:t>
            </a:r>
          </a:p>
          <a:p>
            <a:pPr marL="971550" lvl="1" indent="-285750">
              <a:buFont typeface="Wingdings,Sans-Serif" panose="020B0604020202020204" pitchFamily="34" charset="0"/>
              <a:buChar char="v"/>
            </a:pPr>
            <a:endParaRPr lang="en-US" sz="1800" dirty="0">
              <a:latin typeface="Calibri Light"/>
              <a:cs typeface="Arial"/>
            </a:endParaRPr>
          </a:p>
          <a:p>
            <a:pPr marL="971550" lvl="1" indent="-285750">
              <a:buFont typeface="Wingdings,Sans-Serif" panose="020B0604020202020204" pitchFamily="34" charset="0"/>
              <a:buChar char="v"/>
            </a:pPr>
            <a:r>
              <a:rPr lang="en-US" sz="1800" dirty="0">
                <a:latin typeface="Calibri Light"/>
                <a:cs typeface="Arial"/>
              </a:rPr>
              <a:t>Web scraping (</a:t>
            </a:r>
            <a:r>
              <a:rPr lang="en-US" sz="1800" err="1">
                <a:latin typeface="Calibri Light"/>
                <a:cs typeface="Arial"/>
              </a:rPr>
              <a:t>e.g</a:t>
            </a:r>
            <a:r>
              <a:rPr lang="en-US" sz="1800" dirty="0">
                <a:latin typeface="Calibri Light"/>
                <a:cs typeface="Arial"/>
              </a:rPr>
              <a:t>, Scrapy, beautiful soup, selenium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800" dirty="0">
              <a:latin typeface="Calibri Light"/>
              <a:ea typeface="+mn-lt"/>
              <a:cs typeface="+mn-lt"/>
            </a:endParaRPr>
          </a:p>
          <a:p>
            <a:endParaRPr lang="en-US" sz="3000" dirty="0">
              <a:latin typeface="Calibri Light"/>
              <a:cs typeface="Arial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879713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7B0A9-4685-DE55-984C-8FB6C27AE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Benefits of Python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67F07-0A87-FF2B-A422-24D64C0A49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97075"/>
            <a:ext cx="5181600" cy="49418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Data visualization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Data analysis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Automation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Artificial intelligence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Software development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Prototyping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 Light"/>
                <a:cs typeface="Calibri Light"/>
              </a:rPr>
              <a:t> </a:t>
            </a:r>
            <a:r>
              <a:rPr lang="en-US" dirty="0">
                <a:latin typeface="Calibri Light"/>
                <a:cs typeface="Arial"/>
              </a:rPr>
              <a:t>Web application</a:t>
            </a:r>
            <a:endParaRPr lang="en-US" dirty="0">
              <a:latin typeface="Calibri Light"/>
              <a:cs typeface="Calibri Light"/>
            </a:endParaRP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53C4A56B-3A4D-77FA-0EF2-432B5995D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0DDF8A1-5B80-6800-0D49-27D15C8D525C}"/>
              </a:ext>
            </a:extLst>
          </p:cNvPr>
          <p:cNvSpPr txBox="1">
            <a:spLocks/>
          </p:cNvSpPr>
          <p:nvPr/>
        </p:nvSpPr>
        <p:spPr>
          <a:xfrm>
            <a:off x="5286375" y="2044700"/>
            <a:ext cx="4895850" cy="3246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,Sans-Serif" panose="020B0604020202020204" pitchFamily="34" charset="0"/>
              <a:buChar char="q"/>
            </a:pPr>
            <a:r>
              <a:rPr lang="en-US" dirty="0">
                <a:latin typeface="Calibri Light"/>
                <a:cs typeface="Arial"/>
              </a:rPr>
              <a:t> Machine learning</a:t>
            </a:r>
          </a:p>
          <a:p>
            <a:pPr>
              <a:buFont typeface="Wingdings,Sans-Serif" panose="020B0604020202020204" pitchFamily="34" charset="0"/>
              <a:buChar char="q"/>
            </a:pPr>
            <a:r>
              <a:rPr lang="en-US" dirty="0">
                <a:latin typeface="Calibri Light"/>
                <a:cs typeface="Arial"/>
              </a:rPr>
              <a:t> System scripting</a:t>
            </a:r>
            <a:endParaRPr lang="en-US">
              <a:latin typeface="Calibri Light"/>
              <a:cs typeface="Arial"/>
            </a:endParaRPr>
          </a:p>
          <a:p>
            <a:pPr>
              <a:buFont typeface="Wingdings,Sans-Serif" panose="020B0604020202020204" pitchFamily="34" charset="0"/>
              <a:buChar char="q"/>
            </a:pPr>
            <a:r>
              <a:rPr lang="en-US" dirty="0">
                <a:latin typeface="Calibri Light"/>
                <a:cs typeface="Arial"/>
              </a:rPr>
              <a:t> Workflows</a:t>
            </a:r>
          </a:p>
          <a:p>
            <a:pPr>
              <a:buFont typeface="Wingdings,Sans-Serif" panose="020B0604020202020204" pitchFamily="34" charset="0"/>
              <a:buChar char="q"/>
            </a:pPr>
            <a:r>
              <a:rPr lang="en-US" dirty="0">
                <a:latin typeface="Calibri Light"/>
                <a:cs typeface="Arial"/>
              </a:rPr>
              <a:t> Mathematics</a:t>
            </a:r>
          </a:p>
          <a:p>
            <a:pPr>
              <a:buFont typeface="Wingdings,Sans-Serif" panose="020B0604020202020204" pitchFamily="34" charset="0"/>
              <a:buChar char="q"/>
            </a:pPr>
            <a:r>
              <a:rPr lang="en-US" dirty="0">
                <a:latin typeface="Calibri Light"/>
                <a:cs typeface="Arial"/>
              </a:rPr>
              <a:t> Web development </a:t>
            </a:r>
          </a:p>
          <a:p>
            <a:pPr marL="0" indent="0">
              <a:buNone/>
            </a:pPr>
            <a:r>
              <a:rPr lang="en-US" dirty="0">
                <a:latin typeface="Calibri Light"/>
                <a:cs typeface="Arial"/>
              </a:rPr>
              <a:t>    (server side</a:t>
            </a:r>
            <a:endParaRPr lang="en-US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4058708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92960-9DC7-6694-3792-CC29B18D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Types of Data Structures</a:t>
            </a: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034BB52B-1966-2F66-F6CD-E3DCA78A1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  <p:pic>
        <p:nvPicPr>
          <p:cNvPr id="6" name="Picture 5" descr="A diagram of data structures&#10;&#10;Description automatically generated">
            <a:extLst>
              <a:ext uri="{FF2B5EF4-FFF2-40B4-BE49-F238E27FC236}">
                <a16:creationId xmlns:a16="http://schemas.microsoft.com/office/drawing/2014/main" id="{6ED860A9-4623-F3B2-E305-5110FE41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1603647"/>
            <a:ext cx="8648700" cy="48889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A0E02C-242F-2D94-7B6A-C50701B6CFCA}"/>
              </a:ext>
            </a:extLst>
          </p:cNvPr>
          <p:cNvSpPr txBox="1"/>
          <p:nvPr/>
        </p:nvSpPr>
        <p:spPr>
          <a:xfrm>
            <a:off x="390525" y="2076450"/>
            <a:ext cx="20383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Basic (hold a single value)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B0A0F-77A5-DDAA-1A41-CC9C307629F5}"/>
              </a:ext>
            </a:extLst>
          </p:cNvPr>
          <p:cNvSpPr txBox="1"/>
          <p:nvPr/>
        </p:nvSpPr>
        <p:spPr>
          <a:xfrm>
            <a:off x="8620125" y="2076449"/>
            <a:ext cx="205740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Complex (hold multiple values)</a:t>
            </a:r>
          </a:p>
        </p:txBody>
      </p:sp>
    </p:spTree>
    <p:extLst>
      <p:ext uri="{BB962C8B-B14F-4D97-AF65-F5344CB8AC3E}">
        <p14:creationId xmlns:p14="http://schemas.microsoft.com/office/powerpoint/2010/main" val="4008100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06D7D-0DA9-5A30-2DB0-5E07F8612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425" y="7937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/>
                <a:cs typeface="Calibri"/>
              </a:rPr>
              <a:t>Types of Python Functions</a:t>
            </a: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A72FEC19-064F-B06E-8507-0B28823B7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  <p:pic>
        <p:nvPicPr>
          <p:cNvPr id="4" name="Picture 3" descr="Learn About Functions In Python">
            <a:extLst>
              <a:ext uri="{FF2B5EF4-FFF2-40B4-BE49-F238E27FC236}">
                <a16:creationId xmlns:a16="http://schemas.microsoft.com/office/drawing/2014/main" id="{805F9EF2-90F9-A18D-47F1-2FB2FABC1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535380"/>
            <a:ext cx="5895974" cy="4768315"/>
          </a:xfrm>
          <a:prstGeom prst="rect">
            <a:avLst/>
          </a:prstGeom>
        </p:spPr>
      </p:pic>
      <p:pic>
        <p:nvPicPr>
          <p:cNvPr id="6" name="Picture 5" descr="Data Structures in Python— A Brief Introduction | by Sowmya Krishnan |  Towards Data Science">
            <a:extLst>
              <a:ext uri="{FF2B5EF4-FFF2-40B4-BE49-F238E27FC236}">
                <a16:creationId xmlns:a16="http://schemas.microsoft.com/office/drawing/2014/main" id="{09DDF852-0A1A-A6F8-EFE8-F660AC7D0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1326661"/>
            <a:ext cx="4876799" cy="358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13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3FD4-E85F-F688-4E9C-8B11C692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alibri"/>
                <a:ea typeface="+mj-lt"/>
                <a:cs typeface="+mj-lt"/>
              </a:rPr>
              <a:t>Data structures in Python</a:t>
            </a:r>
            <a:endParaRPr lang="en-US" b="1">
              <a:latin typeface="Calibri"/>
              <a:cs typeface="Calibri"/>
            </a:endParaRPr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7D41C035-507D-87D8-2CA0-2BE66986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  <p:pic>
        <p:nvPicPr>
          <p:cNvPr id="4" name="Picture 3" descr="Basic Data Types in Python: A Quick Exploration – Real Python">
            <a:extLst>
              <a:ext uri="{FF2B5EF4-FFF2-40B4-BE49-F238E27FC236}">
                <a16:creationId xmlns:a16="http://schemas.microsoft.com/office/drawing/2014/main" id="{8F1DA536-6387-03C4-3DC5-D7650A815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581150"/>
            <a:ext cx="86677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73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811-0723-5E72-55ED-452F4FFB9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Characteristics of Python</a:t>
            </a:r>
            <a:br>
              <a:rPr lang="en-US" b="1" dirty="0">
                <a:ea typeface="+mj-lt"/>
                <a:cs typeface="+mj-lt"/>
              </a:rPr>
            </a:br>
            <a:r>
              <a:rPr lang="en-US" b="1" dirty="0">
                <a:ea typeface="+mj-lt"/>
                <a:cs typeface="+mj-lt"/>
              </a:rPr>
              <a:t>Data Structures</a:t>
            </a:r>
            <a:endParaRPr lang="en-US" dirty="0">
              <a:ea typeface="+mj-lt"/>
              <a:cs typeface="+mj-lt"/>
            </a:endParaRPr>
          </a:p>
          <a:p>
            <a:endParaRPr lang="en-US" dirty="0"/>
          </a:p>
        </p:txBody>
      </p:sp>
      <p:pic>
        <p:nvPicPr>
          <p:cNvPr id="5" name="Picture 4" descr="A logo with a bird and text&#10;&#10;Description automatically generated">
            <a:extLst>
              <a:ext uri="{FF2B5EF4-FFF2-40B4-BE49-F238E27FC236}">
                <a16:creationId xmlns:a16="http://schemas.microsoft.com/office/drawing/2014/main" id="{8083D702-93D9-CD19-B3F7-4036A35FD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269" y="5295900"/>
            <a:ext cx="2167736" cy="1476375"/>
          </a:xfrm>
          <a:prstGeom prst="rect">
            <a:avLst/>
          </a:prstGeom>
        </p:spPr>
      </p:pic>
      <p:pic>
        <p:nvPicPr>
          <p:cNvPr id="7" name="Picture 6" descr="Python Data Types and Data Structures for DevOps">
            <a:extLst>
              <a:ext uri="{FF2B5EF4-FFF2-40B4-BE49-F238E27FC236}">
                <a16:creationId xmlns:a16="http://schemas.microsoft.com/office/drawing/2014/main" id="{765CADE8-449C-664F-778E-DD0DA9D74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1710367"/>
            <a:ext cx="6724647" cy="3761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391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2024 Data Science &amp; AI Symposium</vt:lpstr>
      <vt:lpstr>Instructors and Teaching Assistants</vt:lpstr>
      <vt:lpstr>Outline</vt:lpstr>
      <vt:lpstr>Why Python?</vt:lpstr>
      <vt:lpstr>Benefits of Python Programming</vt:lpstr>
      <vt:lpstr>Types of Data Structures</vt:lpstr>
      <vt:lpstr>Types of Python Functions</vt:lpstr>
      <vt:lpstr>Data structures in Python</vt:lpstr>
      <vt:lpstr> Characteristics of Python Data Structures </vt:lpstr>
      <vt:lpstr>Q/A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435</cp:revision>
  <dcterms:created xsi:type="dcterms:W3CDTF">2024-06-29T04:20:50Z</dcterms:created>
  <dcterms:modified xsi:type="dcterms:W3CDTF">2024-06-29T07:45:08Z</dcterms:modified>
</cp:coreProperties>
</file>