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6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0601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041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9733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5569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8347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5257336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50409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82619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534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0465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2726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0391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8837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5856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9817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1086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78F2-ACF7-4E6D-9E52-7D9705D29296}" type="datetimeFigureOut">
              <a:rPr lang="en-NG" smtClean="0"/>
              <a:t>27/06/2024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D89BD9-D2AD-4707-A919-9F7906840BD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7581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30C6-0806-4F1D-977B-AFA577F7D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OOP in Python</a:t>
            </a:r>
            <a:endParaRPr lang="en-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A8EB5-1F10-4703-B325-DEB9C5CF7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Object-Oriented Programming (OOP) is a programming paradigm based on the concept of objects, which can contain data and code.</a:t>
            </a:r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72159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C385-AC75-4FAF-93A8-64DD011B3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545"/>
            <a:ext cx="9144000" cy="113607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Abstraction</a:t>
            </a: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ABB65-AE13-498B-AAF9-1B3E15994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4617"/>
            <a:ext cx="9144000" cy="5444837"/>
          </a:xfrm>
        </p:spPr>
        <p:txBody>
          <a:bodyPr/>
          <a:lstStyle/>
          <a:p>
            <a:r>
              <a:rPr lang="en-GB" dirty="0"/>
              <a:t>Abstraction hides the complex implementation details of an object and exposes only the necessary parts.</a:t>
            </a:r>
          </a:p>
          <a:p>
            <a:r>
              <a:rPr lang="en-GB" dirty="0">
                <a:solidFill>
                  <a:srgbClr val="FF0000"/>
                </a:solidFill>
              </a:rPr>
              <a:t>Code Example:</a:t>
            </a:r>
          </a:p>
          <a:p>
            <a:r>
              <a:rPr lang="en-GB" dirty="0"/>
              <a:t>from </a:t>
            </a:r>
            <a:r>
              <a:rPr lang="en-GB" dirty="0" err="1"/>
              <a:t>abc</a:t>
            </a:r>
            <a:r>
              <a:rPr lang="en-GB" dirty="0"/>
              <a:t> import ABC, </a:t>
            </a:r>
            <a:r>
              <a:rPr lang="en-GB" dirty="0" err="1"/>
              <a:t>abstractmethod</a:t>
            </a:r>
            <a:endParaRPr lang="en-GB" dirty="0"/>
          </a:p>
          <a:p>
            <a:endParaRPr lang="en-GB" dirty="0"/>
          </a:p>
          <a:p>
            <a:r>
              <a:rPr lang="en-GB" dirty="0"/>
              <a:t>class Animal(ABC):</a:t>
            </a:r>
          </a:p>
          <a:p>
            <a:r>
              <a:rPr lang="en-GB" dirty="0"/>
              <a:t>    @abstractmethod</a:t>
            </a:r>
          </a:p>
          <a:p>
            <a:r>
              <a:rPr lang="en-GB" dirty="0"/>
              <a:t>    def sound(self):</a:t>
            </a:r>
          </a:p>
          <a:p>
            <a:r>
              <a:rPr lang="en-GB" dirty="0"/>
              <a:t>        pass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06553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1F5D-C796-4CEE-A044-94631283A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Example: Creating a Class</a:t>
            </a: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359E7-0278-4B0B-8286-2A1FDB5581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Example: Creating a simple class in Python to represent a Car object.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8433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6348-DB87-4DBB-A277-8AA47AD10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Conclusion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08833-A590-4BD4-9063-EE18F01DD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OOP in Python allows for more organized and reusable code. It is a powerful tool for modern programming.</a:t>
            </a:r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1914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94DA2-8705-4219-BD7A-DDD24E9AF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E39C2-1AD3-421B-8F35-FAEEF1605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0"/>
            <a:ext cx="9270230" cy="6858000"/>
          </a:xfrm>
        </p:spPr>
      </p:pic>
    </p:spTree>
    <p:extLst>
      <p:ext uri="{BB962C8B-B14F-4D97-AF65-F5344CB8AC3E}">
        <p14:creationId xmlns:p14="http://schemas.microsoft.com/office/powerpoint/2010/main" val="238818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C242-82F8-41FA-8BA8-83DC64C9C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237"/>
            <a:ext cx="9144000" cy="1468582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Classes and Objects</a:t>
            </a: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52D9D-A173-4DE2-8289-B47401109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6727"/>
            <a:ext cx="9144000" cy="3041073"/>
          </a:xfrm>
        </p:spPr>
        <p:txBody>
          <a:bodyPr>
            <a:normAutofit fontScale="25000" lnSpcReduction="20000"/>
          </a:bodyPr>
          <a:lstStyle/>
          <a:p>
            <a:r>
              <a:rPr lang="en-GB" sz="8000" dirty="0"/>
              <a:t>A class is a blueprint for creating objects. An object is an instance of a class.</a:t>
            </a:r>
          </a:p>
          <a:p>
            <a:endParaRPr lang="en-GB" sz="8000" dirty="0"/>
          </a:p>
          <a:p>
            <a:r>
              <a:rPr lang="en-GB" sz="8000" dirty="0"/>
              <a:t>class Dog:</a:t>
            </a:r>
          </a:p>
          <a:p>
            <a:r>
              <a:rPr lang="en-GB" sz="8000" dirty="0"/>
              <a:t>    def __</a:t>
            </a:r>
            <a:r>
              <a:rPr lang="en-GB" sz="8000" dirty="0" err="1"/>
              <a:t>init</a:t>
            </a:r>
            <a:r>
              <a:rPr lang="en-GB" sz="8000" dirty="0"/>
              <a:t>__(self, name, age):</a:t>
            </a:r>
          </a:p>
          <a:p>
            <a:r>
              <a:rPr lang="en-GB" sz="8000" dirty="0"/>
              <a:t>        self.name = name</a:t>
            </a:r>
          </a:p>
          <a:p>
            <a:r>
              <a:rPr lang="en-GB" sz="8000" dirty="0"/>
              <a:t>        </a:t>
            </a:r>
            <a:r>
              <a:rPr lang="en-GB" sz="8000" dirty="0" err="1"/>
              <a:t>self.age</a:t>
            </a:r>
            <a:r>
              <a:rPr lang="en-GB" sz="8000" dirty="0"/>
              <a:t> = age</a:t>
            </a:r>
          </a:p>
          <a:p>
            <a:r>
              <a:rPr lang="en-GB" sz="8000" dirty="0"/>
              <a:t>        </a:t>
            </a:r>
          </a:p>
          <a:p>
            <a:r>
              <a:rPr lang="en-GB" sz="8000" dirty="0" err="1"/>
              <a:t>my_dog</a:t>
            </a:r>
            <a:r>
              <a:rPr lang="en-GB" sz="8000" dirty="0"/>
              <a:t> = Dog("Buddy", 3)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890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7F7A9-EB51-450B-B7AD-C3F362EDD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90946"/>
            <a:ext cx="7766936" cy="10969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Attributes</a:t>
            </a: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92BA8-C559-42BF-998E-F5A761D4D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593273"/>
            <a:ext cx="8218825" cy="480752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Attributes are variables that belong to an object or class. They define the properties of the object.</a:t>
            </a:r>
          </a:p>
          <a:p>
            <a:r>
              <a:rPr lang="en-GB" dirty="0"/>
              <a:t>Attributes that are specific to each instance of a class. They are defined within methods, typically within the ‘_</a:t>
            </a:r>
            <a:r>
              <a:rPr lang="en-GB" dirty="0" err="1"/>
              <a:t>init</a:t>
            </a:r>
            <a:r>
              <a:rPr lang="en-GB" dirty="0"/>
              <a:t>_’ method, and are prefixed with ‘self’ to indicate that they belong to the instance.</a:t>
            </a:r>
          </a:p>
          <a:p>
            <a:endParaRPr lang="en-GB" dirty="0"/>
          </a:p>
          <a:p>
            <a:r>
              <a:rPr lang="en-GB" dirty="0"/>
              <a:t>class Dog:</a:t>
            </a:r>
          </a:p>
          <a:p>
            <a:r>
              <a:rPr lang="en-GB" dirty="0"/>
              <a:t>    def __</a:t>
            </a:r>
            <a:r>
              <a:rPr lang="en-GB" dirty="0" err="1"/>
              <a:t>init</a:t>
            </a:r>
            <a:r>
              <a:rPr lang="en-GB" dirty="0"/>
              <a:t>__(self, name, age):</a:t>
            </a:r>
          </a:p>
          <a:p>
            <a:r>
              <a:rPr lang="en-GB" dirty="0"/>
              <a:t>        self.name = name</a:t>
            </a:r>
          </a:p>
          <a:p>
            <a:r>
              <a:rPr lang="en-GB" dirty="0"/>
              <a:t>        </a:t>
            </a:r>
            <a:r>
              <a:rPr lang="en-GB" dirty="0" err="1"/>
              <a:t>self.age</a:t>
            </a:r>
            <a:r>
              <a:rPr lang="en-GB" dirty="0"/>
              <a:t> = age</a:t>
            </a:r>
          </a:p>
          <a:p>
            <a:endParaRPr lang="en-GB" dirty="0"/>
          </a:p>
          <a:p>
            <a:r>
              <a:rPr lang="en-GB" dirty="0" err="1"/>
              <a:t>my_dog</a:t>
            </a:r>
            <a:r>
              <a:rPr lang="en-GB" dirty="0"/>
              <a:t> = Dog("Buddy", 5)</a:t>
            </a:r>
          </a:p>
          <a:p>
            <a:r>
              <a:rPr lang="en-GB" dirty="0"/>
              <a:t>print(my_dog.name)  # Output: Buddy</a:t>
            </a:r>
          </a:p>
          <a:p>
            <a:r>
              <a:rPr lang="en-GB" dirty="0"/>
              <a:t>print(</a:t>
            </a:r>
            <a:r>
              <a:rPr lang="en-GB" dirty="0" err="1"/>
              <a:t>my_dog.age</a:t>
            </a:r>
            <a:r>
              <a:rPr lang="en-GB" dirty="0"/>
              <a:t>)   # Output: 5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43414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65125-1749-4F64-BBE6-160175A7A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Methods</a:t>
            </a: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1F92F-1B49-4C07-A7A6-D781E2935A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Methods are functions that belong to an object or class. They define the behaviors of the object.</a:t>
            </a:r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3117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40FC-03C5-469D-B96E-F76C2E11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48446-53F7-459B-8539-83DF21627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964"/>
            <a:ext cx="10087648" cy="6664036"/>
          </a:xfrm>
        </p:spPr>
      </p:pic>
    </p:spTree>
    <p:extLst>
      <p:ext uri="{BB962C8B-B14F-4D97-AF65-F5344CB8AC3E}">
        <p14:creationId xmlns:p14="http://schemas.microsoft.com/office/powerpoint/2010/main" val="624523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00EE-61F6-4B2F-898A-DBB56E82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3040"/>
            <a:ext cx="9144000" cy="13648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Inheritance</a:t>
            </a: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D764B-7883-4C15-A580-2F9BE89BD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31818"/>
            <a:ext cx="8049491" cy="4752109"/>
          </a:xfrm>
        </p:spPr>
        <p:txBody>
          <a:bodyPr>
            <a:normAutofit/>
          </a:bodyPr>
          <a:lstStyle/>
          <a:p>
            <a:r>
              <a:rPr lang="en-GB" dirty="0"/>
              <a:t>Inheritance allows a class to inherit attributes and methods from another class.</a:t>
            </a:r>
          </a:p>
          <a:p>
            <a:endParaRPr lang="en-GB" dirty="0"/>
          </a:p>
          <a:p>
            <a:r>
              <a:rPr lang="en-GB" b="1" dirty="0">
                <a:solidFill>
                  <a:srgbClr val="FF0000"/>
                </a:solidFill>
              </a:rPr>
              <a:t>Code Example:</a:t>
            </a:r>
          </a:p>
          <a:p>
            <a:r>
              <a:rPr lang="en-GB" dirty="0"/>
              <a:t>class Animal:</a:t>
            </a:r>
          </a:p>
          <a:p>
            <a:r>
              <a:rPr lang="en-GB" dirty="0"/>
              <a:t>    def __</a:t>
            </a:r>
            <a:r>
              <a:rPr lang="en-GB" dirty="0" err="1"/>
              <a:t>init</a:t>
            </a:r>
            <a:r>
              <a:rPr lang="en-GB" dirty="0"/>
              <a:t>__(self, name):</a:t>
            </a:r>
          </a:p>
          <a:p>
            <a:r>
              <a:rPr lang="en-GB" dirty="0"/>
              <a:t>        self.name = name</a:t>
            </a:r>
          </a:p>
          <a:p>
            <a:endParaRPr lang="en-GB" dirty="0"/>
          </a:p>
          <a:p>
            <a:r>
              <a:rPr lang="en-GB" dirty="0"/>
              <a:t>class Dog(Animal):</a:t>
            </a:r>
          </a:p>
          <a:p>
            <a:r>
              <a:rPr lang="en-GB" dirty="0"/>
              <a:t>    def __</a:t>
            </a:r>
            <a:r>
              <a:rPr lang="en-GB" dirty="0" err="1"/>
              <a:t>init</a:t>
            </a:r>
            <a:r>
              <a:rPr lang="en-GB" dirty="0"/>
              <a:t>__(self, name, breed):</a:t>
            </a:r>
          </a:p>
          <a:p>
            <a:r>
              <a:rPr lang="en-GB" dirty="0"/>
              <a:t>        super().__</a:t>
            </a:r>
            <a:r>
              <a:rPr lang="en-GB" dirty="0" err="1"/>
              <a:t>init</a:t>
            </a:r>
            <a:r>
              <a:rPr lang="en-GB" dirty="0"/>
              <a:t>__(name)</a:t>
            </a:r>
          </a:p>
          <a:p>
            <a:r>
              <a:rPr lang="en-GB" dirty="0"/>
              <a:t>        </a:t>
            </a:r>
            <a:r>
              <a:rPr lang="en-GB" dirty="0" err="1"/>
              <a:t>self.breed</a:t>
            </a:r>
            <a:r>
              <a:rPr lang="en-GB" dirty="0"/>
              <a:t> = breed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0114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7BD3-2F33-478E-92FF-CEA50C3EE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819"/>
            <a:ext cx="9144000" cy="1981200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Polymorphism</a:t>
            </a: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0119B4-EB6F-4C44-90B0-47C292454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491" y="2382982"/>
            <a:ext cx="8285017" cy="4073236"/>
          </a:xfrm>
        </p:spPr>
        <p:txBody>
          <a:bodyPr>
            <a:normAutofit fontScale="77500" lnSpcReduction="20000"/>
          </a:bodyPr>
          <a:lstStyle/>
          <a:p>
            <a:r>
              <a:rPr lang="en-GB" sz="2100" dirty="0"/>
              <a:t>Polymorphism allows objects of different classes to be treated as objects of a common superclass.</a:t>
            </a:r>
          </a:p>
          <a:p>
            <a:r>
              <a:rPr lang="en-GB" sz="2100" dirty="0">
                <a:solidFill>
                  <a:srgbClr val="FF0000"/>
                </a:solidFill>
              </a:rPr>
              <a:t>Code Example:</a:t>
            </a:r>
          </a:p>
          <a:p>
            <a:r>
              <a:rPr lang="en-GB" sz="2100" dirty="0"/>
              <a:t>class Bird:</a:t>
            </a:r>
          </a:p>
          <a:p>
            <a:r>
              <a:rPr lang="en-GB" sz="2100" dirty="0"/>
              <a:t>    def sound(self):</a:t>
            </a:r>
          </a:p>
          <a:p>
            <a:r>
              <a:rPr lang="en-GB" sz="2100" dirty="0"/>
              <a:t>        print("Chirp")</a:t>
            </a:r>
          </a:p>
          <a:p>
            <a:r>
              <a:rPr lang="en-GB" sz="2100" dirty="0"/>
              <a:t>        </a:t>
            </a:r>
          </a:p>
          <a:p>
            <a:r>
              <a:rPr lang="en-GB" sz="2100" dirty="0"/>
              <a:t>class Dog:</a:t>
            </a:r>
          </a:p>
          <a:p>
            <a:r>
              <a:rPr lang="en-GB" sz="2100" dirty="0"/>
              <a:t>    def sound(self):</a:t>
            </a:r>
          </a:p>
          <a:p>
            <a:r>
              <a:rPr lang="en-GB" sz="2100" dirty="0"/>
              <a:t>        print("Bark")</a:t>
            </a:r>
          </a:p>
          <a:p>
            <a:endParaRPr lang="en-GB" sz="2100" dirty="0"/>
          </a:p>
          <a:p>
            <a:r>
              <a:rPr lang="en-GB" sz="2100" dirty="0"/>
              <a:t>for animal in (Bird(), Dog()):</a:t>
            </a:r>
          </a:p>
          <a:p>
            <a:r>
              <a:rPr lang="en-GB" sz="2100" dirty="0"/>
              <a:t>    </a:t>
            </a:r>
            <a:r>
              <a:rPr lang="en-GB" sz="2100" dirty="0" err="1"/>
              <a:t>animal.sound</a:t>
            </a:r>
            <a:r>
              <a:rPr lang="en-GB" sz="2100" dirty="0"/>
              <a:t>()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6495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30D11-C7C8-4860-B777-FFAFAA1DC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965"/>
            <a:ext cx="9144000" cy="117763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Encapsulation</a:t>
            </a:r>
            <a:endParaRPr lang="en-NG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E7754-BDFC-4D54-BB61-DE6CFE9B5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4682836"/>
          </a:xfrm>
        </p:spPr>
        <p:txBody>
          <a:bodyPr/>
          <a:lstStyle/>
          <a:p>
            <a:r>
              <a:rPr lang="en-GB" dirty="0"/>
              <a:t>Encapsulation restricts access to certain components of an object, protecting the object's integrity.</a:t>
            </a:r>
          </a:p>
          <a:p>
            <a:r>
              <a:rPr lang="en-GB" dirty="0">
                <a:solidFill>
                  <a:srgbClr val="FF0000"/>
                </a:solidFill>
              </a:rPr>
              <a:t>Code Example:</a:t>
            </a:r>
          </a:p>
          <a:p>
            <a:r>
              <a:rPr lang="en-GB" dirty="0"/>
              <a:t>class Car:</a:t>
            </a:r>
          </a:p>
          <a:p>
            <a:r>
              <a:rPr lang="en-GB" dirty="0"/>
              <a:t>    def __</a:t>
            </a:r>
            <a:r>
              <a:rPr lang="en-GB" dirty="0" err="1"/>
              <a:t>init</a:t>
            </a:r>
            <a:r>
              <a:rPr lang="en-GB" dirty="0"/>
              <a:t>__(self, model, year):</a:t>
            </a:r>
          </a:p>
          <a:p>
            <a:r>
              <a:rPr lang="en-GB" dirty="0"/>
              <a:t>        </a:t>
            </a:r>
            <a:r>
              <a:rPr lang="en-GB" dirty="0" err="1"/>
              <a:t>self.__model</a:t>
            </a:r>
            <a:r>
              <a:rPr lang="en-GB" dirty="0"/>
              <a:t> = model</a:t>
            </a:r>
          </a:p>
          <a:p>
            <a:r>
              <a:rPr lang="en-GB" dirty="0"/>
              <a:t>        </a:t>
            </a:r>
            <a:r>
              <a:rPr lang="en-GB" dirty="0" err="1"/>
              <a:t>self.__year</a:t>
            </a:r>
            <a:r>
              <a:rPr lang="en-GB" dirty="0"/>
              <a:t> = year</a:t>
            </a:r>
          </a:p>
          <a:p>
            <a:r>
              <a:rPr lang="en-GB" dirty="0"/>
              <a:t>        </a:t>
            </a:r>
          </a:p>
          <a:p>
            <a:r>
              <a:rPr lang="en-GB" dirty="0"/>
              <a:t>    def </a:t>
            </a:r>
            <a:r>
              <a:rPr lang="en-GB" dirty="0" err="1"/>
              <a:t>get_model</a:t>
            </a:r>
            <a:r>
              <a:rPr lang="en-GB" dirty="0"/>
              <a:t>(self):</a:t>
            </a:r>
          </a:p>
          <a:p>
            <a:r>
              <a:rPr lang="en-GB" dirty="0"/>
              <a:t>        return </a:t>
            </a:r>
            <a:r>
              <a:rPr lang="en-GB" dirty="0" err="1"/>
              <a:t>self.__model</a:t>
            </a:r>
            <a:endParaRPr lang="en-GB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0129101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494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Introduction to OOP in Python</vt:lpstr>
      <vt:lpstr>PowerPoint Presentation</vt:lpstr>
      <vt:lpstr>Classes and Objects</vt:lpstr>
      <vt:lpstr>Attributes</vt:lpstr>
      <vt:lpstr>Methods</vt:lpstr>
      <vt:lpstr>PowerPoint Presentation</vt:lpstr>
      <vt:lpstr>Inheritance</vt:lpstr>
      <vt:lpstr>Polymorphism</vt:lpstr>
      <vt:lpstr>Encapsulation</vt:lpstr>
      <vt:lpstr>Abstraction</vt:lpstr>
      <vt:lpstr>Example: Creating a Class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 in Python</dc:title>
  <dc:creator>OXBRIDGE 02</dc:creator>
  <cp:lastModifiedBy>OXBRIDGE 02</cp:lastModifiedBy>
  <cp:revision>4</cp:revision>
  <dcterms:created xsi:type="dcterms:W3CDTF">2024-06-27T08:38:05Z</dcterms:created>
  <dcterms:modified xsi:type="dcterms:W3CDTF">2024-06-27T08:59:59Z</dcterms:modified>
</cp:coreProperties>
</file>