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3" r:id="rId1"/>
  </p:sldMasterIdLst>
  <p:notesMasterIdLst>
    <p:notesMasterId r:id="rId11"/>
  </p:notesMasterIdLst>
  <p:sldIdLst>
    <p:sldId id="278" r:id="rId2"/>
    <p:sldId id="256" r:id="rId3"/>
    <p:sldId id="269" r:id="rId4"/>
    <p:sldId id="271" r:id="rId5"/>
    <p:sldId id="273" r:id="rId6"/>
    <p:sldId id="272" r:id="rId7"/>
    <p:sldId id="270" r:id="rId8"/>
    <p:sldId id="276" r:id="rId9"/>
    <p:sldId id="277"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lex" initials="a" lastIdx="1" clrIdx="0">
    <p:extLst>
      <p:ext uri="{19B8F6BF-5375-455C-9EA6-DF929625EA0E}">
        <p15:presenceInfo xmlns:p15="http://schemas.microsoft.com/office/powerpoint/2012/main" userId="alex"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45"/>
  </p:normalViewPr>
  <p:slideViewPr>
    <p:cSldViewPr snapToGrid="0">
      <p:cViewPr varScale="1">
        <p:scale>
          <a:sx n="113" d="100"/>
          <a:sy n="113" d="100"/>
        </p:scale>
        <p:origin x="544"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A7B13EE-AD6A-4F97-8506-35146A0F7B63}" type="datetimeFigureOut">
              <a:rPr lang="en-US" smtClean="0"/>
              <a:t>7/16/25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CAD01D-664A-4D38-99F7-A221F8E66C2A}" type="slidenum">
              <a:rPr lang="en-US" smtClean="0"/>
              <a:t>‹#›</a:t>
            </a:fld>
            <a:endParaRPr lang="en-US"/>
          </a:p>
        </p:txBody>
      </p:sp>
    </p:spTree>
    <p:extLst>
      <p:ext uri="{BB962C8B-B14F-4D97-AF65-F5344CB8AC3E}">
        <p14:creationId xmlns:p14="http://schemas.microsoft.com/office/powerpoint/2010/main" val="36340861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Good afternoon everyone!</a:t>
            </a:r>
          </a:p>
          <a:p>
            <a:endParaRPr lang="en-US"/>
          </a:p>
          <a:p>
            <a:r>
              <a:rPr lang="en-US"/>
              <a:t>Thank you for being here today. </a:t>
            </a:r>
          </a:p>
          <a:p>
            <a:endParaRPr lang="en-US"/>
          </a:p>
          <a:p>
            <a:r>
              <a:rPr lang="en-US"/>
              <a:t>We are Bio-PrecisionAI  we’re passionate about changing the game in drug discovery using AI.  Right now, we’re focused on developing small drug molecules for Parkinson’s disease, a condition that impacts over 10 million people worldwide and still doesn’t have a cure.</a:t>
            </a:r>
          </a:p>
          <a:p>
            <a:endParaRPr lang="en-US"/>
          </a:p>
          <a:p>
            <a:r>
              <a:rPr lang="en-US"/>
              <a:t>Our AI platform is designed to accelerate drug discovery, improve treatment outcomes, and address the urgent needs of patients. Now, we’d like to take you through how we’re turning this vision into reality.</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463528-2D63-0248-8D45-A49C44F4463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572A8EE-C522-EF74-1D81-C3051E7CBDD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BAE6C21-8625-B6BF-607D-9667535FB63A}"/>
              </a:ext>
            </a:extLst>
          </p:cNvPr>
          <p:cNvSpPr>
            <a:spLocks noGrp="1"/>
          </p:cNvSpPr>
          <p:nvPr>
            <p:ph type="dt" sz="half" idx="10"/>
          </p:nvPr>
        </p:nvSpPr>
        <p:spPr/>
        <p:txBody>
          <a:bodyPr/>
          <a:lstStyle/>
          <a:p>
            <a:fld id="{E23878F2-ACF7-4E6D-9E52-7D9705D29296}" type="datetimeFigureOut">
              <a:rPr lang="en-NG" smtClean="0"/>
              <a:t>7/16/25</a:t>
            </a:fld>
            <a:endParaRPr lang="en-NG"/>
          </a:p>
        </p:txBody>
      </p:sp>
      <p:sp>
        <p:nvSpPr>
          <p:cNvPr id="5" name="Footer Placeholder 4">
            <a:extLst>
              <a:ext uri="{FF2B5EF4-FFF2-40B4-BE49-F238E27FC236}">
                <a16:creationId xmlns:a16="http://schemas.microsoft.com/office/drawing/2014/main" id="{D26F1063-11A4-4647-0220-4D4B5720BD31}"/>
              </a:ext>
            </a:extLst>
          </p:cNvPr>
          <p:cNvSpPr>
            <a:spLocks noGrp="1"/>
          </p:cNvSpPr>
          <p:nvPr>
            <p:ph type="ftr" sz="quarter" idx="11"/>
          </p:nvPr>
        </p:nvSpPr>
        <p:spPr/>
        <p:txBody>
          <a:bodyPr/>
          <a:lstStyle/>
          <a:p>
            <a:endParaRPr lang="en-NG"/>
          </a:p>
        </p:txBody>
      </p:sp>
      <p:sp>
        <p:nvSpPr>
          <p:cNvPr id="6" name="Slide Number Placeholder 5">
            <a:extLst>
              <a:ext uri="{FF2B5EF4-FFF2-40B4-BE49-F238E27FC236}">
                <a16:creationId xmlns:a16="http://schemas.microsoft.com/office/drawing/2014/main" id="{CA983F86-488A-9851-B3B9-04FA51C125B8}"/>
              </a:ext>
            </a:extLst>
          </p:cNvPr>
          <p:cNvSpPr>
            <a:spLocks noGrp="1"/>
          </p:cNvSpPr>
          <p:nvPr>
            <p:ph type="sldNum" sz="quarter" idx="12"/>
          </p:nvPr>
        </p:nvSpPr>
        <p:spPr/>
        <p:txBody>
          <a:bodyPr/>
          <a:lstStyle/>
          <a:p>
            <a:fld id="{16D89BD9-D2AD-4707-A919-9F7906840BDF}" type="slidenum">
              <a:rPr lang="en-NG" smtClean="0"/>
              <a:t>‹#›</a:t>
            </a:fld>
            <a:endParaRPr lang="en-NG"/>
          </a:p>
        </p:txBody>
      </p:sp>
    </p:spTree>
    <p:extLst>
      <p:ext uri="{BB962C8B-B14F-4D97-AF65-F5344CB8AC3E}">
        <p14:creationId xmlns:p14="http://schemas.microsoft.com/office/powerpoint/2010/main" val="6876494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EA31FA-3949-3724-5468-FB438FE5D04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265A3E2-22D2-8D05-C7E9-D5FBEFB25C7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FB5B13F-354B-5D8E-87F4-E60E062F2E1A}"/>
              </a:ext>
            </a:extLst>
          </p:cNvPr>
          <p:cNvSpPr>
            <a:spLocks noGrp="1"/>
          </p:cNvSpPr>
          <p:nvPr>
            <p:ph type="dt" sz="half" idx="10"/>
          </p:nvPr>
        </p:nvSpPr>
        <p:spPr/>
        <p:txBody>
          <a:bodyPr/>
          <a:lstStyle/>
          <a:p>
            <a:fld id="{E23878F2-ACF7-4E6D-9E52-7D9705D29296}" type="datetimeFigureOut">
              <a:rPr lang="en-NG" smtClean="0"/>
              <a:t>7/16/25</a:t>
            </a:fld>
            <a:endParaRPr lang="en-NG"/>
          </a:p>
        </p:txBody>
      </p:sp>
      <p:sp>
        <p:nvSpPr>
          <p:cNvPr id="5" name="Footer Placeholder 4">
            <a:extLst>
              <a:ext uri="{FF2B5EF4-FFF2-40B4-BE49-F238E27FC236}">
                <a16:creationId xmlns:a16="http://schemas.microsoft.com/office/drawing/2014/main" id="{5E949E1B-CE31-46C8-D505-44AD8C8A6F4B}"/>
              </a:ext>
            </a:extLst>
          </p:cNvPr>
          <p:cNvSpPr>
            <a:spLocks noGrp="1"/>
          </p:cNvSpPr>
          <p:nvPr>
            <p:ph type="ftr" sz="quarter" idx="11"/>
          </p:nvPr>
        </p:nvSpPr>
        <p:spPr/>
        <p:txBody>
          <a:bodyPr/>
          <a:lstStyle/>
          <a:p>
            <a:endParaRPr lang="en-NG"/>
          </a:p>
        </p:txBody>
      </p:sp>
      <p:sp>
        <p:nvSpPr>
          <p:cNvPr id="6" name="Slide Number Placeholder 5">
            <a:extLst>
              <a:ext uri="{FF2B5EF4-FFF2-40B4-BE49-F238E27FC236}">
                <a16:creationId xmlns:a16="http://schemas.microsoft.com/office/drawing/2014/main" id="{FE2EBA17-2929-AE89-9C9E-991C8E4C9F32}"/>
              </a:ext>
            </a:extLst>
          </p:cNvPr>
          <p:cNvSpPr>
            <a:spLocks noGrp="1"/>
          </p:cNvSpPr>
          <p:nvPr>
            <p:ph type="sldNum" sz="quarter" idx="12"/>
          </p:nvPr>
        </p:nvSpPr>
        <p:spPr/>
        <p:txBody>
          <a:bodyPr/>
          <a:lstStyle/>
          <a:p>
            <a:fld id="{16D89BD9-D2AD-4707-A919-9F7906840BDF}" type="slidenum">
              <a:rPr lang="en-NG" smtClean="0"/>
              <a:t>‹#›</a:t>
            </a:fld>
            <a:endParaRPr lang="en-NG"/>
          </a:p>
        </p:txBody>
      </p:sp>
    </p:spTree>
    <p:extLst>
      <p:ext uri="{BB962C8B-B14F-4D97-AF65-F5344CB8AC3E}">
        <p14:creationId xmlns:p14="http://schemas.microsoft.com/office/powerpoint/2010/main" val="41889698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734D56E-0E88-1EA6-E647-1B0D51B86E7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E7B8873-C1EA-408D-511B-DA7BCC2FD64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077E22D-A096-0EB7-F173-B378BD74052E}"/>
              </a:ext>
            </a:extLst>
          </p:cNvPr>
          <p:cNvSpPr>
            <a:spLocks noGrp="1"/>
          </p:cNvSpPr>
          <p:nvPr>
            <p:ph type="dt" sz="half" idx="10"/>
          </p:nvPr>
        </p:nvSpPr>
        <p:spPr/>
        <p:txBody>
          <a:bodyPr/>
          <a:lstStyle/>
          <a:p>
            <a:fld id="{E23878F2-ACF7-4E6D-9E52-7D9705D29296}" type="datetimeFigureOut">
              <a:rPr lang="en-NG" smtClean="0"/>
              <a:t>7/16/25</a:t>
            </a:fld>
            <a:endParaRPr lang="en-NG"/>
          </a:p>
        </p:txBody>
      </p:sp>
      <p:sp>
        <p:nvSpPr>
          <p:cNvPr id="5" name="Footer Placeholder 4">
            <a:extLst>
              <a:ext uri="{FF2B5EF4-FFF2-40B4-BE49-F238E27FC236}">
                <a16:creationId xmlns:a16="http://schemas.microsoft.com/office/drawing/2014/main" id="{F176EABB-ABA9-D1CF-60AF-D51CE24A4D14}"/>
              </a:ext>
            </a:extLst>
          </p:cNvPr>
          <p:cNvSpPr>
            <a:spLocks noGrp="1"/>
          </p:cNvSpPr>
          <p:nvPr>
            <p:ph type="ftr" sz="quarter" idx="11"/>
          </p:nvPr>
        </p:nvSpPr>
        <p:spPr/>
        <p:txBody>
          <a:bodyPr/>
          <a:lstStyle/>
          <a:p>
            <a:endParaRPr lang="en-NG"/>
          </a:p>
        </p:txBody>
      </p:sp>
      <p:sp>
        <p:nvSpPr>
          <p:cNvPr id="6" name="Slide Number Placeholder 5">
            <a:extLst>
              <a:ext uri="{FF2B5EF4-FFF2-40B4-BE49-F238E27FC236}">
                <a16:creationId xmlns:a16="http://schemas.microsoft.com/office/drawing/2014/main" id="{458D70DC-7B11-D8E6-7CE2-14F60161180B}"/>
              </a:ext>
            </a:extLst>
          </p:cNvPr>
          <p:cNvSpPr>
            <a:spLocks noGrp="1"/>
          </p:cNvSpPr>
          <p:nvPr>
            <p:ph type="sldNum" sz="quarter" idx="12"/>
          </p:nvPr>
        </p:nvSpPr>
        <p:spPr/>
        <p:txBody>
          <a:bodyPr/>
          <a:lstStyle/>
          <a:p>
            <a:fld id="{16D89BD9-D2AD-4707-A919-9F7906840BDF}" type="slidenum">
              <a:rPr lang="en-NG" smtClean="0"/>
              <a:t>‹#›</a:t>
            </a:fld>
            <a:endParaRPr lang="en-NG"/>
          </a:p>
        </p:txBody>
      </p:sp>
    </p:spTree>
    <p:extLst>
      <p:ext uri="{BB962C8B-B14F-4D97-AF65-F5344CB8AC3E}">
        <p14:creationId xmlns:p14="http://schemas.microsoft.com/office/powerpoint/2010/main" val="35406590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7CCD7-34F9-42F4-38FB-8B46B8AAE50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304C3BA-00B5-C067-C816-F7E9B222E42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9370086-E1B8-DA48-65D1-EE077F01550D}"/>
              </a:ext>
            </a:extLst>
          </p:cNvPr>
          <p:cNvSpPr>
            <a:spLocks noGrp="1"/>
          </p:cNvSpPr>
          <p:nvPr>
            <p:ph type="dt" sz="half" idx="10"/>
          </p:nvPr>
        </p:nvSpPr>
        <p:spPr/>
        <p:txBody>
          <a:bodyPr/>
          <a:lstStyle/>
          <a:p>
            <a:fld id="{E23878F2-ACF7-4E6D-9E52-7D9705D29296}" type="datetimeFigureOut">
              <a:rPr lang="en-NG" smtClean="0"/>
              <a:t>7/16/25</a:t>
            </a:fld>
            <a:endParaRPr lang="en-NG"/>
          </a:p>
        </p:txBody>
      </p:sp>
      <p:sp>
        <p:nvSpPr>
          <p:cNvPr id="5" name="Footer Placeholder 4">
            <a:extLst>
              <a:ext uri="{FF2B5EF4-FFF2-40B4-BE49-F238E27FC236}">
                <a16:creationId xmlns:a16="http://schemas.microsoft.com/office/drawing/2014/main" id="{FF262305-3345-E8BD-7408-C01C4F87FA3F}"/>
              </a:ext>
            </a:extLst>
          </p:cNvPr>
          <p:cNvSpPr>
            <a:spLocks noGrp="1"/>
          </p:cNvSpPr>
          <p:nvPr>
            <p:ph type="ftr" sz="quarter" idx="11"/>
          </p:nvPr>
        </p:nvSpPr>
        <p:spPr/>
        <p:txBody>
          <a:bodyPr/>
          <a:lstStyle/>
          <a:p>
            <a:endParaRPr lang="en-NG"/>
          </a:p>
        </p:txBody>
      </p:sp>
      <p:sp>
        <p:nvSpPr>
          <p:cNvPr id="6" name="Slide Number Placeholder 5">
            <a:extLst>
              <a:ext uri="{FF2B5EF4-FFF2-40B4-BE49-F238E27FC236}">
                <a16:creationId xmlns:a16="http://schemas.microsoft.com/office/drawing/2014/main" id="{948981CA-E50D-1B3A-F1B7-858B9598A7FE}"/>
              </a:ext>
            </a:extLst>
          </p:cNvPr>
          <p:cNvSpPr>
            <a:spLocks noGrp="1"/>
          </p:cNvSpPr>
          <p:nvPr>
            <p:ph type="sldNum" sz="quarter" idx="12"/>
          </p:nvPr>
        </p:nvSpPr>
        <p:spPr/>
        <p:txBody>
          <a:bodyPr/>
          <a:lstStyle/>
          <a:p>
            <a:fld id="{16D89BD9-D2AD-4707-A919-9F7906840BDF}" type="slidenum">
              <a:rPr lang="en-NG" smtClean="0"/>
              <a:t>‹#›</a:t>
            </a:fld>
            <a:endParaRPr lang="en-NG"/>
          </a:p>
        </p:txBody>
      </p:sp>
    </p:spTree>
    <p:extLst>
      <p:ext uri="{BB962C8B-B14F-4D97-AF65-F5344CB8AC3E}">
        <p14:creationId xmlns:p14="http://schemas.microsoft.com/office/powerpoint/2010/main" val="16303325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FC1B44-AACB-93DB-73B5-9C4843F3012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89406EA-5DCE-5F1A-E206-FE5916AC084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079739E-4FEB-AED1-65C7-8F8C80A9A064}"/>
              </a:ext>
            </a:extLst>
          </p:cNvPr>
          <p:cNvSpPr>
            <a:spLocks noGrp="1"/>
          </p:cNvSpPr>
          <p:nvPr>
            <p:ph type="dt" sz="half" idx="10"/>
          </p:nvPr>
        </p:nvSpPr>
        <p:spPr/>
        <p:txBody>
          <a:bodyPr/>
          <a:lstStyle/>
          <a:p>
            <a:fld id="{E23878F2-ACF7-4E6D-9E52-7D9705D29296}" type="datetimeFigureOut">
              <a:rPr lang="en-NG" smtClean="0"/>
              <a:t>7/16/25</a:t>
            </a:fld>
            <a:endParaRPr lang="en-NG"/>
          </a:p>
        </p:txBody>
      </p:sp>
      <p:sp>
        <p:nvSpPr>
          <p:cNvPr id="5" name="Footer Placeholder 4">
            <a:extLst>
              <a:ext uri="{FF2B5EF4-FFF2-40B4-BE49-F238E27FC236}">
                <a16:creationId xmlns:a16="http://schemas.microsoft.com/office/drawing/2014/main" id="{BADBA198-A9EB-3FD8-C66C-F5C44E5D2F83}"/>
              </a:ext>
            </a:extLst>
          </p:cNvPr>
          <p:cNvSpPr>
            <a:spLocks noGrp="1"/>
          </p:cNvSpPr>
          <p:nvPr>
            <p:ph type="ftr" sz="quarter" idx="11"/>
          </p:nvPr>
        </p:nvSpPr>
        <p:spPr/>
        <p:txBody>
          <a:bodyPr/>
          <a:lstStyle/>
          <a:p>
            <a:endParaRPr lang="en-NG"/>
          </a:p>
        </p:txBody>
      </p:sp>
      <p:sp>
        <p:nvSpPr>
          <p:cNvPr id="6" name="Slide Number Placeholder 5">
            <a:extLst>
              <a:ext uri="{FF2B5EF4-FFF2-40B4-BE49-F238E27FC236}">
                <a16:creationId xmlns:a16="http://schemas.microsoft.com/office/drawing/2014/main" id="{8BD4B213-1EF4-BAE8-A523-0A24507D2091}"/>
              </a:ext>
            </a:extLst>
          </p:cNvPr>
          <p:cNvSpPr>
            <a:spLocks noGrp="1"/>
          </p:cNvSpPr>
          <p:nvPr>
            <p:ph type="sldNum" sz="quarter" idx="12"/>
          </p:nvPr>
        </p:nvSpPr>
        <p:spPr/>
        <p:txBody>
          <a:bodyPr/>
          <a:lstStyle/>
          <a:p>
            <a:fld id="{16D89BD9-D2AD-4707-A919-9F7906840BDF}" type="slidenum">
              <a:rPr lang="en-NG" smtClean="0"/>
              <a:t>‹#›</a:t>
            </a:fld>
            <a:endParaRPr lang="en-NG"/>
          </a:p>
        </p:txBody>
      </p:sp>
    </p:spTree>
    <p:extLst>
      <p:ext uri="{BB962C8B-B14F-4D97-AF65-F5344CB8AC3E}">
        <p14:creationId xmlns:p14="http://schemas.microsoft.com/office/powerpoint/2010/main" val="10351985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2C5903-0AEE-238E-BD5E-AD3CE39B591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FBB6179-98DC-912D-E15E-4ECB3C84C2D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FEB901D-000F-32EB-6039-A03A71F2C0E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641665E-BF3E-59D8-B0DD-D8223B2227C4}"/>
              </a:ext>
            </a:extLst>
          </p:cNvPr>
          <p:cNvSpPr>
            <a:spLocks noGrp="1"/>
          </p:cNvSpPr>
          <p:nvPr>
            <p:ph type="dt" sz="half" idx="10"/>
          </p:nvPr>
        </p:nvSpPr>
        <p:spPr/>
        <p:txBody>
          <a:bodyPr/>
          <a:lstStyle/>
          <a:p>
            <a:fld id="{E23878F2-ACF7-4E6D-9E52-7D9705D29296}" type="datetimeFigureOut">
              <a:rPr lang="en-NG" smtClean="0"/>
              <a:t>7/16/25</a:t>
            </a:fld>
            <a:endParaRPr lang="en-NG"/>
          </a:p>
        </p:txBody>
      </p:sp>
      <p:sp>
        <p:nvSpPr>
          <p:cNvPr id="6" name="Footer Placeholder 5">
            <a:extLst>
              <a:ext uri="{FF2B5EF4-FFF2-40B4-BE49-F238E27FC236}">
                <a16:creationId xmlns:a16="http://schemas.microsoft.com/office/drawing/2014/main" id="{5B18A4BE-D0B7-E305-A9D2-ADCE6AB9D4C2}"/>
              </a:ext>
            </a:extLst>
          </p:cNvPr>
          <p:cNvSpPr>
            <a:spLocks noGrp="1"/>
          </p:cNvSpPr>
          <p:nvPr>
            <p:ph type="ftr" sz="quarter" idx="11"/>
          </p:nvPr>
        </p:nvSpPr>
        <p:spPr/>
        <p:txBody>
          <a:bodyPr/>
          <a:lstStyle/>
          <a:p>
            <a:endParaRPr lang="en-NG"/>
          </a:p>
        </p:txBody>
      </p:sp>
      <p:sp>
        <p:nvSpPr>
          <p:cNvPr id="7" name="Slide Number Placeholder 6">
            <a:extLst>
              <a:ext uri="{FF2B5EF4-FFF2-40B4-BE49-F238E27FC236}">
                <a16:creationId xmlns:a16="http://schemas.microsoft.com/office/drawing/2014/main" id="{990CF129-1976-B7CB-AD3B-18D47D0B8EE6}"/>
              </a:ext>
            </a:extLst>
          </p:cNvPr>
          <p:cNvSpPr>
            <a:spLocks noGrp="1"/>
          </p:cNvSpPr>
          <p:nvPr>
            <p:ph type="sldNum" sz="quarter" idx="12"/>
          </p:nvPr>
        </p:nvSpPr>
        <p:spPr/>
        <p:txBody>
          <a:bodyPr/>
          <a:lstStyle/>
          <a:p>
            <a:fld id="{16D89BD9-D2AD-4707-A919-9F7906840BDF}" type="slidenum">
              <a:rPr lang="en-NG" smtClean="0"/>
              <a:t>‹#›</a:t>
            </a:fld>
            <a:endParaRPr lang="en-NG"/>
          </a:p>
        </p:txBody>
      </p:sp>
    </p:spTree>
    <p:extLst>
      <p:ext uri="{BB962C8B-B14F-4D97-AF65-F5344CB8AC3E}">
        <p14:creationId xmlns:p14="http://schemas.microsoft.com/office/powerpoint/2010/main" val="30345698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1A92FF-A0D5-66B4-2B50-744510B5BC5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CF6CC9A-678F-8158-FA0C-3967DB216C5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B99FAEC-03B1-17C9-2DA2-98D77618683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11F76CC-46EC-AD86-5919-0C56C908BAF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B5F3034-A0A6-8F13-9D99-DDAAD0A877B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12668AB-5405-3207-A223-5AD4239A6406}"/>
              </a:ext>
            </a:extLst>
          </p:cNvPr>
          <p:cNvSpPr>
            <a:spLocks noGrp="1"/>
          </p:cNvSpPr>
          <p:nvPr>
            <p:ph type="dt" sz="half" idx="10"/>
          </p:nvPr>
        </p:nvSpPr>
        <p:spPr/>
        <p:txBody>
          <a:bodyPr/>
          <a:lstStyle/>
          <a:p>
            <a:fld id="{E23878F2-ACF7-4E6D-9E52-7D9705D29296}" type="datetimeFigureOut">
              <a:rPr lang="en-NG" smtClean="0"/>
              <a:t>7/16/25</a:t>
            </a:fld>
            <a:endParaRPr lang="en-NG"/>
          </a:p>
        </p:txBody>
      </p:sp>
      <p:sp>
        <p:nvSpPr>
          <p:cNvPr id="8" name="Footer Placeholder 7">
            <a:extLst>
              <a:ext uri="{FF2B5EF4-FFF2-40B4-BE49-F238E27FC236}">
                <a16:creationId xmlns:a16="http://schemas.microsoft.com/office/drawing/2014/main" id="{234F9DFD-172A-D9E5-E8D4-AF02FD237143}"/>
              </a:ext>
            </a:extLst>
          </p:cNvPr>
          <p:cNvSpPr>
            <a:spLocks noGrp="1"/>
          </p:cNvSpPr>
          <p:nvPr>
            <p:ph type="ftr" sz="quarter" idx="11"/>
          </p:nvPr>
        </p:nvSpPr>
        <p:spPr/>
        <p:txBody>
          <a:bodyPr/>
          <a:lstStyle/>
          <a:p>
            <a:endParaRPr lang="en-NG"/>
          </a:p>
        </p:txBody>
      </p:sp>
      <p:sp>
        <p:nvSpPr>
          <p:cNvPr id="9" name="Slide Number Placeholder 8">
            <a:extLst>
              <a:ext uri="{FF2B5EF4-FFF2-40B4-BE49-F238E27FC236}">
                <a16:creationId xmlns:a16="http://schemas.microsoft.com/office/drawing/2014/main" id="{D76EFF58-F0F8-18E0-9D83-4DC2FA567CA9}"/>
              </a:ext>
            </a:extLst>
          </p:cNvPr>
          <p:cNvSpPr>
            <a:spLocks noGrp="1"/>
          </p:cNvSpPr>
          <p:nvPr>
            <p:ph type="sldNum" sz="quarter" idx="12"/>
          </p:nvPr>
        </p:nvSpPr>
        <p:spPr/>
        <p:txBody>
          <a:bodyPr/>
          <a:lstStyle/>
          <a:p>
            <a:fld id="{16D89BD9-D2AD-4707-A919-9F7906840BDF}" type="slidenum">
              <a:rPr lang="en-NG" smtClean="0"/>
              <a:t>‹#›</a:t>
            </a:fld>
            <a:endParaRPr lang="en-NG"/>
          </a:p>
        </p:txBody>
      </p:sp>
    </p:spTree>
    <p:extLst>
      <p:ext uri="{BB962C8B-B14F-4D97-AF65-F5344CB8AC3E}">
        <p14:creationId xmlns:p14="http://schemas.microsoft.com/office/powerpoint/2010/main" val="3888364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9EE76A-F4CB-BF9A-BF5C-0F446C148F3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CB86DAB-5B67-6CB2-333E-1B4F134E392E}"/>
              </a:ext>
            </a:extLst>
          </p:cNvPr>
          <p:cNvSpPr>
            <a:spLocks noGrp="1"/>
          </p:cNvSpPr>
          <p:nvPr>
            <p:ph type="dt" sz="half" idx="10"/>
          </p:nvPr>
        </p:nvSpPr>
        <p:spPr/>
        <p:txBody>
          <a:bodyPr/>
          <a:lstStyle/>
          <a:p>
            <a:fld id="{E23878F2-ACF7-4E6D-9E52-7D9705D29296}" type="datetimeFigureOut">
              <a:rPr lang="en-NG" smtClean="0"/>
              <a:t>7/16/25</a:t>
            </a:fld>
            <a:endParaRPr lang="en-NG"/>
          </a:p>
        </p:txBody>
      </p:sp>
      <p:sp>
        <p:nvSpPr>
          <p:cNvPr id="4" name="Footer Placeholder 3">
            <a:extLst>
              <a:ext uri="{FF2B5EF4-FFF2-40B4-BE49-F238E27FC236}">
                <a16:creationId xmlns:a16="http://schemas.microsoft.com/office/drawing/2014/main" id="{90FD4444-0BA5-55AA-E88F-4FFEC980D8C0}"/>
              </a:ext>
            </a:extLst>
          </p:cNvPr>
          <p:cNvSpPr>
            <a:spLocks noGrp="1"/>
          </p:cNvSpPr>
          <p:nvPr>
            <p:ph type="ftr" sz="quarter" idx="11"/>
          </p:nvPr>
        </p:nvSpPr>
        <p:spPr/>
        <p:txBody>
          <a:bodyPr/>
          <a:lstStyle/>
          <a:p>
            <a:endParaRPr lang="en-NG"/>
          </a:p>
        </p:txBody>
      </p:sp>
      <p:sp>
        <p:nvSpPr>
          <p:cNvPr id="5" name="Slide Number Placeholder 4">
            <a:extLst>
              <a:ext uri="{FF2B5EF4-FFF2-40B4-BE49-F238E27FC236}">
                <a16:creationId xmlns:a16="http://schemas.microsoft.com/office/drawing/2014/main" id="{1CBFF798-806B-5838-0389-F2FACD69C7D2}"/>
              </a:ext>
            </a:extLst>
          </p:cNvPr>
          <p:cNvSpPr>
            <a:spLocks noGrp="1"/>
          </p:cNvSpPr>
          <p:nvPr>
            <p:ph type="sldNum" sz="quarter" idx="12"/>
          </p:nvPr>
        </p:nvSpPr>
        <p:spPr/>
        <p:txBody>
          <a:bodyPr/>
          <a:lstStyle/>
          <a:p>
            <a:fld id="{16D89BD9-D2AD-4707-A919-9F7906840BDF}" type="slidenum">
              <a:rPr lang="en-NG" smtClean="0"/>
              <a:t>‹#›</a:t>
            </a:fld>
            <a:endParaRPr lang="en-NG"/>
          </a:p>
        </p:txBody>
      </p:sp>
    </p:spTree>
    <p:extLst>
      <p:ext uri="{BB962C8B-B14F-4D97-AF65-F5344CB8AC3E}">
        <p14:creationId xmlns:p14="http://schemas.microsoft.com/office/powerpoint/2010/main" val="470733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CF69BA2-246B-DAC1-2231-600E09A73C17}"/>
              </a:ext>
            </a:extLst>
          </p:cNvPr>
          <p:cNvSpPr>
            <a:spLocks noGrp="1"/>
          </p:cNvSpPr>
          <p:nvPr>
            <p:ph type="dt" sz="half" idx="10"/>
          </p:nvPr>
        </p:nvSpPr>
        <p:spPr/>
        <p:txBody>
          <a:bodyPr/>
          <a:lstStyle/>
          <a:p>
            <a:fld id="{E23878F2-ACF7-4E6D-9E52-7D9705D29296}" type="datetimeFigureOut">
              <a:rPr lang="en-NG" smtClean="0"/>
              <a:t>7/16/25</a:t>
            </a:fld>
            <a:endParaRPr lang="en-NG"/>
          </a:p>
        </p:txBody>
      </p:sp>
      <p:sp>
        <p:nvSpPr>
          <p:cNvPr id="3" name="Footer Placeholder 2">
            <a:extLst>
              <a:ext uri="{FF2B5EF4-FFF2-40B4-BE49-F238E27FC236}">
                <a16:creationId xmlns:a16="http://schemas.microsoft.com/office/drawing/2014/main" id="{EAB9ECA3-7361-19C7-9CE3-FED89E9DD783}"/>
              </a:ext>
            </a:extLst>
          </p:cNvPr>
          <p:cNvSpPr>
            <a:spLocks noGrp="1"/>
          </p:cNvSpPr>
          <p:nvPr>
            <p:ph type="ftr" sz="quarter" idx="11"/>
          </p:nvPr>
        </p:nvSpPr>
        <p:spPr/>
        <p:txBody>
          <a:bodyPr/>
          <a:lstStyle/>
          <a:p>
            <a:endParaRPr lang="en-NG"/>
          </a:p>
        </p:txBody>
      </p:sp>
      <p:sp>
        <p:nvSpPr>
          <p:cNvPr id="4" name="Slide Number Placeholder 3">
            <a:extLst>
              <a:ext uri="{FF2B5EF4-FFF2-40B4-BE49-F238E27FC236}">
                <a16:creationId xmlns:a16="http://schemas.microsoft.com/office/drawing/2014/main" id="{00117141-D9DB-10E2-63E5-FF9E60D8A24C}"/>
              </a:ext>
            </a:extLst>
          </p:cNvPr>
          <p:cNvSpPr>
            <a:spLocks noGrp="1"/>
          </p:cNvSpPr>
          <p:nvPr>
            <p:ph type="sldNum" sz="quarter" idx="12"/>
          </p:nvPr>
        </p:nvSpPr>
        <p:spPr/>
        <p:txBody>
          <a:bodyPr/>
          <a:lstStyle/>
          <a:p>
            <a:fld id="{16D89BD9-D2AD-4707-A919-9F7906840BDF}" type="slidenum">
              <a:rPr lang="en-NG" smtClean="0"/>
              <a:t>‹#›</a:t>
            </a:fld>
            <a:endParaRPr lang="en-NG"/>
          </a:p>
        </p:txBody>
      </p:sp>
    </p:spTree>
    <p:extLst>
      <p:ext uri="{BB962C8B-B14F-4D97-AF65-F5344CB8AC3E}">
        <p14:creationId xmlns:p14="http://schemas.microsoft.com/office/powerpoint/2010/main" val="25069356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135685-8023-63CD-9A92-E92BB33B9F3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A1E664C-484B-8A99-60D8-051DEB8EE80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E1F0A11-46BF-B58C-E406-70DAAE25BCF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7B61A44-B50F-F079-3F3F-A59EF4328BFF}"/>
              </a:ext>
            </a:extLst>
          </p:cNvPr>
          <p:cNvSpPr>
            <a:spLocks noGrp="1"/>
          </p:cNvSpPr>
          <p:nvPr>
            <p:ph type="dt" sz="half" idx="10"/>
          </p:nvPr>
        </p:nvSpPr>
        <p:spPr/>
        <p:txBody>
          <a:bodyPr/>
          <a:lstStyle/>
          <a:p>
            <a:fld id="{E23878F2-ACF7-4E6D-9E52-7D9705D29296}" type="datetimeFigureOut">
              <a:rPr lang="en-NG" smtClean="0"/>
              <a:t>7/16/25</a:t>
            </a:fld>
            <a:endParaRPr lang="en-NG"/>
          </a:p>
        </p:txBody>
      </p:sp>
      <p:sp>
        <p:nvSpPr>
          <p:cNvPr id="6" name="Footer Placeholder 5">
            <a:extLst>
              <a:ext uri="{FF2B5EF4-FFF2-40B4-BE49-F238E27FC236}">
                <a16:creationId xmlns:a16="http://schemas.microsoft.com/office/drawing/2014/main" id="{50813453-F1CE-30E1-A62C-B6BA48804C9A}"/>
              </a:ext>
            </a:extLst>
          </p:cNvPr>
          <p:cNvSpPr>
            <a:spLocks noGrp="1"/>
          </p:cNvSpPr>
          <p:nvPr>
            <p:ph type="ftr" sz="quarter" idx="11"/>
          </p:nvPr>
        </p:nvSpPr>
        <p:spPr/>
        <p:txBody>
          <a:bodyPr/>
          <a:lstStyle/>
          <a:p>
            <a:endParaRPr lang="en-NG"/>
          </a:p>
        </p:txBody>
      </p:sp>
      <p:sp>
        <p:nvSpPr>
          <p:cNvPr id="7" name="Slide Number Placeholder 6">
            <a:extLst>
              <a:ext uri="{FF2B5EF4-FFF2-40B4-BE49-F238E27FC236}">
                <a16:creationId xmlns:a16="http://schemas.microsoft.com/office/drawing/2014/main" id="{4EBF15DE-40DB-6BCF-E6A2-02D33B91B95A}"/>
              </a:ext>
            </a:extLst>
          </p:cNvPr>
          <p:cNvSpPr>
            <a:spLocks noGrp="1"/>
          </p:cNvSpPr>
          <p:nvPr>
            <p:ph type="sldNum" sz="quarter" idx="12"/>
          </p:nvPr>
        </p:nvSpPr>
        <p:spPr/>
        <p:txBody>
          <a:bodyPr/>
          <a:lstStyle/>
          <a:p>
            <a:fld id="{16D89BD9-D2AD-4707-A919-9F7906840BDF}" type="slidenum">
              <a:rPr lang="en-NG" smtClean="0"/>
              <a:t>‹#›</a:t>
            </a:fld>
            <a:endParaRPr lang="en-NG"/>
          </a:p>
        </p:txBody>
      </p:sp>
    </p:spTree>
    <p:extLst>
      <p:ext uri="{BB962C8B-B14F-4D97-AF65-F5344CB8AC3E}">
        <p14:creationId xmlns:p14="http://schemas.microsoft.com/office/powerpoint/2010/main" val="8839031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B4E666-E477-47E4-5A91-7989356BFF6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3BFC7FD-F165-9C4D-7E9B-6E62DC5A6FE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F7712E0-5606-943B-0C8B-ED036C5FB3E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000678-64B7-E8D2-103F-97E0ACDD5DB8}"/>
              </a:ext>
            </a:extLst>
          </p:cNvPr>
          <p:cNvSpPr>
            <a:spLocks noGrp="1"/>
          </p:cNvSpPr>
          <p:nvPr>
            <p:ph type="dt" sz="half" idx="10"/>
          </p:nvPr>
        </p:nvSpPr>
        <p:spPr/>
        <p:txBody>
          <a:bodyPr/>
          <a:lstStyle/>
          <a:p>
            <a:fld id="{E23878F2-ACF7-4E6D-9E52-7D9705D29296}" type="datetimeFigureOut">
              <a:rPr lang="en-NG" smtClean="0"/>
              <a:t>7/16/25</a:t>
            </a:fld>
            <a:endParaRPr lang="en-NG"/>
          </a:p>
        </p:txBody>
      </p:sp>
      <p:sp>
        <p:nvSpPr>
          <p:cNvPr id="6" name="Footer Placeholder 5">
            <a:extLst>
              <a:ext uri="{FF2B5EF4-FFF2-40B4-BE49-F238E27FC236}">
                <a16:creationId xmlns:a16="http://schemas.microsoft.com/office/drawing/2014/main" id="{15DE1210-5E58-C47C-FAA0-27098B048D84}"/>
              </a:ext>
            </a:extLst>
          </p:cNvPr>
          <p:cNvSpPr>
            <a:spLocks noGrp="1"/>
          </p:cNvSpPr>
          <p:nvPr>
            <p:ph type="ftr" sz="quarter" idx="11"/>
          </p:nvPr>
        </p:nvSpPr>
        <p:spPr/>
        <p:txBody>
          <a:bodyPr/>
          <a:lstStyle/>
          <a:p>
            <a:endParaRPr lang="en-NG"/>
          </a:p>
        </p:txBody>
      </p:sp>
      <p:sp>
        <p:nvSpPr>
          <p:cNvPr id="7" name="Slide Number Placeholder 6">
            <a:extLst>
              <a:ext uri="{FF2B5EF4-FFF2-40B4-BE49-F238E27FC236}">
                <a16:creationId xmlns:a16="http://schemas.microsoft.com/office/drawing/2014/main" id="{7C327ABA-4CC1-5668-D49E-552B56E3E5F2}"/>
              </a:ext>
            </a:extLst>
          </p:cNvPr>
          <p:cNvSpPr>
            <a:spLocks noGrp="1"/>
          </p:cNvSpPr>
          <p:nvPr>
            <p:ph type="sldNum" sz="quarter" idx="12"/>
          </p:nvPr>
        </p:nvSpPr>
        <p:spPr/>
        <p:txBody>
          <a:bodyPr/>
          <a:lstStyle/>
          <a:p>
            <a:fld id="{16D89BD9-D2AD-4707-A919-9F7906840BDF}" type="slidenum">
              <a:rPr lang="en-NG" smtClean="0"/>
              <a:t>‹#›</a:t>
            </a:fld>
            <a:endParaRPr lang="en-NG"/>
          </a:p>
        </p:txBody>
      </p:sp>
    </p:spTree>
    <p:extLst>
      <p:ext uri="{BB962C8B-B14F-4D97-AF65-F5344CB8AC3E}">
        <p14:creationId xmlns:p14="http://schemas.microsoft.com/office/powerpoint/2010/main" val="26709469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A8352E8-1C7B-747B-666C-0A9DA3D046F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FDC41B0-98B3-A8F9-3019-7A512EE093C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A18D649-4CAC-C475-2C8E-5EC987942F8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23878F2-ACF7-4E6D-9E52-7D9705D29296}" type="datetimeFigureOut">
              <a:rPr lang="en-NG" smtClean="0"/>
              <a:t>7/16/25</a:t>
            </a:fld>
            <a:endParaRPr lang="en-NG"/>
          </a:p>
        </p:txBody>
      </p:sp>
      <p:sp>
        <p:nvSpPr>
          <p:cNvPr id="5" name="Footer Placeholder 4">
            <a:extLst>
              <a:ext uri="{FF2B5EF4-FFF2-40B4-BE49-F238E27FC236}">
                <a16:creationId xmlns:a16="http://schemas.microsoft.com/office/drawing/2014/main" id="{CEC150AC-4EFC-4362-6B0F-AC8A07C2D21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NG"/>
          </a:p>
        </p:txBody>
      </p:sp>
      <p:sp>
        <p:nvSpPr>
          <p:cNvPr id="6" name="Slide Number Placeholder 5">
            <a:extLst>
              <a:ext uri="{FF2B5EF4-FFF2-40B4-BE49-F238E27FC236}">
                <a16:creationId xmlns:a16="http://schemas.microsoft.com/office/drawing/2014/main" id="{62AC3277-285B-C1A8-F004-594FD88D952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6D89BD9-D2AD-4707-A919-9F7906840BDF}" type="slidenum">
              <a:rPr lang="en-NG" smtClean="0"/>
              <a:t>‹#›</a:t>
            </a:fld>
            <a:endParaRPr lang="en-NG"/>
          </a:p>
        </p:txBody>
      </p:sp>
    </p:spTree>
    <p:extLst>
      <p:ext uri="{BB962C8B-B14F-4D97-AF65-F5344CB8AC3E}">
        <p14:creationId xmlns:p14="http://schemas.microsoft.com/office/powerpoint/2010/main" val="2363158149"/>
      </p:ext>
    </p:extLst>
  </p:cSld>
  <p:clrMap bg1="lt1" tx1="dk1" bg2="lt2" tx2="dk2" accent1="accent1" accent2="accent2" accent3="accent3" accent4="accent4" accent5="accent5" accent6="accent6" hlink="hlink" folHlink="folHlink"/>
  <p:sldLayoutIdLst>
    <p:sldLayoutId id="2147483744" r:id="rId1"/>
    <p:sldLayoutId id="2147483745" r:id="rId2"/>
    <p:sldLayoutId id="2147483746" r:id="rId3"/>
    <p:sldLayoutId id="2147483747" r:id="rId4"/>
    <p:sldLayoutId id="2147483748" r:id="rId5"/>
    <p:sldLayoutId id="2147483749" r:id="rId6"/>
    <p:sldLayoutId id="2147483750" r:id="rId7"/>
    <p:sldLayoutId id="2147483751" r:id="rId8"/>
    <p:sldLayoutId id="2147483752" r:id="rId9"/>
    <p:sldLayoutId id="2147483753" r:id="rId10"/>
    <p:sldLayoutId id="2147483754"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svg"/><Relationship Id="rId3" Type="http://schemas.openxmlformats.org/officeDocument/2006/relationships/image" Target="../media/image1.jpeg"/><Relationship Id="rId7" Type="http://schemas.openxmlformats.org/officeDocument/2006/relationships/image" Target="../media/image5.svg"/><Relationship Id="rId12" Type="http://schemas.openxmlformats.org/officeDocument/2006/relationships/image" Target="../media/image10.png"/><Relationship Id="rId2" Type="http://schemas.openxmlformats.org/officeDocument/2006/relationships/notesSlide" Target="../notesSlides/notesSlide1.xml"/><Relationship Id="rId16" Type="http://schemas.openxmlformats.org/officeDocument/2006/relationships/image" Target="../media/image14.jpeg"/><Relationship Id="rId1" Type="http://schemas.openxmlformats.org/officeDocument/2006/relationships/slideLayout" Target="../slideLayouts/slideLayout7.xml"/><Relationship Id="rId6" Type="http://schemas.openxmlformats.org/officeDocument/2006/relationships/image" Target="../media/image4.png"/><Relationship Id="rId11" Type="http://schemas.openxmlformats.org/officeDocument/2006/relationships/image" Target="../media/image9.svg"/><Relationship Id="rId5" Type="http://schemas.openxmlformats.org/officeDocument/2006/relationships/image" Target="../media/image3.svg"/><Relationship Id="rId15" Type="http://schemas.openxmlformats.org/officeDocument/2006/relationships/image" Target="../media/image13.sv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svg"/><Relationship Id="rId14"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8" Type="http://schemas.openxmlformats.org/officeDocument/2006/relationships/image" Target="../media/image21.png"/><Relationship Id="rId13" Type="http://schemas.openxmlformats.org/officeDocument/2006/relationships/image" Target="../media/image26.svg"/><Relationship Id="rId18" Type="http://schemas.openxmlformats.org/officeDocument/2006/relationships/image" Target="../media/image31.png"/><Relationship Id="rId26" Type="http://schemas.openxmlformats.org/officeDocument/2006/relationships/image" Target="../media/image39.png"/><Relationship Id="rId3" Type="http://schemas.openxmlformats.org/officeDocument/2006/relationships/image" Target="../media/image16.svg"/><Relationship Id="rId21" Type="http://schemas.openxmlformats.org/officeDocument/2006/relationships/image" Target="../media/image34.svg"/><Relationship Id="rId7" Type="http://schemas.openxmlformats.org/officeDocument/2006/relationships/image" Target="../media/image20.svg"/><Relationship Id="rId12" Type="http://schemas.openxmlformats.org/officeDocument/2006/relationships/image" Target="../media/image25.png"/><Relationship Id="rId17" Type="http://schemas.openxmlformats.org/officeDocument/2006/relationships/image" Target="../media/image30.svg"/><Relationship Id="rId25" Type="http://schemas.openxmlformats.org/officeDocument/2006/relationships/image" Target="../media/image38.png"/><Relationship Id="rId2" Type="http://schemas.openxmlformats.org/officeDocument/2006/relationships/image" Target="../media/image15.png"/><Relationship Id="rId16" Type="http://schemas.openxmlformats.org/officeDocument/2006/relationships/image" Target="../media/image29.png"/><Relationship Id="rId20" Type="http://schemas.openxmlformats.org/officeDocument/2006/relationships/image" Target="../media/image33.png"/><Relationship Id="rId1" Type="http://schemas.openxmlformats.org/officeDocument/2006/relationships/slideLayout" Target="../slideLayouts/slideLayout7.xml"/><Relationship Id="rId6" Type="http://schemas.openxmlformats.org/officeDocument/2006/relationships/image" Target="../media/image19.png"/><Relationship Id="rId11" Type="http://schemas.openxmlformats.org/officeDocument/2006/relationships/image" Target="../media/image24.svg"/><Relationship Id="rId24" Type="http://schemas.openxmlformats.org/officeDocument/2006/relationships/image" Target="../media/image37.png"/><Relationship Id="rId5" Type="http://schemas.openxmlformats.org/officeDocument/2006/relationships/image" Target="../media/image18.svg"/><Relationship Id="rId15" Type="http://schemas.openxmlformats.org/officeDocument/2006/relationships/image" Target="../media/image28.svg"/><Relationship Id="rId23" Type="http://schemas.openxmlformats.org/officeDocument/2006/relationships/image" Target="../media/image36.svg"/><Relationship Id="rId10" Type="http://schemas.openxmlformats.org/officeDocument/2006/relationships/image" Target="../media/image23.png"/><Relationship Id="rId19" Type="http://schemas.openxmlformats.org/officeDocument/2006/relationships/image" Target="../media/image32.svg"/><Relationship Id="rId4" Type="http://schemas.openxmlformats.org/officeDocument/2006/relationships/image" Target="../media/image17.png"/><Relationship Id="rId9" Type="http://schemas.openxmlformats.org/officeDocument/2006/relationships/image" Target="../media/image22.svg"/><Relationship Id="rId14" Type="http://schemas.openxmlformats.org/officeDocument/2006/relationships/image" Target="../media/image27.png"/><Relationship Id="rId22" Type="http://schemas.openxmlformats.org/officeDocument/2006/relationships/image" Target="../media/image35.png"/><Relationship Id="rId27" Type="http://schemas.openxmlformats.org/officeDocument/2006/relationships/image" Target="../media/image40.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260601" y="3219264"/>
            <a:ext cx="5931401" cy="5931401"/>
            <a:chOff x="0" y="0"/>
            <a:chExt cx="812800" cy="812800"/>
          </a:xfrm>
        </p:grpSpPr>
        <p:sp>
          <p:nvSpPr>
            <p:cNvPr id="3" name="Freeform 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alpha val="45882"/>
              </a:srgbClr>
            </a:solidFill>
          </p:spPr>
          <p:txBody>
            <a:bodyPr/>
            <a:lstStyle>
              <a:defPPr>
                <a:defRPr lang="en-US"/>
              </a:defPPr>
              <a:lvl1pPr marL="0" algn="l" defTabSz="609539" rtl="0" eaLnBrk="1" latinLnBrk="0" hangingPunct="1">
                <a:defRPr sz="1200" kern="1200">
                  <a:solidFill>
                    <a:schemeClr val="tx1"/>
                  </a:solidFill>
                  <a:latin typeface="+mn-lt"/>
                  <a:ea typeface="+mn-ea"/>
                  <a:cs typeface="+mn-cs"/>
                </a:defRPr>
              </a:lvl1pPr>
              <a:lvl2pPr marL="304770" algn="l" defTabSz="609539" rtl="0" eaLnBrk="1" latinLnBrk="0" hangingPunct="1">
                <a:defRPr sz="1200" kern="1200">
                  <a:solidFill>
                    <a:schemeClr val="tx1"/>
                  </a:solidFill>
                  <a:latin typeface="+mn-lt"/>
                  <a:ea typeface="+mn-ea"/>
                  <a:cs typeface="+mn-cs"/>
                </a:defRPr>
              </a:lvl2pPr>
              <a:lvl3pPr marL="609539" algn="l" defTabSz="609539" rtl="0" eaLnBrk="1" latinLnBrk="0" hangingPunct="1">
                <a:defRPr sz="1200" kern="1200">
                  <a:solidFill>
                    <a:schemeClr val="tx1"/>
                  </a:solidFill>
                  <a:latin typeface="+mn-lt"/>
                  <a:ea typeface="+mn-ea"/>
                  <a:cs typeface="+mn-cs"/>
                </a:defRPr>
              </a:lvl3pPr>
              <a:lvl4pPr marL="914309" algn="l" defTabSz="609539" rtl="0" eaLnBrk="1" latinLnBrk="0" hangingPunct="1">
                <a:defRPr sz="1200" kern="1200">
                  <a:solidFill>
                    <a:schemeClr val="tx1"/>
                  </a:solidFill>
                  <a:latin typeface="+mn-lt"/>
                  <a:ea typeface="+mn-ea"/>
                  <a:cs typeface="+mn-cs"/>
                </a:defRPr>
              </a:lvl4pPr>
              <a:lvl5pPr marL="1219078" algn="l" defTabSz="609539" rtl="0" eaLnBrk="1" latinLnBrk="0" hangingPunct="1">
                <a:defRPr sz="1200" kern="1200">
                  <a:solidFill>
                    <a:schemeClr val="tx1"/>
                  </a:solidFill>
                  <a:latin typeface="+mn-lt"/>
                  <a:ea typeface="+mn-ea"/>
                  <a:cs typeface="+mn-cs"/>
                </a:defRPr>
              </a:lvl5pPr>
              <a:lvl6pPr marL="1523848" algn="l" defTabSz="609539" rtl="0" eaLnBrk="1" latinLnBrk="0" hangingPunct="1">
                <a:defRPr sz="1200" kern="1200">
                  <a:solidFill>
                    <a:schemeClr val="tx1"/>
                  </a:solidFill>
                  <a:latin typeface="+mn-lt"/>
                  <a:ea typeface="+mn-ea"/>
                  <a:cs typeface="+mn-cs"/>
                </a:defRPr>
              </a:lvl6pPr>
              <a:lvl7pPr marL="1828617" algn="l" defTabSz="609539" rtl="0" eaLnBrk="1" latinLnBrk="0" hangingPunct="1">
                <a:defRPr sz="1200" kern="1200">
                  <a:solidFill>
                    <a:schemeClr val="tx1"/>
                  </a:solidFill>
                  <a:latin typeface="+mn-lt"/>
                  <a:ea typeface="+mn-ea"/>
                  <a:cs typeface="+mn-cs"/>
                </a:defRPr>
              </a:lvl7pPr>
              <a:lvl8pPr marL="2133387" algn="l" defTabSz="609539" rtl="0" eaLnBrk="1" latinLnBrk="0" hangingPunct="1">
                <a:defRPr sz="1200" kern="1200">
                  <a:solidFill>
                    <a:schemeClr val="tx1"/>
                  </a:solidFill>
                  <a:latin typeface="+mn-lt"/>
                  <a:ea typeface="+mn-ea"/>
                  <a:cs typeface="+mn-cs"/>
                </a:defRPr>
              </a:lvl8pPr>
              <a:lvl9pPr marL="2438156" algn="l" defTabSz="609539" rtl="0" eaLnBrk="1" latinLnBrk="0" hangingPunct="1">
                <a:defRPr sz="1200" kern="1200">
                  <a:solidFill>
                    <a:schemeClr val="tx1"/>
                  </a:solidFill>
                  <a:latin typeface="+mn-lt"/>
                  <a:ea typeface="+mn-ea"/>
                  <a:cs typeface="+mn-cs"/>
                </a:defRPr>
              </a:lvl9pPr>
            </a:lstStyle>
            <a:p>
              <a:endParaRPr lang="en-US" sz="800"/>
            </a:p>
          </p:txBody>
        </p:sp>
        <p:sp>
          <p:nvSpPr>
            <p:cNvPr id="4" name="TextBox 4"/>
            <p:cNvSpPr txBox="1"/>
            <p:nvPr/>
          </p:nvSpPr>
          <p:spPr>
            <a:xfrm>
              <a:off x="76200" y="28575"/>
              <a:ext cx="660400" cy="708025"/>
            </a:xfrm>
            <a:prstGeom prst="rect">
              <a:avLst/>
            </a:prstGeom>
          </p:spPr>
          <p:txBody>
            <a:bodyPr lIns="33867" tIns="33867" rIns="33867" bIns="33867" rtlCol="0" anchor="ctr"/>
            <a:lstStyle>
              <a:defPPr>
                <a:defRPr lang="en-US"/>
              </a:defPPr>
              <a:lvl1pPr marL="0" algn="l" defTabSz="609539" rtl="0" eaLnBrk="1" latinLnBrk="0" hangingPunct="1">
                <a:defRPr sz="1200" kern="1200">
                  <a:solidFill>
                    <a:schemeClr val="tx1"/>
                  </a:solidFill>
                  <a:latin typeface="+mn-lt"/>
                  <a:ea typeface="+mn-ea"/>
                  <a:cs typeface="+mn-cs"/>
                </a:defRPr>
              </a:lvl1pPr>
              <a:lvl2pPr marL="304770" algn="l" defTabSz="609539" rtl="0" eaLnBrk="1" latinLnBrk="0" hangingPunct="1">
                <a:defRPr sz="1200" kern="1200">
                  <a:solidFill>
                    <a:schemeClr val="tx1"/>
                  </a:solidFill>
                  <a:latin typeface="+mn-lt"/>
                  <a:ea typeface="+mn-ea"/>
                  <a:cs typeface="+mn-cs"/>
                </a:defRPr>
              </a:lvl2pPr>
              <a:lvl3pPr marL="609539" algn="l" defTabSz="609539" rtl="0" eaLnBrk="1" latinLnBrk="0" hangingPunct="1">
                <a:defRPr sz="1200" kern="1200">
                  <a:solidFill>
                    <a:schemeClr val="tx1"/>
                  </a:solidFill>
                  <a:latin typeface="+mn-lt"/>
                  <a:ea typeface="+mn-ea"/>
                  <a:cs typeface="+mn-cs"/>
                </a:defRPr>
              </a:lvl3pPr>
              <a:lvl4pPr marL="914309" algn="l" defTabSz="609539" rtl="0" eaLnBrk="1" latinLnBrk="0" hangingPunct="1">
                <a:defRPr sz="1200" kern="1200">
                  <a:solidFill>
                    <a:schemeClr val="tx1"/>
                  </a:solidFill>
                  <a:latin typeface="+mn-lt"/>
                  <a:ea typeface="+mn-ea"/>
                  <a:cs typeface="+mn-cs"/>
                </a:defRPr>
              </a:lvl4pPr>
              <a:lvl5pPr marL="1219078" algn="l" defTabSz="609539" rtl="0" eaLnBrk="1" latinLnBrk="0" hangingPunct="1">
                <a:defRPr sz="1200" kern="1200">
                  <a:solidFill>
                    <a:schemeClr val="tx1"/>
                  </a:solidFill>
                  <a:latin typeface="+mn-lt"/>
                  <a:ea typeface="+mn-ea"/>
                  <a:cs typeface="+mn-cs"/>
                </a:defRPr>
              </a:lvl5pPr>
              <a:lvl6pPr marL="1523848" algn="l" defTabSz="609539" rtl="0" eaLnBrk="1" latinLnBrk="0" hangingPunct="1">
                <a:defRPr sz="1200" kern="1200">
                  <a:solidFill>
                    <a:schemeClr val="tx1"/>
                  </a:solidFill>
                  <a:latin typeface="+mn-lt"/>
                  <a:ea typeface="+mn-ea"/>
                  <a:cs typeface="+mn-cs"/>
                </a:defRPr>
              </a:lvl6pPr>
              <a:lvl7pPr marL="1828617" algn="l" defTabSz="609539" rtl="0" eaLnBrk="1" latinLnBrk="0" hangingPunct="1">
                <a:defRPr sz="1200" kern="1200">
                  <a:solidFill>
                    <a:schemeClr val="tx1"/>
                  </a:solidFill>
                  <a:latin typeface="+mn-lt"/>
                  <a:ea typeface="+mn-ea"/>
                  <a:cs typeface="+mn-cs"/>
                </a:defRPr>
              </a:lvl7pPr>
              <a:lvl8pPr marL="2133387" algn="l" defTabSz="609539" rtl="0" eaLnBrk="1" latinLnBrk="0" hangingPunct="1">
                <a:defRPr sz="1200" kern="1200">
                  <a:solidFill>
                    <a:schemeClr val="tx1"/>
                  </a:solidFill>
                  <a:latin typeface="+mn-lt"/>
                  <a:ea typeface="+mn-ea"/>
                  <a:cs typeface="+mn-cs"/>
                </a:defRPr>
              </a:lvl8pPr>
              <a:lvl9pPr marL="2438156" algn="l" defTabSz="609539" rtl="0" eaLnBrk="1" latinLnBrk="0" hangingPunct="1">
                <a:defRPr sz="1200" kern="1200">
                  <a:solidFill>
                    <a:schemeClr val="tx1"/>
                  </a:solidFill>
                  <a:latin typeface="+mn-lt"/>
                  <a:ea typeface="+mn-ea"/>
                  <a:cs typeface="+mn-cs"/>
                </a:defRPr>
              </a:lvl9pPr>
            </a:lstStyle>
            <a:p>
              <a:pPr algn="ctr">
                <a:lnSpc>
                  <a:spcPts val="2147"/>
                </a:lnSpc>
              </a:pPr>
              <a:endParaRPr sz="800"/>
            </a:p>
          </p:txBody>
        </p:sp>
      </p:grpSp>
      <p:grpSp>
        <p:nvGrpSpPr>
          <p:cNvPr id="5" name="Group 5"/>
          <p:cNvGrpSpPr>
            <a:grpSpLocks noChangeAspect="1"/>
          </p:cNvGrpSpPr>
          <p:nvPr/>
        </p:nvGrpSpPr>
        <p:grpSpPr>
          <a:xfrm>
            <a:off x="8601986" y="1390457"/>
            <a:ext cx="3518449" cy="6961855"/>
            <a:chOff x="0" y="0"/>
            <a:chExt cx="2620010" cy="5184140"/>
          </a:xfrm>
        </p:grpSpPr>
        <p:sp>
          <p:nvSpPr>
            <p:cNvPr id="6" name="Freeform 6"/>
            <p:cNvSpPr/>
            <p:nvPr/>
          </p:nvSpPr>
          <p:spPr>
            <a:xfrm>
              <a:off x="53340" y="25400"/>
              <a:ext cx="2513330" cy="5132070"/>
            </a:xfrm>
            <a:custGeom>
              <a:avLst/>
              <a:gdLst/>
              <a:ahLst/>
              <a:cxnLst/>
              <a:rect l="l" t="t" r="r" b="b"/>
              <a:pathLst>
                <a:path w="2513330" h="5132070">
                  <a:moveTo>
                    <a:pt x="2159000" y="0"/>
                  </a:moveTo>
                  <a:lnTo>
                    <a:pt x="354330" y="0"/>
                  </a:lnTo>
                  <a:cubicBezTo>
                    <a:pt x="158750" y="0"/>
                    <a:pt x="0" y="158750"/>
                    <a:pt x="0" y="354330"/>
                  </a:cubicBezTo>
                  <a:lnTo>
                    <a:pt x="0" y="4777740"/>
                  </a:lnTo>
                  <a:cubicBezTo>
                    <a:pt x="0" y="4973320"/>
                    <a:pt x="158750" y="5132070"/>
                    <a:pt x="354330" y="5132070"/>
                  </a:cubicBezTo>
                  <a:lnTo>
                    <a:pt x="2159000" y="5132070"/>
                  </a:lnTo>
                  <a:cubicBezTo>
                    <a:pt x="2354580" y="5132070"/>
                    <a:pt x="2513330" y="4973320"/>
                    <a:pt x="2513330" y="4777740"/>
                  </a:cubicBezTo>
                  <a:lnTo>
                    <a:pt x="2513330" y="354330"/>
                  </a:lnTo>
                  <a:cubicBezTo>
                    <a:pt x="2513330" y="158750"/>
                    <a:pt x="2354580" y="0"/>
                    <a:pt x="2159000" y="0"/>
                  </a:cubicBezTo>
                  <a:close/>
                  <a:moveTo>
                    <a:pt x="1558290" y="162560"/>
                  </a:moveTo>
                  <a:cubicBezTo>
                    <a:pt x="1576070" y="162560"/>
                    <a:pt x="1590040" y="176530"/>
                    <a:pt x="1590040" y="194310"/>
                  </a:cubicBezTo>
                  <a:cubicBezTo>
                    <a:pt x="1590040" y="212090"/>
                    <a:pt x="1576070" y="226060"/>
                    <a:pt x="1558290" y="226060"/>
                  </a:cubicBezTo>
                  <a:cubicBezTo>
                    <a:pt x="1540510" y="226060"/>
                    <a:pt x="1526540" y="212090"/>
                    <a:pt x="1526540" y="194310"/>
                  </a:cubicBezTo>
                  <a:cubicBezTo>
                    <a:pt x="1526540" y="176530"/>
                    <a:pt x="1541780" y="162560"/>
                    <a:pt x="1558290" y="162560"/>
                  </a:cubicBezTo>
                  <a:close/>
                  <a:moveTo>
                    <a:pt x="1089660" y="172720"/>
                  </a:moveTo>
                  <a:lnTo>
                    <a:pt x="1394460" y="172720"/>
                  </a:lnTo>
                  <a:cubicBezTo>
                    <a:pt x="1405890" y="172720"/>
                    <a:pt x="1416050" y="181610"/>
                    <a:pt x="1416050" y="194310"/>
                  </a:cubicBezTo>
                  <a:cubicBezTo>
                    <a:pt x="1416050" y="207010"/>
                    <a:pt x="1405890" y="215900"/>
                    <a:pt x="1394460" y="215900"/>
                  </a:cubicBezTo>
                  <a:lnTo>
                    <a:pt x="1089660" y="215900"/>
                  </a:lnTo>
                  <a:cubicBezTo>
                    <a:pt x="1078230" y="215900"/>
                    <a:pt x="1068070" y="207010"/>
                    <a:pt x="1068070" y="194310"/>
                  </a:cubicBezTo>
                  <a:cubicBezTo>
                    <a:pt x="1068070" y="181610"/>
                    <a:pt x="1078230" y="172720"/>
                    <a:pt x="1089660" y="172720"/>
                  </a:cubicBezTo>
                  <a:close/>
                  <a:moveTo>
                    <a:pt x="2383790" y="4798060"/>
                  </a:moveTo>
                  <a:cubicBezTo>
                    <a:pt x="2383790" y="4913630"/>
                    <a:pt x="2289810" y="5007610"/>
                    <a:pt x="2174240" y="5007610"/>
                  </a:cubicBezTo>
                  <a:lnTo>
                    <a:pt x="341630" y="5007610"/>
                  </a:lnTo>
                  <a:cubicBezTo>
                    <a:pt x="226060" y="5007610"/>
                    <a:pt x="132080" y="4913630"/>
                    <a:pt x="132080" y="4798060"/>
                  </a:cubicBezTo>
                  <a:lnTo>
                    <a:pt x="132080" y="340360"/>
                  </a:lnTo>
                  <a:cubicBezTo>
                    <a:pt x="132080" y="224790"/>
                    <a:pt x="226060" y="130810"/>
                    <a:pt x="341630" y="130810"/>
                  </a:cubicBezTo>
                  <a:lnTo>
                    <a:pt x="614680" y="130810"/>
                  </a:lnTo>
                  <a:lnTo>
                    <a:pt x="614680" y="187960"/>
                  </a:lnTo>
                  <a:cubicBezTo>
                    <a:pt x="614680" y="252730"/>
                    <a:pt x="668020" y="306070"/>
                    <a:pt x="732790" y="306070"/>
                  </a:cubicBezTo>
                  <a:lnTo>
                    <a:pt x="1783080" y="306070"/>
                  </a:lnTo>
                  <a:cubicBezTo>
                    <a:pt x="1847850" y="306070"/>
                    <a:pt x="1901190" y="252730"/>
                    <a:pt x="1901190" y="187960"/>
                  </a:cubicBezTo>
                  <a:lnTo>
                    <a:pt x="1901190" y="130810"/>
                  </a:lnTo>
                  <a:lnTo>
                    <a:pt x="2172970" y="130810"/>
                  </a:lnTo>
                  <a:cubicBezTo>
                    <a:pt x="2288540" y="130810"/>
                    <a:pt x="2382520" y="224790"/>
                    <a:pt x="2382520" y="340360"/>
                  </a:cubicBezTo>
                  <a:lnTo>
                    <a:pt x="2382520" y="4798060"/>
                  </a:lnTo>
                  <a:close/>
                </a:path>
              </a:pathLst>
            </a:custGeom>
            <a:solidFill>
              <a:srgbClr val="000000"/>
            </a:solidFill>
          </p:spPr>
          <p:txBody>
            <a:bodyPr/>
            <a:lstStyle>
              <a:defPPr>
                <a:defRPr lang="en-US"/>
              </a:defPPr>
              <a:lvl1pPr marL="0" algn="l" defTabSz="609539" rtl="0" eaLnBrk="1" latinLnBrk="0" hangingPunct="1">
                <a:defRPr sz="1200" kern="1200">
                  <a:solidFill>
                    <a:schemeClr val="tx1"/>
                  </a:solidFill>
                  <a:latin typeface="+mn-lt"/>
                  <a:ea typeface="+mn-ea"/>
                  <a:cs typeface="+mn-cs"/>
                </a:defRPr>
              </a:lvl1pPr>
              <a:lvl2pPr marL="304770" algn="l" defTabSz="609539" rtl="0" eaLnBrk="1" latinLnBrk="0" hangingPunct="1">
                <a:defRPr sz="1200" kern="1200">
                  <a:solidFill>
                    <a:schemeClr val="tx1"/>
                  </a:solidFill>
                  <a:latin typeface="+mn-lt"/>
                  <a:ea typeface="+mn-ea"/>
                  <a:cs typeface="+mn-cs"/>
                </a:defRPr>
              </a:lvl2pPr>
              <a:lvl3pPr marL="609539" algn="l" defTabSz="609539" rtl="0" eaLnBrk="1" latinLnBrk="0" hangingPunct="1">
                <a:defRPr sz="1200" kern="1200">
                  <a:solidFill>
                    <a:schemeClr val="tx1"/>
                  </a:solidFill>
                  <a:latin typeface="+mn-lt"/>
                  <a:ea typeface="+mn-ea"/>
                  <a:cs typeface="+mn-cs"/>
                </a:defRPr>
              </a:lvl3pPr>
              <a:lvl4pPr marL="914309" algn="l" defTabSz="609539" rtl="0" eaLnBrk="1" latinLnBrk="0" hangingPunct="1">
                <a:defRPr sz="1200" kern="1200">
                  <a:solidFill>
                    <a:schemeClr val="tx1"/>
                  </a:solidFill>
                  <a:latin typeface="+mn-lt"/>
                  <a:ea typeface="+mn-ea"/>
                  <a:cs typeface="+mn-cs"/>
                </a:defRPr>
              </a:lvl4pPr>
              <a:lvl5pPr marL="1219078" algn="l" defTabSz="609539" rtl="0" eaLnBrk="1" latinLnBrk="0" hangingPunct="1">
                <a:defRPr sz="1200" kern="1200">
                  <a:solidFill>
                    <a:schemeClr val="tx1"/>
                  </a:solidFill>
                  <a:latin typeface="+mn-lt"/>
                  <a:ea typeface="+mn-ea"/>
                  <a:cs typeface="+mn-cs"/>
                </a:defRPr>
              </a:lvl5pPr>
              <a:lvl6pPr marL="1523848" algn="l" defTabSz="609539" rtl="0" eaLnBrk="1" latinLnBrk="0" hangingPunct="1">
                <a:defRPr sz="1200" kern="1200">
                  <a:solidFill>
                    <a:schemeClr val="tx1"/>
                  </a:solidFill>
                  <a:latin typeface="+mn-lt"/>
                  <a:ea typeface="+mn-ea"/>
                  <a:cs typeface="+mn-cs"/>
                </a:defRPr>
              </a:lvl6pPr>
              <a:lvl7pPr marL="1828617" algn="l" defTabSz="609539" rtl="0" eaLnBrk="1" latinLnBrk="0" hangingPunct="1">
                <a:defRPr sz="1200" kern="1200">
                  <a:solidFill>
                    <a:schemeClr val="tx1"/>
                  </a:solidFill>
                  <a:latin typeface="+mn-lt"/>
                  <a:ea typeface="+mn-ea"/>
                  <a:cs typeface="+mn-cs"/>
                </a:defRPr>
              </a:lvl7pPr>
              <a:lvl8pPr marL="2133387" algn="l" defTabSz="609539" rtl="0" eaLnBrk="1" latinLnBrk="0" hangingPunct="1">
                <a:defRPr sz="1200" kern="1200">
                  <a:solidFill>
                    <a:schemeClr val="tx1"/>
                  </a:solidFill>
                  <a:latin typeface="+mn-lt"/>
                  <a:ea typeface="+mn-ea"/>
                  <a:cs typeface="+mn-cs"/>
                </a:defRPr>
              </a:lvl8pPr>
              <a:lvl9pPr marL="2438156" algn="l" defTabSz="609539" rtl="0" eaLnBrk="1" latinLnBrk="0" hangingPunct="1">
                <a:defRPr sz="1200" kern="1200">
                  <a:solidFill>
                    <a:schemeClr val="tx1"/>
                  </a:solidFill>
                  <a:latin typeface="+mn-lt"/>
                  <a:ea typeface="+mn-ea"/>
                  <a:cs typeface="+mn-cs"/>
                </a:defRPr>
              </a:lvl9pPr>
            </a:lstStyle>
            <a:p>
              <a:endParaRPr lang="en-US" sz="800"/>
            </a:p>
          </p:txBody>
        </p:sp>
        <p:sp>
          <p:nvSpPr>
            <p:cNvPr id="7" name="Freeform 7"/>
            <p:cNvSpPr/>
            <p:nvPr/>
          </p:nvSpPr>
          <p:spPr>
            <a:xfrm>
              <a:off x="185420" y="156210"/>
              <a:ext cx="2251710" cy="4876800"/>
            </a:xfrm>
            <a:custGeom>
              <a:avLst/>
              <a:gdLst/>
              <a:ahLst/>
              <a:cxnLst/>
              <a:rect l="l" t="t" r="r" b="b"/>
              <a:pathLst>
                <a:path w="2251710" h="4876800">
                  <a:moveTo>
                    <a:pt x="2040890" y="0"/>
                  </a:moveTo>
                  <a:lnTo>
                    <a:pt x="1769110" y="0"/>
                  </a:lnTo>
                  <a:lnTo>
                    <a:pt x="1769110" y="57150"/>
                  </a:lnTo>
                  <a:cubicBezTo>
                    <a:pt x="1769110" y="121920"/>
                    <a:pt x="1715770" y="175260"/>
                    <a:pt x="1651000" y="175260"/>
                  </a:cubicBezTo>
                  <a:lnTo>
                    <a:pt x="601980" y="175260"/>
                  </a:lnTo>
                  <a:cubicBezTo>
                    <a:pt x="537210" y="175260"/>
                    <a:pt x="483870" y="121920"/>
                    <a:pt x="483870" y="57150"/>
                  </a:cubicBezTo>
                  <a:lnTo>
                    <a:pt x="483870" y="0"/>
                  </a:lnTo>
                  <a:lnTo>
                    <a:pt x="209550" y="0"/>
                  </a:lnTo>
                  <a:cubicBezTo>
                    <a:pt x="93980" y="0"/>
                    <a:pt x="0" y="93980"/>
                    <a:pt x="0" y="209550"/>
                  </a:cubicBezTo>
                  <a:lnTo>
                    <a:pt x="0" y="4667250"/>
                  </a:lnTo>
                  <a:cubicBezTo>
                    <a:pt x="0" y="4782820"/>
                    <a:pt x="93980" y="4876800"/>
                    <a:pt x="209550" y="4876800"/>
                  </a:cubicBezTo>
                  <a:lnTo>
                    <a:pt x="2040890" y="4876800"/>
                  </a:lnTo>
                  <a:cubicBezTo>
                    <a:pt x="2156460" y="4876800"/>
                    <a:pt x="2250440" y="4782820"/>
                    <a:pt x="2250440" y="4667250"/>
                  </a:cubicBezTo>
                  <a:lnTo>
                    <a:pt x="2250440" y="209550"/>
                  </a:lnTo>
                  <a:cubicBezTo>
                    <a:pt x="2251710" y="93980"/>
                    <a:pt x="2157730" y="0"/>
                    <a:pt x="2040890" y="0"/>
                  </a:cubicBezTo>
                  <a:close/>
                </a:path>
              </a:pathLst>
            </a:custGeom>
            <a:blipFill>
              <a:blip r:embed="rId3"/>
              <a:stretch>
                <a:fillRect l="-84999" r="-31703"/>
              </a:stretch>
            </a:blipFill>
          </p:spPr>
          <p:txBody>
            <a:bodyPr/>
            <a:lstStyle>
              <a:defPPr>
                <a:defRPr lang="en-US"/>
              </a:defPPr>
              <a:lvl1pPr marL="0" algn="l" defTabSz="609539" rtl="0" eaLnBrk="1" latinLnBrk="0" hangingPunct="1">
                <a:defRPr sz="1200" kern="1200">
                  <a:solidFill>
                    <a:schemeClr val="tx1"/>
                  </a:solidFill>
                  <a:latin typeface="+mn-lt"/>
                  <a:ea typeface="+mn-ea"/>
                  <a:cs typeface="+mn-cs"/>
                </a:defRPr>
              </a:lvl1pPr>
              <a:lvl2pPr marL="304770" algn="l" defTabSz="609539" rtl="0" eaLnBrk="1" latinLnBrk="0" hangingPunct="1">
                <a:defRPr sz="1200" kern="1200">
                  <a:solidFill>
                    <a:schemeClr val="tx1"/>
                  </a:solidFill>
                  <a:latin typeface="+mn-lt"/>
                  <a:ea typeface="+mn-ea"/>
                  <a:cs typeface="+mn-cs"/>
                </a:defRPr>
              </a:lvl2pPr>
              <a:lvl3pPr marL="609539" algn="l" defTabSz="609539" rtl="0" eaLnBrk="1" latinLnBrk="0" hangingPunct="1">
                <a:defRPr sz="1200" kern="1200">
                  <a:solidFill>
                    <a:schemeClr val="tx1"/>
                  </a:solidFill>
                  <a:latin typeface="+mn-lt"/>
                  <a:ea typeface="+mn-ea"/>
                  <a:cs typeface="+mn-cs"/>
                </a:defRPr>
              </a:lvl3pPr>
              <a:lvl4pPr marL="914309" algn="l" defTabSz="609539" rtl="0" eaLnBrk="1" latinLnBrk="0" hangingPunct="1">
                <a:defRPr sz="1200" kern="1200">
                  <a:solidFill>
                    <a:schemeClr val="tx1"/>
                  </a:solidFill>
                  <a:latin typeface="+mn-lt"/>
                  <a:ea typeface="+mn-ea"/>
                  <a:cs typeface="+mn-cs"/>
                </a:defRPr>
              </a:lvl4pPr>
              <a:lvl5pPr marL="1219078" algn="l" defTabSz="609539" rtl="0" eaLnBrk="1" latinLnBrk="0" hangingPunct="1">
                <a:defRPr sz="1200" kern="1200">
                  <a:solidFill>
                    <a:schemeClr val="tx1"/>
                  </a:solidFill>
                  <a:latin typeface="+mn-lt"/>
                  <a:ea typeface="+mn-ea"/>
                  <a:cs typeface="+mn-cs"/>
                </a:defRPr>
              </a:lvl5pPr>
              <a:lvl6pPr marL="1523848" algn="l" defTabSz="609539" rtl="0" eaLnBrk="1" latinLnBrk="0" hangingPunct="1">
                <a:defRPr sz="1200" kern="1200">
                  <a:solidFill>
                    <a:schemeClr val="tx1"/>
                  </a:solidFill>
                  <a:latin typeface="+mn-lt"/>
                  <a:ea typeface="+mn-ea"/>
                  <a:cs typeface="+mn-cs"/>
                </a:defRPr>
              </a:lvl6pPr>
              <a:lvl7pPr marL="1828617" algn="l" defTabSz="609539" rtl="0" eaLnBrk="1" latinLnBrk="0" hangingPunct="1">
                <a:defRPr sz="1200" kern="1200">
                  <a:solidFill>
                    <a:schemeClr val="tx1"/>
                  </a:solidFill>
                  <a:latin typeface="+mn-lt"/>
                  <a:ea typeface="+mn-ea"/>
                  <a:cs typeface="+mn-cs"/>
                </a:defRPr>
              </a:lvl7pPr>
              <a:lvl8pPr marL="2133387" algn="l" defTabSz="609539" rtl="0" eaLnBrk="1" latinLnBrk="0" hangingPunct="1">
                <a:defRPr sz="1200" kern="1200">
                  <a:solidFill>
                    <a:schemeClr val="tx1"/>
                  </a:solidFill>
                  <a:latin typeface="+mn-lt"/>
                  <a:ea typeface="+mn-ea"/>
                  <a:cs typeface="+mn-cs"/>
                </a:defRPr>
              </a:lvl8pPr>
              <a:lvl9pPr marL="2438156" algn="l" defTabSz="609539" rtl="0" eaLnBrk="1" latinLnBrk="0" hangingPunct="1">
                <a:defRPr sz="1200" kern="1200">
                  <a:solidFill>
                    <a:schemeClr val="tx1"/>
                  </a:solidFill>
                  <a:latin typeface="+mn-lt"/>
                  <a:ea typeface="+mn-ea"/>
                  <a:cs typeface="+mn-cs"/>
                </a:defRPr>
              </a:lvl9pPr>
            </a:lstStyle>
            <a:p>
              <a:endParaRPr lang="en-US" sz="800"/>
            </a:p>
          </p:txBody>
        </p:sp>
        <p:sp>
          <p:nvSpPr>
            <p:cNvPr id="8" name="Freeform 8"/>
            <p:cNvSpPr/>
            <p:nvPr/>
          </p:nvSpPr>
          <p:spPr>
            <a:xfrm>
              <a:off x="1121410" y="198120"/>
              <a:ext cx="347980" cy="43180"/>
            </a:xfrm>
            <a:custGeom>
              <a:avLst/>
              <a:gdLst/>
              <a:ahLst/>
              <a:cxnLst/>
              <a:rect l="l" t="t" r="r" b="b"/>
              <a:pathLst>
                <a:path w="347980" h="43180">
                  <a:moveTo>
                    <a:pt x="326390" y="0"/>
                  </a:moveTo>
                  <a:lnTo>
                    <a:pt x="21590" y="0"/>
                  </a:lnTo>
                  <a:cubicBezTo>
                    <a:pt x="10160" y="0"/>
                    <a:pt x="0" y="8890"/>
                    <a:pt x="0" y="21590"/>
                  </a:cubicBezTo>
                  <a:cubicBezTo>
                    <a:pt x="0" y="34290"/>
                    <a:pt x="10160" y="43180"/>
                    <a:pt x="21590" y="43180"/>
                  </a:cubicBezTo>
                  <a:lnTo>
                    <a:pt x="326390" y="43180"/>
                  </a:lnTo>
                  <a:cubicBezTo>
                    <a:pt x="337820" y="43180"/>
                    <a:pt x="347980" y="34290"/>
                    <a:pt x="347980" y="21590"/>
                  </a:cubicBezTo>
                  <a:cubicBezTo>
                    <a:pt x="347980" y="8890"/>
                    <a:pt x="337820" y="0"/>
                    <a:pt x="326390" y="0"/>
                  </a:cubicBezTo>
                  <a:close/>
                </a:path>
              </a:pathLst>
            </a:custGeom>
            <a:solidFill>
              <a:srgbClr val="555555"/>
            </a:solidFill>
          </p:spPr>
          <p:txBody>
            <a:bodyPr/>
            <a:lstStyle>
              <a:defPPr>
                <a:defRPr lang="en-US"/>
              </a:defPPr>
              <a:lvl1pPr marL="0" algn="l" defTabSz="609539" rtl="0" eaLnBrk="1" latinLnBrk="0" hangingPunct="1">
                <a:defRPr sz="1200" kern="1200">
                  <a:solidFill>
                    <a:schemeClr val="tx1"/>
                  </a:solidFill>
                  <a:latin typeface="+mn-lt"/>
                  <a:ea typeface="+mn-ea"/>
                  <a:cs typeface="+mn-cs"/>
                </a:defRPr>
              </a:lvl1pPr>
              <a:lvl2pPr marL="304770" algn="l" defTabSz="609539" rtl="0" eaLnBrk="1" latinLnBrk="0" hangingPunct="1">
                <a:defRPr sz="1200" kern="1200">
                  <a:solidFill>
                    <a:schemeClr val="tx1"/>
                  </a:solidFill>
                  <a:latin typeface="+mn-lt"/>
                  <a:ea typeface="+mn-ea"/>
                  <a:cs typeface="+mn-cs"/>
                </a:defRPr>
              </a:lvl2pPr>
              <a:lvl3pPr marL="609539" algn="l" defTabSz="609539" rtl="0" eaLnBrk="1" latinLnBrk="0" hangingPunct="1">
                <a:defRPr sz="1200" kern="1200">
                  <a:solidFill>
                    <a:schemeClr val="tx1"/>
                  </a:solidFill>
                  <a:latin typeface="+mn-lt"/>
                  <a:ea typeface="+mn-ea"/>
                  <a:cs typeface="+mn-cs"/>
                </a:defRPr>
              </a:lvl3pPr>
              <a:lvl4pPr marL="914309" algn="l" defTabSz="609539" rtl="0" eaLnBrk="1" latinLnBrk="0" hangingPunct="1">
                <a:defRPr sz="1200" kern="1200">
                  <a:solidFill>
                    <a:schemeClr val="tx1"/>
                  </a:solidFill>
                  <a:latin typeface="+mn-lt"/>
                  <a:ea typeface="+mn-ea"/>
                  <a:cs typeface="+mn-cs"/>
                </a:defRPr>
              </a:lvl4pPr>
              <a:lvl5pPr marL="1219078" algn="l" defTabSz="609539" rtl="0" eaLnBrk="1" latinLnBrk="0" hangingPunct="1">
                <a:defRPr sz="1200" kern="1200">
                  <a:solidFill>
                    <a:schemeClr val="tx1"/>
                  </a:solidFill>
                  <a:latin typeface="+mn-lt"/>
                  <a:ea typeface="+mn-ea"/>
                  <a:cs typeface="+mn-cs"/>
                </a:defRPr>
              </a:lvl5pPr>
              <a:lvl6pPr marL="1523848" algn="l" defTabSz="609539" rtl="0" eaLnBrk="1" latinLnBrk="0" hangingPunct="1">
                <a:defRPr sz="1200" kern="1200">
                  <a:solidFill>
                    <a:schemeClr val="tx1"/>
                  </a:solidFill>
                  <a:latin typeface="+mn-lt"/>
                  <a:ea typeface="+mn-ea"/>
                  <a:cs typeface="+mn-cs"/>
                </a:defRPr>
              </a:lvl6pPr>
              <a:lvl7pPr marL="1828617" algn="l" defTabSz="609539" rtl="0" eaLnBrk="1" latinLnBrk="0" hangingPunct="1">
                <a:defRPr sz="1200" kern="1200">
                  <a:solidFill>
                    <a:schemeClr val="tx1"/>
                  </a:solidFill>
                  <a:latin typeface="+mn-lt"/>
                  <a:ea typeface="+mn-ea"/>
                  <a:cs typeface="+mn-cs"/>
                </a:defRPr>
              </a:lvl7pPr>
              <a:lvl8pPr marL="2133387" algn="l" defTabSz="609539" rtl="0" eaLnBrk="1" latinLnBrk="0" hangingPunct="1">
                <a:defRPr sz="1200" kern="1200">
                  <a:solidFill>
                    <a:schemeClr val="tx1"/>
                  </a:solidFill>
                  <a:latin typeface="+mn-lt"/>
                  <a:ea typeface="+mn-ea"/>
                  <a:cs typeface="+mn-cs"/>
                </a:defRPr>
              </a:lvl8pPr>
              <a:lvl9pPr marL="2438156" algn="l" defTabSz="609539" rtl="0" eaLnBrk="1" latinLnBrk="0" hangingPunct="1">
                <a:defRPr sz="1200" kern="1200">
                  <a:solidFill>
                    <a:schemeClr val="tx1"/>
                  </a:solidFill>
                  <a:latin typeface="+mn-lt"/>
                  <a:ea typeface="+mn-ea"/>
                  <a:cs typeface="+mn-cs"/>
                </a:defRPr>
              </a:lvl9pPr>
            </a:lstStyle>
            <a:p>
              <a:endParaRPr lang="en-US" sz="800"/>
            </a:p>
          </p:txBody>
        </p:sp>
        <p:sp>
          <p:nvSpPr>
            <p:cNvPr id="9" name="Freeform 9"/>
            <p:cNvSpPr/>
            <p:nvPr/>
          </p:nvSpPr>
          <p:spPr>
            <a:xfrm>
              <a:off x="1578312" y="187909"/>
              <a:ext cx="66636" cy="63602"/>
            </a:xfrm>
            <a:custGeom>
              <a:avLst/>
              <a:gdLst/>
              <a:ahLst/>
              <a:cxnLst/>
              <a:rect l="l" t="t" r="r" b="b"/>
              <a:pathLst>
                <a:path w="66636" h="63602">
                  <a:moveTo>
                    <a:pt x="33318" y="51"/>
                  </a:moveTo>
                  <a:cubicBezTo>
                    <a:pt x="21941" y="0"/>
                    <a:pt x="11406" y="6040"/>
                    <a:pt x="5703" y="15885"/>
                  </a:cubicBezTo>
                  <a:cubicBezTo>
                    <a:pt x="0" y="25729"/>
                    <a:pt x="0" y="37873"/>
                    <a:pt x="5703" y="47717"/>
                  </a:cubicBezTo>
                  <a:cubicBezTo>
                    <a:pt x="11406" y="57562"/>
                    <a:pt x="21941" y="63602"/>
                    <a:pt x="33318" y="63551"/>
                  </a:cubicBezTo>
                  <a:cubicBezTo>
                    <a:pt x="44695" y="63602"/>
                    <a:pt x="55230" y="57562"/>
                    <a:pt x="60933" y="47717"/>
                  </a:cubicBezTo>
                  <a:cubicBezTo>
                    <a:pt x="66636" y="37873"/>
                    <a:pt x="66636" y="25729"/>
                    <a:pt x="60933" y="15885"/>
                  </a:cubicBezTo>
                  <a:cubicBezTo>
                    <a:pt x="55230" y="6040"/>
                    <a:pt x="44695" y="0"/>
                    <a:pt x="33318" y="51"/>
                  </a:cubicBezTo>
                  <a:close/>
                </a:path>
              </a:pathLst>
            </a:custGeom>
            <a:solidFill>
              <a:srgbClr val="555555"/>
            </a:solidFill>
          </p:spPr>
          <p:txBody>
            <a:bodyPr/>
            <a:lstStyle>
              <a:defPPr>
                <a:defRPr lang="en-US"/>
              </a:defPPr>
              <a:lvl1pPr marL="0" algn="l" defTabSz="609539" rtl="0" eaLnBrk="1" latinLnBrk="0" hangingPunct="1">
                <a:defRPr sz="1200" kern="1200">
                  <a:solidFill>
                    <a:schemeClr val="tx1"/>
                  </a:solidFill>
                  <a:latin typeface="+mn-lt"/>
                  <a:ea typeface="+mn-ea"/>
                  <a:cs typeface="+mn-cs"/>
                </a:defRPr>
              </a:lvl1pPr>
              <a:lvl2pPr marL="304770" algn="l" defTabSz="609539" rtl="0" eaLnBrk="1" latinLnBrk="0" hangingPunct="1">
                <a:defRPr sz="1200" kern="1200">
                  <a:solidFill>
                    <a:schemeClr val="tx1"/>
                  </a:solidFill>
                  <a:latin typeface="+mn-lt"/>
                  <a:ea typeface="+mn-ea"/>
                  <a:cs typeface="+mn-cs"/>
                </a:defRPr>
              </a:lvl2pPr>
              <a:lvl3pPr marL="609539" algn="l" defTabSz="609539" rtl="0" eaLnBrk="1" latinLnBrk="0" hangingPunct="1">
                <a:defRPr sz="1200" kern="1200">
                  <a:solidFill>
                    <a:schemeClr val="tx1"/>
                  </a:solidFill>
                  <a:latin typeface="+mn-lt"/>
                  <a:ea typeface="+mn-ea"/>
                  <a:cs typeface="+mn-cs"/>
                </a:defRPr>
              </a:lvl3pPr>
              <a:lvl4pPr marL="914309" algn="l" defTabSz="609539" rtl="0" eaLnBrk="1" latinLnBrk="0" hangingPunct="1">
                <a:defRPr sz="1200" kern="1200">
                  <a:solidFill>
                    <a:schemeClr val="tx1"/>
                  </a:solidFill>
                  <a:latin typeface="+mn-lt"/>
                  <a:ea typeface="+mn-ea"/>
                  <a:cs typeface="+mn-cs"/>
                </a:defRPr>
              </a:lvl4pPr>
              <a:lvl5pPr marL="1219078" algn="l" defTabSz="609539" rtl="0" eaLnBrk="1" latinLnBrk="0" hangingPunct="1">
                <a:defRPr sz="1200" kern="1200">
                  <a:solidFill>
                    <a:schemeClr val="tx1"/>
                  </a:solidFill>
                  <a:latin typeface="+mn-lt"/>
                  <a:ea typeface="+mn-ea"/>
                  <a:cs typeface="+mn-cs"/>
                </a:defRPr>
              </a:lvl5pPr>
              <a:lvl6pPr marL="1523848" algn="l" defTabSz="609539" rtl="0" eaLnBrk="1" latinLnBrk="0" hangingPunct="1">
                <a:defRPr sz="1200" kern="1200">
                  <a:solidFill>
                    <a:schemeClr val="tx1"/>
                  </a:solidFill>
                  <a:latin typeface="+mn-lt"/>
                  <a:ea typeface="+mn-ea"/>
                  <a:cs typeface="+mn-cs"/>
                </a:defRPr>
              </a:lvl6pPr>
              <a:lvl7pPr marL="1828617" algn="l" defTabSz="609539" rtl="0" eaLnBrk="1" latinLnBrk="0" hangingPunct="1">
                <a:defRPr sz="1200" kern="1200">
                  <a:solidFill>
                    <a:schemeClr val="tx1"/>
                  </a:solidFill>
                  <a:latin typeface="+mn-lt"/>
                  <a:ea typeface="+mn-ea"/>
                  <a:cs typeface="+mn-cs"/>
                </a:defRPr>
              </a:lvl7pPr>
              <a:lvl8pPr marL="2133387" algn="l" defTabSz="609539" rtl="0" eaLnBrk="1" latinLnBrk="0" hangingPunct="1">
                <a:defRPr sz="1200" kern="1200">
                  <a:solidFill>
                    <a:schemeClr val="tx1"/>
                  </a:solidFill>
                  <a:latin typeface="+mn-lt"/>
                  <a:ea typeface="+mn-ea"/>
                  <a:cs typeface="+mn-cs"/>
                </a:defRPr>
              </a:lvl8pPr>
              <a:lvl9pPr marL="2438156" algn="l" defTabSz="609539" rtl="0" eaLnBrk="1" latinLnBrk="0" hangingPunct="1">
                <a:defRPr sz="1200" kern="1200">
                  <a:solidFill>
                    <a:schemeClr val="tx1"/>
                  </a:solidFill>
                  <a:latin typeface="+mn-lt"/>
                  <a:ea typeface="+mn-ea"/>
                  <a:cs typeface="+mn-cs"/>
                </a:defRPr>
              </a:lvl9pPr>
            </a:lstStyle>
            <a:p>
              <a:endParaRPr lang="en-US" sz="800"/>
            </a:p>
          </p:txBody>
        </p:sp>
        <p:sp>
          <p:nvSpPr>
            <p:cNvPr id="10" name="Freeform 10"/>
            <p:cNvSpPr/>
            <p:nvPr/>
          </p:nvSpPr>
          <p:spPr>
            <a:xfrm>
              <a:off x="0" y="685800"/>
              <a:ext cx="27940" cy="213360"/>
            </a:xfrm>
            <a:custGeom>
              <a:avLst/>
              <a:gdLst/>
              <a:ahLst/>
              <a:cxnLst/>
              <a:rect l="l" t="t" r="r" b="b"/>
              <a:pathLst>
                <a:path w="27940" h="213360">
                  <a:moveTo>
                    <a:pt x="0" y="26670"/>
                  </a:moveTo>
                  <a:lnTo>
                    <a:pt x="0" y="185420"/>
                  </a:lnTo>
                  <a:cubicBezTo>
                    <a:pt x="0" y="200660"/>
                    <a:pt x="12700" y="213360"/>
                    <a:pt x="27940" y="213360"/>
                  </a:cubicBezTo>
                  <a:lnTo>
                    <a:pt x="27940" y="0"/>
                  </a:lnTo>
                  <a:cubicBezTo>
                    <a:pt x="12700" y="0"/>
                    <a:pt x="0" y="11430"/>
                    <a:pt x="0" y="26670"/>
                  </a:cubicBezTo>
                  <a:close/>
                </a:path>
              </a:pathLst>
            </a:custGeom>
            <a:solidFill>
              <a:srgbClr val="2E2E2E"/>
            </a:solidFill>
          </p:spPr>
          <p:txBody>
            <a:bodyPr/>
            <a:lstStyle>
              <a:defPPr>
                <a:defRPr lang="en-US"/>
              </a:defPPr>
              <a:lvl1pPr marL="0" algn="l" defTabSz="609539" rtl="0" eaLnBrk="1" latinLnBrk="0" hangingPunct="1">
                <a:defRPr sz="1200" kern="1200">
                  <a:solidFill>
                    <a:schemeClr val="tx1"/>
                  </a:solidFill>
                  <a:latin typeface="+mn-lt"/>
                  <a:ea typeface="+mn-ea"/>
                  <a:cs typeface="+mn-cs"/>
                </a:defRPr>
              </a:lvl1pPr>
              <a:lvl2pPr marL="304770" algn="l" defTabSz="609539" rtl="0" eaLnBrk="1" latinLnBrk="0" hangingPunct="1">
                <a:defRPr sz="1200" kern="1200">
                  <a:solidFill>
                    <a:schemeClr val="tx1"/>
                  </a:solidFill>
                  <a:latin typeface="+mn-lt"/>
                  <a:ea typeface="+mn-ea"/>
                  <a:cs typeface="+mn-cs"/>
                </a:defRPr>
              </a:lvl2pPr>
              <a:lvl3pPr marL="609539" algn="l" defTabSz="609539" rtl="0" eaLnBrk="1" latinLnBrk="0" hangingPunct="1">
                <a:defRPr sz="1200" kern="1200">
                  <a:solidFill>
                    <a:schemeClr val="tx1"/>
                  </a:solidFill>
                  <a:latin typeface="+mn-lt"/>
                  <a:ea typeface="+mn-ea"/>
                  <a:cs typeface="+mn-cs"/>
                </a:defRPr>
              </a:lvl3pPr>
              <a:lvl4pPr marL="914309" algn="l" defTabSz="609539" rtl="0" eaLnBrk="1" latinLnBrk="0" hangingPunct="1">
                <a:defRPr sz="1200" kern="1200">
                  <a:solidFill>
                    <a:schemeClr val="tx1"/>
                  </a:solidFill>
                  <a:latin typeface="+mn-lt"/>
                  <a:ea typeface="+mn-ea"/>
                  <a:cs typeface="+mn-cs"/>
                </a:defRPr>
              </a:lvl4pPr>
              <a:lvl5pPr marL="1219078" algn="l" defTabSz="609539" rtl="0" eaLnBrk="1" latinLnBrk="0" hangingPunct="1">
                <a:defRPr sz="1200" kern="1200">
                  <a:solidFill>
                    <a:schemeClr val="tx1"/>
                  </a:solidFill>
                  <a:latin typeface="+mn-lt"/>
                  <a:ea typeface="+mn-ea"/>
                  <a:cs typeface="+mn-cs"/>
                </a:defRPr>
              </a:lvl5pPr>
              <a:lvl6pPr marL="1523848" algn="l" defTabSz="609539" rtl="0" eaLnBrk="1" latinLnBrk="0" hangingPunct="1">
                <a:defRPr sz="1200" kern="1200">
                  <a:solidFill>
                    <a:schemeClr val="tx1"/>
                  </a:solidFill>
                  <a:latin typeface="+mn-lt"/>
                  <a:ea typeface="+mn-ea"/>
                  <a:cs typeface="+mn-cs"/>
                </a:defRPr>
              </a:lvl6pPr>
              <a:lvl7pPr marL="1828617" algn="l" defTabSz="609539" rtl="0" eaLnBrk="1" latinLnBrk="0" hangingPunct="1">
                <a:defRPr sz="1200" kern="1200">
                  <a:solidFill>
                    <a:schemeClr val="tx1"/>
                  </a:solidFill>
                  <a:latin typeface="+mn-lt"/>
                  <a:ea typeface="+mn-ea"/>
                  <a:cs typeface="+mn-cs"/>
                </a:defRPr>
              </a:lvl7pPr>
              <a:lvl8pPr marL="2133387" algn="l" defTabSz="609539" rtl="0" eaLnBrk="1" latinLnBrk="0" hangingPunct="1">
                <a:defRPr sz="1200" kern="1200">
                  <a:solidFill>
                    <a:schemeClr val="tx1"/>
                  </a:solidFill>
                  <a:latin typeface="+mn-lt"/>
                  <a:ea typeface="+mn-ea"/>
                  <a:cs typeface="+mn-cs"/>
                </a:defRPr>
              </a:lvl8pPr>
              <a:lvl9pPr marL="2438156" algn="l" defTabSz="609539" rtl="0" eaLnBrk="1" latinLnBrk="0" hangingPunct="1">
                <a:defRPr sz="1200" kern="1200">
                  <a:solidFill>
                    <a:schemeClr val="tx1"/>
                  </a:solidFill>
                  <a:latin typeface="+mn-lt"/>
                  <a:ea typeface="+mn-ea"/>
                  <a:cs typeface="+mn-cs"/>
                </a:defRPr>
              </a:lvl9pPr>
            </a:lstStyle>
            <a:p>
              <a:endParaRPr lang="en-US" sz="800"/>
            </a:p>
          </p:txBody>
        </p:sp>
        <p:sp>
          <p:nvSpPr>
            <p:cNvPr id="11" name="Freeform 11"/>
            <p:cNvSpPr/>
            <p:nvPr/>
          </p:nvSpPr>
          <p:spPr>
            <a:xfrm>
              <a:off x="0" y="1057910"/>
              <a:ext cx="27940" cy="384810"/>
            </a:xfrm>
            <a:custGeom>
              <a:avLst/>
              <a:gdLst/>
              <a:ahLst/>
              <a:cxnLst/>
              <a:rect l="l" t="t" r="r" b="b"/>
              <a:pathLst>
                <a:path w="27940" h="384810">
                  <a:moveTo>
                    <a:pt x="0" y="26670"/>
                  </a:moveTo>
                  <a:lnTo>
                    <a:pt x="0" y="356870"/>
                  </a:lnTo>
                  <a:cubicBezTo>
                    <a:pt x="0" y="372110"/>
                    <a:pt x="12700" y="384810"/>
                    <a:pt x="27940" y="384810"/>
                  </a:cubicBezTo>
                  <a:lnTo>
                    <a:pt x="27940" y="0"/>
                  </a:lnTo>
                  <a:cubicBezTo>
                    <a:pt x="12700" y="0"/>
                    <a:pt x="0" y="11430"/>
                    <a:pt x="0" y="26670"/>
                  </a:cubicBezTo>
                  <a:close/>
                </a:path>
              </a:pathLst>
            </a:custGeom>
            <a:solidFill>
              <a:srgbClr val="2E2E2E"/>
            </a:solidFill>
          </p:spPr>
          <p:txBody>
            <a:bodyPr/>
            <a:lstStyle>
              <a:defPPr>
                <a:defRPr lang="en-US"/>
              </a:defPPr>
              <a:lvl1pPr marL="0" algn="l" defTabSz="609539" rtl="0" eaLnBrk="1" latinLnBrk="0" hangingPunct="1">
                <a:defRPr sz="1200" kern="1200">
                  <a:solidFill>
                    <a:schemeClr val="tx1"/>
                  </a:solidFill>
                  <a:latin typeface="+mn-lt"/>
                  <a:ea typeface="+mn-ea"/>
                  <a:cs typeface="+mn-cs"/>
                </a:defRPr>
              </a:lvl1pPr>
              <a:lvl2pPr marL="304770" algn="l" defTabSz="609539" rtl="0" eaLnBrk="1" latinLnBrk="0" hangingPunct="1">
                <a:defRPr sz="1200" kern="1200">
                  <a:solidFill>
                    <a:schemeClr val="tx1"/>
                  </a:solidFill>
                  <a:latin typeface="+mn-lt"/>
                  <a:ea typeface="+mn-ea"/>
                  <a:cs typeface="+mn-cs"/>
                </a:defRPr>
              </a:lvl2pPr>
              <a:lvl3pPr marL="609539" algn="l" defTabSz="609539" rtl="0" eaLnBrk="1" latinLnBrk="0" hangingPunct="1">
                <a:defRPr sz="1200" kern="1200">
                  <a:solidFill>
                    <a:schemeClr val="tx1"/>
                  </a:solidFill>
                  <a:latin typeface="+mn-lt"/>
                  <a:ea typeface="+mn-ea"/>
                  <a:cs typeface="+mn-cs"/>
                </a:defRPr>
              </a:lvl3pPr>
              <a:lvl4pPr marL="914309" algn="l" defTabSz="609539" rtl="0" eaLnBrk="1" latinLnBrk="0" hangingPunct="1">
                <a:defRPr sz="1200" kern="1200">
                  <a:solidFill>
                    <a:schemeClr val="tx1"/>
                  </a:solidFill>
                  <a:latin typeface="+mn-lt"/>
                  <a:ea typeface="+mn-ea"/>
                  <a:cs typeface="+mn-cs"/>
                </a:defRPr>
              </a:lvl4pPr>
              <a:lvl5pPr marL="1219078" algn="l" defTabSz="609539" rtl="0" eaLnBrk="1" latinLnBrk="0" hangingPunct="1">
                <a:defRPr sz="1200" kern="1200">
                  <a:solidFill>
                    <a:schemeClr val="tx1"/>
                  </a:solidFill>
                  <a:latin typeface="+mn-lt"/>
                  <a:ea typeface="+mn-ea"/>
                  <a:cs typeface="+mn-cs"/>
                </a:defRPr>
              </a:lvl5pPr>
              <a:lvl6pPr marL="1523848" algn="l" defTabSz="609539" rtl="0" eaLnBrk="1" latinLnBrk="0" hangingPunct="1">
                <a:defRPr sz="1200" kern="1200">
                  <a:solidFill>
                    <a:schemeClr val="tx1"/>
                  </a:solidFill>
                  <a:latin typeface="+mn-lt"/>
                  <a:ea typeface="+mn-ea"/>
                  <a:cs typeface="+mn-cs"/>
                </a:defRPr>
              </a:lvl6pPr>
              <a:lvl7pPr marL="1828617" algn="l" defTabSz="609539" rtl="0" eaLnBrk="1" latinLnBrk="0" hangingPunct="1">
                <a:defRPr sz="1200" kern="1200">
                  <a:solidFill>
                    <a:schemeClr val="tx1"/>
                  </a:solidFill>
                  <a:latin typeface="+mn-lt"/>
                  <a:ea typeface="+mn-ea"/>
                  <a:cs typeface="+mn-cs"/>
                </a:defRPr>
              </a:lvl7pPr>
              <a:lvl8pPr marL="2133387" algn="l" defTabSz="609539" rtl="0" eaLnBrk="1" latinLnBrk="0" hangingPunct="1">
                <a:defRPr sz="1200" kern="1200">
                  <a:solidFill>
                    <a:schemeClr val="tx1"/>
                  </a:solidFill>
                  <a:latin typeface="+mn-lt"/>
                  <a:ea typeface="+mn-ea"/>
                  <a:cs typeface="+mn-cs"/>
                </a:defRPr>
              </a:lvl8pPr>
              <a:lvl9pPr marL="2438156" algn="l" defTabSz="609539" rtl="0" eaLnBrk="1" latinLnBrk="0" hangingPunct="1">
                <a:defRPr sz="1200" kern="1200">
                  <a:solidFill>
                    <a:schemeClr val="tx1"/>
                  </a:solidFill>
                  <a:latin typeface="+mn-lt"/>
                  <a:ea typeface="+mn-ea"/>
                  <a:cs typeface="+mn-cs"/>
                </a:defRPr>
              </a:lvl9pPr>
            </a:lstStyle>
            <a:p>
              <a:endParaRPr lang="en-US" sz="800"/>
            </a:p>
          </p:txBody>
        </p:sp>
        <p:sp>
          <p:nvSpPr>
            <p:cNvPr id="12" name="Freeform 12"/>
            <p:cNvSpPr/>
            <p:nvPr/>
          </p:nvSpPr>
          <p:spPr>
            <a:xfrm>
              <a:off x="0" y="1526540"/>
              <a:ext cx="27940" cy="386080"/>
            </a:xfrm>
            <a:custGeom>
              <a:avLst/>
              <a:gdLst/>
              <a:ahLst/>
              <a:cxnLst/>
              <a:rect l="l" t="t" r="r" b="b"/>
              <a:pathLst>
                <a:path w="27940" h="386080">
                  <a:moveTo>
                    <a:pt x="0" y="27940"/>
                  </a:moveTo>
                  <a:lnTo>
                    <a:pt x="0" y="358140"/>
                  </a:lnTo>
                  <a:cubicBezTo>
                    <a:pt x="0" y="373380"/>
                    <a:pt x="12700" y="386080"/>
                    <a:pt x="27940" y="386080"/>
                  </a:cubicBezTo>
                  <a:lnTo>
                    <a:pt x="27940" y="0"/>
                  </a:lnTo>
                  <a:cubicBezTo>
                    <a:pt x="12700" y="0"/>
                    <a:pt x="0" y="12700"/>
                    <a:pt x="0" y="27940"/>
                  </a:cubicBezTo>
                  <a:close/>
                </a:path>
              </a:pathLst>
            </a:custGeom>
            <a:solidFill>
              <a:srgbClr val="2E2E2E"/>
            </a:solidFill>
          </p:spPr>
          <p:txBody>
            <a:bodyPr/>
            <a:lstStyle>
              <a:defPPr>
                <a:defRPr lang="en-US"/>
              </a:defPPr>
              <a:lvl1pPr marL="0" algn="l" defTabSz="609539" rtl="0" eaLnBrk="1" latinLnBrk="0" hangingPunct="1">
                <a:defRPr sz="1200" kern="1200">
                  <a:solidFill>
                    <a:schemeClr val="tx1"/>
                  </a:solidFill>
                  <a:latin typeface="+mn-lt"/>
                  <a:ea typeface="+mn-ea"/>
                  <a:cs typeface="+mn-cs"/>
                </a:defRPr>
              </a:lvl1pPr>
              <a:lvl2pPr marL="304770" algn="l" defTabSz="609539" rtl="0" eaLnBrk="1" latinLnBrk="0" hangingPunct="1">
                <a:defRPr sz="1200" kern="1200">
                  <a:solidFill>
                    <a:schemeClr val="tx1"/>
                  </a:solidFill>
                  <a:latin typeface="+mn-lt"/>
                  <a:ea typeface="+mn-ea"/>
                  <a:cs typeface="+mn-cs"/>
                </a:defRPr>
              </a:lvl2pPr>
              <a:lvl3pPr marL="609539" algn="l" defTabSz="609539" rtl="0" eaLnBrk="1" latinLnBrk="0" hangingPunct="1">
                <a:defRPr sz="1200" kern="1200">
                  <a:solidFill>
                    <a:schemeClr val="tx1"/>
                  </a:solidFill>
                  <a:latin typeface="+mn-lt"/>
                  <a:ea typeface="+mn-ea"/>
                  <a:cs typeface="+mn-cs"/>
                </a:defRPr>
              </a:lvl3pPr>
              <a:lvl4pPr marL="914309" algn="l" defTabSz="609539" rtl="0" eaLnBrk="1" latinLnBrk="0" hangingPunct="1">
                <a:defRPr sz="1200" kern="1200">
                  <a:solidFill>
                    <a:schemeClr val="tx1"/>
                  </a:solidFill>
                  <a:latin typeface="+mn-lt"/>
                  <a:ea typeface="+mn-ea"/>
                  <a:cs typeface="+mn-cs"/>
                </a:defRPr>
              </a:lvl4pPr>
              <a:lvl5pPr marL="1219078" algn="l" defTabSz="609539" rtl="0" eaLnBrk="1" latinLnBrk="0" hangingPunct="1">
                <a:defRPr sz="1200" kern="1200">
                  <a:solidFill>
                    <a:schemeClr val="tx1"/>
                  </a:solidFill>
                  <a:latin typeface="+mn-lt"/>
                  <a:ea typeface="+mn-ea"/>
                  <a:cs typeface="+mn-cs"/>
                </a:defRPr>
              </a:lvl5pPr>
              <a:lvl6pPr marL="1523848" algn="l" defTabSz="609539" rtl="0" eaLnBrk="1" latinLnBrk="0" hangingPunct="1">
                <a:defRPr sz="1200" kern="1200">
                  <a:solidFill>
                    <a:schemeClr val="tx1"/>
                  </a:solidFill>
                  <a:latin typeface="+mn-lt"/>
                  <a:ea typeface="+mn-ea"/>
                  <a:cs typeface="+mn-cs"/>
                </a:defRPr>
              </a:lvl6pPr>
              <a:lvl7pPr marL="1828617" algn="l" defTabSz="609539" rtl="0" eaLnBrk="1" latinLnBrk="0" hangingPunct="1">
                <a:defRPr sz="1200" kern="1200">
                  <a:solidFill>
                    <a:schemeClr val="tx1"/>
                  </a:solidFill>
                  <a:latin typeface="+mn-lt"/>
                  <a:ea typeface="+mn-ea"/>
                  <a:cs typeface="+mn-cs"/>
                </a:defRPr>
              </a:lvl7pPr>
              <a:lvl8pPr marL="2133387" algn="l" defTabSz="609539" rtl="0" eaLnBrk="1" latinLnBrk="0" hangingPunct="1">
                <a:defRPr sz="1200" kern="1200">
                  <a:solidFill>
                    <a:schemeClr val="tx1"/>
                  </a:solidFill>
                  <a:latin typeface="+mn-lt"/>
                  <a:ea typeface="+mn-ea"/>
                  <a:cs typeface="+mn-cs"/>
                </a:defRPr>
              </a:lvl8pPr>
              <a:lvl9pPr marL="2438156" algn="l" defTabSz="609539" rtl="0" eaLnBrk="1" latinLnBrk="0" hangingPunct="1">
                <a:defRPr sz="1200" kern="1200">
                  <a:solidFill>
                    <a:schemeClr val="tx1"/>
                  </a:solidFill>
                  <a:latin typeface="+mn-lt"/>
                  <a:ea typeface="+mn-ea"/>
                  <a:cs typeface="+mn-cs"/>
                </a:defRPr>
              </a:lvl9pPr>
            </a:lstStyle>
            <a:p>
              <a:endParaRPr lang="en-US" sz="800"/>
            </a:p>
          </p:txBody>
        </p:sp>
        <p:sp>
          <p:nvSpPr>
            <p:cNvPr id="13" name="Freeform 13"/>
            <p:cNvSpPr/>
            <p:nvPr/>
          </p:nvSpPr>
          <p:spPr>
            <a:xfrm>
              <a:off x="2592070" y="1184910"/>
              <a:ext cx="27940" cy="618490"/>
            </a:xfrm>
            <a:custGeom>
              <a:avLst/>
              <a:gdLst/>
              <a:ahLst/>
              <a:cxnLst/>
              <a:rect l="l" t="t" r="r" b="b"/>
              <a:pathLst>
                <a:path w="27940" h="618490">
                  <a:moveTo>
                    <a:pt x="0" y="0"/>
                  </a:moveTo>
                  <a:lnTo>
                    <a:pt x="0" y="618490"/>
                  </a:lnTo>
                  <a:cubicBezTo>
                    <a:pt x="15240" y="618490"/>
                    <a:pt x="27940" y="605790"/>
                    <a:pt x="27940" y="590550"/>
                  </a:cubicBezTo>
                  <a:lnTo>
                    <a:pt x="27940" y="27940"/>
                  </a:lnTo>
                  <a:cubicBezTo>
                    <a:pt x="27940" y="12700"/>
                    <a:pt x="15240" y="0"/>
                    <a:pt x="0" y="0"/>
                  </a:cubicBezTo>
                  <a:close/>
                </a:path>
              </a:pathLst>
            </a:custGeom>
            <a:solidFill>
              <a:srgbClr val="2E2E2E"/>
            </a:solidFill>
          </p:spPr>
          <p:txBody>
            <a:bodyPr/>
            <a:lstStyle>
              <a:defPPr>
                <a:defRPr lang="en-US"/>
              </a:defPPr>
              <a:lvl1pPr marL="0" algn="l" defTabSz="609539" rtl="0" eaLnBrk="1" latinLnBrk="0" hangingPunct="1">
                <a:defRPr sz="1200" kern="1200">
                  <a:solidFill>
                    <a:schemeClr val="tx1"/>
                  </a:solidFill>
                  <a:latin typeface="+mn-lt"/>
                  <a:ea typeface="+mn-ea"/>
                  <a:cs typeface="+mn-cs"/>
                </a:defRPr>
              </a:lvl1pPr>
              <a:lvl2pPr marL="304770" algn="l" defTabSz="609539" rtl="0" eaLnBrk="1" latinLnBrk="0" hangingPunct="1">
                <a:defRPr sz="1200" kern="1200">
                  <a:solidFill>
                    <a:schemeClr val="tx1"/>
                  </a:solidFill>
                  <a:latin typeface="+mn-lt"/>
                  <a:ea typeface="+mn-ea"/>
                  <a:cs typeface="+mn-cs"/>
                </a:defRPr>
              </a:lvl2pPr>
              <a:lvl3pPr marL="609539" algn="l" defTabSz="609539" rtl="0" eaLnBrk="1" latinLnBrk="0" hangingPunct="1">
                <a:defRPr sz="1200" kern="1200">
                  <a:solidFill>
                    <a:schemeClr val="tx1"/>
                  </a:solidFill>
                  <a:latin typeface="+mn-lt"/>
                  <a:ea typeface="+mn-ea"/>
                  <a:cs typeface="+mn-cs"/>
                </a:defRPr>
              </a:lvl3pPr>
              <a:lvl4pPr marL="914309" algn="l" defTabSz="609539" rtl="0" eaLnBrk="1" latinLnBrk="0" hangingPunct="1">
                <a:defRPr sz="1200" kern="1200">
                  <a:solidFill>
                    <a:schemeClr val="tx1"/>
                  </a:solidFill>
                  <a:latin typeface="+mn-lt"/>
                  <a:ea typeface="+mn-ea"/>
                  <a:cs typeface="+mn-cs"/>
                </a:defRPr>
              </a:lvl4pPr>
              <a:lvl5pPr marL="1219078" algn="l" defTabSz="609539" rtl="0" eaLnBrk="1" latinLnBrk="0" hangingPunct="1">
                <a:defRPr sz="1200" kern="1200">
                  <a:solidFill>
                    <a:schemeClr val="tx1"/>
                  </a:solidFill>
                  <a:latin typeface="+mn-lt"/>
                  <a:ea typeface="+mn-ea"/>
                  <a:cs typeface="+mn-cs"/>
                </a:defRPr>
              </a:lvl5pPr>
              <a:lvl6pPr marL="1523848" algn="l" defTabSz="609539" rtl="0" eaLnBrk="1" latinLnBrk="0" hangingPunct="1">
                <a:defRPr sz="1200" kern="1200">
                  <a:solidFill>
                    <a:schemeClr val="tx1"/>
                  </a:solidFill>
                  <a:latin typeface="+mn-lt"/>
                  <a:ea typeface="+mn-ea"/>
                  <a:cs typeface="+mn-cs"/>
                </a:defRPr>
              </a:lvl6pPr>
              <a:lvl7pPr marL="1828617" algn="l" defTabSz="609539" rtl="0" eaLnBrk="1" latinLnBrk="0" hangingPunct="1">
                <a:defRPr sz="1200" kern="1200">
                  <a:solidFill>
                    <a:schemeClr val="tx1"/>
                  </a:solidFill>
                  <a:latin typeface="+mn-lt"/>
                  <a:ea typeface="+mn-ea"/>
                  <a:cs typeface="+mn-cs"/>
                </a:defRPr>
              </a:lvl7pPr>
              <a:lvl8pPr marL="2133387" algn="l" defTabSz="609539" rtl="0" eaLnBrk="1" latinLnBrk="0" hangingPunct="1">
                <a:defRPr sz="1200" kern="1200">
                  <a:solidFill>
                    <a:schemeClr val="tx1"/>
                  </a:solidFill>
                  <a:latin typeface="+mn-lt"/>
                  <a:ea typeface="+mn-ea"/>
                  <a:cs typeface="+mn-cs"/>
                </a:defRPr>
              </a:lvl8pPr>
              <a:lvl9pPr marL="2438156" algn="l" defTabSz="609539" rtl="0" eaLnBrk="1" latinLnBrk="0" hangingPunct="1">
                <a:defRPr sz="1200" kern="1200">
                  <a:solidFill>
                    <a:schemeClr val="tx1"/>
                  </a:solidFill>
                  <a:latin typeface="+mn-lt"/>
                  <a:ea typeface="+mn-ea"/>
                  <a:cs typeface="+mn-cs"/>
                </a:defRPr>
              </a:lvl9pPr>
            </a:lstStyle>
            <a:p>
              <a:endParaRPr lang="en-US" sz="800"/>
            </a:p>
          </p:txBody>
        </p:sp>
        <p:sp>
          <p:nvSpPr>
            <p:cNvPr id="14" name="Freeform 14"/>
            <p:cNvSpPr/>
            <p:nvPr/>
          </p:nvSpPr>
          <p:spPr>
            <a:xfrm>
              <a:off x="27940" y="0"/>
              <a:ext cx="2564130" cy="5182870"/>
            </a:xfrm>
            <a:custGeom>
              <a:avLst/>
              <a:gdLst/>
              <a:ahLst/>
              <a:cxnLst/>
              <a:rect l="l" t="t" r="r" b="b"/>
              <a:pathLst>
                <a:path w="2564130" h="5182870">
                  <a:moveTo>
                    <a:pt x="2564130" y="1184910"/>
                  </a:moveTo>
                  <a:lnTo>
                    <a:pt x="2564130" y="379730"/>
                  </a:lnTo>
                  <a:cubicBezTo>
                    <a:pt x="2564130" y="353060"/>
                    <a:pt x="2561590" y="327660"/>
                    <a:pt x="2556510" y="303530"/>
                  </a:cubicBezTo>
                  <a:cubicBezTo>
                    <a:pt x="2553970" y="290830"/>
                    <a:pt x="2551430" y="279400"/>
                    <a:pt x="2547620" y="266700"/>
                  </a:cubicBezTo>
                  <a:cubicBezTo>
                    <a:pt x="2542540" y="248920"/>
                    <a:pt x="2534920" y="231140"/>
                    <a:pt x="2527300" y="214630"/>
                  </a:cubicBezTo>
                  <a:cubicBezTo>
                    <a:pt x="2522220" y="203200"/>
                    <a:pt x="2515870" y="193040"/>
                    <a:pt x="2509520" y="182880"/>
                  </a:cubicBezTo>
                  <a:cubicBezTo>
                    <a:pt x="2503170" y="172720"/>
                    <a:pt x="2496820" y="162560"/>
                    <a:pt x="2489200" y="152400"/>
                  </a:cubicBezTo>
                  <a:cubicBezTo>
                    <a:pt x="2477770" y="137160"/>
                    <a:pt x="2466340" y="124460"/>
                    <a:pt x="2453640" y="110490"/>
                  </a:cubicBezTo>
                  <a:cubicBezTo>
                    <a:pt x="2444750" y="101600"/>
                    <a:pt x="2435860" y="93980"/>
                    <a:pt x="2426970" y="86360"/>
                  </a:cubicBezTo>
                  <a:cubicBezTo>
                    <a:pt x="2360930" y="31750"/>
                    <a:pt x="2277110" y="0"/>
                    <a:pt x="2185670" y="0"/>
                  </a:cubicBezTo>
                  <a:lnTo>
                    <a:pt x="379730" y="0"/>
                  </a:lnTo>
                  <a:cubicBezTo>
                    <a:pt x="288290" y="0"/>
                    <a:pt x="203200" y="33020"/>
                    <a:pt x="138430" y="86360"/>
                  </a:cubicBezTo>
                  <a:cubicBezTo>
                    <a:pt x="129540" y="93980"/>
                    <a:pt x="120650" y="102870"/>
                    <a:pt x="111760" y="110490"/>
                  </a:cubicBezTo>
                  <a:cubicBezTo>
                    <a:pt x="99060" y="123190"/>
                    <a:pt x="86360" y="137160"/>
                    <a:pt x="76200" y="152400"/>
                  </a:cubicBezTo>
                  <a:cubicBezTo>
                    <a:pt x="68580" y="162560"/>
                    <a:pt x="62230" y="172720"/>
                    <a:pt x="55880" y="182880"/>
                  </a:cubicBezTo>
                  <a:cubicBezTo>
                    <a:pt x="49530" y="193040"/>
                    <a:pt x="43180" y="204470"/>
                    <a:pt x="38100" y="214630"/>
                  </a:cubicBezTo>
                  <a:cubicBezTo>
                    <a:pt x="29210" y="232410"/>
                    <a:pt x="22860" y="248920"/>
                    <a:pt x="16510" y="266700"/>
                  </a:cubicBezTo>
                  <a:cubicBezTo>
                    <a:pt x="12700" y="279400"/>
                    <a:pt x="10160" y="290830"/>
                    <a:pt x="7620" y="303530"/>
                  </a:cubicBezTo>
                  <a:cubicBezTo>
                    <a:pt x="2540" y="327660"/>
                    <a:pt x="0" y="354330"/>
                    <a:pt x="0" y="379730"/>
                  </a:cubicBezTo>
                  <a:lnTo>
                    <a:pt x="0" y="4803140"/>
                  </a:lnTo>
                  <a:cubicBezTo>
                    <a:pt x="0" y="5012690"/>
                    <a:pt x="170180" y="5182870"/>
                    <a:pt x="379730" y="5182870"/>
                  </a:cubicBezTo>
                  <a:lnTo>
                    <a:pt x="2184400" y="5182870"/>
                  </a:lnTo>
                  <a:cubicBezTo>
                    <a:pt x="2393950" y="5182870"/>
                    <a:pt x="2564130" y="5012690"/>
                    <a:pt x="2564130" y="4803140"/>
                  </a:cubicBezTo>
                  <a:lnTo>
                    <a:pt x="2564130" y="1184910"/>
                  </a:lnTo>
                  <a:close/>
                  <a:moveTo>
                    <a:pt x="2538730" y="1184910"/>
                  </a:moveTo>
                  <a:lnTo>
                    <a:pt x="2538730" y="4804410"/>
                  </a:lnTo>
                  <a:cubicBezTo>
                    <a:pt x="2538730" y="4999990"/>
                    <a:pt x="2379980" y="5158740"/>
                    <a:pt x="2184400" y="5158740"/>
                  </a:cubicBezTo>
                  <a:lnTo>
                    <a:pt x="379730" y="5158740"/>
                  </a:lnTo>
                  <a:cubicBezTo>
                    <a:pt x="184150" y="5158740"/>
                    <a:pt x="25400" y="4999990"/>
                    <a:pt x="25400" y="4804410"/>
                  </a:cubicBezTo>
                  <a:lnTo>
                    <a:pt x="25400" y="381000"/>
                  </a:lnTo>
                  <a:cubicBezTo>
                    <a:pt x="25400" y="184150"/>
                    <a:pt x="184150" y="25400"/>
                    <a:pt x="379730" y="25400"/>
                  </a:cubicBezTo>
                  <a:lnTo>
                    <a:pt x="2184400" y="25400"/>
                  </a:lnTo>
                  <a:cubicBezTo>
                    <a:pt x="2379980" y="25400"/>
                    <a:pt x="2538730" y="184150"/>
                    <a:pt x="2538730" y="379730"/>
                  </a:cubicBezTo>
                  <a:lnTo>
                    <a:pt x="2538730" y="1184910"/>
                  </a:lnTo>
                  <a:close/>
                </a:path>
              </a:pathLst>
            </a:custGeom>
            <a:solidFill>
              <a:srgbClr val="555555"/>
            </a:solidFill>
          </p:spPr>
          <p:txBody>
            <a:bodyPr/>
            <a:lstStyle>
              <a:defPPr>
                <a:defRPr lang="en-US"/>
              </a:defPPr>
              <a:lvl1pPr marL="0" algn="l" defTabSz="609539" rtl="0" eaLnBrk="1" latinLnBrk="0" hangingPunct="1">
                <a:defRPr sz="1200" kern="1200">
                  <a:solidFill>
                    <a:schemeClr val="tx1"/>
                  </a:solidFill>
                  <a:latin typeface="+mn-lt"/>
                  <a:ea typeface="+mn-ea"/>
                  <a:cs typeface="+mn-cs"/>
                </a:defRPr>
              </a:lvl1pPr>
              <a:lvl2pPr marL="304770" algn="l" defTabSz="609539" rtl="0" eaLnBrk="1" latinLnBrk="0" hangingPunct="1">
                <a:defRPr sz="1200" kern="1200">
                  <a:solidFill>
                    <a:schemeClr val="tx1"/>
                  </a:solidFill>
                  <a:latin typeface="+mn-lt"/>
                  <a:ea typeface="+mn-ea"/>
                  <a:cs typeface="+mn-cs"/>
                </a:defRPr>
              </a:lvl2pPr>
              <a:lvl3pPr marL="609539" algn="l" defTabSz="609539" rtl="0" eaLnBrk="1" latinLnBrk="0" hangingPunct="1">
                <a:defRPr sz="1200" kern="1200">
                  <a:solidFill>
                    <a:schemeClr val="tx1"/>
                  </a:solidFill>
                  <a:latin typeface="+mn-lt"/>
                  <a:ea typeface="+mn-ea"/>
                  <a:cs typeface="+mn-cs"/>
                </a:defRPr>
              </a:lvl3pPr>
              <a:lvl4pPr marL="914309" algn="l" defTabSz="609539" rtl="0" eaLnBrk="1" latinLnBrk="0" hangingPunct="1">
                <a:defRPr sz="1200" kern="1200">
                  <a:solidFill>
                    <a:schemeClr val="tx1"/>
                  </a:solidFill>
                  <a:latin typeface="+mn-lt"/>
                  <a:ea typeface="+mn-ea"/>
                  <a:cs typeface="+mn-cs"/>
                </a:defRPr>
              </a:lvl4pPr>
              <a:lvl5pPr marL="1219078" algn="l" defTabSz="609539" rtl="0" eaLnBrk="1" latinLnBrk="0" hangingPunct="1">
                <a:defRPr sz="1200" kern="1200">
                  <a:solidFill>
                    <a:schemeClr val="tx1"/>
                  </a:solidFill>
                  <a:latin typeface="+mn-lt"/>
                  <a:ea typeface="+mn-ea"/>
                  <a:cs typeface="+mn-cs"/>
                </a:defRPr>
              </a:lvl5pPr>
              <a:lvl6pPr marL="1523848" algn="l" defTabSz="609539" rtl="0" eaLnBrk="1" latinLnBrk="0" hangingPunct="1">
                <a:defRPr sz="1200" kern="1200">
                  <a:solidFill>
                    <a:schemeClr val="tx1"/>
                  </a:solidFill>
                  <a:latin typeface="+mn-lt"/>
                  <a:ea typeface="+mn-ea"/>
                  <a:cs typeface="+mn-cs"/>
                </a:defRPr>
              </a:lvl6pPr>
              <a:lvl7pPr marL="1828617" algn="l" defTabSz="609539" rtl="0" eaLnBrk="1" latinLnBrk="0" hangingPunct="1">
                <a:defRPr sz="1200" kern="1200">
                  <a:solidFill>
                    <a:schemeClr val="tx1"/>
                  </a:solidFill>
                  <a:latin typeface="+mn-lt"/>
                  <a:ea typeface="+mn-ea"/>
                  <a:cs typeface="+mn-cs"/>
                </a:defRPr>
              </a:lvl7pPr>
              <a:lvl8pPr marL="2133387" algn="l" defTabSz="609539" rtl="0" eaLnBrk="1" latinLnBrk="0" hangingPunct="1">
                <a:defRPr sz="1200" kern="1200">
                  <a:solidFill>
                    <a:schemeClr val="tx1"/>
                  </a:solidFill>
                  <a:latin typeface="+mn-lt"/>
                  <a:ea typeface="+mn-ea"/>
                  <a:cs typeface="+mn-cs"/>
                </a:defRPr>
              </a:lvl8pPr>
              <a:lvl9pPr marL="2438156" algn="l" defTabSz="609539" rtl="0" eaLnBrk="1" latinLnBrk="0" hangingPunct="1">
                <a:defRPr sz="1200" kern="1200">
                  <a:solidFill>
                    <a:schemeClr val="tx1"/>
                  </a:solidFill>
                  <a:latin typeface="+mn-lt"/>
                  <a:ea typeface="+mn-ea"/>
                  <a:cs typeface="+mn-cs"/>
                </a:defRPr>
              </a:lvl9pPr>
            </a:lstStyle>
            <a:p>
              <a:endParaRPr lang="en-US" sz="800"/>
            </a:p>
          </p:txBody>
        </p:sp>
      </p:grpSp>
      <p:grpSp>
        <p:nvGrpSpPr>
          <p:cNvPr id="15" name="Group 15"/>
          <p:cNvGrpSpPr/>
          <p:nvPr/>
        </p:nvGrpSpPr>
        <p:grpSpPr>
          <a:xfrm>
            <a:off x="10023109" y="-798172"/>
            <a:ext cx="2023862" cy="2023862"/>
            <a:chOff x="0" y="0"/>
            <a:chExt cx="812800" cy="812800"/>
          </a:xfrm>
        </p:grpSpPr>
        <p:sp>
          <p:nvSpPr>
            <p:cNvPr id="16" name="Freeform 1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38DBFF">
                    <a:alpha val="43000"/>
                  </a:srgbClr>
                </a:gs>
                <a:gs pos="50000">
                  <a:srgbClr val="045FDB">
                    <a:alpha val="43000"/>
                  </a:srgbClr>
                </a:gs>
                <a:gs pos="100000">
                  <a:srgbClr val="045FDB">
                    <a:alpha val="43000"/>
                  </a:srgbClr>
                </a:gs>
              </a:gsLst>
              <a:lin ang="0"/>
            </a:gradFill>
          </p:spPr>
          <p:txBody>
            <a:bodyPr/>
            <a:lstStyle>
              <a:defPPr>
                <a:defRPr lang="en-US"/>
              </a:defPPr>
              <a:lvl1pPr marL="0" algn="l" defTabSz="609539" rtl="0" eaLnBrk="1" latinLnBrk="0" hangingPunct="1">
                <a:defRPr sz="1200" kern="1200">
                  <a:solidFill>
                    <a:schemeClr val="tx1"/>
                  </a:solidFill>
                  <a:latin typeface="+mn-lt"/>
                  <a:ea typeface="+mn-ea"/>
                  <a:cs typeface="+mn-cs"/>
                </a:defRPr>
              </a:lvl1pPr>
              <a:lvl2pPr marL="304770" algn="l" defTabSz="609539" rtl="0" eaLnBrk="1" latinLnBrk="0" hangingPunct="1">
                <a:defRPr sz="1200" kern="1200">
                  <a:solidFill>
                    <a:schemeClr val="tx1"/>
                  </a:solidFill>
                  <a:latin typeface="+mn-lt"/>
                  <a:ea typeface="+mn-ea"/>
                  <a:cs typeface="+mn-cs"/>
                </a:defRPr>
              </a:lvl2pPr>
              <a:lvl3pPr marL="609539" algn="l" defTabSz="609539" rtl="0" eaLnBrk="1" latinLnBrk="0" hangingPunct="1">
                <a:defRPr sz="1200" kern="1200">
                  <a:solidFill>
                    <a:schemeClr val="tx1"/>
                  </a:solidFill>
                  <a:latin typeface="+mn-lt"/>
                  <a:ea typeface="+mn-ea"/>
                  <a:cs typeface="+mn-cs"/>
                </a:defRPr>
              </a:lvl3pPr>
              <a:lvl4pPr marL="914309" algn="l" defTabSz="609539" rtl="0" eaLnBrk="1" latinLnBrk="0" hangingPunct="1">
                <a:defRPr sz="1200" kern="1200">
                  <a:solidFill>
                    <a:schemeClr val="tx1"/>
                  </a:solidFill>
                  <a:latin typeface="+mn-lt"/>
                  <a:ea typeface="+mn-ea"/>
                  <a:cs typeface="+mn-cs"/>
                </a:defRPr>
              </a:lvl4pPr>
              <a:lvl5pPr marL="1219078" algn="l" defTabSz="609539" rtl="0" eaLnBrk="1" latinLnBrk="0" hangingPunct="1">
                <a:defRPr sz="1200" kern="1200">
                  <a:solidFill>
                    <a:schemeClr val="tx1"/>
                  </a:solidFill>
                  <a:latin typeface="+mn-lt"/>
                  <a:ea typeface="+mn-ea"/>
                  <a:cs typeface="+mn-cs"/>
                </a:defRPr>
              </a:lvl5pPr>
              <a:lvl6pPr marL="1523848" algn="l" defTabSz="609539" rtl="0" eaLnBrk="1" latinLnBrk="0" hangingPunct="1">
                <a:defRPr sz="1200" kern="1200">
                  <a:solidFill>
                    <a:schemeClr val="tx1"/>
                  </a:solidFill>
                  <a:latin typeface="+mn-lt"/>
                  <a:ea typeface="+mn-ea"/>
                  <a:cs typeface="+mn-cs"/>
                </a:defRPr>
              </a:lvl6pPr>
              <a:lvl7pPr marL="1828617" algn="l" defTabSz="609539" rtl="0" eaLnBrk="1" latinLnBrk="0" hangingPunct="1">
                <a:defRPr sz="1200" kern="1200">
                  <a:solidFill>
                    <a:schemeClr val="tx1"/>
                  </a:solidFill>
                  <a:latin typeface="+mn-lt"/>
                  <a:ea typeface="+mn-ea"/>
                  <a:cs typeface="+mn-cs"/>
                </a:defRPr>
              </a:lvl7pPr>
              <a:lvl8pPr marL="2133387" algn="l" defTabSz="609539" rtl="0" eaLnBrk="1" latinLnBrk="0" hangingPunct="1">
                <a:defRPr sz="1200" kern="1200">
                  <a:solidFill>
                    <a:schemeClr val="tx1"/>
                  </a:solidFill>
                  <a:latin typeface="+mn-lt"/>
                  <a:ea typeface="+mn-ea"/>
                  <a:cs typeface="+mn-cs"/>
                </a:defRPr>
              </a:lvl8pPr>
              <a:lvl9pPr marL="2438156" algn="l" defTabSz="609539" rtl="0" eaLnBrk="1" latinLnBrk="0" hangingPunct="1">
                <a:defRPr sz="1200" kern="1200">
                  <a:solidFill>
                    <a:schemeClr val="tx1"/>
                  </a:solidFill>
                  <a:latin typeface="+mn-lt"/>
                  <a:ea typeface="+mn-ea"/>
                  <a:cs typeface="+mn-cs"/>
                </a:defRPr>
              </a:lvl9pPr>
            </a:lstStyle>
            <a:p>
              <a:endParaRPr lang="en-US" sz="800"/>
            </a:p>
          </p:txBody>
        </p:sp>
        <p:sp>
          <p:nvSpPr>
            <p:cNvPr id="17" name="TextBox 17"/>
            <p:cNvSpPr txBox="1"/>
            <p:nvPr/>
          </p:nvSpPr>
          <p:spPr>
            <a:xfrm>
              <a:off x="76200" y="28575"/>
              <a:ext cx="660400" cy="708025"/>
            </a:xfrm>
            <a:prstGeom prst="rect">
              <a:avLst/>
            </a:prstGeom>
          </p:spPr>
          <p:txBody>
            <a:bodyPr lIns="33867" tIns="33867" rIns="33867" bIns="33867" rtlCol="0" anchor="ctr"/>
            <a:lstStyle>
              <a:defPPr>
                <a:defRPr lang="en-US"/>
              </a:defPPr>
              <a:lvl1pPr marL="0" algn="l" defTabSz="609539" rtl="0" eaLnBrk="1" latinLnBrk="0" hangingPunct="1">
                <a:defRPr sz="1200" kern="1200">
                  <a:solidFill>
                    <a:schemeClr val="tx1"/>
                  </a:solidFill>
                  <a:latin typeface="+mn-lt"/>
                  <a:ea typeface="+mn-ea"/>
                  <a:cs typeface="+mn-cs"/>
                </a:defRPr>
              </a:lvl1pPr>
              <a:lvl2pPr marL="304770" algn="l" defTabSz="609539" rtl="0" eaLnBrk="1" latinLnBrk="0" hangingPunct="1">
                <a:defRPr sz="1200" kern="1200">
                  <a:solidFill>
                    <a:schemeClr val="tx1"/>
                  </a:solidFill>
                  <a:latin typeface="+mn-lt"/>
                  <a:ea typeface="+mn-ea"/>
                  <a:cs typeface="+mn-cs"/>
                </a:defRPr>
              </a:lvl2pPr>
              <a:lvl3pPr marL="609539" algn="l" defTabSz="609539" rtl="0" eaLnBrk="1" latinLnBrk="0" hangingPunct="1">
                <a:defRPr sz="1200" kern="1200">
                  <a:solidFill>
                    <a:schemeClr val="tx1"/>
                  </a:solidFill>
                  <a:latin typeface="+mn-lt"/>
                  <a:ea typeface="+mn-ea"/>
                  <a:cs typeface="+mn-cs"/>
                </a:defRPr>
              </a:lvl3pPr>
              <a:lvl4pPr marL="914309" algn="l" defTabSz="609539" rtl="0" eaLnBrk="1" latinLnBrk="0" hangingPunct="1">
                <a:defRPr sz="1200" kern="1200">
                  <a:solidFill>
                    <a:schemeClr val="tx1"/>
                  </a:solidFill>
                  <a:latin typeface="+mn-lt"/>
                  <a:ea typeface="+mn-ea"/>
                  <a:cs typeface="+mn-cs"/>
                </a:defRPr>
              </a:lvl4pPr>
              <a:lvl5pPr marL="1219078" algn="l" defTabSz="609539" rtl="0" eaLnBrk="1" latinLnBrk="0" hangingPunct="1">
                <a:defRPr sz="1200" kern="1200">
                  <a:solidFill>
                    <a:schemeClr val="tx1"/>
                  </a:solidFill>
                  <a:latin typeface="+mn-lt"/>
                  <a:ea typeface="+mn-ea"/>
                  <a:cs typeface="+mn-cs"/>
                </a:defRPr>
              </a:lvl5pPr>
              <a:lvl6pPr marL="1523848" algn="l" defTabSz="609539" rtl="0" eaLnBrk="1" latinLnBrk="0" hangingPunct="1">
                <a:defRPr sz="1200" kern="1200">
                  <a:solidFill>
                    <a:schemeClr val="tx1"/>
                  </a:solidFill>
                  <a:latin typeface="+mn-lt"/>
                  <a:ea typeface="+mn-ea"/>
                  <a:cs typeface="+mn-cs"/>
                </a:defRPr>
              </a:lvl6pPr>
              <a:lvl7pPr marL="1828617" algn="l" defTabSz="609539" rtl="0" eaLnBrk="1" latinLnBrk="0" hangingPunct="1">
                <a:defRPr sz="1200" kern="1200">
                  <a:solidFill>
                    <a:schemeClr val="tx1"/>
                  </a:solidFill>
                  <a:latin typeface="+mn-lt"/>
                  <a:ea typeface="+mn-ea"/>
                  <a:cs typeface="+mn-cs"/>
                </a:defRPr>
              </a:lvl7pPr>
              <a:lvl8pPr marL="2133387" algn="l" defTabSz="609539" rtl="0" eaLnBrk="1" latinLnBrk="0" hangingPunct="1">
                <a:defRPr sz="1200" kern="1200">
                  <a:solidFill>
                    <a:schemeClr val="tx1"/>
                  </a:solidFill>
                  <a:latin typeface="+mn-lt"/>
                  <a:ea typeface="+mn-ea"/>
                  <a:cs typeface="+mn-cs"/>
                </a:defRPr>
              </a:lvl8pPr>
              <a:lvl9pPr marL="2438156" algn="l" defTabSz="609539" rtl="0" eaLnBrk="1" latinLnBrk="0" hangingPunct="1">
                <a:defRPr sz="1200" kern="1200">
                  <a:solidFill>
                    <a:schemeClr val="tx1"/>
                  </a:solidFill>
                  <a:latin typeface="+mn-lt"/>
                  <a:ea typeface="+mn-ea"/>
                  <a:cs typeface="+mn-cs"/>
                </a:defRPr>
              </a:lvl9pPr>
            </a:lstStyle>
            <a:p>
              <a:pPr algn="ctr">
                <a:lnSpc>
                  <a:spcPts val="2147"/>
                </a:lnSpc>
              </a:pPr>
              <a:endParaRPr sz="800"/>
            </a:p>
          </p:txBody>
        </p:sp>
      </p:grpSp>
      <p:grpSp>
        <p:nvGrpSpPr>
          <p:cNvPr id="18" name="Group 18"/>
          <p:cNvGrpSpPr/>
          <p:nvPr/>
        </p:nvGrpSpPr>
        <p:grpSpPr>
          <a:xfrm>
            <a:off x="11094898" y="685801"/>
            <a:ext cx="822605" cy="822605"/>
            <a:chOff x="0" y="0"/>
            <a:chExt cx="812800" cy="812800"/>
          </a:xfrm>
        </p:grpSpPr>
        <p:sp>
          <p:nvSpPr>
            <p:cNvPr id="19" name="Freeform 1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5DE0E6">
                    <a:alpha val="100000"/>
                  </a:srgbClr>
                </a:gs>
                <a:gs pos="100000">
                  <a:srgbClr val="004AAD">
                    <a:alpha val="100000"/>
                  </a:srgbClr>
                </a:gs>
              </a:gsLst>
              <a:lin ang="0"/>
            </a:gradFill>
          </p:spPr>
          <p:txBody>
            <a:bodyPr/>
            <a:lstStyle>
              <a:defPPr>
                <a:defRPr lang="en-US"/>
              </a:defPPr>
              <a:lvl1pPr marL="0" algn="l" defTabSz="609539" rtl="0" eaLnBrk="1" latinLnBrk="0" hangingPunct="1">
                <a:defRPr sz="1200" kern="1200">
                  <a:solidFill>
                    <a:schemeClr val="tx1"/>
                  </a:solidFill>
                  <a:latin typeface="+mn-lt"/>
                  <a:ea typeface="+mn-ea"/>
                  <a:cs typeface="+mn-cs"/>
                </a:defRPr>
              </a:lvl1pPr>
              <a:lvl2pPr marL="304770" algn="l" defTabSz="609539" rtl="0" eaLnBrk="1" latinLnBrk="0" hangingPunct="1">
                <a:defRPr sz="1200" kern="1200">
                  <a:solidFill>
                    <a:schemeClr val="tx1"/>
                  </a:solidFill>
                  <a:latin typeface="+mn-lt"/>
                  <a:ea typeface="+mn-ea"/>
                  <a:cs typeface="+mn-cs"/>
                </a:defRPr>
              </a:lvl2pPr>
              <a:lvl3pPr marL="609539" algn="l" defTabSz="609539" rtl="0" eaLnBrk="1" latinLnBrk="0" hangingPunct="1">
                <a:defRPr sz="1200" kern="1200">
                  <a:solidFill>
                    <a:schemeClr val="tx1"/>
                  </a:solidFill>
                  <a:latin typeface="+mn-lt"/>
                  <a:ea typeface="+mn-ea"/>
                  <a:cs typeface="+mn-cs"/>
                </a:defRPr>
              </a:lvl3pPr>
              <a:lvl4pPr marL="914309" algn="l" defTabSz="609539" rtl="0" eaLnBrk="1" latinLnBrk="0" hangingPunct="1">
                <a:defRPr sz="1200" kern="1200">
                  <a:solidFill>
                    <a:schemeClr val="tx1"/>
                  </a:solidFill>
                  <a:latin typeface="+mn-lt"/>
                  <a:ea typeface="+mn-ea"/>
                  <a:cs typeface="+mn-cs"/>
                </a:defRPr>
              </a:lvl4pPr>
              <a:lvl5pPr marL="1219078" algn="l" defTabSz="609539" rtl="0" eaLnBrk="1" latinLnBrk="0" hangingPunct="1">
                <a:defRPr sz="1200" kern="1200">
                  <a:solidFill>
                    <a:schemeClr val="tx1"/>
                  </a:solidFill>
                  <a:latin typeface="+mn-lt"/>
                  <a:ea typeface="+mn-ea"/>
                  <a:cs typeface="+mn-cs"/>
                </a:defRPr>
              </a:lvl5pPr>
              <a:lvl6pPr marL="1523848" algn="l" defTabSz="609539" rtl="0" eaLnBrk="1" latinLnBrk="0" hangingPunct="1">
                <a:defRPr sz="1200" kern="1200">
                  <a:solidFill>
                    <a:schemeClr val="tx1"/>
                  </a:solidFill>
                  <a:latin typeface="+mn-lt"/>
                  <a:ea typeface="+mn-ea"/>
                  <a:cs typeface="+mn-cs"/>
                </a:defRPr>
              </a:lvl6pPr>
              <a:lvl7pPr marL="1828617" algn="l" defTabSz="609539" rtl="0" eaLnBrk="1" latinLnBrk="0" hangingPunct="1">
                <a:defRPr sz="1200" kern="1200">
                  <a:solidFill>
                    <a:schemeClr val="tx1"/>
                  </a:solidFill>
                  <a:latin typeface="+mn-lt"/>
                  <a:ea typeface="+mn-ea"/>
                  <a:cs typeface="+mn-cs"/>
                </a:defRPr>
              </a:lvl7pPr>
              <a:lvl8pPr marL="2133387" algn="l" defTabSz="609539" rtl="0" eaLnBrk="1" latinLnBrk="0" hangingPunct="1">
                <a:defRPr sz="1200" kern="1200">
                  <a:solidFill>
                    <a:schemeClr val="tx1"/>
                  </a:solidFill>
                  <a:latin typeface="+mn-lt"/>
                  <a:ea typeface="+mn-ea"/>
                  <a:cs typeface="+mn-cs"/>
                </a:defRPr>
              </a:lvl8pPr>
              <a:lvl9pPr marL="2438156" algn="l" defTabSz="609539" rtl="0" eaLnBrk="1" latinLnBrk="0" hangingPunct="1">
                <a:defRPr sz="1200" kern="1200">
                  <a:solidFill>
                    <a:schemeClr val="tx1"/>
                  </a:solidFill>
                  <a:latin typeface="+mn-lt"/>
                  <a:ea typeface="+mn-ea"/>
                  <a:cs typeface="+mn-cs"/>
                </a:defRPr>
              </a:lvl9pPr>
            </a:lstStyle>
            <a:p>
              <a:endParaRPr lang="en-US" sz="800"/>
            </a:p>
          </p:txBody>
        </p:sp>
        <p:sp>
          <p:nvSpPr>
            <p:cNvPr id="20" name="TextBox 20"/>
            <p:cNvSpPr txBox="1"/>
            <p:nvPr/>
          </p:nvSpPr>
          <p:spPr>
            <a:xfrm>
              <a:off x="76200" y="28575"/>
              <a:ext cx="660400" cy="708025"/>
            </a:xfrm>
            <a:prstGeom prst="rect">
              <a:avLst/>
            </a:prstGeom>
          </p:spPr>
          <p:txBody>
            <a:bodyPr lIns="33867" tIns="33867" rIns="33867" bIns="33867" rtlCol="0" anchor="ctr"/>
            <a:lstStyle>
              <a:defPPr>
                <a:defRPr lang="en-US"/>
              </a:defPPr>
              <a:lvl1pPr marL="0" algn="l" defTabSz="609539" rtl="0" eaLnBrk="1" latinLnBrk="0" hangingPunct="1">
                <a:defRPr sz="1200" kern="1200">
                  <a:solidFill>
                    <a:schemeClr val="tx1"/>
                  </a:solidFill>
                  <a:latin typeface="+mn-lt"/>
                  <a:ea typeface="+mn-ea"/>
                  <a:cs typeface="+mn-cs"/>
                </a:defRPr>
              </a:lvl1pPr>
              <a:lvl2pPr marL="304770" algn="l" defTabSz="609539" rtl="0" eaLnBrk="1" latinLnBrk="0" hangingPunct="1">
                <a:defRPr sz="1200" kern="1200">
                  <a:solidFill>
                    <a:schemeClr val="tx1"/>
                  </a:solidFill>
                  <a:latin typeface="+mn-lt"/>
                  <a:ea typeface="+mn-ea"/>
                  <a:cs typeface="+mn-cs"/>
                </a:defRPr>
              </a:lvl2pPr>
              <a:lvl3pPr marL="609539" algn="l" defTabSz="609539" rtl="0" eaLnBrk="1" latinLnBrk="0" hangingPunct="1">
                <a:defRPr sz="1200" kern="1200">
                  <a:solidFill>
                    <a:schemeClr val="tx1"/>
                  </a:solidFill>
                  <a:latin typeface="+mn-lt"/>
                  <a:ea typeface="+mn-ea"/>
                  <a:cs typeface="+mn-cs"/>
                </a:defRPr>
              </a:lvl3pPr>
              <a:lvl4pPr marL="914309" algn="l" defTabSz="609539" rtl="0" eaLnBrk="1" latinLnBrk="0" hangingPunct="1">
                <a:defRPr sz="1200" kern="1200">
                  <a:solidFill>
                    <a:schemeClr val="tx1"/>
                  </a:solidFill>
                  <a:latin typeface="+mn-lt"/>
                  <a:ea typeface="+mn-ea"/>
                  <a:cs typeface="+mn-cs"/>
                </a:defRPr>
              </a:lvl4pPr>
              <a:lvl5pPr marL="1219078" algn="l" defTabSz="609539" rtl="0" eaLnBrk="1" latinLnBrk="0" hangingPunct="1">
                <a:defRPr sz="1200" kern="1200">
                  <a:solidFill>
                    <a:schemeClr val="tx1"/>
                  </a:solidFill>
                  <a:latin typeface="+mn-lt"/>
                  <a:ea typeface="+mn-ea"/>
                  <a:cs typeface="+mn-cs"/>
                </a:defRPr>
              </a:lvl5pPr>
              <a:lvl6pPr marL="1523848" algn="l" defTabSz="609539" rtl="0" eaLnBrk="1" latinLnBrk="0" hangingPunct="1">
                <a:defRPr sz="1200" kern="1200">
                  <a:solidFill>
                    <a:schemeClr val="tx1"/>
                  </a:solidFill>
                  <a:latin typeface="+mn-lt"/>
                  <a:ea typeface="+mn-ea"/>
                  <a:cs typeface="+mn-cs"/>
                </a:defRPr>
              </a:lvl6pPr>
              <a:lvl7pPr marL="1828617" algn="l" defTabSz="609539" rtl="0" eaLnBrk="1" latinLnBrk="0" hangingPunct="1">
                <a:defRPr sz="1200" kern="1200">
                  <a:solidFill>
                    <a:schemeClr val="tx1"/>
                  </a:solidFill>
                  <a:latin typeface="+mn-lt"/>
                  <a:ea typeface="+mn-ea"/>
                  <a:cs typeface="+mn-cs"/>
                </a:defRPr>
              </a:lvl7pPr>
              <a:lvl8pPr marL="2133387" algn="l" defTabSz="609539" rtl="0" eaLnBrk="1" latinLnBrk="0" hangingPunct="1">
                <a:defRPr sz="1200" kern="1200">
                  <a:solidFill>
                    <a:schemeClr val="tx1"/>
                  </a:solidFill>
                  <a:latin typeface="+mn-lt"/>
                  <a:ea typeface="+mn-ea"/>
                  <a:cs typeface="+mn-cs"/>
                </a:defRPr>
              </a:lvl8pPr>
              <a:lvl9pPr marL="2438156" algn="l" defTabSz="609539" rtl="0" eaLnBrk="1" latinLnBrk="0" hangingPunct="1">
                <a:defRPr sz="1200" kern="1200">
                  <a:solidFill>
                    <a:schemeClr val="tx1"/>
                  </a:solidFill>
                  <a:latin typeface="+mn-lt"/>
                  <a:ea typeface="+mn-ea"/>
                  <a:cs typeface="+mn-cs"/>
                </a:defRPr>
              </a:lvl9pPr>
            </a:lstStyle>
            <a:p>
              <a:pPr algn="ctr">
                <a:lnSpc>
                  <a:spcPts val="2147"/>
                </a:lnSpc>
              </a:pPr>
              <a:endParaRPr sz="800"/>
            </a:p>
          </p:txBody>
        </p:sp>
      </p:grpSp>
      <p:sp>
        <p:nvSpPr>
          <p:cNvPr id="21" name="Freeform 21"/>
          <p:cNvSpPr/>
          <p:nvPr/>
        </p:nvSpPr>
        <p:spPr>
          <a:xfrm flipH="1">
            <a:off x="-3523478" y="-604918"/>
            <a:ext cx="7338786" cy="3715261"/>
          </a:xfrm>
          <a:custGeom>
            <a:avLst/>
            <a:gdLst/>
            <a:ahLst/>
            <a:cxnLst/>
            <a:rect l="l" t="t" r="r" b="b"/>
            <a:pathLst>
              <a:path w="11008179" h="5572891">
                <a:moveTo>
                  <a:pt x="11008180" y="0"/>
                </a:moveTo>
                <a:lnTo>
                  <a:pt x="0" y="0"/>
                </a:lnTo>
                <a:lnTo>
                  <a:pt x="0" y="5572891"/>
                </a:lnTo>
                <a:lnTo>
                  <a:pt x="11008180" y="5572891"/>
                </a:lnTo>
                <a:lnTo>
                  <a:pt x="1100818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defPPr>
              <a:defRPr lang="en-US"/>
            </a:defPPr>
            <a:lvl1pPr marL="0" algn="l" defTabSz="609539" rtl="0" eaLnBrk="1" latinLnBrk="0" hangingPunct="1">
              <a:defRPr sz="1200" kern="1200">
                <a:solidFill>
                  <a:schemeClr val="tx1"/>
                </a:solidFill>
                <a:latin typeface="+mn-lt"/>
                <a:ea typeface="+mn-ea"/>
                <a:cs typeface="+mn-cs"/>
              </a:defRPr>
            </a:lvl1pPr>
            <a:lvl2pPr marL="304770" algn="l" defTabSz="609539" rtl="0" eaLnBrk="1" latinLnBrk="0" hangingPunct="1">
              <a:defRPr sz="1200" kern="1200">
                <a:solidFill>
                  <a:schemeClr val="tx1"/>
                </a:solidFill>
                <a:latin typeface="+mn-lt"/>
                <a:ea typeface="+mn-ea"/>
                <a:cs typeface="+mn-cs"/>
              </a:defRPr>
            </a:lvl2pPr>
            <a:lvl3pPr marL="609539" algn="l" defTabSz="609539" rtl="0" eaLnBrk="1" latinLnBrk="0" hangingPunct="1">
              <a:defRPr sz="1200" kern="1200">
                <a:solidFill>
                  <a:schemeClr val="tx1"/>
                </a:solidFill>
                <a:latin typeface="+mn-lt"/>
                <a:ea typeface="+mn-ea"/>
                <a:cs typeface="+mn-cs"/>
              </a:defRPr>
            </a:lvl3pPr>
            <a:lvl4pPr marL="914309" algn="l" defTabSz="609539" rtl="0" eaLnBrk="1" latinLnBrk="0" hangingPunct="1">
              <a:defRPr sz="1200" kern="1200">
                <a:solidFill>
                  <a:schemeClr val="tx1"/>
                </a:solidFill>
                <a:latin typeface="+mn-lt"/>
                <a:ea typeface="+mn-ea"/>
                <a:cs typeface="+mn-cs"/>
              </a:defRPr>
            </a:lvl4pPr>
            <a:lvl5pPr marL="1219078" algn="l" defTabSz="609539" rtl="0" eaLnBrk="1" latinLnBrk="0" hangingPunct="1">
              <a:defRPr sz="1200" kern="1200">
                <a:solidFill>
                  <a:schemeClr val="tx1"/>
                </a:solidFill>
                <a:latin typeface="+mn-lt"/>
                <a:ea typeface="+mn-ea"/>
                <a:cs typeface="+mn-cs"/>
              </a:defRPr>
            </a:lvl5pPr>
            <a:lvl6pPr marL="1523848" algn="l" defTabSz="609539" rtl="0" eaLnBrk="1" latinLnBrk="0" hangingPunct="1">
              <a:defRPr sz="1200" kern="1200">
                <a:solidFill>
                  <a:schemeClr val="tx1"/>
                </a:solidFill>
                <a:latin typeface="+mn-lt"/>
                <a:ea typeface="+mn-ea"/>
                <a:cs typeface="+mn-cs"/>
              </a:defRPr>
            </a:lvl6pPr>
            <a:lvl7pPr marL="1828617" algn="l" defTabSz="609539" rtl="0" eaLnBrk="1" latinLnBrk="0" hangingPunct="1">
              <a:defRPr sz="1200" kern="1200">
                <a:solidFill>
                  <a:schemeClr val="tx1"/>
                </a:solidFill>
                <a:latin typeface="+mn-lt"/>
                <a:ea typeface="+mn-ea"/>
                <a:cs typeface="+mn-cs"/>
              </a:defRPr>
            </a:lvl7pPr>
            <a:lvl8pPr marL="2133387" algn="l" defTabSz="609539" rtl="0" eaLnBrk="1" latinLnBrk="0" hangingPunct="1">
              <a:defRPr sz="1200" kern="1200">
                <a:solidFill>
                  <a:schemeClr val="tx1"/>
                </a:solidFill>
                <a:latin typeface="+mn-lt"/>
                <a:ea typeface="+mn-ea"/>
                <a:cs typeface="+mn-cs"/>
              </a:defRPr>
            </a:lvl8pPr>
            <a:lvl9pPr marL="2438156" algn="l" defTabSz="609539" rtl="0" eaLnBrk="1" latinLnBrk="0" hangingPunct="1">
              <a:defRPr sz="1200" kern="1200">
                <a:solidFill>
                  <a:schemeClr val="tx1"/>
                </a:solidFill>
                <a:latin typeface="+mn-lt"/>
                <a:ea typeface="+mn-ea"/>
                <a:cs typeface="+mn-cs"/>
              </a:defRPr>
            </a:lvl9pPr>
          </a:lstStyle>
          <a:p>
            <a:endParaRPr lang="en-US" sz="800"/>
          </a:p>
        </p:txBody>
      </p:sp>
      <p:sp>
        <p:nvSpPr>
          <p:cNvPr id="23" name="Freeform 23"/>
          <p:cNvSpPr/>
          <p:nvPr/>
        </p:nvSpPr>
        <p:spPr>
          <a:xfrm>
            <a:off x="1" y="6043392"/>
            <a:ext cx="8750879" cy="528593"/>
          </a:xfrm>
          <a:custGeom>
            <a:avLst/>
            <a:gdLst/>
            <a:ahLst/>
            <a:cxnLst/>
            <a:rect l="l" t="t" r="r" b="b"/>
            <a:pathLst>
              <a:path w="12123446" h="697098">
                <a:moveTo>
                  <a:pt x="0" y="0"/>
                </a:moveTo>
                <a:lnTo>
                  <a:pt x="12123446" y="0"/>
                </a:lnTo>
                <a:lnTo>
                  <a:pt x="12123446" y="697098"/>
                </a:lnTo>
                <a:lnTo>
                  <a:pt x="0" y="697098"/>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defPPr>
              <a:defRPr lang="en-US"/>
            </a:defPPr>
            <a:lvl1pPr marL="0" algn="l" defTabSz="609539" rtl="0" eaLnBrk="1" latinLnBrk="0" hangingPunct="1">
              <a:defRPr sz="1200" kern="1200">
                <a:solidFill>
                  <a:schemeClr val="tx1"/>
                </a:solidFill>
                <a:latin typeface="+mn-lt"/>
                <a:ea typeface="+mn-ea"/>
                <a:cs typeface="+mn-cs"/>
              </a:defRPr>
            </a:lvl1pPr>
            <a:lvl2pPr marL="304770" algn="l" defTabSz="609539" rtl="0" eaLnBrk="1" latinLnBrk="0" hangingPunct="1">
              <a:defRPr sz="1200" kern="1200">
                <a:solidFill>
                  <a:schemeClr val="tx1"/>
                </a:solidFill>
                <a:latin typeface="+mn-lt"/>
                <a:ea typeface="+mn-ea"/>
                <a:cs typeface="+mn-cs"/>
              </a:defRPr>
            </a:lvl2pPr>
            <a:lvl3pPr marL="609539" algn="l" defTabSz="609539" rtl="0" eaLnBrk="1" latinLnBrk="0" hangingPunct="1">
              <a:defRPr sz="1200" kern="1200">
                <a:solidFill>
                  <a:schemeClr val="tx1"/>
                </a:solidFill>
                <a:latin typeface="+mn-lt"/>
                <a:ea typeface="+mn-ea"/>
                <a:cs typeface="+mn-cs"/>
              </a:defRPr>
            </a:lvl3pPr>
            <a:lvl4pPr marL="914309" algn="l" defTabSz="609539" rtl="0" eaLnBrk="1" latinLnBrk="0" hangingPunct="1">
              <a:defRPr sz="1200" kern="1200">
                <a:solidFill>
                  <a:schemeClr val="tx1"/>
                </a:solidFill>
                <a:latin typeface="+mn-lt"/>
                <a:ea typeface="+mn-ea"/>
                <a:cs typeface="+mn-cs"/>
              </a:defRPr>
            </a:lvl4pPr>
            <a:lvl5pPr marL="1219078" algn="l" defTabSz="609539" rtl="0" eaLnBrk="1" latinLnBrk="0" hangingPunct="1">
              <a:defRPr sz="1200" kern="1200">
                <a:solidFill>
                  <a:schemeClr val="tx1"/>
                </a:solidFill>
                <a:latin typeface="+mn-lt"/>
                <a:ea typeface="+mn-ea"/>
                <a:cs typeface="+mn-cs"/>
              </a:defRPr>
            </a:lvl5pPr>
            <a:lvl6pPr marL="1523848" algn="l" defTabSz="609539" rtl="0" eaLnBrk="1" latinLnBrk="0" hangingPunct="1">
              <a:defRPr sz="1200" kern="1200">
                <a:solidFill>
                  <a:schemeClr val="tx1"/>
                </a:solidFill>
                <a:latin typeface="+mn-lt"/>
                <a:ea typeface="+mn-ea"/>
                <a:cs typeface="+mn-cs"/>
              </a:defRPr>
            </a:lvl6pPr>
            <a:lvl7pPr marL="1828617" algn="l" defTabSz="609539" rtl="0" eaLnBrk="1" latinLnBrk="0" hangingPunct="1">
              <a:defRPr sz="1200" kern="1200">
                <a:solidFill>
                  <a:schemeClr val="tx1"/>
                </a:solidFill>
                <a:latin typeface="+mn-lt"/>
                <a:ea typeface="+mn-ea"/>
                <a:cs typeface="+mn-cs"/>
              </a:defRPr>
            </a:lvl7pPr>
            <a:lvl8pPr marL="2133387" algn="l" defTabSz="609539" rtl="0" eaLnBrk="1" latinLnBrk="0" hangingPunct="1">
              <a:defRPr sz="1200" kern="1200">
                <a:solidFill>
                  <a:schemeClr val="tx1"/>
                </a:solidFill>
                <a:latin typeface="+mn-lt"/>
                <a:ea typeface="+mn-ea"/>
                <a:cs typeface="+mn-cs"/>
              </a:defRPr>
            </a:lvl8pPr>
            <a:lvl9pPr marL="2438156" algn="l" defTabSz="609539" rtl="0" eaLnBrk="1" latinLnBrk="0" hangingPunct="1">
              <a:defRPr sz="1200" kern="1200">
                <a:solidFill>
                  <a:schemeClr val="tx1"/>
                </a:solidFill>
                <a:latin typeface="+mn-lt"/>
                <a:ea typeface="+mn-ea"/>
                <a:cs typeface="+mn-cs"/>
              </a:defRPr>
            </a:lvl9pPr>
          </a:lstStyle>
          <a:p>
            <a:endParaRPr lang="en-US" sz="800"/>
          </a:p>
        </p:txBody>
      </p:sp>
      <p:sp>
        <p:nvSpPr>
          <p:cNvPr id="24" name="Freeform 24"/>
          <p:cNvSpPr/>
          <p:nvPr/>
        </p:nvSpPr>
        <p:spPr>
          <a:xfrm>
            <a:off x="71566" y="6240066"/>
            <a:ext cx="151717" cy="176929"/>
          </a:xfrm>
          <a:custGeom>
            <a:avLst/>
            <a:gdLst/>
            <a:ahLst/>
            <a:cxnLst/>
            <a:rect l="l" t="t" r="r" b="b"/>
            <a:pathLst>
              <a:path w="227575" h="265394">
                <a:moveTo>
                  <a:pt x="0" y="0"/>
                </a:moveTo>
                <a:lnTo>
                  <a:pt x="227575" y="0"/>
                </a:lnTo>
                <a:lnTo>
                  <a:pt x="227575" y="265394"/>
                </a:lnTo>
                <a:lnTo>
                  <a:pt x="0" y="265394"/>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defPPr>
              <a:defRPr lang="en-US"/>
            </a:defPPr>
            <a:lvl1pPr marL="0" algn="l" defTabSz="609539" rtl="0" eaLnBrk="1" latinLnBrk="0" hangingPunct="1">
              <a:defRPr sz="1200" kern="1200">
                <a:solidFill>
                  <a:schemeClr val="tx1"/>
                </a:solidFill>
                <a:latin typeface="+mn-lt"/>
                <a:ea typeface="+mn-ea"/>
                <a:cs typeface="+mn-cs"/>
              </a:defRPr>
            </a:lvl1pPr>
            <a:lvl2pPr marL="304770" algn="l" defTabSz="609539" rtl="0" eaLnBrk="1" latinLnBrk="0" hangingPunct="1">
              <a:defRPr sz="1200" kern="1200">
                <a:solidFill>
                  <a:schemeClr val="tx1"/>
                </a:solidFill>
                <a:latin typeface="+mn-lt"/>
                <a:ea typeface="+mn-ea"/>
                <a:cs typeface="+mn-cs"/>
              </a:defRPr>
            </a:lvl2pPr>
            <a:lvl3pPr marL="609539" algn="l" defTabSz="609539" rtl="0" eaLnBrk="1" latinLnBrk="0" hangingPunct="1">
              <a:defRPr sz="1200" kern="1200">
                <a:solidFill>
                  <a:schemeClr val="tx1"/>
                </a:solidFill>
                <a:latin typeface="+mn-lt"/>
                <a:ea typeface="+mn-ea"/>
                <a:cs typeface="+mn-cs"/>
              </a:defRPr>
            </a:lvl3pPr>
            <a:lvl4pPr marL="914309" algn="l" defTabSz="609539" rtl="0" eaLnBrk="1" latinLnBrk="0" hangingPunct="1">
              <a:defRPr sz="1200" kern="1200">
                <a:solidFill>
                  <a:schemeClr val="tx1"/>
                </a:solidFill>
                <a:latin typeface="+mn-lt"/>
                <a:ea typeface="+mn-ea"/>
                <a:cs typeface="+mn-cs"/>
              </a:defRPr>
            </a:lvl4pPr>
            <a:lvl5pPr marL="1219078" algn="l" defTabSz="609539" rtl="0" eaLnBrk="1" latinLnBrk="0" hangingPunct="1">
              <a:defRPr sz="1200" kern="1200">
                <a:solidFill>
                  <a:schemeClr val="tx1"/>
                </a:solidFill>
                <a:latin typeface="+mn-lt"/>
                <a:ea typeface="+mn-ea"/>
                <a:cs typeface="+mn-cs"/>
              </a:defRPr>
            </a:lvl5pPr>
            <a:lvl6pPr marL="1523848" algn="l" defTabSz="609539" rtl="0" eaLnBrk="1" latinLnBrk="0" hangingPunct="1">
              <a:defRPr sz="1200" kern="1200">
                <a:solidFill>
                  <a:schemeClr val="tx1"/>
                </a:solidFill>
                <a:latin typeface="+mn-lt"/>
                <a:ea typeface="+mn-ea"/>
                <a:cs typeface="+mn-cs"/>
              </a:defRPr>
            </a:lvl6pPr>
            <a:lvl7pPr marL="1828617" algn="l" defTabSz="609539" rtl="0" eaLnBrk="1" latinLnBrk="0" hangingPunct="1">
              <a:defRPr sz="1200" kern="1200">
                <a:solidFill>
                  <a:schemeClr val="tx1"/>
                </a:solidFill>
                <a:latin typeface="+mn-lt"/>
                <a:ea typeface="+mn-ea"/>
                <a:cs typeface="+mn-cs"/>
              </a:defRPr>
            </a:lvl7pPr>
            <a:lvl8pPr marL="2133387" algn="l" defTabSz="609539" rtl="0" eaLnBrk="1" latinLnBrk="0" hangingPunct="1">
              <a:defRPr sz="1200" kern="1200">
                <a:solidFill>
                  <a:schemeClr val="tx1"/>
                </a:solidFill>
                <a:latin typeface="+mn-lt"/>
                <a:ea typeface="+mn-ea"/>
                <a:cs typeface="+mn-cs"/>
              </a:defRPr>
            </a:lvl8pPr>
            <a:lvl9pPr marL="2438156" algn="l" defTabSz="609539" rtl="0" eaLnBrk="1" latinLnBrk="0" hangingPunct="1">
              <a:defRPr sz="1200" kern="1200">
                <a:solidFill>
                  <a:schemeClr val="tx1"/>
                </a:solidFill>
                <a:latin typeface="+mn-lt"/>
                <a:ea typeface="+mn-ea"/>
                <a:cs typeface="+mn-cs"/>
              </a:defRPr>
            </a:lvl9pPr>
          </a:lstStyle>
          <a:p>
            <a:endParaRPr lang="en-US" sz="800"/>
          </a:p>
        </p:txBody>
      </p:sp>
      <p:sp>
        <p:nvSpPr>
          <p:cNvPr id="25" name="Freeform 25"/>
          <p:cNvSpPr/>
          <p:nvPr/>
        </p:nvSpPr>
        <p:spPr>
          <a:xfrm>
            <a:off x="1366656" y="6263811"/>
            <a:ext cx="159387" cy="151617"/>
          </a:xfrm>
          <a:custGeom>
            <a:avLst/>
            <a:gdLst/>
            <a:ahLst/>
            <a:cxnLst/>
            <a:rect l="l" t="t" r="r" b="b"/>
            <a:pathLst>
              <a:path w="239081" h="227425">
                <a:moveTo>
                  <a:pt x="0" y="0"/>
                </a:moveTo>
                <a:lnTo>
                  <a:pt x="239081" y="0"/>
                </a:lnTo>
                <a:lnTo>
                  <a:pt x="239081" y="227425"/>
                </a:lnTo>
                <a:lnTo>
                  <a:pt x="0" y="227425"/>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txBody>
          <a:bodyPr/>
          <a:lstStyle>
            <a:defPPr>
              <a:defRPr lang="en-US"/>
            </a:defPPr>
            <a:lvl1pPr marL="0" algn="l" defTabSz="609539" rtl="0" eaLnBrk="1" latinLnBrk="0" hangingPunct="1">
              <a:defRPr sz="1200" kern="1200">
                <a:solidFill>
                  <a:schemeClr val="tx1"/>
                </a:solidFill>
                <a:latin typeface="+mn-lt"/>
                <a:ea typeface="+mn-ea"/>
                <a:cs typeface="+mn-cs"/>
              </a:defRPr>
            </a:lvl1pPr>
            <a:lvl2pPr marL="304770" algn="l" defTabSz="609539" rtl="0" eaLnBrk="1" latinLnBrk="0" hangingPunct="1">
              <a:defRPr sz="1200" kern="1200">
                <a:solidFill>
                  <a:schemeClr val="tx1"/>
                </a:solidFill>
                <a:latin typeface="+mn-lt"/>
                <a:ea typeface="+mn-ea"/>
                <a:cs typeface="+mn-cs"/>
              </a:defRPr>
            </a:lvl2pPr>
            <a:lvl3pPr marL="609539" algn="l" defTabSz="609539" rtl="0" eaLnBrk="1" latinLnBrk="0" hangingPunct="1">
              <a:defRPr sz="1200" kern="1200">
                <a:solidFill>
                  <a:schemeClr val="tx1"/>
                </a:solidFill>
                <a:latin typeface="+mn-lt"/>
                <a:ea typeface="+mn-ea"/>
                <a:cs typeface="+mn-cs"/>
              </a:defRPr>
            </a:lvl3pPr>
            <a:lvl4pPr marL="914309" algn="l" defTabSz="609539" rtl="0" eaLnBrk="1" latinLnBrk="0" hangingPunct="1">
              <a:defRPr sz="1200" kern="1200">
                <a:solidFill>
                  <a:schemeClr val="tx1"/>
                </a:solidFill>
                <a:latin typeface="+mn-lt"/>
                <a:ea typeface="+mn-ea"/>
                <a:cs typeface="+mn-cs"/>
              </a:defRPr>
            </a:lvl4pPr>
            <a:lvl5pPr marL="1219078" algn="l" defTabSz="609539" rtl="0" eaLnBrk="1" latinLnBrk="0" hangingPunct="1">
              <a:defRPr sz="1200" kern="1200">
                <a:solidFill>
                  <a:schemeClr val="tx1"/>
                </a:solidFill>
                <a:latin typeface="+mn-lt"/>
                <a:ea typeface="+mn-ea"/>
                <a:cs typeface="+mn-cs"/>
              </a:defRPr>
            </a:lvl5pPr>
            <a:lvl6pPr marL="1523848" algn="l" defTabSz="609539" rtl="0" eaLnBrk="1" latinLnBrk="0" hangingPunct="1">
              <a:defRPr sz="1200" kern="1200">
                <a:solidFill>
                  <a:schemeClr val="tx1"/>
                </a:solidFill>
                <a:latin typeface="+mn-lt"/>
                <a:ea typeface="+mn-ea"/>
                <a:cs typeface="+mn-cs"/>
              </a:defRPr>
            </a:lvl6pPr>
            <a:lvl7pPr marL="1828617" algn="l" defTabSz="609539" rtl="0" eaLnBrk="1" latinLnBrk="0" hangingPunct="1">
              <a:defRPr sz="1200" kern="1200">
                <a:solidFill>
                  <a:schemeClr val="tx1"/>
                </a:solidFill>
                <a:latin typeface="+mn-lt"/>
                <a:ea typeface="+mn-ea"/>
                <a:cs typeface="+mn-cs"/>
              </a:defRPr>
            </a:lvl7pPr>
            <a:lvl8pPr marL="2133387" algn="l" defTabSz="609539" rtl="0" eaLnBrk="1" latinLnBrk="0" hangingPunct="1">
              <a:defRPr sz="1200" kern="1200">
                <a:solidFill>
                  <a:schemeClr val="tx1"/>
                </a:solidFill>
                <a:latin typeface="+mn-lt"/>
                <a:ea typeface="+mn-ea"/>
                <a:cs typeface="+mn-cs"/>
              </a:defRPr>
            </a:lvl8pPr>
            <a:lvl9pPr marL="2438156" algn="l" defTabSz="609539" rtl="0" eaLnBrk="1" latinLnBrk="0" hangingPunct="1">
              <a:defRPr sz="1200" kern="1200">
                <a:solidFill>
                  <a:schemeClr val="tx1"/>
                </a:solidFill>
                <a:latin typeface="+mn-lt"/>
                <a:ea typeface="+mn-ea"/>
                <a:cs typeface="+mn-cs"/>
              </a:defRPr>
            </a:lvl9pPr>
          </a:lstStyle>
          <a:p>
            <a:endParaRPr lang="en-US" sz="800"/>
          </a:p>
        </p:txBody>
      </p:sp>
      <p:sp>
        <p:nvSpPr>
          <p:cNvPr id="26" name="Freeform 26"/>
          <p:cNvSpPr/>
          <p:nvPr/>
        </p:nvSpPr>
        <p:spPr>
          <a:xfrm>
            <a:off x="2932000" y="6257236"/>
            <a:ext cx="164764" cy="164764"/>
          </a:xfrm>
          <a:custGeom>
            <a:avLst/>
            <a:gdLst/>
            <a:ahLst/>
            <a:cxnLst/>
            <a:rect l="l" t="t" r="r" b="b"/>
            <a:pathLst>
              <a:path w="247146" h="247146">
                <a:moveTo>
                  <a:pt x="0" y="0"/>
                </a:moveTo>
                <a:lnTo>
                  <a:pt x="247147" y="0"/>
                </a:lnTo>
                <a:lnTo>
                  <a:pt x="247147" y="247146"/>
                </a:lnTo>
                <a:lnTo>
                  <a:pt x="0" y="247146"/>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txBody>
          <a:bodyPr/>
          <a:lstStyle>
            <a:defPPr>
              <a:defRPr lang="en-US"/>
            </a:defPPr>
            <a:lvl1pPr marL="0" algn="l" defTabSz="609539" rtl="0" eaLnBrk="1" latinLnBrk="0" hangingPunct="1">
              <a:defRPr sz="1200" kern="1200">
                <a:solidFill>
                  <a:schemeClr val="tx1"/>
                </a:solidFill>
                <a:latin typeface="+mn-lt"/>
                <a:ea typeface="+mn-ea"/>
                <a:cs typeface="+mn-cs"/>
              </a:defRPr>
            </a:lvl1pPr>
            <a:lvl2pPr marL="304770" algn="l" defTabSz="609539" rtl="0" eaLnBrk="1" latinLnBrk="0" hangingPunct="1">
              <a:defRPr sz="1200" kern="1200">
                <a:solidFill>
                  <a:schemeClr val="tx1"/>
                </a:solidFill>
                <a:latin typeface="+mn-lt"/>
                <a:ea typeface="+mn-ea"/>
                <a:cs typeface="+mn-cs"/>
              </a:defRPr>
            </a:lvl2pPr>
            <a:lvl3pPr marL="609539" algn="l" defTabSz="609539" rtl="0" eaLnBrk="1" latinLnBrk="0" hangingPunct="1">
              <a:defRPr sz="1200" kern="1200">
                <a:solidFill>
                  <a:schemeClr val="tx1"/>
                </a:solidFill>
                <a:latin typeface="+mn-lt"/>
                <a:ea typeface="+mn-ea"/>
                <a:cs typeface="+mn-cs"/>
              </a:defRPr>
            </a:lvl3pPr>
            <a:lvl4pPr marL="914309" algn="l" defTabSz="609539" rtl="0" eaLnBrk="1" latinLnBrk="0" hangingPunct="1">
              <a:defRPr sz="1200" kern="1200">
                <a:solidFill>
                  <a:schemeClr val="tx1"/>
                </a:solidFill>
                <a:latin typeface="+mn-lt"/>
                <a:ea typeface="+mn-ea"/>
                <a:cs typeface="+mn-cs"/>
              </a:defRPr>
            </a:lvl4pPr>
            <a:lvl5pPr marL="1219078" algn="l" defTabSz="609539" rtl="0" eaLnBrk="1" latinLnBrk="0" hangingPunct="1">
              <a:defRPr sz="1200" kern="1200">
                <a:solidFill>
                  <a:schemeClr val="tx1"/>
                </a:solidFill>
                <a:latin typeface="+mn-lt"/>
                <a:ea typeface="+mn-ea"/>
                <a:cs typeface="+mn-cs"/>
              </a:defRPr>
            </a:lvl5pPr>
            <a:lvl6pPr marL="1523848" algn="l" defTabSz="609539" rtl="0" eaLnBrk="1" latinLnBrk="0" hangingPunct="1">
              <a:defRPr sz="1200" kern="1200">
                <a:solidFill>
                  <a:schemeClr val="tx1"/>
                </a:solidFill>
                <a:latin typeface="+mn-lt"/>
                <a:ea typeface="+mn-ea"/>
                <a:cs typeface="+mn-cs"/>
              </a:defRPr>
            </a:lvl6pPr>
            <a:lvl7pPr marL="1828617" algn="l" defTabSz="609539" rtl="0" eaLnBrk="1" latinLnBrk="0" hangingPunct="1">
              <a:defRPr sz="1200" kern="1200">
                <a:solidFill>
                  <a:schemeClr val="tx1"/>
                </a:solidFill>
                <a:latin typeface="+mn-lt"/>
                <a:ea typeface="+mn-ea"/>
                <a:cs typeface="+mn-cs"/>
              </a:defRPr>
            </a:lvl7pPr>
            <a:lvl8pPr marL="2133387" algn="l" defTabSz="609539" rtl="0" eaLnBrk="1" latinLnBrk="0" hangingPunct="1">
              <a:defRPr sz="1200" kern="1200">
                <a:solidFill>
                  <a:schemeClr val="tx1"/>
                </a:solidFill>
                <a:latin typeface="+mn-lt"/>
                <a:ea typeface="+mn-ea"/>
                <a:cs typeface="+mn-cs"/>
              </a:defRPr>
            </a:lvl8pPr>
            <a:lvl9pPr marL="2438156" algn="l" defTabSz="609539" rtl="0" eaLnBrk="1" latinLnBrk="0" hangingPunct="1">
              <a:defRPr sz="1200" kern="1200">
                <a:solidFill>
                  <a:schemeClr val="tx1"/>
                </a:solidFill>
                <a:latin typeface="+mn-lt"/>
                <a:ea typeface="+mn-ea"/>
                <a:cs typeface="+mn-cs"/>
              </a:defRPr>
            </a:lvl9pPr>
          </a:lstStyle>
          <a:p>
            <a:endParaRPr lang="en-US" sz="800"/>
          </a:p>
        </p:txBody>
      </p:sp>
      <p:sp>
        <p:nvSpPr>
          <p:cNvPr id="27" name="Freeform 27"/>
          <p:cNvSpPr/>
          <p:nvPr/>
        </p:nvSpPr>
        <p:spPr>
          <a:xfrm>
            <a:off x="5173879" y="6328531"/>
            <a:ext cx="132445" cy="132445"/>
          </a:xfrm>
          <a:custGeom>
            <a:avLst/>
            <a:gdLst/>
            <a:ahLst/>
            <a:cxnLst/>
            <a:rect l="l" t="t" r="r" b="b"/>
            <a:pathLst>
              <a:path w="198667" h="198667">
                <a:moveTo>
                  <a:pt x="0" y="0"/>
                </a:moveTo>
                <a:lnTo>
                  <a:pt x="198666" y="0"/>
                </a:lnTo>
                <a:lnTo>
                  <a:pt x="198666" y="198667"/>
                </a:lnTo>
                <a:lnTo>
                  <a:pt x="0" y="198667"/>
                </a:lnTo>
                <a:lnTo>
                  <a:pt x="0" y="0"/>
                </a:lnTo>
                <a:close/>
              </a:path>
            </a:pathLst>
          </a:custGeom>
          <a:blipFill>
            <a:blip r:embed="rId14">
              <a:extLst>
                <a:ext uri="{96DAC541-7B7A-43D3-8B79-37D633B846F1}">
                  <asvg:svgBlip xmlns:asvg="http://schemas.microsoft.com/office/drawing/2016/SVG/main" r:embed="rId15"/>
                </a:ext>
              </a:extLst>
            </a:blip>
            <a:stretch>
              <a:fillRect/>
            </a:stretch>
          </a:blipFill>
        </p:spPr>
        <p:txBody>
          <a:bodyPr/>
          <a:lstStyle>
            <a:defPPr>
              <a:defRPr lang="en-US"/>
            </a:defPPr>
            <a:lvl1pPr marL="0" algn="l" defTabSz="609539" rtl="0" eaLnBrk="1" latinLnBrk="0" hangingPunct="1">
              <a:defRPr sz="1200" kern="1200">
                <a:solidFill>
                  <a:schemeClr val="tx1"/>
                </a:solidFill>
                <a:latin typeface="+mn-lt"/>
                <a:ea typeface="+mn-ea"/>
                <a:cs typeface="+mn-cs"/>
              </a:defRPr>
            </a:lvl1pPr>
            <a:lvl2pPr marL="304770" algn="l" defTabSz="609539" rtl="0" eaLnBrk="1" latinLnBrk="0" hangingPunct="1">
              <a:defRPr sz="1200" kern="1200">
                <a:solidFill>
                  <a:schemeClr val="tx1"/>
                </a:solidFill>
                <a:latin typeface="+mn-lt"/>
                <a:ea typeface="+mn-ea"/>
                <a:cs typeface="+mn-cs"/>
              </a:defRPr>
            </a:lvl2pPr>
            <a:lvl3pPr marL="609539" algn="l" defTabSz="609539" rtl="0" eaLnBrk="1" latinLnBrk="0" hangingPunct="1">
              <a:defRPr sz="1200" kern="1200">
                <a:solidFill>
                  <a:schemeClr val="tx1"/>
                </a:solidFill>
                <a:latin typeface="+mn-lt"/>
                <a:ea typeface="+mn-ea"/>
                <a:cs typeface="+mn-cs"/>
              </a:defRPr>
            </a:lvl3pPr>
            <a:lvl4pPr marL="914309" algn="l" defTabSz="609539" rtl="0" eaLnBrk="1" latinLnBrk="0" hangingPunct="1">
              <a:defRPr sz="1200" kern="1200">
                <a:solidFill>
                  <a:schemeClr val="tx1"/>
                </a:solidFill>
                <a:latin typeface="+mn-lt"/>
                <a:ea typeface="+mn-ea"/>
                <a:cs typeface="+mn-cs"/>
              </a:defRPr>
            </a:lvl4pPr>
            <a:lvl5pPr marL="1219078" algn="l" defTabSz="609539" rtl="0" eaLnBrk="1" latinLnBrk="0" hangingPunct="1">
              <a:defRPr sz="1200" kern="1200">
                <a:solidFill>
                  <a:schemeClr val="tx1"/>
                </a:solidFill>
                <a:latin typeface="+mn-lt"/>
                <a:ea typeface="+mn-ea"/>
                <a:cs typeface="+mn-cs"/>
              </a:defRPr>
            </a:lvl5pPr>
            <a:lvl6pPr marL="1523848" algn="l" defTabSz="609539" rtl="0" eaLnBrk="1" latinLnBrk="0" hangingPunct="1">
              <a:defRPr sz="1200" kern="1200">
                <a:solidFill>
                  <a:schemeClr val="tx1"/>
                </a:solidFill>
                <a:latin typeface="+mn-lt"/>
                <a:ea typeface="+mn-ea"/>
                <a:cs typeface="+mn-cs"/>
              </a:defRPr>
            </a:lvl6pPr>
            <a:lvl7pPr marL="1828617" algn="l" defTabSz="609539" rtl="0" eaLnBrk="1" latinLnBrk="0" hangingPunct="1">
              <a:defRPr sz="1200" kern="1200">
                <a:solidFill>
                  <a:schemeClr val="tx1"/>
                </a:solidFill>
                <a:latin typeface="+mn-lt"/>
                <a:ea typeface="+mn-ea"/>
                <a:cs typeface="+mn-cs"/>
              </a:defRPr>
            </a:lvl7pPr>
            <a:lvl8pPr marL="2133387" algn="l" defTabSz="609539" rtl="0" eaLnBrk="1" latinLnBrk="0" hangingPunct="1">
              <a:defRPr sz="1200" kern="1200">
                <a:solidFill>
                  <a:schemeClr val="tx1"/>
                </a:solidFill>
                <a:latin typeface="+mn-lt"/>
                <a:ea typeface="+mn-ea"/>
                <a:cs typeface="+mn-cs"/>
              </a:defRPr>
            </a:lvl8pPr>
            <a:lvl9pPr marL="2438156" algn="l" defTabSz="609539" rtl="0" eaLnBrk="1" latinLnBrk="0" hangingPunct="1">
              <a:defRPr sz="1200" kern="1200">
                <a:solidFill>
                  <a:schemeClr val="tx1"/>
                </a:solidFill>
                <a:latin typeface="+mn-lt"/>
                <a:ea typeface="+mn-ea"/>
                <a:cs typeface="+mn-cs"/>
              </a:defRPr>
            </a:lvl9pPr>
          </a:lstStyle>
          <a:p>
            <a:endParaRPr lang="en-US" sz="800"/>
          </a:p>
        </p:txBody>
      </p:sp>
      <p:grpSp>
        <p:nvGrpSpPr>
          <p:cNvPr id="28" name="Group 28"/>
          <p:cNvGrpSpPr/>
          <p:nvPr/>
        </p:nvGrpSpPr>
        <p:grpSpPr>
          <a:xfrm>
            <a:off x="5151995" y="6307688"/>
            <a:ext cx="163243" cy="151950"/>
            <a:chOff x="0" y="0"/>
            <a:chExt cx="292427" cy="272198"/>
          </a:xfrm>
        </p:grpSpPr>
        <p:sp>
          <p:nvSpPr>
            <p:cNvPr id="29" name="Freeform 29"/>
            <p:cNvSpPr/>
            <p:nvPr/>
          </p:nvSpPr>
          <p:spPr>
            <a:xfrm>
              <a:off x="0" y="0"/>
              <a:ext cx="292427" cy="272198"/>
            </a:xfrm>
            <a:custGeom>
              <a:avLst/>
              <a:gdLst/>
              <a:ahLst/>
              <a:cxnLst/>
              <a:rect l="l" t="t" r="r" b="b"/>
              <a:pathLst>
                <a:path w="292427" h="272198">
                  <a:moveTo>
                    <a:pt x="94851" y="0"/>
                  </a:moveTo>
                  <a:lnTo>
                    <a:pt x="197576" y="0"/>
                  </a:lnTo>
                  <a:cubicBezTo>
                    <a:pt x="249961" y="0"/>
                    <a:pt x="292427" y="42466"/>
                    <a:pt x="292427" y="94851"/>
                  </a:cubicBezTo>
                  <a:lnTo>
                    <a:pt x="292427" y="177346"/>
                  </a:lnTo>
                  <a:cubicBezTo>
                    <a:pt x="292427" y="229731"/>
                    <a:pt x="249961" y="272198"/>
                    <a:pt x="197576" y="272198"/>
                  </a:cubicBezTo>
                  <a:lnTo>
                    <a:pt x="94851" y="272198"/>
                  </a:lnTo>
                  <a:cubicBezTo>
                    <a:pt x="42466" y="272198"/>
                    <a:pt x="0" y="229731"/>
                    <a:pt x="0" y="177346"/>
                  </a:cubicBezTo>
                  <a:lnTo>
                    <a:pt x="0" y="94851"/>
                  </a:lnTo>
                  <a:cubicBezTo>
                    <a:pt x="0" y="42466"/>
                    <a:pt x="42466" y="0"/>
                    <a:pt x="94851" y="0"/>
                  </a:cubicBezTo>
                  <a:close/>
                </a:path>
              </a:pathLst>
            </a:custGeom>
            <a:solidFill>
              <a:srgbClr val="000000">
                <a:alpha val="0"/>
              </a:srgbClr>
            </a:solidFill>
            <a:ln w="9525" cap="sq">
              <a:solidFill>
                <a:srgbClr val="FFFFFF"/>
              </a:solidFill>
              <a:prstDash val="solid"/>
              <a:miter/>
            </a:ln>
          </p:spPr>
          <p:txBody>
            <a:bodyPr/>
            <a:lstStyle>
              <a:defPPr>
                <a:defRPr lang="en-US"/>
              </a:defPPr>
              <a:lvl1pPr marL="0" algn="l" defTabSz="609539" rtl="0" eaLnBrk="1" latinLnBrk="0" hangingPunct="1">
                <a:defRPr sz="1200" kern="1200">
                  <a:solidFill>
                    <a:schemeClr val="tx1"/>
                  </a:solidFill>
                  <a:latin typeface="+mn-lt"/>
                  <a:ea typeface="+mn-ea"/>
                  <a:cs typeface="+mn-cs"/>
                </a:defRPr>
              </a:lvl1pPr>
              <a:lvl2pPr marL="304770" algn="l" defTabSz="609539" rtl="0" eaLnBrk="1" latinLnBrk="0" hangingPunct="1">
                <a:defRPr sz="1200" kern="1200">
                  <a:solidFill>
                    <a:schemeClr val="tx1"/>
                  </a:solidFill>
                  <a:latin typeface="+mn-lt"/>
                  <a:ea typeface="+mn-ea"/>
                  <a:cs typeface="+mn-cs"/>
                </a:defRPr>
              </a:lvl2pPr>
              <a:lvl3pPr marL="609539" algn="l" defTabSz="609539" rtl="0" eaLnBrk="1" latinLnBrk="0" hangingPunct="1">
                <a:defRPr sz="1200" kern="1200">
                  <a:solidFill>
                    <a:schemeClr val="tx1"/>
                  </a:solidFill>
                  <a:latin typeface="+mn-lt"/>
                  <a:ea typeface="+mn-ea"/>
                  <a:cs typeface="+mn-cs"/>
                </a:defRPr>
              </a:lvl3pPr>
              <a:lvl4pPr marL="914309" algn="l" defTabSz="609539" rtl="0" eaLnBrk="1" latinLnBrk="0" hangingPunct="1">
                <a:defRPr sz="1200" kern="1200">
                  <a:solidFill>
                    <a:schemeClr val="tx1"/>
                  </a:solidFill>
                  <a:latin typeface="+mn-lt"/>
                  <a:ea typeface="+mn-ea"/>
                  <a:cs typeface="+mn-cs"/>
                </a:defRPr>
              </a:lvl4pPr>
              <a:lvl5pPr marL="1219078" algn="l" defTabSz="609539" rtl="0" eaLnBrk="1" latinLnBrk="0" hangingPunct="1">
                <a:defRPr sz="1200" kern="1200">
                  <a:solidFill>
                    <a:schemeClr val="tx1"/>
                  </a:solidFill>
                  <a:latin typeface="+mn-lt"/>
                  <a:ea typeface="+mn-ea"/>
                  <a:cs typeface="+mn-cs"/>
                </a:defRPr>
              </a:lvl5pPr>
              <a:lvl6pPr marL="1523848" algn="l" defTabSz="609539" rtl="0" eaLnBrk="1" latinLnBrk="0" hangingPunct="1">
                <a:defRPr sz="1200" kern="1200">
                  <a:solidFill>
                    <a:schemeClr val="tx1"/>
                  </a:solidFill>
                  <a:latin typeface="+mn-lt"/>
                  <a:ea typeface="+mn-ea"/>
                  <a:cs typeface="+mn-cs"/>
                </a:defRPr>
              </a:lvl6pPr>
              <a:lvl7pPr marL="1828617" algn="l" defTabSz="609539" rtl="0" eaLnBrk="1" latinLnBrk="0" hangingPunct="1">
                <a:defRPr sz="1200" kern="1200">
                  <a:solidFill>
                    <a:schemeClr val="tx1"/>
                  </a:solidFill>
                  <a:latin typeface="+mn-lt"/>
                  <a:ea typeface="+mn-ea"/>
                  <a:cs typeface="+mn-cs"/>
                </a:defRPr>
              </a:lvl7pPr>
              <a:lvl8pPr marL="2133387" algn="l" defTabSz="609539" rtl="0" eaLnBrk="1" latinLnBrk="0" hangingPunct="1">
                <a:defRPr sz="1200" kern="1200">
                  <a:solidFill>
                    <a:schemeClr val="tx1"/>
                  </a:solidFill>
                  <a:latin typeface="+mn-lt"/>
                  <a:ea typeface="+mn-ea"/>
                  <a:cs typeface="+mn-cs"/>
                </a:defRPr>
              </a:lvl8pPr>
              <a:lvl9pPr marL="2438156" algn="l" defTabSz="609539" rtl="0" eaLnBrk="1" latinLnBrk="0" hangingPunct="1">
                <a:defRPr sz="1200" kern="1200">
                  <a:solidFill>
                    <a:schemeClr val="tx1"/>
                  </a:solidFill>
                  <a:latin typeface="+mn-lt"/>
                  <a:ea typeface="+mn-ea"/>
                  <a:cs typeface="+mn-cs"/>
                </a:defRPr>
              </a:lvl9pPr>
            </a:lstStyle>
            <a:p>
              <a:endParaRPr lang="en-US" sz="800"/>
            </a:p>
          </p:txBody>
        </p:sp>
        <p:sp>
          <p:nvSpPr>
            <p:cNvPr id="30" name="TextBox 30"/>
            <p:cNvSpPr txBox="1"/>
            <p:nvPr/>
          </p:nvSpPr>
          <p:spPr>
            <a:xfrm>
              <a:off x="0" y="-9525"/>
              <a:ext cx="292427" cy="281723"/>
            </a:xfrm>
            <a:prstGeom prst="rect">
              <a:avLst/>
            </a:prstGeom>
          </p:spPr>
          <p:txBody>
            <a:bodyPr lIns="33867" tIns="33867" rIns="33867" bIns="33867" rtlCol="0" anchor="ctr"/>
            <a:lstStyle>
              <a:defPPr>
                <a:defRPr lang="en-US"/>
              </a:defPPr>
              <a:lvl1pPr marL="0" algn="l" defTabSz="609539" rtl="0" eaLnBrk="1" latinLnBrk="0" hangingPunct="1">
                <a:defRPr sz="1200" kern="1200">
                  <a:solidFill>
                    <a:schemeClr val="tx1"/>
                  </a:solidFill>
                  <a:latin typeface="+mn-lt"/>
                  <a:ea typeface="+mn-ea"/>
                  <a:cs typeface="+mn-cs"/>
                </a:defRPr>
              </a:lvl1pPr>
              <a:lvl2pPr marL="304770" algn="l" defTabSz="609539" rtl="0" eaLnBrk="1" latinLnBrk="0" hangingPunct="1">
                <a:defRPr sz="1200" kern="1200">
                  <a:solidFill>
                    <a:schemeClr val="tx1"/>
                  </a:solidFill>
                  <a:latin typeface="+mn-lt"/>
                  <a:ea typeface="+mn-ea"/>
                  <a:cs typeface="+mn-cs"/>
                </a:defRPr>
              </a:lvl2pPr>
              <a:lvl3pPr marL="609539" algn="l" defTabSz="609539" rtl="0" eaLnBrk="1" latinLnBrk="0" hangingPunct="1">
                <a:defRPr sz="1200" kern="1200">
                  <a:solidFill>
                    <a:schemeClr val="tx1"/>
                  </a:solidFill>
                  <a:latin typeface="+mn-lt"/>
                  <a:ea typeface="+mn-ea"/>
                  <a:cs typeface="+mn-cs"/>
                </a:defRPr>
              </a:lvl3pPr>
              <a:lvl4pPr marL="914309" algn="l" defTabSz="609539" rtl="0" eaLnBrk="1" latinLnBrk="0" hangingPunct="1">
                <a:defRPr sz="1200" kern="1200">
                  <a:solidFill>
                    <a:schemeClr val="tx1"/>
                  </a:solidFill>
                  <a:latin typeface="+mn-lt"/>
                  <a:ea typeface="+mn-ea"/>
                  <a:cs typeface="+mn-cs"/>
                </a:defRPr>
              </a:lvl4pPr>
              <a:lvl5pPr marL="1219078" algn="l" defTabSz="609539" rtl="0" eaLnBrk="1" latinLnBrk="0" hangingPunct="1">
                <a:defRPr sz="1200" kern="1200">
                  <a:solidFill>
                    <a:schemeClr val="tx1"/>
                  </a:solidFill>
                  <a:latin typeface="+mn-lt"/>
                  <a:ea typeface="+mn-ea"/>
                  <a:cs typeface="+mn-cs"/>
                </a:defRPr>
              </a:lvl5pPr>
              <a:lvl6pPr marL="1523848" algn="l" defTabSz="609539" rtl="0" eaLnBrk="1" latinLnBrk="0" hangingPunct="1">
                <a:defRPr sz="1200" kern="1200">
                  <a:solidFill>
                    <a:schemeClr val="tx1"/>
                  </a:solidFill>
                  <a:latin typeface="+mn-lt"/>
                  <a:ea typeface="+mn-ea"/>
                  <a:cs typeface="+mn-cs"/>
                </a:defRPr>
              </a:lvl6pPr>
              <a:lvl7pPr marL="1828617" algn="l" defTabSz="609539" rtl="0" eaLnBrk="1" latinLnBrk="0" hangingPunct="1">
                <a:defRPr sz="1200" kern="1200">
                  <a:solidFill>
                    <a:schemeClr val="tx1"/>
                  </a:solidFill>
                  <a:latin typeface="+mn-lt"/>
                  <a:ea typeface="+mn-ea"/>
                  <a:cs typeface="+mn-cs"/>
                </a:defRPr>
              </a:lvl7pPr>
              <a:lvl8pPr marL="2133387" algn="l" defTabSz="609539" rtl="0" eaLnBrk="1" latinLnBrk="0" hangingPunct="1">
                <a:defRPr sz="1200" kern="1200">
                  <a:solidFill>
                    <a:schemeClr val="tx1"/>
                  </a:solidFill>
                  <a:latin typeface="+mn-lt"/>
                  <a:ea typeface="+mn-ea"/>
                  <a:cs typeface="+mn-cs"/>
                </a:defRPr>
              </a:lvl8pPr>
              <a:lvl9pPr marL="2438156" algn="l" defTabSz="609539" rtl="0" eaLnBrk="1" latinLnBrk="0" hangingPunct="1">
                <a:defRPr sz="1200" kern="1200">
                  <a:solidFill>
                    <a:schemeClr val="tx1"/>
                  </a:solidFill>
                  <a:latin typeface="+mn-lt"/>
                  <a:ea typeface="+mn-ea"/>
                  <a:cs typeface="+mn-cs"/>
                </a:defRPr>
              </a:lvl9pPr>
            </a:lstStyle>
            <a:p>
              <a:pPr algn="ctr">
                <a:lnSpc>
                  <a:spcPts val="279"/>
                </a:lnSpc>
                <a:spcBef>
                  <a:spcPct val="0"/>
                </a:spcBef>
              </a:pPr>
              <a:endParaRPr sz="800"/>
            </a:p>
          </p:txBody>
        </p:sp>
      </p:grpSp>
      <p:sp>
        <p:nvSpPr>
          <p:cNvPr id="32" name="TextBox 32"/>
          <p:cNvSpPr txBox="1"/>
          <p:nvPr/>
        </p:nvSpPr>
        <p:spPr>
          <a:xfrm>
            <a:off x="841590" y="2747698"/>
            <a:ext cx="6979943" cy="1231106"/>
          </a:xfrm>
          <a:prstGeom prst="rect">
            <a:avLst/>
          </a:prstGeom>
        </p:spPr>
        <p:txBody>
          <a:bodyPr wrap="square" lIns="0" tIns="0" rIns="0" bIns="0" rtlCol="0" anchor="t">
            <a:spAutoFit/>
          </a:bodyPr>
          <a:lstStyle>
            <a:defPPr>
              <a:defRPr lang="en-US"/>
            </a:defPPr>
            <a:lvl1pPr marL="0" algn="l" defTabSz="609539" rtl="0" eaLnBrk="1" latinLnBrk="0" hangingPunct="1">
              <a:defRPr sz="1200" kern="1200">
                <a:solidFill>
                  <a:schemeClr val="tx1"/>
                </a:solidFill>
                <a:latin typeface="+mn-lt"/>
                <a:ea typeface="+mn-ea"/>
                <a:cs typeface="+mn-cs"/>
              </a:defRPr>
            </a:lvl1pPr>
            <a:lvl2pPr marL="304770" algn="l" defTabSz="609539" rtl="0" eaLnBrk="1" latinLnBrk="0" hangingPunct="1">
              <a:defRPr sz="1200" kern="1200">
                <a:solidFill>
                  <a:schemeClr val="tx1"/>
                </a:solidFill>
                <a:latin typeface="+mn-lt"/>
                <a:ea typeface="+mn-ea"/>
                <a:cs typeface="+mn-cs"/>
              </a:defRPr>
            </a:lvl2pPr>
            <a:lvl3pPr marL="609539" algn="l" defTabSz="609539" rtl="0" eaLnBrk="1" latinLnBrk="0" hangingPunct="1">
              <a:defRPr sz="1200" kern="1200">
                <a:solidFill>
                  <a:schemeClr val="tx1"/>
                </a:solidFill>
                <a:latin typeface="+mn-lt"/>
                <a:ea typeface="+mn-ea"/>
                <a:cs typeface="+mn-cs"/>
              </a:defRPr>
            </a:lvl3pPr>
            <a:lvl4pPr marL="914309" algn="l" defTabSz="609539" rtl="0" eaLnBrk="1" latinLnBrk="0" hangingPunct="1">
              <a:defRPr sz="1200" kern="1200">
                <a:solidFill>
                  <a:schemeClr val="tx1"/>
                </a:solidFill>
                <a:latin typeface="+mn-lt"/>
                <a:ea typeface="+mn-ea"/>
                <a:cs typeface="+mn-cs"/>
              </a:defRPr>
            </a:lvl4pPr>
            <a:lvl5pPr marL="1219078" algn="l" defTabSz="609539" rtl="0" eaLnBrk="1" latinLnBrk="0" hangingPunct="1">
              <a:defRPr sz="1200" kern="1200">
                <a:solidFill>
                  <a:schemeClr val="tx1"/>
                </a:solidFill>
                <a:latin typeface="+mn-lt"/>
                <a:ea typeface="+mn-ea"/>
                <a:cs typeface="+mn-cs"/>
              </a:defRPr>
            </a:lvl5pPr>
            <a:lvl6pPr marL="1523848" algn="l" defTabSz="609539" rtl="0" eaLnBrk="1" latinLnBrk="0" hangingPunct="1">
              <a:defRPr sz="1200" kern="1200">
                <a:solidFill>
                  <a:schemeClr val="tx1"/>
                </a:solidFill>
                <a:latin typeface="+mn-lt"/>
                <a:ea typeface="+mn-ea"/>
                <a:cs typeface="+mn-cs"/>
              </a:defRPr>
            </a:lvl6pPr>
            <a:lvl7pPr marL="1828617" algn="l" defTabSz="609539" rtl="0" eaLnBrk="1" latinLnBrk="0" hangingPunct="1">
              <a:defRPr sz="1200" kern="1200">
                <a:solidFill>
                  <a:schemeClr val="tx1"/>
                </a:solidFill>
                <a:latin typeface="+mn-lt"/>
                <a:ea typeface="+mn-ea"/>
                <a:cs typeface="+mn-cs"/>
              </a:defRPr>
            </a:lvl7pPr>
            <a:lvl8pPr marL="2133387" algn="l" defTabSz="609539" rtl="0" eaLnBrk="1" latinLnBrk="0" hangingPunct="1">
              <a:defRPr sz="1200" kern="1200">
                <a:solidFill>
                  <a:schemeClr val="tx1"/>
                </a:solidFill>
                <a:latin typeface="+mn-lt"/>
                <a:ea typeface="+mn-ea"/>
                <a:cs typeface="+mn-cs"/>
              </a:defRPr>
            </a:lvl8pPr>
            <a:lvl9pPr marL="2438156" algn="l" defTabSz="609539" rtl="0" eaLnBrk="1" latinLnBrk="0" hangingPunct="1">
              <a:defRPr sz="1200" kern="1200">
                <a:solidFill>
                  <a:schemeClr val="tx1"/>
                </a:solidFill>
                <a:latin typeface="+mn-lt"/>
                <a:ea typeface="+mn-ea"/>
                <a:cs typeface="+mn-cs"/>
              </a:defRPr>
            </a:lvl9pPr>
          </a:lstStyle>
          <a:p>
            <a:pPr>
              <a:lnSpc>
                <a:spcPts val="4800"/>
              </a:lnSpc>
            </a:pPr>
            <a:r>
              <a:rPr lang="en-US" sz="4000" b="1" dirty="0">
                <a:solidFill>
                  <a:srgbClr val="002060"/>
                </a:solidFill>
                <a:ea typeface="+mj-lt"/>
                <a:cs typeface="+mj-lt"/>
              </a:rPr>
              <a:t>2</a:t>
            </a:r>
            <a:r>
              <a:rPr lang="en-US" sz="4000" b="1" baseline="30000" dirty="0">
                <a:solidFill>
                  <a:srgbClr val="002060"/>
                </a:solidFill>
                <a:ea typeface="+mj-lt"/>
                <a:cs typeface="+mj-lt"/>
              </a:rPr>
              <a:t>nd</a:t>
            </a:r>
            <a:r>
              <a:rPr lang="en-US" sz="4000" b="1" dirty="0">
                <a:solidFill>
                  <a:srgbClr val="002060"/>
                </a:solidFill>
                <a:ea typeface="+mj-lt"/>
                <a:cs typeface="+mj-lt"/>
              </a:rPr>
              <a:t> Data Science &amp; AI Summer School 2025</a:t>
            </a:r>
            <a:endParaRPr lang="en-US" sz="4000" b="1" dirty="0">
              <a:solidFill>
                <a:srgbClr val="2E2E2E"/>
              </a:solidFill>
              <a:latin typeface="Montserrat Bold"/>
              <a:ea typeface="Montserrat Bold"/>
              <a:cs typeface="Montserrat Bold"/>
            </a:endParaRPr>
          </a:p>
        </p:txBody>
      </p:sp>
      <p:sp>
        <p:nvSpPr>
          <p:cNvPr id="33" name="TextBox 33"/>
          <p:cNvSpPr txBox="1"/>
          <p:nvPr/>
        </p:nvSpPr>
        <p:spPr>
          <a:xfrm>
            <a:off x="841590" y="4153642"/>
            <a:ext cx="6767490" cy="276999"/>
          </a:xfrm>
          <a:prstGeom prst="rect">
            <a:avLst/>
          </a:prstGeom>
        </p:spPr>
        <p:txBody>
          <a:bodyPr wrap="square" lIns="0" tIns="0" rIns="0" bIns="0" rtlCol="0" anchor="t">
            <a:spAutoFit/>
          </a:bodyPr>
          <a:lstStyle>
            <a:defPPr>
              <a:defRPr lang="en-US"/>
            </a:defPPr>
            <a:lvl1pPr marL="0" algn="l" defTabSz="609539" rtl="0" eaLnBrk="1" latinLnBrk="0" hangingPunct="1">
              <a:defRPr sz="1200" kern="1200">
                <a:solidFill>
                  <a:schemeClr val="tx1"/>
                </a:solidFill>
                <a:latin typeface="+mn-lt"/>
                <a:ea typeface="+mn-ea"/>
                <a:cs typeface="+mn-cs"/>
              </a:defRPr>
            </a:lvl1pPr>
            <a:lvl2pPr marL="304770" algn="l" defTabSz="609539" rtl="0" eaLnBrk="1" latinLnBrk="0" hangingPunct="1">
              <a:defRPr sz="1200" kern="1200">
                <a:solidFill>
                  <a:schemeClr val="tx1"/>
                </a:solidFill>
                <a:latin typeface="+mn-lt"/>
                <a:ea typeface="+mn-ea"/>
                <a:cs typeface="+mn-cs"/>
              </a:defRPr>
            </a:lvl2pPr>
            <a:lvl3pPr marL="609539" algn="l" defTabSz="609539" rtl="0" eaLnBrk="1" latinLnBrk="0" hangingPunct="1">
              <a:defRPr sz="1200" kern="1200">
                <a:solidFill>
                  <a:schemeClr val="tx1"/>
                </a:solidFill>
                <a:latin typeface="+mn-lt"/>
                <a:ea typeface="+mn-ea"/>
                <a:cs typeface="+mn-cs"/>
              </a:defRPr>
            </a:lvl3pPr>
            <a:lvl4pPr marL="914309" algn="l" defTabSz="609539" rtl="0" eaLnBrk="1" latinLnBrk="0" hangingPunct="1">
              <a:defRPr sz="1200" kern="1200">
                <a:solidFill>
                  <a:schemeClr val="tx1"/>
                </a:solidFill>
                <a:latin typeface="+mn-lt"/>
                <a:ea typeface="+mn-ea"/>
                <a:cs typeface="+mn-cs"/>
              </a:defRPr>
            </a:lvl4pPr>
            <a:lvl5pPr marL="1219078" algn="l" defTabSz="609539" rtl="0" eaLnBrk="1" latinLnBrk="0" hangingPunct="1">
              <a:defRPr sz="1200" kern="1200">
                <a:solidFill>
                  <a:schemeClr val="tx1"/>
                </a:solidFill>
                <a:latin typeface="+mn-lt"/>
                <a:ea typeface="+mn-ea"/>
                <a:cs typeface="+mn-cs"/>
              </a:defRPr>
            </a:lvl5pPr>
            <a:lvl6pPr marL="1523848" algn="l" defTabSz="609539" rtl="0" eaLnBrk="1" latinLnBrk="0" hangingPunct="1">
              <a:defRPr sz="1200" kern="1200">
                <a:solidFill>
                  <a:schemeClr val="tx1"/>
                </a:solidFill>
                <a:latin typeface="+mn-lt"/>
                <a:ea typeface="+mn-ea"/>
                <a:cs typeface="+mn-cs"/>
              </a:defRPr>
            </a:lvl6pPr>
            <a:lvl7pPr marL="1828617" algn="l" defTabSz="609539" rtl="0" eaLnBrk="1" latinLnBrk="0" hangingPunct="1">
              <a:defRPr sz="1200" kern="1200">
                <a:solidFill>
                  <a:schemeClr val="tx1"/>
                </a:solidFill>
                <a:latin typeface="+mn-lt"/>
                <a:ea typeface="+mn-ea"/>
                <a:cs typeface="+mn-cs"/>
              </a:defRPr>
            </a:lvl7pPr>
            <a:lvl8pPr marL="2133387" algn="l" defTabSz="609539" rtl="0" eaLnBrk="1" latinLnBrk="0" hangingPunct="1">
              <a:defRPr sz="1200" kern="1200">
                <a:solidFill>
                  <a:schemeClr val="tx1"/>
                </a:solidFill>
                <a:latin typeface="+mn-lt"/>
                <a:ea typeface="+mn-ea"/>
                <a:cs typeface="+mn-cs"/>
              </a:defRPr>
            </a:lvl8pPr>
            <a:lvl9pPr marL="2438156" algn="l" defTabSz="609539" rtl="0" eaLnBrk="1" latinLnBrk="0" hangingPunct="1">
              <a:defRPr sz="1200" kern="1200">
                <a:solidFill>
                  <a:schemeClr val="tx1"/>
                </a:solidFill>
                <a:latin typeface="+mn-lt"/>
                <a:ea typeface="+mn-ea"/>
                <a:cs typeface="+mn-cs"/>
              </a:defRPr>
            </a:lvl9pPr>
          </a:lstStyle>
          <a:p>
            <a:r>
              <a:rPr lang="en-US" sz="1800" b="1" dirty="0">
                <a:ea typeface="+mn-lt"/>
                <a:cs typeface="+mn-lt"/>
              </a:rPr>
              <a:t>Object Oriented Programming (OOPs) Concepts in Python</a:t>
            </a:r>
          </a:p>
        </p:txBody>
      </p:sp>
      <p:sp>
        <p:nvSpPr>
          <p:cNvPr id="35" name="TextBox 35"/>
          <p:cNvSpPr txBox="1"/>
          <p:nvPr/>
        </p:nvSpPr>
        <p:spPr>
          <a:xfrm>
            <a:off x="354047" y="6276132"/>
            <a:ext cx="975087" cy="145296"/>
          </a:xfrm>
          <a:prstGeom prst="rect">
            <a:avLst/>
          </a:prstGeom>
        </p:spPr>
        <p:txBody>
          <a:bodyPr wrap="square" lIns="0" tIns="0" rIns="0" bIns="0" rtlCol="0" anchor="t">
            <a:spAutoFit/>
          </a:bodyPr>
          <a:lstStyle>
            <a:defPPr>
              <a:defRPr lang="en-US"/>
            </a:defPPr>
            <a:lvl1pPr marL="0" algn="l" defTabSz="609539" rtl="0" eaLnBrk="1" latinLnBrk="0" hangingPunct="1">
              <a:defRPr sz="1200" kern="1200">
                <a:solidFill>
                  <a:schemeClr val="tx1"/>
                </a:solidFill>
                <a:latin typeface="+mn-lt"/>
                <a:ea typeface="+mn-ea"/>
                <a:cs typeface="+mn-cs"/>
              </a:defRPr>
            </a:lvl1pPr>
            <a:lvl2pPr marL="304770" algn="l" defTabSz="609539" rtl="0" eaLnBrk="1" latinLnBrk="0" hangingPunct="1">
              <a:defRPr sz="1200" kern="1200">
                <a:solidFill>
                  <a:schemeClr val="tx1"/>
                </a:solidFill>
                <a:latin typeface="+mn-lt"/>
                <a:ea typeface="+mn-ea"/>
                <a:cs typeface="+mn-cs"/>
              </a:defRPr>
            </a:lvl2pPr>
            <a:lvl3pPr marL="609539" algn="l" defTabSz="609539" rtl="0" eaLnBrk="1" latinLnBrk="0" hangingPunct="1">
              <a:defRPr sz="1200" kern="1200">
                <a:solidFill>
                  <a:schemeClr val="tx1"/>
                </a:solidFill>
                <a:latin typeface="+mn-lt"/>
                <a:ea typeface="+mn-ea"/>
                <a:cs typeface="+mn-cs"/>
              </a:defRPr>
            </a:lvl3pPr>
            <a:lvl4pPr marL="914309" algn="l" defTabSz="609539" rtl="0" eaLnBrk="1" latinLnBrk="0" hangingPunct="1">
              <a:defRPr sz="1200" kern="1200">
                <a:solidFill>
                  <a:schemeClr val="tx1"/>
                </a:solidFill>
                <a:latin typeface="+mn-lt"/>
                <a:ea typeface="+mn-ea"/>
                <a:cs typeface="+mn-cs"/>
              </a:defRPr>
            </a:lvl4pPr>
            <a:lvl5pPr marL="1219078" algn="l" defTabSz="609539" rtl="0" eaLnBrk="1" latinLnBrk="0" hangingPunct="1">
              <a:defRPr sz="1200" kern="1200">
                <a:solidFill>
                  <a:schemeClr val="tx1"/>
                </a:solidFill>
                <a:latin typeface="+mn-lt"/>
                <a:ea typeface="+mn-ea"/>
                <a:cs typeface="+mn-cs"/>
              </a:defRPr>
            </a:lvl5pPr>
            <a:lvl6pPr marL="1523848" algn="l" defTabSz="609539" rtl="0" eaLnBrk="1" latinLnBrk="0" hangingPunct="1">
              <a:defRPr sz="1200" kern="1200">
                <a:solidFill>
                  <a:schemeClr val="tx1"/>
                </a:solidFill>
                <a:latin typeface="+mn-lt"/>
                <a:ea typeface="+mn-ea"/>
                <a:cs typeface="+mn-cs"/>
              </a:defRPr>
            </a:lvl6pPr>
            <a:lvl7pPr marL="1828617" algn="l" defTabSz="609539" rtl="0" eaLnBrk="1" latinLnBrk="0" hangingPunct="1">
              <a:defRPr sz="1200" kern="1200">
                <a:solidFill>
                  <a:schemeClr val="tx1"/>
                </a:solidFill>
                <a:latin typeface="+mn-lt"/>
                <a:ea typeface="+mn-ea"/>
                <a:cs typeface="+mn-cs"/>
              </a:defRPr>
            </a:lvl7pPr>
            <a:lvl8pPr marL="2133387" algn="l" defTabSz="609539" rtl="0" eaLnBrk="1" latinLnBrk="0" hangingPunct="1">
              <a:defRPr sz="1200" kern="1200">
                <a:solidFill>
                  <a:schemeClr val="tx1"/>
                </a:solidFill>
                <a:latin typeface="+mn-lt"/>
                <a:ea typeface="+mn-ea"/>
                <a:cs typeface="+mn-cs"/>
              </a:defRPr>
            </a:lvl8pPr>
            <a:lvl9pPr marL="2438156" algn="l" defTabSz="609539" rtl="0" eaLnBrk="1" latinLnBrk="0" hangingPunct="1">
              <a:defRPr sz="1200" kern="1200">
                <a:solidFill>
                  <a:schemeClr val="tx1"/>
                </a:solidFill>
                <a:latin typeface="+mn-lt"/>
                <a:ea typeface="+mn-ea"/>
                <a:cs typeface="+mn-cs"/>
              </a:defRPr>
            </a:lvl9pPr>
          </a:lstStyle>
          <a:p>
            <a:pPr algn="ctr">
              <a:lnSpc>
                <a:spcPts val="1235"/>
              </a:lnSpc>
              <a:spcBef>
                <a:spcPct val="0"/>
              </a:spcBef>
            </a:pPr>
            <a:r>
              <a:rPr lang="en-US" sz="882">
                <a:solidFill>
                  <a:srgbClr val="000000"/>
                </a:solidFill>
                <a:latin typeface="Quicksand"/>
                <a:ea typeface="Quicksand"/>
                <a:cs typeface="Quicksand"/>
                <a:sym typeface="Quicksand"/>
              </a:rPr>
              <a:t>+1 (678) 975-5615</a:t>
            </a:r>
          </a:p>
        </p:txBody>
      </p:sp>
      <p:sp>
        <p:nvSpPr>
          <p:cNvPr id="36" name="TextBox 36"/>
          <p:cNvSpPr txBox="1"/>
          <p:nvPr/>
        </p:nvSpPr>
        <p:spPr>
          <a:xfrm>
            <a:off x="1557550" y="6276133"/>
            <a:ext cx="1336928" cy="144207"/>
          </a:xfrm>
          <a:prstGeom prst="rect">
            <a:avLst/>
          </a:prstGeom>
        </p:spPr>
        <p:txBody>
          <a:bodyPr wrap="square" lIns="0" tIns="0" rIns="0" bIns="0" rtlCol="0" anchor="t">
            <a:spAutoFit/>
          </a:bodyPr>
          <a:lstStyle>
            <a:defPPr>
              <a:defRPr lang="en-US"/>
            </a:defPPr>
            <a:lvl1pPr marL="0" algn="l" defTabSz="609539" rtl="0" eaLnBrk="1" latinLnBrk="0" hangingPunct="1">
              <a:defRPr sz="1200" kern="1200">
                <a:solidFill>
                  <a:schemeClr val="tx1"/>
                </a:solidFill>
                <a:latin typeface="+mn-lt"/>
                <a:ea typeface="+mn-ea"/>
                <a:cs typeface="+mn-cs"/>
              </a:defRPr>
            </a:lvl1pPr>
            <a:lvl2pPr marL="304770" algn="l" defTabSz="609539" rtl="0" eaLnBrk="1" latinLnBrk="0" hangingPunct="1">
              <a:defRPr sz="1200" kern="1200">
                <a:solidFill>
                  <a:schemeClr val="tx1"/>
                </a:solidFill>
                <a:latin typeface="+mn-lt"/>
                <a:ea typeface="+mn-ea"/>
                <a:cs typeface="+mn-cs"/>
              </a:defRPr>
            </a:lvl2pPr>
            <a:lvl3pPr marL="609539" algn="l" defTabSz="609539" rtl="0" eaLnBrk="1" latinLnBrk="0" hangingPunct="1">
              <a:defRPr sz="1200" kern="1200">
                <a:solidFill>
                  <a:schemeClr val="tx1"/>
                </a:solidFill>
                <a:latin typeface="+mn-lt"/>
                <a:ea typeface="+mn-ea"/>
                <a:cs typeface="+mn-cs"/>
              </a:defRPr>
            </a:lvl3pPr>
            <a:lvl4pPr marL="914309" algn="l" defTabSz="609539" rtl="0" eaLnBrk="1" latinLnBrk="0" hangingPunct="1">
              <a:defRPr sz="1200" kern="1200">
                <a:solidFill>
                  <a:schemeClr val="tx1"/>
                </a:solidFill>
                <a:latin typeface="+mn-lt"/>
                <a:ea typeface="+mn-ea"/>
                <a:cs typeface="+mn-cs"/>
              </a:defRPr>
            </a:lvl4pPr>
            <a:lvl5pPr marL="1219078" algn="l" defTabSz="609539" rtl="0" eaLnBrk="1" latinLnBrk="0" hangingPunct="1">
              <a:defRPr sz="1200" kern="1200">
                <a:solidFill>
                  <a:schemeClr val="tx1"/>
                </a:solidFill>
                <a:latin typeface="+mn-lt"/>
                <a:ea typeface="+mn-ea"/>
                <a:cs typeface="+mn-cs"/>
              </a:defRPr>
            </a:lvl5pPr>
            <a:lvl6pPr marL="1523848" algn="l" defTabSz="609539" rtl="0" eaLnBrk="1" latinLnBrk="0" hangingPunct="1">
              <a:defRPr sz="1200" kern="1200">
                <a:solidFill>
                  <a:schemeClr val="tx1"/>
                </a:solidFill>
                <a:latin typeface="+mn-lt"/>
                <a:ea typeface="+mn-ea"/>
                <a:cs typeface="+mn-cs"/>
              </a:defRPr>
            </a:lvl6pPr>
            <a:lvl7pPr marL="1828617" algn="l" defTabSz="609539" rtl="0" eaLnBrk="1" latinLnBrk="0" hangingPunct="1">
              <a:defRPr sz="1200" kern="1200">
                <a:solidFill>
                  <a:schemeClr val="tx1"/>
                </a:solidFill>
                <a:latin typeface="+mn-lt"/>
                <a:ea typeface="+mn-ea"/>
                <a:cs typeface="+mn-cs"/>
              </a:defRPr>
            </a:lvl7pPr>
            <a:lvl8pPr marL="2133387" algn="l" defTabSz="609539" rtl="0" eaLnBrk="1" latinLnBrk="0" hangingPunct="1">
              <a:defRPr sz="1200" kern="1200">
                <a:solidFill>
                  <a:schemeClr val="tx1"/>
                </a:solidFill>
                <a:latin typeface="+mn-lt"/>
                <a:ea typeface="+mn-ea"/>
                <a:cs typeface="+mn-cs"/>
              </a:defRPr>
            </a:lvl8pPr>
            <a:lvl9pPr marL="2438156" algn="l" defTabSz="609539" rtl="0" eaLnBrk="1" latinLnBrk="0" hangingPunct="1">
              <a:defRPr sz="1200" kern="1200">
                <a:solidFill>
                  <a:schemeClr val="tx1"/>
                </a:solidFill>
                <a:latin typeface="+mn-lt"/>
                <a:ea typeface="+mn-ea"/>
                <a:cs typeface="+mn-cs"/>
              </a:defRPr>
            </a:lvl9pPr>
          </a:lstStyle>
          <a:p>
            <a:pPr algn="ctr">
              <a:lnSpc>
                <a:spcPts val="1235"/>
              </a:lnSpc>
              <a:spcBef>
                <a:spcPct val="0"/>
              </a:spcBef>
            </a:pPr>
            <a:r>
              <a:rPr lang="en-US" sz="850">
                <a:solidFill>
                  <a:srgbClr val="000000"/>
                </a:solidFill>
                <a:latin typeface="Quicksand"/>
                <a:ea typeface="Quicksand"/>
                <a:cs typeface="Quicksand"/>
                <a:sym typeface="Quicksand"/>
              </a:rPr>
              <a:t>www.neliref.org</a:t>
            </a:r>
            <a:endParaRPr lang="en-US" sz="882">
              <a:solidFill>
                <a:srgbClr val="000000"/>
              </a:solidFill>
              <a:latin typeface="Quicksand"/>
              <a:ea typeface="Quicksand"/>
              <a:cs typeface="Quicksand"/>
              <a:sym typeface="Quicksand"/>
            </a:endParaRPr>
          </a:p>
        </p:txBody>
      </p:sp>
      <p:sp>
        <p:nvSpPr>
          <p:cNvPr id="37" name="TextBox 37"/>
          <p:cNvSpPr txBox="1"/>
          <p:nvPr/>
        </p:nvSpPr>
        <p:spPr>
          <a:xfrm>
            <a:off x="5314385" y="6328795"/>
            <a:ext cx="2352459" cy="144207"/>
          </a:xfrm>
          <a:prstGeom prst="rect">
            <a:avLst/>
          </a:prstGeom>
        </p:spPr>
        <p:txBody>
          <a:bodyPr wrap="square" lIns="0" tIns="0" rIns="0" bIns="0" rtlCol="0" anchor="t">
            <a:spAutoFit/>
          </a:bodyPr>
          <a:lstStyle>
            <a:defPPr>
              <a:defRPr lang="en-US"/>
            </a:defPPr>
            <a:lvl1pPr marL="0" algn="l" defTabSz="609539" rtl="0" eaLnBrk="1" latinLnBrk="0" hangingPunct="1">
              <a:defRPr sz="1200" kern="1200">
                <a:solidFill>
                  <a:schemeClr val="tx1"/>
                </a:solidFill>
                <a:latin typeface="+mn-lt"/>
                <a:ea typeface="+mn-ea"/>
                <a:cs typeface="+mn-cs"/>
              </a:defRPr>
            </a:lvl1pPr>
            <a:lvl2pPr marL="304770" algn="l" defTabSz="609539" rtl="0" eaLnBrk="1" latinLnBrk="0" hangingPunct="1">
              <a:defRPr sz="1200" kern="1200">
                <a:solidFill>
                  <a:schemeClr val="tx1"/>
                </a:solidFill>
                <a:latin typeface="+mn-lt"/>
                <a:ea typeface="+mn-ea"/>
                <a:cs typeface="+mn-cs"/>
              </a:defRPr>
            </a:lvl2pPr>
            <a:lvl3pPr marL="609539" algn="l" defTabSz="609539" rtl="0" eaLnBrk="1" latinLnBrk="0" hangingPunct="1">
              <a:defRPr sz="1200" kern="1200">
                <a:solidFill>
                  <a:schemeClr val="tx1"/>
                </a:solidFill>
                <a:latin typeface="+mn-lt"/>
                <a:ea typeface="+mn-ea"/>
                <a:cs typeface="+mn-cs"/>
              </a:defRPr>
            </a:lvl3pPr>
            <a:lvl4pPr marL="914309" algn="l" defTabSz="609539" rtl="0" eaLnBrk="1" latinLnBrk="0" hangingPunct="1">
              <a:defRPr sz="1200" kern="1200">
                <a:solidFill>
                  <a:schemeClr val="tx1"/>
                </a:solidFill>
                <a:latin typeface="+mn-lt"/>
                <a:ea typeface="+mn-ea"/>
                <a:cs typeface="+mn-cs"/>
              </a:defRPr>
            </a:lvl4pPr>
            <a:lvl5pPr marL="1219078" algn="l" defTabSz="609539" rtl="0" eaLnBrk="1" latinLnBrk="0" hangingPunct="1">
              <a:defRPr sz="1200" kern="1200">
                <a:solidFill>
                  <a:schemeClr val="tx1"/>
                </a:solidFill>
                <a:latin typeface="+mn-lt"/>
                <a:ea typeface="+mn-ea"/>
                <a:cs typeface="+mn-cs"/>
              </a:defRPr>
            </a:lvl5pPr>
            <a:lvl6pPr marL="1523848" algn="l" defTabSz="609539" rtl="0" eaLnBrk="1" latinLnBrk="0" hangingPunct="1">
              <a:defRPr sz="1200" kern="1200">
                <a:solidFill>
                  <a:schemeClr val="tx1"/>
                </a:solidFill>
                <a:latin typeface="+mn-lt"/>
                <a:ea typeface="+mn-ea"/>
                <a:cs typeface="+mn-cs"/>
              </a:defRPr>
            </a:lvl6pPr>
            <a:lvl7pPr marL="1828617" algn="l" defTabSz="609539" rtl="0" eaLnBrk="1" latinLnBrk="0" hangingPunct="1">
              <a:defRPr sz="1200" kern="1200">
                <a:solidFill>
                  <a:schemeClr val="tx1"/>
                </a:solidFill>
                <a:latin typeface="+mn-lt"/>
                <a:ea typeface="+mn-ea"/>
                <a:cs typeface="+mn-cs"/>
              </a:defRPr>
            </a:lvl7pPr>
            <a:lvl8pPr marL="2133387" algn="l" defTabSz="609539" rtl="0" eaLnBrk="1" latinLnBrk="0" hangingPunct="1">
              <a:defRPr sz="1200" kern="1200">
                <a:solidFill>
                  <a:schemeClr val="tx1"/>
                </a:solidFill>
                <a:latin typeface="+mn-lt"/>
                <a:ea typeface="+mn-ea"/>
                <a:cs typeface="+mn-cs"/>
              </a:defRPr>
            </a:lvl8pPr>
            <a:lvl9pPr marL="2438156" algn="l" defTabSz="609539" rtl="0" eaLnBrk="1" latinLnBrk="0" hangingPunct="1">
              <a:defRPr sz="1200" kern="1200">
                <a:solidFill>
                  <a:schemeClr val="tx1"/>
                </a:solidFill>
                <a:latin typeface="+mn-lt"/>
                <a:ea typeface="+mn-ea"/>
                <a:cs typeface="+mn-cs"/>
              </a:defRPr>
            </a:lvl9pPr>
          </a:lstStyle>
          <a:p>
            <a:pPr algn="ctr">
              <a:lnSpc>
                <a:spcPts val="1235"/>
              </a:lnSpc>
              <a:spcBef>
                <a:spcPct val="0"/>
              </a:spcBef>
            </a:pPr>
            <a:r>
              <a:rPr lang="en-US" sz="850">
                <a:solidFill>
                  <a:srgbClr val="000000"/>
                </a:solidFill>
                <a:latin typeface="Quicksand"/>
                <a:sym typeface="Quicksand"/>
              </a:rPr>
              <a:t>New Life Research Foundation (NELIREF) Ltd/</a:t>
            </a:r>
            <a:r>
              <a:rPr lang="en-US" sz="850" err="1">
                <a:solidFill>
                  <a:srgbClr val="000000"/>
                </a:solidFill>
                <a:latin typeface="Quicksand"/>
                <a:sym typeface="Quicksand"/>
              </a:rPr>
              <a:t>Gte</a:t>
            </a:r>
            <a:endParaRPr lang="en-US" err="1"/>
          </a:p>
        </p:txBody>
      </p:sp>
      <p:sp>
        <p:nvSpPr>
          <p:cNvPr id="38" name="TextBox 16">
            <a:extLst>
              <a:ext uri="{FF2B5EF4-FFF2-40B4-BE49-F238E27FC236}">
                <a16:creationId xmlns:a16="http://schemas.microsoft.com/office/drawing/2014/main" id="{F84371C9-8424-0493-1656-0D420AB0AF98}"/>
              </a:ext>
            </a:extLst>
          </p:cNvPr>
          <p:cNvSpPr txBox="1"/>
          <p:nvPr/>
        </p:nvSpPr>
        <p:spPr>
          <a:xfrm>
            <a:off x="3157590" y="6233434"/>
            <a:ext cx="1842329" cy="218265"/>
          </a:xfrm>
          <a:prstGeom prst="rect">
            <a:avLst/>
          </a:prstGeom>
        </p:spPr>
        <p:txBody>
          <a:bodyPr wrap="square" lIns="0" tIns="0" rIns="0" bIns="0" rtlCol="0" anchor="t">
            <a:spAutoFit/>
          </a:bodyPr>
          <a:lstStyle>
            <a:defPPr>
              <a:defRPr lang="en-US"/>
            </a:defPPr>
            <a:lvl1pPr marL="0" algn="l" defTabSz="609539" rtl="0" eaLnBrk="1" latinLnBrk="0" hangingPunct="1">
              <a:defRPr sz="1200" kern="1200">
                <a:solidFill>
                  <a:schemeClr val="tx1"/>
                </a:solidFill>
                <a:latin typeface="+mn-lt"/>
                <a:ea typeface="+mn-ea"/>
                <a:cs typeface="+mn-cs"/>
              </a:defRPr>
            </a:lvl1pPr>
            <a:lvl2pPr marL="304770" algn="l" defTabSz="609539" rtl="0" eaLnBrk="1" latinLnBrk="0" hangingPunct="1">
              <a:defRPr sz="1200" kern="1200">
                <a:solidFill>
                  <a:schemeClr val="tx1"/>
                </a:solidFill>
                <a:latin typeface="+mn-lt"/>
                <a:ea typeface="+mn-ea"/>
                <a:cs typeface="+mn-cs"/>
              </a:defRPr>
            </a:lvl2pPr>
            <a:lvl3pPr marL="609539" algn="l" defTabSz="609539" rtl="0" eaLnBrk="1" latinLnBrk="0" hangingPunct="1">
              <a:defRPr sz="1200" kern="1200">
                <a:solidFill>
                  <a:schemeClr val="tx1"/>
                </a:solidFill>
                <a:latin typeface="+mn-lt"/>
                <a:ea typeface="+mn-ea"/>
                <a:cs typeface="+mn-cs"/>
              </a:defRPr>
            </a:lvl3pPr>
            <a:lvl4pPr marL="914309" algn="l" defTabSz="609539" rtl="0" eaLnBrk="1" latinLnBrk="0" hangingPunct="1">
              <a:defRPr sz="1200" kern="1200">
                <a:solidFill>
                  <a:schemeClr val="tx1"/>
                </a:solidFill>
                <a:latin typeface="+mn-lt"/>
                <a:ea typeface="+mn-ea"/>
                <a:cs typeface="+mn-cs"/>
              </a:defRPr>
            </a:lvl4pPr>
            <a:lvl5pPr marL="1219078" algn="l" defTabSz="609539" rtl="0" eaLnBrk="1" latinLnBrk="0" hangingPunct="1">
              <a:defRPr sz="1200" kern="1200">
                <a:solidFill>
                  <a:schemeClr val="tx1"/>
                </a:solidFill>
                <a:latin typeface="+mn-lt"/>
                <a:ea typeface="+mn-ea"/>
                <a:cs typeface="+mn-cs"/>
              </a:defRPr>
            </a:lvl5pPr>
            <a:lvl6pPr marL="1523848" algn="l" defTabSz="609539" rtl="0" eaLnBrk="1" latinLnBrk="0" hangingPunct="1">
              <a:defRPr sz="1200" kern="1200">
                <a:solidFill>
                  <a:schemeClr val="tx1"/>
                </a:solidFill>
                <a:latin typeface="+mn-lt"/>
                <a:ea typeface="+mn-ea"/>
                <a:cs typeface="+mn-cs"/>
              </a:defRPr>
            </a:lvl6pPr>
            <a:lvl7pPr marL="1828617" algn="l" defTabSz="609539" rtl="0" eaLnBrk="1" latinLnBrk="0" hangingPunct="1">
              <a:defRPr sz="1200" kern="1200">
                <a:solidFill>
                  <a:schemeClr val="tx1"/>
                </a:solidFill>
                <a:latin typeface="+mn-lt"/>
                <a:ea typeface="+mn-ea"/>
                <a:cs typeface="+mn-cs"/>
              </a:defRPr>
            </a:lvl7pPr>
            <a:lvl8pPr marL="2133387" algn="l" defTabSz="609539" rtl="0" eaLnBrk="1" latinLnBrk="0" hangingPunct="1">
              <a:defRPr sz="1200" kern="1200">
                <a:solidFill>
                  <a:schemeClr val="tx1"/>
                </a:solidFill>
                <a:latin typeface="+mn-lt"/>
                <a:ea typeface="+mn-ea"/>
                <a:cs typeface="+mn-cs"/>
              </a:defRPr>
            </a:lvl8pPr>
            <a:lvl9pPr marL="2438156" algn="l" defTabSz="609539" rtl="0" eaLnBrk="1" latinLnBrk="0" hangingPunct="1">
              <a:defRPr sz="1200" kern="1200">
                <a:solidFill>
                  <a:schemeClr val="tx1"/>
                </a:solidFill>
                <a:latin typeface="+mn-lt"/>
                <a:ea typeface="+mn-ea"/>
                <a:cs typeface="+mn-cs"/>
              </a:defRPr>
            </a:lvl9pPr>
          </a:lstStyle>
          <a:p>
            <a:pPr algn="ctr">
              <a:lnSpc>
                <a:spcPts val="1897"/>
              </a:lnSpc>
              <a:spcBef>
                <a:spcPct val="0"/>
              </a:spcBef>
            </a:pPr>
            <a:r>
              <a:rPr lang="en-US" sz="1050">
                <a:solidFill>
                  <a:srgbClr val="000000"/>
                </a:solidFill>
                <a:latin typeface="Quicksand"/>
                <a:ea typeface="Quicksand"/>
                <a:cs typeface="Quicksand"/>
                <a:sym typeface="Quicksand"/>
              </a:rPr>
              <a:t>contact@neliref.org</a:t>
            </a:r>
          </a:p>
        </p:txBody>
      </p:sp>
      <p:pic>
        <p:nvPicPr>
          <p:cNvPr id="34" name="Picture 33" descr="A logo of a bird&#10;&#10;AI-generated content may be incorrect.">
            <a:extLst>
              <a:ext uri="{FF2B5EF4-FFF2-40B4-BE49-F238E27FC236}">
                <a16:creationId xmlns:a16="http://schemas.microsoft.com/office/drawing/2014/main" id="{F9D6C35A-51A2-CB1B-7321-B1C09995CA64}"/>
              </a:ext>
            </a:extLst>
          </p:cNvPr>
          <p:cNvPicPr>
            <a:picLocks noChangeAspect="1"/>
          </p:cNvPicPr>
          <p:nvPr/>
        </p:nvPicPr>
        <p:blipFill>
          <a:blip r:embed="rId16"/>
          <a:stretch>
            <a:fillRect/>
          </a:stretch>
        </p:blipFill>
        <p:spPr>
          <a:xfrm>
            <a:off x="490788" y="121866"/>
            <a:ext cx="2800350" cy="2514600"/>
          </a:xfrm>
          <a:prstGeom prst="rect">
            <a:avLst/>
          </a:prstGeom>
        </p:spPr>
      </p:pic>
      <p:sp>
        <p:nvSpPr>
          <p:cNvPr id="31" name="TextBox 30">
            <a:extLst>
              <a:ext uri="{FF2B5EF4-FFF2-40B4-BE49-F238E27FC236}">
                <a16:creationId xmlns:a16="http://schemas.microsoft.com/office/drawing/2014/main" id="{FEF31A15-4A9E-2032-7258-722C6C52B666}"/>
              </a:ext>
            </a:extLst>
          </p:cNvPr>
          <p:cNvSpPr txBox="1"/>
          <p:nvPr/>
        </p:nvSpPr>
        <p:spPr>
          <a:xfrm>
            <a:off x="777898" y="4489979"/>
            <a:ext cx="7861608" cy="1615827"/>
          </a:xfrm>
          <a:prstGeom prst="rect">
            <a:avLst/>
          </a:prstGeom>
          <a:noFill/>
        </p:spPr>
        <p:txBody>
          <a:bodyPr wrap="square">
            <a:spAutoFit/>
          </a:bodyPr>
          <a:lstStyle/>
          <a:p>
            <a:pPr algn="ctr"/>
            <a:r>
              <a:rPr lang="en-US" b="1" dirty="0">
                <a:solidFill>
                  <a:schemeClr val="tx1">
                    <a:lumMod val="95000"/>
                    <a:lumOff val="5000"/>
                  </a:schemeClr>
                </a:solidFill>
              </a:rPr>
              <a:t> </a:t>
            </a:r>
          </a:p>
          <a:p>
            <a:r>
              <a:rPr lang="en-US" sz="1500" b="1" dirty="0"/>
              <a:t>Instructors: </a:t>
            </a:r>
            <a:r>
              <a:rPr lang="en-US" sz="1500" dirty="0"/>
              <a:t>Amos </a:t>
            </a:r>
            <a:r>
              <a:rPr lang="en-US" sz="1500" dirty="0" err="1"/>
              <a:t>Aondover</a:t>
            </a:r>
            <a:r>
              <a:rPr lang="en-US" sz="1500" dirty="0"/>
              <a:t> </a:t>
            </a:r>
            <a:r>
              <a:rPr lang="en-US" sz="1500" dirty="0" err="1"/>
              <a:t>Kwaghfan</a:t>
            </a:r>
            <a:r>
              <a:rPr lang="en-US" sz="1500" dirty="0"/>
              <a:t> and Joseph Luper Tsenum</a:t>
            </a:r>
          </a:p>
          <a:p>
            <a:endParaRPr lang="en-US" sz="1500" dirty="0"/>
          </a:p>
          <a:p>
            <a:r>
              <a:rPr lang="en-US" sz="1500" b="1" dirty="0"/>
              <a:t>Teaching Assistant (TA): </a:t>
            </a:r>
            <a:r>
              <a:rPr lang="en-US" sz="1500" dirty="0"/>
              <a:t>Alexander Takele Mengesha</a:t>
            </a:r>
          </a:p>
          <a:p>
            <a:endParaRPr lang="en-US" b="1" dirty="0">
              <a:solidFill>
                <a:schemeClr val="tx1">
                  <a:lumMod val="95000"/>
                  <a:lumOff val="5000"/>
                </a:schemeClr>
              </a:solidFill>
              <a:cs typeface="Calibri Light"/>
            </a:endParaRPr>
          </a:p>
          <a:p>
            <a:pPr algn="ctr"/>
            <a:r>
              <a:rPr lang="en-US" b="1" dirty="0">
                <a:solidFill>
                  <a:schemeClr val="tx1">
                    <a:lumMod val="95000"/>
                    <a:lumOff val="5000"/>
                  </a:schemeClr>
                </a:solidFill>
                <a:cs typeface="Calibri Light"/>
              </a:rPr>
              <a:t>June 27, 2025</a:t>
            </a:r>
          </a:p>
        </p:txBody>
      </p:sp>
    </p:spTree>
    <p:extLst>
      <p:ext uri="{BB962C8B-B14F-4D97-AF65-F5344CB8AC3E}">
        <p14:creationId xmlns:p14="http://schemas.microsoft.com/office/powerpoint/2010/main" val="19715543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C30C6-0806-4F1D-977B-AFA577F7D6BF}"/>
              </a:ext>
            </a:extLst>
          </p:cNvPr>
          <p:cNvSpPr>
            <a:spLocks noGrp="1"/>
          </p:cNvSpPr>
          <p:nvPr>
            <p:ph type="ctrTitle"/>
          </p:nvPr>
        </p:nvSpPr>
        <p:spPr>
          <a:xfrm>
            <a:off x="982874" y="391600"/>
            <a:ext cx="8637073" cy="466529"/>
          </a:xfrm>
        </p:spPr>
        <p:txBody>
          <a:bodyPr>
            <a:normAutofit fontScale="90000"/>
          </a:bodyPr>
          <a:lstStyle/>
          <a:p>
            <a:r>
              <a:rPr lang="en-GB" sz="2800" dirty="0">
                <a:solidFill>
                  <a:srgbClr val="FF0000"/>
                </a:solidFill>
                <a:latin typeface="Times New Roman" panose="02020603050405020304" pitchFamily="18" charset="0"/>
                <a:cs typeface="Times New Roman" panose="02020603050405020304" pitchFamily="18" charset="0"/>
              </a:rPr>
              <a:t>Introduction to OOPs in Python</a:t>
            </a:r>
            <a:endParaRPr lang="en-NG" sz="2800" dirty="0">
              <a:solidFill>
                <a:srgbClr val="FF0000"/>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BC4A8EB5-1F10-4703-B325-DEB9C5CF7A15}"/>
              </a:ext>
            </a:extLst>
          </p:cNvPr>
          <p:cNvSpPr>
            <a:spLocks noGrp="1"/>
          </p:cNvSpPr>
          <p:nvPr>
            <p:ph type="subTitle" idx="1"/>
          </p:nvPr>
        </p:nvSpPr>
        <p:spPr>
          <a:xfrm>
            <a:off x="1411703" y="1329565"/>
            <a:ext cx="10151939" cy="977621"/>
          </a:xfrm>
        </p:spPr>
        <p:txBody>
          <a:bodyPr>
            <a:noAutofit/>
          </a:bodyPr>
          <a:lstStyle/>
          <a:p>
            <a:pPr algn="just">
              <a:lnSpc>
                <a:spcPct val="150000"/>
              </a:lnSpc>
              <a:buNone/>
            </a:pPr>
            <a:r>
              <a:rPr lang="en-GB" sz="2200" dirty="0">
                <a:latin typeface="Times New Roman" panose="02020603050405020304" pitchFamily="18" charset="0"/>
                <a:cs typeface="Times New Roman" panose="02020603050405020304" pitchFamily="18" charset="0"/>
              </a:rPr>
              <a:t>Object Oriented Programming (OOPs) is a paradigm that structures programs around </a:t>
            </a:r>
            <a:r>
              <a:rPr lang="en-GB" sz="2200" b="1" dirty="0">
                <a:latin typeface="Times New Roman" panose="02020603050405020304" pitchFamily="18" charset="0"/>
                <a:cs typeface="Times New Roman" panose="02020603050405020304" pitchFamily="18" charset="0"/>
              </a:rPr>
              <a:t>objects</a:t>
            </a:r>
            <a:r>
              <a:rPr lang="en-GB" sz="2200" dirty="0">
                <a:latin typeface="Times New Roman" panose="02020603050405020304" pitchFamily="18" charset="0"/>
                <a:cs typeface="Times New Roman" panose="02020603050405020304" pitchFamily="18" charset="0"/>
              </a:rPr>
              <a:t>, which bundle </a:t>
            </a:r>
            <a:r>
              <a:rPr lang="en-GB" sz="2200" b="1" dirty="0">
                <a:latin typeface="Times New Roman" panose="02020603050405020304" pitchFamily="18" charset="0"/>
                <a:cs typeface="Times New Roman" panose="02020603050405020304" pitchFamily="18" charset="0"/>
              </a:rPr>
              <a:t>data (attributes)</a:t>
            </a:r>
            <a:r>
              <a:rPr lang="en-GB" sz="2200" dirty="0">
                <a:latin typeface="Times New Roman" panose="02020603050405020304" pitchFamily="18" charset="0"/>
                <a:cs typeface="Times New Roman" panose="02020603050405020304" pitchFamily="18" charset="0"/>
              </a:rPr>
              <a:t> and </a:t>
            </a:r>
            <a:r>
              <a:rPr lang="en-GB" sz="2200" b="1" dirty="0">
                <a:latin typeface="Times New Roman" panose="02020603050405020304" pitchFamily="18" charset="0"/>
                <a:cs typeface="Times New Roman" panose="02020603050405020304" pitchFamily="18" charset="0"/>
              </a:rPr>
              <a:t>functions (methods)</a:t>
            </a:r>
            <a:r>
              <a:rPr lang="en-GB" sz="2200" dirty="0">
                <a:latin typeface="Times New Roman" panose="02020603050405020304" pitchFamily="18" charset="0"/>
                <a:cs typeface="Times New Roman" panose="02020603050405020304" pitchFamily="18" charset="0"/>
              </a:rPr>
              <a:t> together. </a:t>
            </a:r>
          </a:p>
          <a:p>
            <a:pPr algn="just">
              <a:lnSpc>
                <a:spcPct val="150000"/>
              </a:lnSpc>
              <a:buNone/>
            </a:pPr>
            <a:r>
              <a:rPr lang="en-GB" sz="2200" dirty="0">
                <a:latin typeface="Times New Roman" panose="02020603050405020304" pitchFamily="18" charset="0"/>
                <a:cs typeface="Times New Roman" panose="02020603050405020304" pitchFamily="18" charset="0"/>
              </a:rPr>
              <a:t>It enhances </a:t>
            </a:r>
            <a:r>
              <a:rPr lang="en-GB" sz="2200" b="1" dirty="0">
                <a:latin typeface="Times New Roman" panose="02020603050405020304" pitchFamily="18" charset="0"/>
                <a:cs typeface="Times New Roman" panose="02020603050405020304" pitchFamily="18" charset="0"/>
              </a:rPr>
              <a:t>code reusability</a:t>
            </a:r>
            <a:r>
              <a:rPr lang="en-GB" sz="2200" dirty="0">
                <a:latin typeface="Times New Roman" panose="02020603050405020304" pitchFamily="18" charset="0"/>
                <a:cs typeface="Times New Roman" panose="02020603050405020304" pitchFamily="18" charset="0"/>
              </a:rPr>
              <a:t>, </a:t>
            </a:r>
            <a:r>
              <a:rPr lang="en-GB" sz="2200" b="1" dirty="0">
                <a:latin typeface="Times New Roman" panose="02020603050405020304" pitchFamily="18" charset="0"/>
                <a:cs typeface="Times New Roman" panose="02020603050405020304" pitchFamily="18" charset="0"/>
              </a:rPr>
              <a:t>modularity</a:t>
            </a:r>
            <a:r>
              <a:rPr lang="en-GB" sz="2200" dirty="0">
                <a:latin typeface="Times New Roman" panose="02020603050405020304" pitchFamily="18" charset="0"/>
                <a:cs typeface="Times New Roman" panose="02020603050405020304" pitchFamily="18" charset="0"/>
              </a:rPr>
              <a:t>, and </a:t>
            </a:r>
            <a:r>
              <a:rPr lang="en-GB" sz="2200" b="1" dirty="0">
                <a:latin typeface="Times New Roman" panose="02020603050405020304" pitchFamily="18" charset="0"/>
                <a:cs typeface="Times New Roman" panose="02020603050405020304" pitchFamily="18" charset="0"/>
              </a:rPr>
              <a:t>scalability </a:t>
            </a:r>
            <a:r>
              <a:rPr lang="en-GB" sz="2200" dirty="0">
                <a:latin typeface="Times New Roman" panose="02020603050405020304" pitchFamily="18" charset="0"/>
                <a:cs typeface="Times New Roman" panose="02020603050405020304" pitchFamily="18" charset="0"/>
              </a:rPr>
              <a:t>especially valuable in large-scale systems and AI applications.</a:t>
            </a:r>
          </a:p>
          <a:p>
            <a:pPr algn="just">
              <a:lnSpc>
                <a:spcPct val="150000"/>
              </a:lnSpc>
            </a:pPr>
            <a:r>
              <a:rPr lang="en-GB" sz="2200" dirty="0">
                <a:latin typeface="Times New Roman" panose="02020603050405020304" pitchFamily="18" charset="0"/>
                <a:cs typeface="Times New Roman" panose="02020603050405020304" pitchFamily="18" charset="0"/>
              </a:rPr>
              <a:t>Python is a multi-paradigm language that offers intuitive syntax and strong support for OOPs. </a:t>
            </a:r>
          </a:p>
          <a:p>
            <a:pPr algn="just">
              <a:lnSpc>
                <a:spcPct val="150000"/>
              </a:lnSpc>
            </a:pPr>
            <a:r>
              <a:rPr lang="en-GB" sz="2200" dirty="0">
                <a:latin typeface="Times New Roman" panose="02020603050405020304" pitchFamily="18" charset="0"/>
                <a:cs typeface="Times New Roman" panose="02020603050405020304" pitchFamily="18" charset="0"/>
              </a:rPr>
              <a:t>It's widely used in AI and data science due to its readability and extensive libraries, and OOPs helps in organizing complex data science workflows.</a:t>
            </a:r>
          </a:p>
          <a:p>
            <a:pPr algn="just">
              <a:lnSpc>
                <a:spcPct val="150000"/>
              </a:lnSpc>
            </a:pPr>
            <a:endParaRPr lang="en-NG"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721599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9ED71F-5F9A-36AF-C62D-93752B8F209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CCD7545-EDEE-8904-5E3D-71E4149A0F76}"/>
              </a:ext>
            </a:extLst>
          </p:cNvPr>
          <p:cNvSpPr>
            <a:spLocks noGrp="1"/>
          </p:cNvSpPr>
          <p:nvPr>
            <p:ph type="ctrTitle"/>
          </p:nvPr>
        </p:nvSpPr>
        <p:spPr>
          <a:xfrm>
            <a:off x="982874" y="391600"/>
            <a:ext cx="8637073" cy="466529"/>
          </a:xfrm>
        </p:spPr>
        <p:txBody>
          <a:bodyPr>
            <a:noAutofit/>
          </a:bodyPr>
          <a:lstStyle/>
          <a:p>
            <a:r>
              <a:rPr lang="en-US" sz="2800" b="1" dirty="0">
                <a:solidFill>
                  <a:srgbClr val="FF0000"/>
                </a:solidFill>
                <a:latin typeface="Times New Roman" panose="02020603050405020304" pitchFamily="18" charset="0"/>
                <a:cs typeface="Times New Roman" panose="02020603050405020304" pitchFamily="18" charset="0"/>
              </a:rPr>
              <a:t>Class and Object</a:t>
            </a:r>
            <a:endParaRPr lang="en-NG" sz="2800" b="1" dirty="0">
              <a:solidFill>
                <a:srgbClr val="FF0000"/>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CDB9B9FD-30B1-F153-136C-A7C4C98536E6}"/>
              </a:ext>
            </a:extLst>
          </p:cNvPr>
          <p:cNvSpPr>
            <a:spLocks noGrp="1"/>
          </p:cNvSpPr>
          <p:nvPr>
            <p:ph type="subTitle" idx="1"/>
          </p:nvPr>
        </p:nvSpPr>
        <p:spPr>
          <a:xfrm>
            <a:off x="264817" y="1079027"/>
            <a:ext cx="6832670" cy="2349973"/>
          </a:xfrm>
        </p:spPr>
        <p:txBody>
          <a:bodyPr>
            <a:noAutofit/>
          </a:bodyPr>
          <a:lstStyle/>
          <a:p>
            <a:pPr marL="342900" indent="-342900" algn="just">
              <a:lnSpc>
                <a:spcPct val="200000"/>
              </a:lnSpc>
              <a:buFont typeface="Courier New" panose="02070309020205020404" pitchFamily="49" charset="0"/>
              <a:buChar char="o"/>
            </a:pPr>
            <a:r>
              <a:rPr lang="en-GB" sz="1800" dirty="0">
                <a:latin typeface="Times New Roman" panose="02020603050405020304" pitchFamily="18" charset="0"/>
                <a:cs typeface="Times New Roman" panose="02020603050405020304" pitchFamily="18" charset="0"/>
              </a:rPr>
              <a:t>A </a:t>
            </a:r>
            <a:r>
              <a:rPr lang="en-GB" sz="1800" b="1" dirty="0">
                <a:solidFill>
                  <a:srgbClr val="FF0000"/>
                </a:solidFill>
                <a:latin typeface="Times New Roman" panose="02020603050405020304" pitchFamily="18" charset="0"/>
                <a:cs typeface="Times New Roman" panose="02020603050405020304" pitchFamily="18" charset="0"/>
              </a:rPr>
              <a:t>class</a:t>
            </a:r>
            <a:r>
              <a:rPr lang="en-GB" sz="1800" dirty="0">
                <a:latin typeface="Times New Roman" panose="02020603050405020304" pitchFamily="18" charset="0"/>
                <a:cs typeface="Times New Roman" panose="02020603050405020304" pitchFamily="18" charset="0"/>
              </a:rPr>
              <a:t> is a blueprint for creating objects.</a:t>
            </a:r>
          </a:p>
          <a:p>
            <a:pPr marL="342900" indent="-342900" algn="just">
              <a:lnSpc>
                <a:spcPct val="200000"/>
              </a:lnSpc>
              <a:buFont typeface="Courier New" panose="02070309020205020404" pitchFamily="49" charset="0"/>
              <a:buChar char="o"/>
            </a:pPr>
            <a:r>
              <a:rPr lang="en-GB" sz="1800" dirty="0">
                <a:latin typeface="Times New Roman" panose="02020603050405020304" pitchFamily="18" charset="0"/>
                <a:cs typeface="Times New Roman" panose="02020603050405020304" pitchFamily="18" charset="0"/>
              </a:rPr>
              <a:t>An </a:t>
            </a:r>
            <a:r>
              <a:rPr lang="en-GB" sz="1800" b="1" dirty="0">
                <a:latin typeface="Times New Roman" panose="02020603050405020304" pitchFamily="18" charset="0"/>
                <a:cs typeface="Times New Roman" panose="02020603050405020304" pitchFamily="18" charset="0"/>
              </a:rPr>
              <a:t>object</a:t>
            </a:r>
            <a:r>
              <a:rPr lang="en-GB" sz="1800" dirty="0">
                <a:latin typeface="Times New Roman" panose="02020603050405020304" pitchFamily="18" charset="0"/>
                <a:cs typeface="Times New Roman" panose="02020603050405020304" pitchFamily="18" charset="0"/>
              </a:rPr>
              <a:t> is an instance of a class with specific values.</a:t>
            </a:r>
          </a:p>
          <a:p>
            <a:pPr marL="342900" indent="-342900" algn="just">
              <a:lnSpc>
                <a:spcPct val="200000"/>
              </a:lnSpc>
              <a:buFont typeface="Courier New" panose="02070309020205020404" pitchFamily="49" charset="0"/>
              <a:buChar char="o"/>
            </a:pPr>
            <a:endParaRPr lang="en-GB" sz="1800" dirty="0">
              <a:latin typeface="Times New Roman" panose="02020603050405020304" pitchFamily="18" charset="0"/>
              <a:cs typeface="Times New Roman" panose="02020603050405020304" pitchFamily="18" charset="0"/>
            </a:endParaRPr>
          </a:p>
          <a:p>
            <a:pPr algn="just">
              <a:lnSpc>
                <a:spcPct val="200000"/>
              </a:lnSpc>
            </a:pPr>
            <a:endParaRPr lang="en-GB" sz="1800" dirty="0">
              <a:latin typeface="Times New Roman" panose="02020603050405020304" pitchFamily="18" charset="0"/>
              <a:cs typeface="Times New Roman" panose="02020603050405020304" pitchFamily="18" charset="0"/>
            </a:endParaRPr>
          </a:p>
          <a:p>
            <a:pPr marL="342900" indent="-342900" algn="just">
              <a:lnSpc>
                <a:spcPct val="200000"/>
              </a:lnSpc>
              <a:buFont typeface="Courier New" panose="02070309020205020404" pitchFamily="49" charset="0"/>
              <a:buChar char="o"/>
            </a:pPr>
            <a:endParaRPr lang="en-US" altLang="en-US" sz="2000" dirty="0">
              <a:latin typeface="Times New Roman" panose="02020603050405020304" pitchFamily="18" charset="0"/>
              <a:cs typeface="Times New Roman" panose="02020603050405020304" pitchFamily="18" charset="0"/>
            </a:endParaRPr>
          </a:p>
          <a:p>
            <a:pPr marL="342900" indent="-342900" algn="just">
              <a:lnSpc>
                <a:spcPct val="200000"/>
              </a:lnSpc>
              <a:buFont typeface="Courier New" panose="02070309020205020404" pitchFamily="49" charset="0"/>
              <a:buChar char="o"/>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algn="just">
              <a:lnSpc>
                <a:spcPct val="150000"/>
              </a:lnSpc>
            </a:pPr>
            <a:endParaRPr kumimoji="0" lang="en-US" altLang="en-US" sz="2800" b="0" i="0" u="none" strike="noStrike" cap="none" normalizeH="0" baseline="0" dirty="0">
              <a:ln>
                <a:noFill/>
              </a:ln>
              <a:solidFill>
                <a:schemeClr val="tx1"/>
              </a:solidFill>
              <a:effectLst/>
              <a:latin typeface="Arial" panose="020B0604020202020204" pitchFamily="34" charset="0"/>
            </a:endParaRPr>
          </a:p>
          <a:p>
            <a:pPr algn="just">
              <a:lnSpc>
                <a:spcPct val="150000"/>
              </a:lnSpc>
            </a:pPr>
            <a:endParaRPr lang="en-GB" sz="1600" dirty="0"/>
          </a:p>
          <a:p>
            <a:pPr algn="just">
              <a:lnSpc>
                <a:spcPct val="150000"/>
              </a:lnSpc>
            </a:pPr>
            <a:endParaRPr lang="en-GB" sz="1600" dirty="0"/>
          </a:p>
          <a:p>
            <a:pPr algn="just">
              <a:lnSpc>
                <a:spcPct val="150000"/>
              </a:lnSpc>
            </a:pPr>
            <a:endParaRPr lang="en-GB" sz="1600" dirty="0"/>
          </a:p>
          <a:p>
            <a:pPr algn="just">
              <a:lnSpc>
                <a:spcPct val="150000"/>
              </a:lnSpc>
            </a:pPr>
            <a:endParaRPr lang="en-GB" sz="1600" dirty="0"/>
          </a:p>
          <a:p>
            <a:pPr algn="just">
              <a:lnSpc>
                <a:spcPct val="150000"/>
              </a:lnSpc>
            </a:pPr>
            <a:endParaRPr lang="en-GB" sz="1600" dirty="0"/>
          </a:p>
          <a:p>
            <a:pPr algn="just">
              <a:lnSpc>
                <a:spcPct val="150000"/>
              </a:lnSpc>
            </a:pPr>
            <a:endParaRPr lang="en-GB" sz="1600" dirty="0"/>
          </a:p>
          <a:p>
            <a:pPr algn="just">
              <a:lnSpc>
                <a:spcPct val="150000"/>
              </a:lnSpc>
            </a:pPr>
            <a:endParaRPr lang="en-GB" sz="1600" dirty="0"/>
          </a:p>
          <a:p>
            <a:pPr algn="just">
              <a:lnSpc>
                <a:spcPct val="150000"/>
              </a:lnSpc>
            </a:pPr>
            <a:endParaRPr lang="en-GB" sz="2200" dirty="0">
              <a:latin typeface="Times New Roman" panose="02020603050405020304" pitchFamily="18" charset="0"/>
              <a:cs typeface="Times New Roman" panose="02020603050405020304" pitchFamily="18" charset="0"/>
            </a:endParaRPr>
          </a:p>
          <a:p>
            <a:pPr algn="just">
              <a:lnSpc>
                <a:spcPct val="150000"/>
              </a:lnSpc>
            </a:pPr>
            <a:endParaRPr lang="en-GB" sz="2200" dirty="0">
              <a:latin typeface="Times New Roman" panose="02020603050405020304" pitchFamily="18" charset="0"/>
              <a:cs typeface="Times New Roman" panose="02020603050405020304" pitchFamily="18" charset="0"/>
            </a:endParaRPr>
          </a:p>
          <a:p>
            <a:pPr algn="just">
              <a:lnSpc>
                <a:spcPct val="150000"/>
              </a:lnSpc>
            </a:pPr>
            <a:endParaRPr lang="en-NG" sz="2200" dirty="0">
              <a:latin typeface="Times New Roman" panose="02020603050405020304" pitchFamily="18" charset="0"/>
              <a:cs typeface="Times New Roman" panose="02020603050405020304" pitchFamily="18" charset="0"/>
            </a:endParaRPr>
          </a:p>
        </p:txBody>
      </p:sp>
      <p:sp>
        <p:nvSpPr>
          <p:cNvPr id="5" name="Rectangle 2">
            <a:extLst>
              <a:ext uri="{FF2B5EF4-FFF2-40B4-BE49-F238E27FC236}">
                <a16:creationId xmlns:a16="http://schemas.microsoft.com/office/drawing/2014/main" id="{D0F655FE-B95D-F091-19EF-48D4AE5C9912}"/>
              </a:ext>
            </a:extLst>
          </p:cNvPr>
          <p:cNvSpPr>
            <a:spLocks noChangeArrowheads="1"/>
          </p:cNvSpPr>
          <p:nvPr/>
        </p:nvSpPr>
        <p:spPr bwMode="auto">
          <a:xfrm>
            <a:off x="0" y="-184666"/>
            <a:ext cx="26481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4">
            <a:extLst>
              <a:ext uri="{FF2B5EF4-FFF2-40B4-BE49-F238E27FC236}">
                <a16:creationId xmlns:a16="http://schemas.microsoft.com/office/drawing/2014/main" id="{34F4CAE8-7F51-F131-E729-A9023DF1F3EC}"/>
              </a:ext>
            </a:extLst>
          </p:cNvPr>
          <p:cNvSpPr>
            <a:spLocks noChangeArrowheads="1"/>
          </p:cNvSpPr>
          <p:nvPr/>
        </p:nvSpPr>
        <p:spPr bwMode="auto">
          <a:xfrm>
            <a:off x="0" y="-184666"/>
            <a:ext cx="26481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Rectangle 7">
            <a:extLst>
              <a:ext uri="{FF2B5EF4-FFF2-40B4-BE49-F238E27FC236}">
                <a16:creationId xmlns:a16="http://schemas.microsoft.com/office/drawing/2014/main" id="{30DC9688-3068-9A7B-7710-9647DD49AFE8}"/>
              </a:ext>
            </a:extLst>
          </p:cNvPr>
          <p:cNvSpPr>
            <a:spLocks noChangeArrowheads="1"/>
          </p:cNvSpPr>
          <p:nvPr/>
        </p:nvSpPr>
        <p:spPr bwMode="auto">
          <a:xfrm>
            <a:off x="0" y="-184666"/>
            <a:ext cx="26481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1" name="Rectangle 8">
            <a:extLst>
              <a:ext uri="{FF2B5EF4-FFF2-40B4-BE49-F238E27FC236}">
                <a16:creationId xmlns:a16="http://schemas.microsoft.com/office/drawing/2014/main" id="{06C1AB2A-4C4F-F97A-972F-7523E1CC26F9}"/>
              </a:ext>
            </a:extLst>
          </p:cNvPr>
          <p:cNvSpPr>
            <a:spLocks noChangeArrowheads="1"/>
          </p:cNvSpPr>
          <p:nvPr/>
        </p:nvSpPr>
        <p:spPr bwMode="auto">
          <a:xfrm>
            <a:off x="0"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3" name="TextBox 12">
            <a:extLst>
              <a:ext uri="{FF2B5EF4-FFF2-40B4-BE49-F238E27FC236}">
                <a16:creationId xmlns:a16="http://schemas.microsoft.com/office/drawing/2014/main" id="{E123328B-FEE8-0A4F-4EC1-A42B22C5A3A0}"/>
              </a:ext>
            </a:extLst>
          </p:cNvPr>
          <p:cNvSpPr txBox="1"/>
          <p:nvPr/>
        </p:nvSpPr>
        <p:spPr>
          <a:xfrm>
            <a:off x="7267416" y="1079027"/>
            <a:ext cx="4659768" cy="2585323"/>
          </a:xfrm>
          <a:prstGeom prst="rect">
            <a:avLst/>
          </a:prstGeom>
          <a:noFill/>
        </p:spPr>
        <p:txBody>
          <a:bodyPr wrap="square">
            <a:spAutoFit/>
          </a:bodyPr>
          <a:lstStyle/>
          <a:p>
            <a:r>
              <a:rPr lang="en-US" dirty="0">
                <a:solidFill>
                  <a:srgbClr val="FF0000"/>
                </a:solidFill>
                <a:latin typeface="Times New Roman" panose="02020603050405020304" pitchFamily="18" charset="0"/>
                <a:cs typeface="Times New Roman" panose="02020603050405020304" pitchFamily="18" charset="0"/>
              </a:rPr>
              <a:t>class Dog:</a:t>
            </a:r>
          </a:p>
          <a:p>
            <a:r>
              <a:rPr lang="en-US" dirty="0">
                <a:latin typeface="Times New Roman" panose="02020603050405020304" pitchFamily="18" charset="0"/>
                <a:cs typeface="Times New Roman" panose="02020603050405020304" pitchFamily="18" charset="0"/>
              </a:rPr>
              <a:t>    def __</a:t>
            </a:r>
            <a:r>
              <a:rPr lang="en-US" dirty="0" err="1">
                <a:latin typeface="Times New Roman" panose="02020603050405020304" pitchFamily="18" charset="0"/>
                <a:cs typeface="Times New Roman" panose="02020603050405020304" pitchFamily="18" charset="0"/>
              </a:rPr>
              <a:t>init</a:t>
            </a:r>
            <a:r>
              <a:rPr lang="en-US" dirty="0">
                <a:latin typeface="Times New Roman" panose="02020603050405020304" pitchFamily="18" charset="0"/>
                <a:cs typeface="Times New Roman" panose="02020603050405020304" pitchFamily="18" charset="0"/>
              </a:rPr>
              <a:t>__(self, name):</a:t>
            </a:r>
          </a:p>
          <a:p>
            <a:r>
              <a:rPr lang="en-US" dirty="0">
                <a:latin typeface="Times New Roman" panose="02020603050405020304" pitchFamily="18" charset="0"/>
                <a:cs typeface="Times New Roman" panose="02020603050405020304" pitchFamily="18" charset="0"/>
              </a:rPr>
              <a:t>        self.name = name</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def bark(self):</a:t>
            </a:r>
          </a:p>
          <a:p>
            <a:r>
              <a:rPr lang="en-US" dirty="0">
                <a:latin typeface="Times New Roman" panose="02020603050405020304" pitchFamily="18" charset="0"/>
                <a:cs typeface="Times New Roman" panose="02020603050405020304" pitchFamily="18" charset="0"/>
              </a:rPr>
              <a:t>        print(f"{self.name} says Woof!")</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dog1 = Dog("Buddy")</a:t>
            </a:r>
          </a:p>
          <a:p>
            <a:r>
              <a:rPr lang="en-US" dirty="0">
                <a:latin typeface="Times New Roman" panose="02020603050405020304" pitchFamily="18" charset="0"/>
                <a:cs typeface="Times New Roman" panose="02020603050405020304" pitchFamily="18" charset="0"/>
              </a:rPr>
              <a:t>dog1.bark()  # Output: Buddy says Woof</a:t>
            </a:r>
            <a:r>
              <a:rPr lang="en-US" dirty="0"/>
              <a:t>!</a:t>
            </a:r>
          </a:p>
        </p:txBody>
      </p:sp>
      <p:sp>
        <p:nvSpPr>
          <p:cNvPr id="15" name="TextBox 14">
            <a:extLst>
              <a:ext uri="{FF2B5EF4-FFF2-40B4-BE49-F238E27FC236}">
                <a16:creationId xmlns:a16="http://schemas.microsoft.com/office/drawing/2014/main" id="{539411FA-0896-AD72-0FCB-C9D2F93E6303}"/>
              </a:ext>
            </a:extLst>
          </p:cNvPr>
          <p:cNvSpPr txBox="1"/>
          <p:nvPr/>
        </p:nvSpPr>
        <p:spPr>
          <a:xfrm>
            <a:off x="388783" y="2434699"/>
            <a:ext cx="7399806" cy="614079"/>
          </a:xfrm>
          <a:prstGeom prst="rect">
            <a:avLst/>
          </a:prstGeom>
          <a:noFill/>
        </p:spPr>
        <p:txBody>
          <a:bodyPr wrap="square">
            <a:spAutoFit/>
          </a:bodyPr>
          <a:lstStyle/>
          <a:p>
            <a:pPr marL="342900" indent="-342900" algn="just">
              <a:lnSpc>
                <a:spcPct val="200000"/>
              </a:lnSpc>
              <a:spcBef>
                <a:spcPts val="1000"/>
              </a:spcBef>
              <a:buFont typeface="Courier New" panose="02070309020205020404" pitchFamily="49" charset="0"/>
              <a:buChar char="o"/>
            </a:pPr>
            <a:r>
              <a:rPr lang="en-GB" sz="2000" dirty="0">
                <a:solidFill>
                  <a:srgbClr val="FF0000"/>
                </a:solidFill>
                <a:latin typeface="Times New Roman" panose="02020603050405020304" pitchFamily="18" charset="0"/>
                <a:cs typeface="Times New Roman" panose="02020603050405020304" pitchFamily="18" charset="0"/>
              </a:rPr>
              <a:t>Methods </a:t>
            </a:r>
            <a:r>
              <a:rPr lang="en-GB" sz="2000" dirty="0">
                <a:latin typeface="Times New Roman" panose="02020603050405020304" pitchFamily="18" charset="0"/>
                <a:cs typeface="Times New Roman" panose="02020603050405020304" pitchFamily="18" charset="0"/>
              </a:rPr>
              <a:t>are functions that belong to an object or class.</a:t>
            </a:r>
          </a:p>
        </p:txBody>
      </p:sp>
      <p:sp>
        <p:nvSpPr>
          <p:cNvPr id="17" name="TextBox 16">
            <a:extLst>
              <a:ext uri="{FF2B5EF4-FFF2-40B4-BE49-F238E27FC236}">
                <a16:creationId xmlns:a16="http://schemas.microsoft.com/office/drawing/2014/main" id="{1A38C8DA-22FC-5074-E545-CE4756591E37}"/>
              </a:ext>
            </a:extLst>
          </p:cNvPr>
          <p:cNvSpPr txBox="1"/>
          <p:nvPr/>
        </p:nvSpPr>
        <p:spPr>
          <a:xfrm>
            <a:off x="132408" y="3243407"/>
            <a:ext cx="6832671" cy="3331938"/>
          </a:xfrm>
          <a:prstGeom prst="rect">
            <a:avLst/>
          </a:prstGeom>
          <a:noFill/>
        </p:spPr>
        <p:txBody>
          <a:bodyPr wrap="square">
            <a:spAutoFit/>
          </a:bodyPr>
          <a:lstStyle/>
          <a:p>
            <a:pPr marL="285750" indent="-285750" algn="just">
              <a:lnSpc>
                <a:spcPct val="200000"/>
              </a:lnSpc>
              <a:buFont typeface="Courier New" panose="02070309020205020404" pitchFamily="49" charset="0"/>
              <a:buChar char="o"/>
            </a:pPr>
            <a:r>
              <a:rPr lang="en-GB" sz="1800" dirty="0">
                <a:solidFill>
                  <a:srgbClr val="FF0000"/>
                </a:solidFill>
                <a:latin typeface="Times New Roman" panose="02020603050405020304" pitchFamily="18" charset="0"/>
                <a:cs typeface="Times New Roman" panose="02020603050405020304" pitchFamily="18" charset="0"/>
              </a:rPr>
              <a:t>Attributes</a:t>
            </a:r>
            <a:r>
              <a:rPr lang="en-GB" sz="1800" dirty="0">
                <a:latin typeface="Times New Roman" panose="02020603050405020304" pitchFamily="18" charset="0"/>
                <a:cs typeface="Times New Roman" panose="02020603050405020304" pitchFamily="18" charset="0"/>
              </a:rPr>
              <a:t> are variables that belong to an object or class. They define the properties of the object.</a:t>
            </a:r>
          </a:p>
          <a:p>
            <a:pPr marL="285750" indent="-285750" algn="just">
              <a:lnSpc>
                <a:spcPct val="200000"/>
              </a:lnSpc>
              <a:buFont typeface="Courier New" panose="02070309020205020404" pitchFamily="49" charset="0"/>
              <a:buChar char="o"/>
            </a:pPr>
            <a:r>
              <a:rPr lang="en-GB" sz="1800" dirty="0">
                <a:latin typeface="Times New Roman" panose="02020603050405020304" pitchFamily="18" charset="0"/>
                <a:cs typeface="Times New Roman" panose="02020603050405020304" pitchFamily="18" charset="0"/>
              </a:rPr>
              <a:t>Attributes that are specific to each instance of a class. </a:t>
            </a:r>
          </a:p>
          <a:p>
            <a:pPr marL="285750" indent="-285750" algn="just">
              <a:lnSpc>
                <a:spcPct val="200000"/>
              </a:lnSpc>
              <a:buFont typeface="Courier New" panose="02070309020205020404" pitchFamily="49" charset="0"/>
              <a:buChar char="o"/>
            </a:pPr>
            <a:r>
              <a:rPr lang="en-GB" sz="1800" dirty="0">
                <a:latin typeface="Times New Roman" panose="02020603050405020304" pitchFamily="18" charset="0"/>
                <a:cs typeface="Times New Roman" panose="02020603050405020304" pitchFamily="18" charset="0"/>
              </a:rPr>
              <a:t>They are defined within methods, typically within the ‘_</a:t>
            </a:r>
            <a:r>
              <a:rPr lang="en-GB" sz="1800" dirty="0" err="1">
                <a:latin typeface="Times New Roman" panose="02020603050405020304" pitchFamily="18" charset="0"/>
                <a:cs typeface="Times New Roman" panose="02020603050405020304" pitchFamily="18" charset="0"/>
              </a:rPr>
              <a:t>init</a:t>
            </a:r>
            <a:r>
              <a:rPr lang="en-GB" sz="1800" dirty="0">
                <a:latin typeface="Times New Roman" panose="02020603050405020304" pitchFamily="18" charset="0"/>
                <a:cs typeface="Times New Roman" panose="02020603050405020304" pitchFamily="18" charset="0"/>
              </a:rPr>
              <a:t>_’ method, and are prefixed with ‘self’ to indicate that they belong to the instance.</a:t>
            </a:r>
          </a:p>
        </p:txBody>
      </p:sp>
    </p:spTree>
    <p:extLst>
      <p:ext uri="{BB962C8B-B14F-4D97-AF65-F5344CB8AC3E}">
        <p14:creationId xmlns:p14="http://schemas.microsoft.com/office/powerpoint/2010/main" val="37218438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253BFD-F089-1633-9A5B-7396B808CAD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53EB11E-D4B2-0F3A-E14A-3E54C4FC42A5}"/>
              </a:ext>
            </a:extLst>
          </p:cNvPr>
          <p:cNvSpPr>
            <a:spLocks noGrp="1"/>
          </p:cNvSpPr>
          <p:nvPr>
            <p:ph type="ctrTitle"/>
          </p:nvPr>
        </p:nvSpPr>
        <p:spPr>
          <a:xfrm>
            <a:off x="982874" y="391600"/>
            <a:ext cx="8637073" cy="466529"/>
          </a:xfrm>
        </p:spPr>
        <p:txBody>
          <a:bodyPr>
            <a:noAutofit/>
          </a:bodyPr>
          <a:lstStyle/>
          <a:p>
            <a:r>
              <a:rPr lang="en-US" sz="2800" dirty="0">
                <a:solidFill>
                  <a:srgbClr val="FF0000"/>
                </a:solidFill>
                <a:latin typeface="Times New Roman" panose="02020603050405020304" pitchFamily="18" charset="0"/>
                <a:cs typeface="Times New Roman" panose="02020603050405020304" pitchFamily="18" charset="0"/>
              </a:rPr>
              <a:t>Instance vs Class Variables</a:t>
            </a:r>
            <a:endParaRPr lang="en-NG" sz="2800" dirty="0">
              <a:solidFill>
                <a:srgbClr val="FF0000"/>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B337693F-666C-E740-C53B-70F94A7958C7}"/>
              </a:ext>
            </a:extLst>
          </p:cNvPr>
          <p:cNvSpPr>
            <a:spLocks noGrp="1"/>
          </p:cNvSpPr>
          <p:nvPr>
            <p:ph type="subTitle" idx="1"/>
          </p:nvPr>
        </p:nvSpPr>
        <p:spPr>
          <a:xfrm>
            <a:off x="1327297" y="863036"/>
            <a:ext cx="10151939" cy="1793463"/>
          </a:xfrm>
        </p:spPr>
        <p:txBody>
          <a:bodyPr>
            <a:noAutofit/>
          </a:bodyPr>
          <a:lstStyle/>
          <a:p>
            <a:pPr algn="just">
              <a:lnSpc>
                <a:spcPct val="150000"/>
              </a:lnSpc>
              <a:buNone/>
            </a:pPr>
            <a:endParaRPr lang="en-US" sz="1600"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GB" altLang="en-US" sz="2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a:t>
            </a: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instance  Variables</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Defined within methods using </a:t>
            </a:r>
            <a:r>
              <a:rPr kumimoji="0" lang="en-US" altLang="en-US" sz="2000" b="0" i="0" u="none" strike="noStrike" cap="none" normalizeH="0" baseline="0" dirty="0">
                <a:ln>
                  <a:noFill/>
                </a:ln>
                <a:solidFill>
                  <a:srgbClr val="FF0000"/>
                </a:solidFill>
                <a:effectLst/>
                <a:latin typeface="Times New Roman" panose="02020603050405020304" pitchFamily="18" charset="0"/>
                <a:cs typeface="Times New Roman" panose="02020603050405020304" pitchFamily="18" charset="0"/>
              </a:rPr>
              <a:t>self</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unique for each object.</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Class Variables</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Shared among all instances; defined directly in the class body.</a:t>
            </a:r>
            <a:endParaRPr lang="en-NG" sz="22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9A709E8D-887D-D92D-30C2-FDDC512B0830}"/>
              </a:ext>
            </a:extLst>
          </p:cNvPr>
          <p:cNvSpPr txBox="1"/>
          <p:nvPr/>
        </p:nvSpPr>
        <p:spPr>
          <a:xfrm>
            <a:off x="1698674" y="2631841"/>
            <a:ext cx="8359726" cy="3477875"/>
          </a:xfrm>
          <a:prstGeom prst="rect">
            <a:avLst/>
          </a:prstGeom>
          <a:noFill/>
        </p:spPr>
        <p:txBody>
          <a:bodyPr wrap="square">
            <a:spAutoFit/>
          </a:bodyPr>
          <a:lstStyle/>
          <a:p>
            <a:r>
              <a:rPr lang="en-US" sz="2000" dirty="0">
                <a:solidFill>
                  <a:srgbClr val="FF0000"/>
                </a:solidFill>
                <a:latin typeface="Times New Roman" panose="02020603050405020304" pitchFamily="18" charset="0"/>
                <a:cs typeface="Times New Roman" panose="02020603050405020304" pitchFamily="18" charset="0"/>
              </a:rPr>
              <a:t>class Student</a:t>
            </a:r>
            <a:r>
              <a:rPr lang="en-US" sz="2000" dirty="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    school = "AI Summer School"  # Class variable</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def __</a:t>
            </a:r>
            <a:r>
              <a:rPr lang="en-US" sz="2000" dirty="0" err="1">
                <a:latin typeface="Times New Roman" panose="02020603050405020304" pitchFamily="18" charset="0"/>
                <a:cs typeface="Times New Roman" panose="02020603050405020304" pitchFamily="18" charset="0"/>
              </a:rPr>
              <a:t>init</a:t>
            </a:r>
            <a:r>
              <a:rPr lang="en-US" sz="2000" dirty="0">
                <a:latin typeface="Times New Roman" panose="02020603050405020304" pitchFamily="18" charset="0"/>
                <a:cs typeface="Times New Roman" panose="02020603050405020304" pitchFamily="18" charset="0"/>
              </a:rPr>
              <a:t>__(self, name):</a:t>
            </a:r>
          </a:p>
          <a:p>
            <a:r>
              <a:rPr lang="en-US" sz="2000" dirty="0">
                <a:latin typeface="Times New Roman" panose="02020603050405020304" pitchFamily="18" charset="0"/>
                <a:cs typeface="Times New Roman" panose="02020603050405020304" pitchFamily="18" charset="0"/>
              </a:rPr>
              <a:t>        self.name = name  # Instance variable</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s1 = Student("Alex")</a:t>
            </a:r>
          </a:p>
          <a:p>
            <a:r>
              <a:rPr lang="en-US" sz="2000" dirty="0">
                <a:latin typeface="Times New Roman" panose="02020603050405020304" pitchFamily="18" charset="0"/>
                <a:cs typeface="Times New Roman" panose="02020603050405020304" pitchFamily="18" charset="0"/>
              </a:rPr>
              <a:t>s2 = Student("Sam")</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print(s1.school)  # Output: AI Summer School</a:t>
            </a:r>
          </a:p>
          <a:p>
            <a:r>
              <a:rPr lang="en-US" sz="2000" dirty="0">
                <a:latin typeface="Times New Roman" panose="02020603050405020304" pitchFamily="18" charset="0"/>
                <a:cs typeface="Times New Roman" panose="02020603050405020304" pitchFamily="18" charset="0"/>
              </a:rPr>
              <a:t>print(s2.name)    # Output: Sam</a:t>
            </a:r>
          </a:p>
        </p:txBody>
      </p:sp>
    </p:spTree>
    <p:extLst>
      <p:ext uri="{BB962C8B-B14F-4D97-AF65-F5344CB8AC3E}">
        <p14:creationId xmlns:p14="http://schemas.microsoft.com/office/powerpoint/2010/main" val="35634615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C1FB7A-0701-A335-1EBB-0C200145EEF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749C33F-C028-20FA-DE4C-A763D3802272}"/>
              </a:ext>
            </a:extLst>
          </p:cNvPr>
          <p:cNvSpPr>
            <a:spLocks noGrp="1"/>
          </p:cNvSpPr>
          <p:nvPr>
            <p:ph type="ctrTitle"/>
          </p:nvPr>
        </p:nvSpPr>
        <p:spPr>
          <a:xfrm>
            <a:off x="982874" y="391600"/>
            <a:ext cx="8637073" cy="466529"/>
          </a:xfrm>
        </p:spPr>
        <p:txBody>
          <a:bodyPr>
            <a:noAutofit/>
          </a:bodyPr>
          <a:lstStyle/>
          <a:p>
            <a:r>
              <a:rPr lang="en-US" sz="2800" dirty="0">
                <a:solidFill>
                  <a:srgbClr val="FF0000"/>
                </a:solidFill>
                <a:latin typeface="Times New Roman" panose="02020603050405020304" pitchFamily="18" charset="0"/>
                <a:cs typeface="Times New Roman" panose="02020603050405020304" pitchFamily="18" charset="0"/>
              </a:rPr>
              <a:t>Encapsulation</a:t>
            </a:r>
            <a:endParaRPr lang="en-NG" sz="2800" dirty="0">
              <a:solidFill>
                <a:srgbClr val="FF0000"/>
              </a:solidFill>
              <a:latin typeface="Times New Roman" panose="02020603050405020304" pitchFamily="18" charset="0"/>
              <a:cs typeface="Times New Roman" panose="02020603050405020304" pitchFamily="18" charset="0"/>
            </a:endParaRPr>
          </a:p>
        </p:txBody>
      </p:sp>
      <p:sp>
        <p:nvSpPr>
          <p:cNvPr id="4" name="Rectangle 1">
            <a:extLst>
              <a:ext uri="{FF2B5EF4-FFF2-40B4-BE49-F238E27FC236}">
                <a16:creationId xmlns:a16="http://schemas.microsoft.com/office/drawing/2014/main" id="{6B979E28-D40E-2A30-E983-9E07F44CFF93}"/>
              </a:ext>
            </a:extLst>
          </p:cNvPr>
          <p:cNvSpPr>
            <a:spLocks noGrp="1" noChangeArrowheads="1"/>
          </p:cNvSpPr>
          <p:nvPr>
            <p:ph type="subTitle" idx="1"/>
          </p:nvPr>
        </p:nvSpPr>
        <p:spPr bwMode="auto">
          <a:xfrm>
            <a:off x="1399495" y="973777"/>
            <a:ext cx="9979705" cy="22327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9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It  restricts access to internal object details. It helps protect data from unintended modification.</a:t>
            </a:r>
          </a:p>
          <a:p>
            <a:pPr marL="342900" marR="0" lvl="0" indent="-342900" algn="l" defTabSz="914400" rtl="0" eaLnBrk="0" fontAlgn="base" latinLnBrk="0" hangingPunct="0">
              <a:lnSpc>
                <a:spcPct val="150000"/>
              </a:lnSpc>
              <a:spcBef>
                <a:spcPct val="0"/>
              </a:spcBef>
              <a:spcAft>
                <a:spcPct val="0"/>
              </a:spcAft>
              <a:buClrTx/>
              <a:buSzTx/>
              <a:buFont typeface="Courier New" panose="02070309020205020404" pitchFamily="49" charset="0"/>
              <a:buChar char="o"/>
              <a:tabLst/>
            </a:pPr>
            <a:r>
              <a:rPr kumimoji="0" lang="en-US" altLang="en-US" sz="19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Public</a:t>
            </a:r>
            <a:r>
              <a:rPr kumimoji="0" lang="en-US" altLang="en-US" sz="19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attributes: Accessible from anywhere.</a:t>
            </a:r>
          </a:p>
          <a:p>
            <a:pPr marL="342900" marR="0" lvl="0" indent="-342900" algn="l" defTabSz="914400" rtl="0" eaLnBrk="0" fontAlgn="base" latinLnBrk="0" hangingPunct="0">
              <a:lnSpc>
                <a:spcPct val="150000"/>
              </a:lnSpc>
              <a:spcBef>
                <a:spcPct val="0"/>
              </a:spcBef>
              <a:spcAft>
                <a:spcPct val="0"/>
              </a:spcAft>
              <a:buClrTx/>
              <a:buSzTx/>
              <a:buFont typeface="Courier New" panose="02070309020205020404" pitchFamily="49" charset="0"/>
              <a:buChar char="o"/>
              <a:tabLst/>
            </a:pPr>
            <a:r>
              <a:rPr kumimoji="0" lang="en-US" altLang="en-US" sz="19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Protected</a:t>
            </a:r>
            <a:r>
              <a:rPr kumimoji="0" lang="en-US" altLang="en-US" sz="19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attributes (_var): Intended for internal use only.</a:t>
            </a:r>
          </a:p>
          <a:p>
            <a:pPr marL="342900" marR="0" lvl="0" indent="-342900" algn="l" defTabSz="914400" rtl="0" eaLnBrk="0" fontAlgn="base" latinLnBrk="0" hangingPunct="0">
              <a:lnSpc>
                <a:spcPct val="150000"/>
              </a:lnSpc>
              <a:spcBef>
                <a:spcPct val="0"/>
              </a:spcBef>
              <a:spcAft>
                <a:spcPct val="0"/>
              </a:spcAft>
              <a:buClrTx/>
              <a:buSzTx/>
              <a:buFont typeface="Courier New" panose="02070309020205020404" pitchFamily="49" charset="0"/>
              <a:buChar char="o"/>
              <a:tabLst/>
            </a:pPr>
            <a:r>
              <a:rPr kumimoji="0" lang="en-US" altLang="en-US" sz="19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Private</a:t>
            </a:r>
            <a:r>
              <a:rPr kumimoji="0" lang="en-US" altLang="en-US" sz="19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attributes (__var): Strictly hidden from outside the class.</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9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We use </a:t>
            </a:r>
            <a:r>
              <a:rPr kumimoji="0" lang="en-US" altLang="en-US" sz="1900" b="1" i="0" u="none" strike="noStrike" cap="none" normalizeH="0" baseline="0" dirty="0">
                <a:ln>
                  <a:noFill/>
                </a:ln>
                <a:solidFill>
                  <a:srgbClr val="FF0000"/>
                </a:solidFill>
                <a:effectLst/>
                <a:latin typeface="Times New Roman" panose="02020603050405020304" pitchFamily="18" charset="0"/>
                <a:cs typeface="Times New Roman" panose="02020603050405020304" pitchFamily="18" charset="0"/>
              </a:rPr>
              <a:t>getter</a:t>
            </a:r>
            <a:r>
              <a:rPr kumimoji="0" lang="en-US" altLang="en-US" sz="19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and </a:t>
            </a:r>
            <a:r>
              <a:rPr kumimoji="0" lang="en-US" altLang="en-US" sz="1900" b="1" i="0" u="none" strike="noStrike" cap="none" normalizeH="0" baseline="0" dirty="0">
                <a:ln>
                  <a:noFill/>
                </a:ln>
                <a:solidFill>
                  <a:srgbClr val="FF0000"/>
                </a:solidFill>
                <a:effectLst/>
                <a:latin typeface="Times New Roman" panose="02020603050405020304" pitchFamily="18" charset="0"/>
                <a:cs typeface="Times New Roman" panose="02020603050405020304" pitchFamily="18" charset="0"/>
              </a:rPr>
              <a:t>setter</a:t>
            </a:r>
            <a:r>
              <a:rPr kumimoji="0" lang="en-US" altLang="en-US" sz="19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methods to safely access and update private data.</a:t>
            </a:r>
          </a:p>
        </p:txBody>
      </p:sp>
      <p:sp>
        <p:nvSpPr>
          <p:cNvPr id="6" name="TextBox 5">
            <a:extLst>
              <a:ext uri="{FF2B5EF4-FFF2-40B4-BE49-F238E27FC236}">
                <a16:creationId xmlns:a16="http://schemas.microsoft.com/office/drawing/2014/main" id="{E68ABD31-5DC9-8111-1506-31C3C2142D80}"/>
              </a:ext>
            </a:extLst>
          </p:cNvPr>
          <p:cNvSpPr txBox="1"/>
          <p:nvPr/>
        </p:nvSpPr>
        <p:spPr>
          <a:xfrm>
            <a:off x="2151810" y="3429000"/>
            <a:ext cx="7079276" cy="2862322"/>
          </a:xfrm>
          <a:prstGeom prst="rect">
            <a:avLst/>
          </a:prstGeom>
          <a:noFill/>
        </p:spPr>
        <p:txBody>
          <a:bodyPr wrap="square">
            <a:spAutoFit/>
          </a:bodyPr>
          <a:lstStyle/>
          <a:p>
            <a:r>
              <a:rPr lang="en-US" sz="2000" dirty="0">
                <a:latin typeface="Times New Roman" panose="02020603050405020304" pitchFamily="18" charset="0"/>
                <a:cs typeface="Times New Roman" panose="02020603050405020304" pitchFamily="18" charset="0"/>
              </a:rPr>
              <a:t>class </a:t>
            </a:r>
            <a:r>
              <a:rPr lang="en-US" sz="2000" dirty="0" err="1">
                <a:latin typeface="Times New Roman" panose="02020603050405020304" pitchFamily="18" charset="0"/>
                <a:cs typeface="Times New Roman" panose="02020603050405020304" pitchFamily="18" charset="0"/>
              </a:rPr>
              <a:t>BankAccount</a:t>
            </a:r>
            <a:r>
              <a:rPr lang="en-US" sz="2000" dirty="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    def __</a:t>
            </a:r>
            <a:r>
              <a:rPr lang="en-US" sz="2000" dirty="0" err="1">
                <a:latin typeface="Times New Roman" panose="02020603050405020304" pitchFamily="18" charset="0"/>
                <a:cs typeface="Times New Roman" panose="02020603050405020304" pitchFamily="18" charset="0"/>
              </a:rPr>
              <a:t>init</a:t>
            </a:r>
            <a:r>
              <a:rPr lang="en-US" sz="2000" dirty="0">
                <a:latin typeface="Times New Roman" panose="02020603050405020304" pitchFamily="18" charset="0"/>
                <a:cs typeface="Times New Roman" panose="02020603050405020304" pitchFamily="18" charset="0"/>
              </a:rPr>
              <a:t>__(self, balance):</a:t>
            </a:r>
          </a:p>
          <a:p>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self.__balance</a:t>
            </a:r>
            <a:r>
              <a:rPr lang="en-US" sz="2000" dirty="0">
                <a:latin typeface="Times New Roman" panose="02020603050405020304" pitchFamily="18" charset="0"/>
                <a:cs typeface="Times New Roman" panose="02020603050405020304" pitchFamily="18" charset="0"/>
              </a:rPr>
              <a:t> = balance  # private variable</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def deposit(self, amount):</a:t>
            </a:r>
          </a:p>
          <a:p>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self.__balance</a:t>
            </a:r>
            <a:r>
              <a:rPr lang="en-US" sz="2000" dirty="0">
                <a:latin typeface="Times New Roman" panose="02020603050405020304" pitchFamily="18" charset="0"/>
                <a:cs typeface="Times New Roman" panose="02020603050405020304" pitchFamily="18" charset="0"/>
              </a:rPr>
              <a:t> += amount</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def </a:t>
            </a:r>
            <a:r>
              <a:rPr lang="en-US" sz="2000" dirty="0" err="1">
                <a:latin typeface="Times New Roman" panose="02020603050405020304" pitchFamily="18" charset="0"/>
                <a:cs typeface="Times New Roman" panose="02020603050405020304" pitchFamily="18" charset="0"/>
              </a:rPr>
              <a:t>get_balance</a:t>
            </a:r>
            <a:r>
              <a:rPr lang="en-US" sz="2000" dirty="0">
                <a:latin typeface="Times New Roman" panose="02020603050405020304" pitchFamily="18" charset="0"/>
                <a:cs typeface="Times New Roman" panose="02020603050405020304" pitchFamily="18" charset="0"/>
              </a:rPr>
              <a:t>(self):</a:t>
            </a:r>
          </a:p>
          <a:p>
            <a:r>
              <a:rPr lang="en-US" sz="2000" dirty="0">
                <a:latin typeface="Times New Roman" panose="02020603050405020304" pitchFamily="18" charset="0"/>
                <a:cs typeface="Times New Roman" panose="02020603050405020304" pitchFamily="18" charset="0"/>
              </a:rPr>
              <a:t>        return </a:t>
            </a:r>
            <a:r>
              <a:rPr lang="en-US" sz="2000" dirty="0" err="1">
                <a:latin typeface="Times New Roman" panose="02020603050405020304" pitchFamily="18" charset="0"/>
                <a:cs typeface="Times New Roman" panose="02020603050405020304" pitchFamily="18" charset="0"/>
              </a:rPr>
              <a:t>self.__balance</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77442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E1C7F0-959A-3A61-729B-E8264DBF519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F2CC758-3918-9E8A-EB0D-135AF8F66D1D}"/>
              </a:ext>
            </a:extLst>
          </p:cNvPr>
          <p:cNvSpPr>
            <a:spLocks noGrp="1"/>
          </p:cNvSpPr>
          <p:nvPr>
            <p:ph type="ctrTitle"/>
          </p:nvPr>
        </p:nvSpPr>
        <p:spPr>
          <a:xfrm>
            <a:off x="982874" y="224685"/>
            <a:ext cx="8637073" cy="466529"/>
          </a:xfrm>
        </p:spPr>
        <p:txBody>
          <a:bodyPr>
            <a:noAutofit/>
          </a:bodyPr>
          <a:lstStyle/>
          <a:p>
            <a:r>
              <a:rPr lang="en-US" sz="2800" dirty="0">
                <a:solidFill>
                  <a:srgbClr val="FF0000"/>
                </a:solidFill>
                <a:latin typeface="Times New Roman" panose="02020603050405020304" pitchFamily="18" charset="0"/>
                <a:cs typeface="Times New Roman" panose="02020603050405020304" pitchFamily="18" charset="0"/>
              </a:rPr>
              <a:t>Inheritance</a:t>
            </a:r>
            <a:endParaRPr lang="en-NG" sz="2800" dirty="0">
              <a:solidFill>
                <a:srgbClr val="FF0000"/>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16527781-1812-FAB1-9067-2D37A5953407}"/>
              </a:ext>
            </a:extLst>
          </p:cNvPr>
          <p:cNvSpPr>
            <a:spLocks noGrp="1"/>
          </p:cNvSpPr>
          <p:nvPr>
            <p:ph type="subTitle" idx="1"/>
          </p:nvPr>
        </p:nvSpPr>
        <p:spPr>
          <a:xfrm>
            <a:off x="982874" y="676985"/>
            <a:ext cx="10838355" cy="5789415"/>
          </a:xfrm>
        </p:spPr>
        <p:txBody>
          <a:bodyPr>
            <a:noAutofit/>
          </a:bodyPr>
          <a:lstStyle/>
          <a:p>
            <a:pPr algn="just">
              <a:lnSpc>
                <a:spcPct val="150000"/>
              </a:lnSpc>
            </a:pPr>
            <a:r>
              <a:rPr lang="en-GB" sz="1800" dirty="0">
                <a:latin typeface="Times New Roman" panose="02020603050405020304" pitchFamily="18" charset="0"/>
                <a:cs typeface="Times New Roman" panose="02020603050405020304" pitchFamily="18" charset="0"/>
              </a:rPr>
              <a:t>Inheritance allows a class (child) to inherit features from another class (parent), promoting code reuse.</a:t>
            </a:r>
          </a:p>
          <a:p>
            <a:pPr marL="342900" marR="0" lvl="0" indent="-342900" algn="l" defTabSz="914400" rtl="0" eaLnBrk="0" fontAlgn="base" latinLnBrk="0" hangingPunct="0">
              <a:lnSpc>
                <a:spcPct val="150000"/>
              </a:lnSpc>
              <a:spcBef>
                <a:spcPct val="0"/>
              </a:spcBef>
              <a:spcAft>
                <a:spcPct val="0"/>
              </a:spcAft>
              <a:buClrTx/>
              <a:buSzTx/>
              <a:buFont typeface="Courier New" panose="02070309020205020404" pitchFamily="49" charset="0"/>
              <a:buChar char="o"/>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Base class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The general class</a:t>
            </a:r>
          </a:p>
          <a:p>
            <a:pPr marL="342900" marR="0" lvl="0" indent="-342900" algn="l" defTabSz="914400" rtl="0" eaLnBrk="0" fontAlgn="base" latinLnBrk="0" hangingPunct="0">
              <a:lnSpc>
                <a:spcPct val="150000"/>
              </a:lnSpc>
              <a:spcBef>
                <a:spcPct val="0"/>
              </a:spcBef>
              <a:spcAft>
                <a:spcPct val="0"/>
              </a:spcAft>
              <a:buClrTx/>
              <a:buSzTx/>
              <a:buFont typeface="Courier New" panose="02070309020205020404" pitchFamily="49" charset="0"/>
              <a:buChar char="o"/>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Derived class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Extends or overrides the base class</a:t>
            </a:r>
            <a:endParaRPr lang="en-GB" sz="1800" dirty="0">
              <a:latin typeface="Times New Roman" panose="02020603050405020304" pitchFamily="18" charset="0"/>
              <a:cs typeface="Times New Roman" panose="02020603050405020304" pitchFamily="18" charset="0"/>
            </a:endParaRPr>
          </a:p>
          <a:p>
            <a:pPr algn="l">
              <a:lnSpc>
                <a:spcPct val="100000"/>
              </a:lnSpc>
            </a:pPr>
            <a:endParaRPr lang="en-GB" sz="1800" dirty="0">
              <a:latin typeface="Times New Roman" panose="02020603050405020304" pitchFamily="18" charset="0"/>
              <a:cs typeface="Times New Roman" panose="02020603050405020304" pitchFamily="18" charset="0"/>
            </a:endParaRPr>
          </a:p>
          <a:p>
            <a:pPr algn="just">
              <a:lnSpc>
                <a:spcPct val="150000"/>
              </a:lnSpc>
            </a:pPr>
            <a:endParaRPr lang="en-GB" sz="1800" dirty="0">
              <a:latin typeface="Times New Roman" panose="02020603050405020304" pitchFamily="18" charset="0"/>
              <a:cs typeface="Times New Roman" panose="02020603050405020304" pitchFamily="18" charset="0"/>
            </a:endParaRPr>
          </a:p>
          <a:p>
            <a:pPr algn="just">
              <a:lnSpc>
                <a:spcPct val="150000"/>
              </a:lnSpc>
            </a:pPr>
            <a:endParaRPr lang="en-GB" sz="18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E9770B5A-ED0F-1DF1-A759-8DFB315F2420}"/>
              </a:ext>
            </a:extLst>
          </p:cNvPr>
          <p:cNvSpPr txBox="1"/>
          <p:nvPr/>
        </p:nvSpPr>
        <p:spPr>
          <a:xfrm>
            <a:off x="2873829" y="2465924"/>
            <a:ext cx="6096000" cy="3170099"/>
          </a:xfrm>
          <a:prstGeom prst="rect">
            <a:avLst/>
          </a:prstGeom>
          <a:noFill/>
        </p:spPr>
        <p:txBody>
          <a:bodyPr wrap="square">
            <a:spAutoFit/>
          </a:bodyPr>
          <a:lstStyle/>
          <a:p>
            <a:r>
              <a:rPr lang="en-US" sz="2000" dirty="0">
                <a:latin typeface="Times New Roman" panose="02020603050405020304" pitchFamily="18" charset="0"/>
                <a:cs typeface="Times New Roman" panose="02020603050405020304" pitchFamily="18" charset="0"/>
              </a:rPr>
              <a:t>class Animal:</a:t>
            </a:r>
          </a:p>
          <a:p>
            <a:r>
              <a:rPr lang="en-US" sz="2000" dirty="0">
                <a:latin typeface="Times New Roman" panose="02020603050405020304" pitchFamily="18" charset="0"/>
                <a:cs typeface="Times New Roman" panose="02020603050405020304" pitchFamily="18" charset="0"/>
              </a:rPr>
              <a:t>    def speak(self):</a:t>
            </a:r>
          </a:p>
          <a:p>
            <a:r>
              <a:rPr lang="en-US" sz="2000" dirty="0">
                <a:latin typeface="Times New Roman" panose="02020603050405020304" pitchFamily="18" charset="0"/>
                <a:cs typeface="Times New Roman" panose="02020603050405020304" pitchFamily="18" charset="0"/>
              </a:rPr>
              <a:t>        print("Animal speaks")</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class Dog(Animal):</a:t>
            </a:r>
          </a:p>
          <a:p>
            <a:r>
              <a:rPr lang="en-US" sz="2000" dirty="0">
                <a:latin typeface="Times New Roman" panose="02020603050405020304" pitchFamily="18" charset="0"/>
                <a:cs typeface="Times New Roman" panose="02020603050405020304" pitchFamily="18" charset="0"/>
              </a:rPr>
              <a:t>    def speak(self):</a:t>
            </a:r>
          </a:p>
          <a:p>
            <a:r>
              <a:rPr lang="en-US" sz="2000" dirty="0">
                <a:latin typeface="Times New Roman" panose="02020603050405020304" pitchFamily="18" charset="0"/>
                <a:cs typeface="Times New Roman" panose="02020603050405020304" pitchFamily="18" charset="0"/>
              </a:rPr>
              <a:t>        print("Dog barks")</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d = Dog()</a:t>
            </a:r>
          </a:p>
          <a:p>
            <a:r>
              <a:rPr lang="en-US" sz="2000" dirty="0" err="1">
                <a:latin typeface="Times New Roman" panose="02020603050405020304" pitchFamily="18" charset="0"/>
                <a:cs typeface="Times New Roman" panose="02020603050405020304" pitchFamily="18" charset="0"/>
              </a:rPr>
              <a:t>d.speak</a:t>
            </a:r>
            <a:r>
              <a:rPr lang="en-US" sz="2000" dirty="0">
                <a:latin typeface="Times New Roman" panose="02020603050405020304" pitchFamily="18" charset="0"/>
                <a:cs typeface="Times New Roman" panose="02020603050405020304" pitchFamily="18" charset="0"/>
              </a:rPr>
              <a:t>()  # Output: Dog barks</a:t>
            </a:r>
          </a:p>
        </p:txBody>
      </p:sp>
    </p:spTree>
    <p:extLst>
      <p:ext uri="{BB962C8B-B14F-4D97-AF65-F5344CB8AC3E}">
        <p14:creationId xmlns:p14="http://schemas.microsoft.com/office/powerpoint/2010/main" val="6333012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542F76-8F67-315E-0DBE-BADBBFCF03A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84AE58F-85A9-0DD3-A033-F2FA369EADBF}"/>
              </a:ext>
            </a:extLst>
          </p:cNvPr>
          <p:cNvSpPr>
            <a:spLocks noGrp="1"/>
          </p:cNvSpPr>
          <p:nvPr>
            <p:ph type="ctrTitle"/>
          </p:nvPr>
        </p:nvSpPr>
        <p:spPr>
          <a:xfrm>
            <a:off x="1057187" y="217429"/>
            <a:ext cx="8637073" cy="466529"/>
          </a:xfrm>
        </p:spPr>
        <p:txBody>
          <a:bodyPr>
            <a:noAutofit/>
          </a:bodyPr>
          <a:lstStyle/>
          <a:p>
            <a:r>
              <a:rPr lang="en-US" sz="2800" dirty="0">
                <a:solidFill>
                  <a:srgbClr val="FF0000"/>
                </a:solidFill>
                <a:latin typeface="Times New Roman" panose="02020603050405020304" pitchFamily="18" charset="0"/>
                <a:cs typeface="Times New Roman" panose="02020603050405020304" pitchFamily="18" charset="0"/>
              </a:rPr>
              <a:t>Polymorphism</a:t>
            </a:r>
            <a:endParaRPr lang="en-NG" sz="2800" dirty="0">
              <a:solidFill>
                <a:srgbClr val="FF0000"/>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0FAF0F84-889D-4929-DA35-3EF15A575405}"/>
              </a:ext>
            </a:extLst>
          </p:cNvPr>
          <p:cNvSpPr>
            <a:spLocks noGrp="1"/>
          </p:cNvSpPr>
          <p:nvPr>
            <p:ph type="subTitle" idx="1"/>
          </p:nvPr>
        </p:nvSpPr>
        <p:spPr>
          <a:xfrm>
            <a:off x="783771" y="858129"/>
            <a:ext cx="10624458" cy="5999871"/>
          </a:xfrm>
        </p:spPr>
        <p:txBody>
          <a:bodyPr>
            <a:noAutofit/>
          </a:bodyPr>
          <a:lstStyle/>
          <a:p>
            <a:pPr algn="just">
              <a:lnSpc>
                <a:spcPct val="150000"/>
              </a:lnSpc>
              <a:buNone/>
            </a:pPr>
            <a:r>
              <a:rPr lang="en-GB" sz="2000" dirty="0">
                <a:latin typeface="Times New Roman" panose="02020603050405020304" pitchFamily="18" charset="0"/>
                <a:cs typeface="Times New Roman" panose="02020603050405020304" pitchFamily="18" charset="0"/>
              </a:rPr>
              <a:t>Polymorphism means the </a:t>
            </a:r>
            <a:r>
              <a:rPr lang="en-GB" sz="2000" b="1" dirty="0">
                <a:latin typeface="Times New Roman" panose="02020603050405020304" pitchFamily="18" charset="0"/>
                <a:cs typeface="Times New Roman" panose="02020603050405020304" pitchFamily="18" charset="0"/>
              </a:rPr>
              <a:t>same method name</a:t>
            </a:r>
            <a:r>
              <a:rPr lang="en-GB" sz="2000" dirty="0">
                <a:latin typeface="Times New Roman" panose="02020603050405020304" pitchFamily="18" charset="0"/>
                <a:cs typeface="Times New Roman" panose="02020603050405020304" pitchFamily="18" charset="0"/>
              </a:rPr>
              <a:t> can perform different </a:t>
            </a:r>
            <a:r>
              <a:rPr lang="en-GB" sz="2000" dirty="0" err="1">
                <a:latin typeface="Times New Roman" panose="02020603050405020304" pitchFamily="18" charset="0"/>
                <a:cs typeface="Times New Roman" panose="02020603050405020304" pitchFamily="18" charset="0"/>
              </a:rPr>
              <a:t>behaviors</a:t>
            </a:r>
            <a:r>
              <a:rPr lang="en-GB" sz="2000" dirty="0">
                <a:latin typeface="Times New Roman" panose="02020603050405020304" pitchFamily="18" charset="0"/>
                <a:cs typeface="Times New Roman" panose="02020603050405020304" pitchFamily="18" charset="0"/>
              </a:rPr>
              <a:t> based on the object calling it</a:t>
            </a:r>
          </a:p>
          <a:p>
            <a:pPr algn="just">
              <a:lnSpc>
                <a:spcPct val="150000"/>
              </a:lnSpc>
              <a:buNone/>
            </a:pPr>
            <a:endParaRPr lang="en-GB" sz="1600" dirty="0">
              <a:latin typeface="Times New Roman" panose="02020603050405020304" pitchFamily="18" charset="0"/>
              <a:cs typeface="Times New Roman" panose="02020603050405020304" pitchFamily="18" charset="0"/>
            </a:endParaRPr>
          </a:p>
          <a:p>
            <a:pPr algn="just">
              <a:lnSpc>
                <a:spcPct val="150000"/>
              </a:lnSpc>
              <a:buNone/>
            </a:pPr>
            <a:endParaRPr lang="en-GB" sz="1600" dirty="0">
              <a:latin typeface="Times New Roman" panose="02020603050405020304" pitchFamily="18" charset="0"/>
              <a:cs typeface="Times New Roman" panose="02020603050405020304" pitchFamily="18" charset="0"/>
            </a:endParaRPr>
          </a:p>
          <a:p>
            <a:pPr algn="just">
              <a:lnSpc>
                <a:spcPct val="150000"/>
              </a:lnSpc>
            </a:pPr>
            <a:endParaRPr lang="en-NG" sz="22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C6496B14-1AA2-3716-F28D-3D0F7D737A76}"/>
              </a:ext>
            </a:extLst>
          </p:cNvPr>
          <p:cNvSpPr txBox="1"/>
          <p:nvPr/>
        </p:nvSpPr>
        <p:spPr>
          <a:xfrm>
            <a:off x="2182580" y="1811350"/>
            <a:ext cx="6096000" cy="4093428"/>
          </a:xfrm>
          <a:prstGeom prst="rect">
            <a:avLst/>
          </a:prstGeom>
          <a:noFill/>
        </p:spPr>
        <p:txBody>
          <a:bodyPr wrap="square">
            <a:spAutoFit/>
          </a:bodyPr>
          <a:lstStyle/>
          <a:p>
            <a:r>
              <a:rPr lang="en-US" sz="2000" dirty="0">
                <a:latin typeface="Times New Roman" panose="02020603050405020304" pitchFamily="18" charset="0"/>
                <a:cs typeface="Times New Roman" panose="02020603050405020304" pitchFamily="18" charset="0"/>
              </a:rPr>
              <a:t>class Cat:</a:t>
            </a:r>
          </a:p>
          <a:p>
            <a:r>
              <a:rPr lang="en-US" sz="2000" dirty="0">
                <a:latin typeface="Times New Roman" panose="02020603050405020304" pitchFamily="18" charset="0"/>
                <a:cs typeface="Times New Roman" panose="02020603050405020304" pitchFamily="18" charset="0"/>
              </a:rPr>
              <a:t>    def speak(self):</a:t>
            </a:r>
          </a:p>
          <a:p>
            <a:r>
              <a:rPr lang="en-US" sz="2000" dirty="0">
                <a:latin typeface="Times New Roman" panose="02020603050405020304" pitchFamily="18" charset="0"/>
                <a:cs typeface="Times New Roman" panose="02020603050405020304" pitchFamily="18" charset="0"/>
              </a:rPr>
              <a:t>        print("Meow")</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class Dog:</a:t>
            </a:r>
          </a:p>
          <a:p>
            <a:r>
              <a:rPr lang="en-US" sz="2000" dirty="0">
                <a:latin typeface="Times New Roman" panose="02020603050405020304" pitchFamily="18" charset="0"/>
                <a:cs typeface="Times New Roman" panose="02020603050405020304" pitchFamily="18" charset="0"/>
              </a:rPr>
              <a:t>    def speak(self):</a:t>
            </a:r>
          </a:p>
          <a:p>
            <a:r>
              <a:rPr lang="en-US" sz="2000" dirty="0">
                <a:latin typeface="Times New Roman" panose="02020603050405020304" pitchFamily="18" charset="0"/>
                <a:cs typeface="Times New Roman" panose="02020603050405020304" pitchFamily="18" charset="0"/>
              </a:rPr>
              <a:t>        print("Woof")</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def </a:t>
            </a:r>
            <a:r>
              <a:rPr lang="en-US" sz="2000" dirty="0" err="1">
                <a:latin typeface="Times New Roman" panose="02020603050405020304" pitchFamily="18" charset="0"/>
                <a:cs typeface="Times New Roman" panose="02020603050405020304" pitchFamily="18" charset="0"/>
              </a:rPr>
              <a:t>make_sound</a:t>
            </a:r>
            <a:r>
              <a:rPr lang="en-US" sz="2000" dirty="0">
                <a:latin typeface="Times New Roman" panose="02020603050405020304" pitchFamily="18" charset="0"/>
                <a:cs typeface="Times New Roman" panose="02020603050405020304" pitchFamily="18" charset="0"/>
              </a:rPr>
              <a:t>(animal):</a:t>
            </a:r>
          </a:p>
          <a:p>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animal.speak</a:t>
            </a:r>
            <a:r>
              <a:rPr lang="en-US" sz="2000" dirty="0">
                <a:latin typeface="Times New Roman" panose="02020603050405020304" pitchFamily="18" charset="0"/>
                <a:cs typeface="Times New Roman" panose="02020603050405020304" pitchFamily="18" charset="0"/>
              </a:rPr>
              <a:t>()</a:t>
            </a:r>
          </a:p>
          <a:p>
            <a:endParaRPr lang="en-US" sz="2000" dirty="0">
              <a:latin typeface="Times New Roman" panose="02020603050405020304" pitchFamily="18" charset="0"/>
              <a:cs typeface="Times New Roman" panose="02020603050405020304" pitchFamily="18" charset="0"/>
            </a:endParaRPr>
          </a:p>
          <a:p>
            <a:r>
              <a:rPr lang="en-US" sz="2000" dirty="0" err="1">
                <a:latin typeface="Times New Roman" panose="02020603050405020304" pitchFamily="18" charset="0"/>
                <a:cs typeface="Times New Roman" panose="02020603050405020304" pitchFamily="18" charset="0"/>
              </a:rPr>
              <a:t>make_sound</a:t>
            </a:r>
            <a:r>
              <a:rPr lang="en-US" sz="2000" dirty="0">
                <a:latin typeface="Times New Roman" panose="02020603050405020304" pitchFamily="18" charset="0"/>
                <a:cs typeface="Times New Roman" panose="02020603050405020304" pitchFamily="18" charset="0"/>
              </a:rPr>
              <a:t>(Cat())  # Output: Meow</a:t>
            </a:r>
          </a:p>
          <a:p>
            <a:r>
              <a:rPr lang="en-US" sz="2000" dirty="0" err="1">
                <a:latin typeface="Times New Roman" panose="02020603050405020304" pitchFamily="18" charset="0"/>
                <a:cs typeface="Times New Roman" panose="02020603050405020304" pitchFamily="18" charset="0"/>
              </a:rPr>
              <a:t>make_sound</a:t>
            </a:r>
            <a:r>
              <a:rPr lang="en-US" sz="2000" dirty="0">
                <a:latin typeface="Times New Roman" panose="02020603050405020304" pitchFamily="18" charset="0"/>
                <a:cs typeface="Times New Roman" panose="02020603050405020304" pitchFamily="18" charset="0"/>
              </a:rPr>
              <a:t>(Dog())  # Output: Woof</a:t>
            </a:r>
          </a:p>
        </p:txBody>
      </p:sp>
    </p:spTree>
    <p:extLst>
      <p:ext uri="{BB962C8B-B14F-4D97-AF65-F5344CB8AC3E}">
        <p14:creationId xmlns:p14="http://schemas.microsoft.com/office/powerpoint/2010/main" val="38985528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C502FD-1155-64C9-404B-F26863FB511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4ECAC59-40D5-F3D6-A8F5-05003499AAE4}"/>
              </a:ext>
            </a:extLst>
          </p:cNvPr>
          <p:cNvSpPr>
            <a:spLocks noGrp="1"/>
          </p:cNvSpPr>
          <p:nvPr>
            <p:ph type="ctrTitle"/>
          </p:nvPr>
        </p:nvSpPr>
        <p:spPr>
          <a:xfrm>
            <a:off x="982874" y="391600"/>
            <a:ext cx="8637073" cy="466529"/>
          </a:xfrm>
        </p:spPr>
        <p:txBody>
          <a:bodyPr>
            <a:noAutofit/>
          </a:bodyPr>
          <a:lstStyle/>
          <a:p>
            <a:r>
              <a:rPr lang="en-US" sz="2800" dirty="0">
                <a:solidFill>
                  <a:srgbClr val="FF0000"/>
                </a:solidFill>
                <a:latin typeface="Times New Roman" panose="02020603050405020304" pitchFamily="18" charset="0"/>
                <a:cs typeface="Times New Roman" panose="02020603050405020304" pitchFamily="18" charset="0"/>
              </a:rPr>
              <a:t>Abstraction</a:t>
            </a:r>
            <a:endParaRPr lang="en-NG" sz="2800" dirty="0">
              <a:solidFill>
                <a:srgbClr val="FF0000"/>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8A9BF72D-7981-0220-F0BD-A639E1E64B47}"/>
              </a:ext>
            </a:extLst>
          </p:cNvPr>
          <p:cNvSpPr>
            <a:spLocks noGrp="1"/>
          </p:cNvSpPr>
          <p:nvPr>
            <p:ph type="subTitle" idx="1"/>
          </p:nvPr>
        </p:nvSpPr>
        <p:spPr>
          <a:xfrm>
            <a:off x="1439838" y="858129"/>
            <a:ext cx="10151939" cy="977621"/>
          </a:xfrm>
        </p:spPr>
        <p:txBody>
          <a:bodyPr>
            <a:no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Abstraction hides complex implementation details and shows only essential features. In Python, abstraction is implemented using </a:t>
            </a: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abstract base classes</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with the </a:t>
            </a:r>
            <a:r>
              <a:rPr kumimoji="0" lang="en-US" altLang="en-US" sz="16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abc</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module.</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 @abstractmethod to define required methods.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Abstract classes can't be instantiated directly.</a:t>
            </a:r>
          </a:p>
          <a:p>
            <a:pPr algn="just">
              <a:lnSpc>
                <a:spcPct val="150000"/>
              </a:lnSpc>
            </a:pPr>
            <a:endParaRPr lang="en-NG" sz="22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4C14A989-7C8A-F501-8C6A-ECFF707BB515}"/>
              </a:ext>
            </a:extLst>
          </p:cNvPr>
          <p:cNvSpPr txBox="1"/>
          <p:nvPr/>
        </p:nvSpPr>
        <p:spPr>
          <a:xfrm>
            <a:off x="3772543" y="2773081"/>
            <a:ext cx="6098344" cy="3693319"/>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from </a:t>
            </a:r>
            <a:r>
              <a:rPr lang="en-US" dirty="0" err="1">
                <a:latin typeface="Times New Roman" panose="02020603050405020304" pitchFamily="18" charset="0"/>
                <a:cs typeface="Times New Roman" panose="02020603050405020304" pitchFamily="18" charset="0"/>
              </a:rPr>
              <a:t>abc</a:t>
            </a:r>
            <a:r>
              <a:rPr lang="en-US" dirty="0">
                <a:latin typeface="Times New Roman" panose="02020603050405020304" pitchFamily="18" charset="0"/>
                <a:cs typeface="Times New Roman" panose="02020603050405020304" pitchFamily="18" charset="0"/>
              </a:rPr>
              <a:t> import ABC, </a:t>
            </a:r>
            <a:r>
              <a:rPr lang="en-US" dirty="0" err="1">
                <a:latin typeface="Times New Roman" panose="02020603050405020304" pitchFamily="18" charset="0"/>
                <a:cs typeface="Times New Roman" panose="02020603050405020304" pitchFamily="18" charset="0"/>
              </a:rPr>
              <a:t>abstractmethod</a:t>
            </a: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class Shape(ABC):</a:t>
            </a:r>
          </a:p>
          <a:p>
            <a:r>
              <a:rPr lang="en-US" dirty="0">
                <a:latin typeface="Times New Roman" panose="02020603050405020304" pitchFamily="18" charset="0"/>
                <a:cs typeface="Times New Roman" panose="02020603050405020304" pitchFamily="18" charset="0"/>
              </a:rPr>
              <a:t>    @abstractmethod</a:t>
            </a:r>
          </a:p>
          <a:p>
            <a:r>
              <a:rPr lang="en-US" dirty="0">
                <a:latin typeface="Times New Roman" panose="02020603050405020304" pitchFamily="18" charset="0"/>
                <a:cs typeface="Times New Roman" panose="02020603050405020304" pitchFamily="18" charset="0"/>
              </a:rPr>
              <a:t>    def area(self):</a:t>
            </a:r>
          </a:p>
          <a:p>
            <a:r>
              <a:rPr lang="en-US" dirty="0">
                <a:latin typeface="Times New Roman" panose="02020603050405020304" pitchFamily="18" charset="0"/>
                <a:cs typeface="Times New Roman" panose="02020603050405020304" pitchFamily="18" charset="0"/>
              </a:rPr>
              <a:t>        pass</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class Circle(Shape):</a:t>
            </a:r>
          </a:p>
          <a:p>
            <a:r>
              <a:rPr lang="en-US" dirty="0">
                <a:latin typeface="Times New Roman" panose="02020603050405020304" pitchFamily="18" charset="0"/>
                <a:cs typeface="Times New Roman" panose="02020603050405020304" pitchFamily="18" charset="0"/>
              </a:rPr>
              <a:t>    def __</a:t>
            </a:r>
            <a:r>
              <a:rPr lang="en-US" dirty="0" err="1">
                <a:latin typeface="Times New Roman" panose="02020603050405020304" pitchFamily="18" charset="0"/>
                <a:cs typeface="Times New Roman" panose="02020603050405020304" pitchFamily="18" charset="0"/>
              </a:rPr>
              <a:t>init</a:t>
            </a:r>
            <a:r>
              <a:rPr lang="en-US" dirty="0">
                <a:latin typeface="Times New Roman" panose="02020603050405020304" pitchFamily="18" charset="0"/>
                <a:cs typeface="Times New Roman" panose="02020603050405020304" pitchFamily="18" charset="0"/>
              </a:rPr>
              <a:t>__(self, radius):</a:t>
            </a:r>
          </a:p>
          <a:p>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self.radius</a:t>
            </a:r>
            <a:r>
              <a:rPr lang="en-US" dirty="0">
                <a:latin typeface="Times New Roman" panose="02020603050405020304" pitchFamily="18" charset="0"/>
                <a:cs typeface="Times New Roman" panose="02020603050405020304" pitchFamily="18" charset="0"/>
              </a:rPr>
              <a:t> = radius</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def area(self):</a:t>
            </a:r>
          </a:p>
          <a:p>
            <a:r>
              <a:rPr lang="en-US" dirty="0">
                <a:latin typeface="Times New Roman" panose="02020603050405020304" pitchFamily="18" charset="0"/>
                <a:cs typeface="Times New Roman" panose="02020603050405020304" pitchFamily="18" charset="0"/>
              </a:rPr>
              <a:t>        return 3.14 * </a:t>
            </a:r>
            <a:r>
              <a:rPr lang="en-US" dirty="0" err="1">
                <a:latin typeface="Times New Roman" panose="02020603050405020304" pitchFamily="18" charset="0"/>
                <a:cs typeface="Times New Roman" panose="02020603050405020304" pitchFamily="18" charset="0"/>
              </a:rPr>
              <a:t>self.radius</a:t>
            </a:r>
            <a:r>
              <a:rPr lang="en-US" dirty="0">
                <a:latin typeface="Times New Roman" panose="02020603050405020304" pitchFamily="18" charset="0"/>
                <a:cs typeface="Times New Roman" panose="02020603050405020304" pitchFamily="18" charset="0"/>
              </a:rPr>
              <a:t> ** 2</a:t>
            </a:r>
          </a:p>
        </p:txBody>
      </p:sp>
    </p:spTree>
    <p:extLst>
      <p:ext uri="{BB962C8B-B14F-4D97-AF65-F5344CB8AC3E}">
        <p14:creationId xmlns:p14="http://schemas.microsoft.com/office/powerpoint/2010/main" val="35068312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715545" y="-1953751"/>
            <a:ext cx="4059931" cy="4059931"/>
          </a:xfrm>
          <a:custGeom>
            <a:avLst/>
            <a:gdLst/>
            <a:ahLst/>
            <a:cxnLst/>
            <a:rect l="l" t="t" r="r" b="b"/>
            <a:pathLst>
              <a:path w="6089897" h="6089897">
                <a:moveTo>
                  <a:pt x="0" y="0"/>
                </a:moveTo>
                <a:lnTo>
                  <a:pt x="6089897" y="0"/>
                </a:lnTo>
                <a:lnTo>
                  <a:pt x="6089897" y="6089897"/>
                </a:lnTo>
                <a:lnTo>
                  <a:pt x="0" y="608989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sz="1500"/>
          </a:p>
        </p:txBody>
      </p:sp>
      <p:sp>
        <p:nvSpPr>
          <p:cNvPr id="3" name="Freeform 3"/>
          <p:cNvSpPr/>
          <p:nvPr/>
        </p:nvSpPr>
        <p:spPr>
          <a:xfrm>
            <a:off x="788553" y="1279363"/>
            <a:ext cx="822605" cy="822605"/>
          </a:xfrm>
          <a:custGeom>
            <a:avLst/>
            <a:gdLst/>
            <a:ahLst/>
            <a:cxnLst/>
            <a:rect l="l" t="t" r="r" b="b"/>
            <a:pathLst>
              <a:path w="1233907" h="1233907">
                <a:moveTo>
                  <a:pt x="0" y="0"/>
                </a:moveTo>
                <a:lnTo>
                  <a:pt x="1233907" y="0"/>
                </a:lnTo>
                <a:lnTo>
                  <a:pt x="1233907" y="1233907"/>
                </a:lnTo>
                <a:lnTo>
                  <a:pt x="0" y="1233907"/>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sz="1500"/>
          </a:p>
        </p:txBody>
      </p:sp>
      <p:sp>
        <p:nvSpPr>
          <p:cNvPr id="4" name="Freeform 4"/>
          <p:cNvSpPr/>
          <p:nvPr/>
        </p:nvSpPr>
        <p:spPr>
          <a:xfrm>
            <a:off x="10036127" y="4337147"/>
            <a:ext cx="5931401" cy="5931401"/>
          </a:xfrm>
          <a:custGeom>
            <a:avLst/>
            <a:gdLst/>
            <a:ahLst/>
            <a:cxnLst/>
            <a:rect l="l" t="t" r="r" b="b"/>
            <a:pathLst>
              <a:path w="8897101" h="8897101">
                <a:moveTo>
                  <a:pt x="0" y="0"/>
                </a:moveTo>
                <a:lnTo>
                  <a:pt x="8897101" y="0"/>
                </a:lnTo>
                <a:lnTo>
                  <a:pt x="8897101" y="8897101"/>
                </a:lnTo>
                <a:lnTo>
                  <a:pt x="0" y="8897101"/>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sz="1500"/>
          </a:p>
        </p:txBody>
      </p:sp>
      <p:sp>
        <p:nvSpPr>
          <p:cNvPr id="5" name="Freeform 5"/>
          <p:cNvSpPr/>
          <p:nvPr/>
        </p:nvSpPr>
        <p:spPr>
          <a:xfrm>
            <a:off x="9838888" y="5747216"/>
            <a:ext cx="849971" cy="849971"/>
          </a:xfrm>
          <a:custGeom>
            <a:avLst/>
            <a:gdLst/>
            <a:ahLst/>
            <a:cxnLst/>
            <a:rect l="l" t="t" r="r" b="b"/>
            <a:pathLst>
              <a:path w="1274957" h="1274957">
                <a:moveTo>
                  <a:pt x="0" y="0"/>
                </a:moveTo>
                <a:lnTo>
                  <a:pt x="1274957" y="0"/>
                </a:lnTo>
                <a:lnTo>
                  <a:pt x="1274957" y="1274957"/>
                </a:lnTo>
                <a:lnTo>
                  <a:pt x="0" y="1274957"/>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US" sz="1500"/>
          </a:p>
        </p:txBody>
      </p:sp>
      <p:sp>
        <p:nvSpPr>
          <p:cNvPr id="6" name="Freeform 6"/>
          <p:cNvSpPr/>
          <p:nvPr/>
        </p:nvSpPr>
        <p:spPr>
          <a:xfrm>
            <a:off x="426548" y="3175027"/>
            <a:ext cx="1271879" cy="1271879"/>
          </a:xfrm>
          <a:custGeom>
            <a:avLst/>
            <a:gdLst/>
            <a:ahLst/>
            <a:cxnLst/>
            <a:rect l="l" t="t" r="r" b="b"/>
            <a:pathLst>
              <a:path w="1907818" h="1907818">
                <a:moveTo>
                  <a:pt x="0" y="0"/>
                </a:moveTo>
                <a:lnTo>
                  <a:pt x="1907818" y="0"/>
                </a:lnTo>
                <a:lnTo>
                  <a:pt x="1907818" y="1907818"/>
                </a:lnTo>
                <a:lnTo>
                  <a:pt x="0" y="1907818"/>
                </a:lnTo>
                <a:lnTo>
                  <a:pt x="0" y="0"/>
                </a:lnTo>
                <a:close/>
              </a:path>
            </a:pathLst>
          </a:custGeom>
          <a:blipFill>
            <a:blip r:embed="rId10">
              <a:extLst>
                <a:ext uri="{96DAC541-7B7A-43D3-8B79-37D633B846F1}">
                  <asvg:svgBlip xmlns:asvg="http://schemas.microsoft.com/office/drawing/2016/SVG/main" r:embed="rId11"/>
                </a:ext>
              </a:extLst>
            </a:blip>
            <a:stretch>
              <a:fillRect t="-746" b="-746"/>
            </a:stretch>
          </a:blipFill>
        </p:spPr>
        <p:txBody>
          <a:bodyPr/>
          <a:lstStyle/>
          <a:p>
            <a:endParaRPr lang="en-US" sz="1500"/>
          </a:p>
        </p:txBody>
      </p:sp>
      <p:sp>
        <p:nvSpPr>
          <p:cNvPr id="7" name="Freeform 7"/>
          <p:cNvSpPr/>
          <p:nvPr/>
        </p:nvSpPr>
        <p:spPr>
          <a:xfrm>
            <a:off x="5461032" y="3075684"/>
            <a:ext cx="1371223" cy="1371223"/>
          </a:xfrm>
          <a:custGeom>
            <a:avLst/>
            <a:gdLst/>
            <a:ahLst/>
            <a:cxnLst/>
            <a:rect l="l" t="t" r="r" b="b"/>
            <a:pathLst>
              <a:path w="2056835" h="2056835">
                <a:moveTo>
                  <a:pt x="0" y="0"/>
                </a:moveTo>
                <a:lnTo>
                  <a:pt x="2056835" y="0"/>
                </a:lnTo>
                <a:lnTo>
                  <a:pt x="2056835" y="2056835"/>
                </a:lnTo>
                <a:lnTo>
                  <a:pt x="0" y="2056835"/>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txBody>
          <a:bodyPr/>
          <a:lstStyle/>
          <a:p>
            <a:endParaRPr lang="en-US" sz="1500"/>
          </a:p>
        </p:txBody>
      </p:sp>
      <p:sp>
        <p:nvSpPr>
          <p:cNvPr id="8" name="Freeform 8"/>
          <p:cNvSpPr/>
          <p:nvPr/>
        </p:nvSpPr>
        <p:spPr>
          <a:xfrm>
            <a:off x="7476626" y="3811060"/>
            <a:ext cx="253131" cy="253131"/>
          </a:xfrm>
          <a:custGeom>
            <a:avLst/>
            <a:gdLst/>
            <a:ahLst/>
            <a:cxnLst/>
            <a:rect l="l" t="t" r="r" b="b"/>
            <a:pathLst>
              <a:path w="379696" h="379696">
                <a:moveTo>
                  <a:pt x="0" y="0"/>
                </a:moveTo>
                <a:lnTo>
                  <a:pt x="379696" y="0"/>
                </a:lnTo>
                <a:lnTo>
                  <a:pt x="379696" y="379696"/>
                </a:lnTo>
                <a:lnTo>
                  <a:pt x="0" y="379696"/>
                </a:lnTo>
                <a:lnTo>
                  <a:pt x="0" y="0"/>
                </a:lnTo>
                <a:close/>
              </a:path>
            </a:pathLst>
          </a:custGeom>
          <a:blipFill>
            <a:blip r:embed="rId14">
              <a:extLst>
                <a:ext uri="{96DAC541-7B7A-43D3-8B79-37D633B846F1}">
                  <asvg:svgBlip xmlns:asvg="http://schemas.microsoft.com/office/drawing/2016/SVG/main" r:embed="rId15"/>
                </a:ext>
              </a:extLst>
            </a:blip>
            <a:stretch>
              <a:fillRect/>
            </a:stretch>
          </a:blipFill>
        </p:spPr>
        <p:txBody>
          <a:bodyPr/>
          <a:lstStyle/>
          <a:p>
            <a:endParaRPr lang="en-US" sz="1500"/>
          </a:p>
        </p:txBody>
      </p:sp>
      <p:sp>
        <p:nvSpPr>
          <p:cNvPr id="9" name="Freeform 9"/>
          <p:cNvSpPr/>
          <p:nvPr/>
        </p:nvSpPr>
        <p:spPr>
          <a:xfrm>
            <a:off x="7476626" y="4843129"/>
            <a:ext cx="233086" cy="271820"/>
          </a:xfrm>
          <a:custGeom>
            <a:avLst/>
            <a:gdLst/>
            <a:ahLst/>
            <a:cxnLst/>
            <a:rect l="l" t="t" r="r" b="b"/>
            <a:pathLst>
              <a:path w="349629" h="407730">
                <a:moveTo>
                  <a:pt x="0" y="0"/>
                </a:moveTo>
                <a:lnTo>
                  <a:pt x="349629" y="0"/>
                </a:lnTo>
                <a:lnTo>
                  <a:pt x="349629" y="407730"/>
                </a:lnTo>
                <a:lnTo>
                  <a:pt x="0" y="407730"/>
                </a:lnTo>
                <a:lnTo>
                  <a:pt x="0" y="0"/>
                </a:lnTo>
                <a:close/>
              </a:path>
            </a:pathLst>
          </a:custGeom>
          <a:blipFill>
            <a:blip r:embed="rId16">
              <a:extLst>
                <a:ext uri="{96DAC541-7B7A-43D3-8B79-37D633B846F1}">
                  <asvg:svgBlip xmlns:asvg="http://schemas.microsoft.com/office/drawing/2016/SVG/main" r:embed="rId17"/>
                </a:ext>
              </a:extLst>
            </a:blip>
            <a:stretch>
              <a:fillRect l="-172" r="-172"/>
            </a:stretch>
          </a:blipFill>
        </p:spPr>
        <p:txBody>
          <a:bodyPr/>
          <a:lstStyle/>
          <a:p>
            <a:endParaRPr lang="en-US" sz="1500"/>
          </a:p>
        </p:txBody>
      </p:sp>
      <p:sp>
        <p:nvSpPr>
          <p:cNvPr id="10" name="Freeform 10"/>
          <p:cNvSpPr/>
          <p:nvPr/>
        </p:nvSpPr>
        <p:spPr>
          <a:xfrm>
            <a:off x="7476627" y="4337146"/>
            <a:ext cx="244869" cy="232932"/>
          </a:xfrm>
          <a:custGeom>
            <a:avLst/>
            <a:gdLst/>
            <a:ahLst/>
            <a:cxnLst/>
            <a:rect l="l" t="t" r="r" b="b"/>
            <a:pathLst>
              <a:path w="367304" h="349398">
                <a:moveTo>
                  <a:pt x="0" y="0"/>
                </a:moveTo>
                <a:lnTo>
                  <a:pt x="367304" y="0"/>
                </a:lnTo>
                <a:lnTo>
                  <a:pt x="367304" y="349398"/>
                </a:lnTo>
                <a:lnTo>
                  <a:pt x="0" y="349398"/>
                </a:lnTo>
                <a:lnTo>
                  <a:pt x="0" y="0"/>
                </a:lnTo>
                <a:close/>
              </a:path>
            </a:pathLst>
          </a:custGeom>
          <a:blipFill>
            <a:blip r:embed="rId18">
              <a:extLst>
                <a:ext uri="{96DAC541-7B7A-43D3-8B79-37D633B846F1}">
                  <asvg:svgBlip xmlns:asvg="http://schemas.microsoft.com/office/drawing/2016/SVG/main" r:embed="rId19"/>
                </a:ext>
              </a:extLst>
            </a:blip>
            <a:stretch>
              <a:fillRect l="-133" r="-133"/>
            </a:stretch>
          </a:blipFill>
        </p:spPr>
        <p:txBody>
          <a:bodyPr/>
          <a:lstStyle/>
          <a:p>
            <a:endParaRPr lang="en-US" sz="1500"/>
          </a:p>
        </p:txBody>
      </p:sp>
      <p:sp>
        <p:nvSpPr>
          <p:cNvPr id="11" name="Freeform 11"/>
          <p:cNvSpPr/>
          <p:nvPr/>
        </p:nvSpPr>
        <p:spPr>
          <a:xfrm>
            <a:off x="7488855" y="3319898"/>
            <a:ext cx="203477" cy="203477"/>
          </a:xfrm>
          <a:custGeom>
            <a:avLst/>
            <a:gdLst/>
            <a:ahLst/>
            <a:cxnLst/>
            <a:rect l="l" t="t" r="r" b="b"/>
            <a:pathLst>
              <a:path w="305215" h="305216">
                <a:moveTo>
                  <a:pt x="0" y="0"/>
                </a:moveTo>
                <a:lnTo>
                  <a:pt x="305215" y="0"/>
                </a:lnTo>
                <a:lnTo>
                  <a:pt x="305215" y="305216"/>
                </a:lnTo>
                <a:lnTo>
                  <a:pt x="0" y="305216"/>
                </a:lnTo>
                <a:lnTo>
                  <a:pt x="0" y="0"/>
                </a:lnTo>
                <a:close/>
              </a:path>
            </a:pathLst>
          </a:custGeom>
          <a:blipFill>
            <a:blip r:embed="rId20">
              <a:extLst>
                <a:ext uri="{96DAC541-7B7A-43D3-8B79-37D633B846F1}">
                  <asvg:svgBlip xmlns:asvg="http://schemas.microsoft.com/office/drawing/2016/SVG/main" r:embed="rId21"/>
                </a:ext>
              </a:extLst>
            </a:blip>
            <a:stretch>
              <a:fillRect/>
            </a:stretch>
          </a:blipFill>
        </p:spPr>
        <p:txBody>
          <a:bodyPr/>
          <a:lstStyle/>
          <a:p>
            <a:endParaRPr lang="en-US" sz="1500"/>
          </a:p>
        </p:txBody>
      </p:sp>
      <p:sp>
        <p:nvSpPr>
          <p:cNvPr id="12" name="Freeform 12"/>
          <p:cNvSpPr/>
          <p:nvPr/>
        </p:nvSpPr>
        <p:spPr>
          <a:xfrm>
            <a:off x="7472542" y="3317134"/>
            <a:ext cx="236103" cy="225053"/>
          </a:xfrm>
          <a:custGeom>
            <a:avLst/>
            <a:gdLst/>
            <a:ahLst/>
            <a:cxnLst/>
            <a:rect l="l" t="t" r="r" b="b"/>
            <a:pathLst>
              <a:path w="354154" h="337580">
                <a:moveTo>
                  <a:pt x="0" y="0"/>
                </a:moveTo>
                <a:lnTo>
                  <a:pt x="354155" y="0"/>
                </a:lnTo>
                <a:lnTo>
                  <a:pt x="354155" y="337581"/>
                </a:lnTo>
                <a:lnTo>
                  <a:pt x="0" y="337581"/>
                </a:lnTo>
                <a:lnTo>
                  <a:pt x="0" y="0"/>
                </a:lnTo>
                <a:close/>
              </a:path>
            </a:pathLst>
          </a:custGeom>
          <a:blipFill>
            <a:blip r:embed="rId22">
              <a:extLst>
                <a:ext uri="{96DAC541-7B7A-43D3-8B79-37D633B846F1}">
                  <asvg:svgBlip xmlns:asvg="http://schemas.microsoft.com/office/drawing/2016/SVG/main" r:embed="rId23"/>
                </a:ext>
              </a:extLst>
            </a:blip>
            <a:stretch>
              <a:fillRect/>
            </a:stretch>
          </a:blipFill>
        </p:spPr>
        <p:txBody>
          <a:bodyPr/>
          <a:lstStyle/>
          <a:p>
            <a:endParaRPr lang="en-US" sz="1500"/>
          </a:p>
        </p:txBody>
      </p:sp>
      <p:sp>
        <p:nvSpPr>
          <p:cNvPr id="13" name="Freeform 13"/>
          <p:cNvSpPr/>
          <p:nvPr/>
        </p:nvSpPr>
        <p:spPr>
          <a:xfrm>
            <a:off x="10130225" y="178921"/>
            <a:ext cx="1865016" cy="1675264"/>
          </a:xfrm>
          <a:custGeom>
            <a:avLst/>
            <a:gdLst/>
            <a:ahLst/>
            <a:cxnLst/>
            <a:rect l="l" t="t" r="r" b="b"/>
            <a:pathLst>
              <a:path w="2797524" h="2512896">
                <a:moveTo>
                  <a:pt x="0" y="0"/>
                </a:moveTo>
                <a:lnTo>
                  <a:pt x="2797523" y="0"/>
                </a:lnTo>
                <a:lnTo>
                  <a:pt x="2797523" y="2512896"/>
                </a:lnTo>
                <a:lnTo>
                  <a:pt x="0" y="2512896"/>
                </a:lnTo>
                <a:lnTo>
                  <a:pt x="0" y="0"/>
                </a:lnTo>
                <a:close/>
              </a:path>
            </a:pathLst>
          </a:custGeom>
          <a:blipFill>
            <a:blip r:embed="rId24"/>
            <a:stretch>
              <a:fillRect/>
            </a:stretch>
          </a:blipFill>
        </p:spPr>
        <p:txBody>
          <a:bodyPr/>
          <a:lstStyle/>
          <a:p>
            <a:endParaRPr lang="en-US" sz="1500"/>
          </a:p>
        </p:txBody>
      </p:sp>
      <p:sp>
        <p:nvSpPr>
          <p:cNvPr id="14" name="Freeform 14"/>
          <p:cNvSpPr/>
          <p:nvPr/>
        </p:nvSpPr>
        <p:spPr>
          <a:xfrm>
            <a:off x="10263872" y="4675462"/>
            <a:ext cx="1766310" cy="1766310"/>
          </a:xfrm>
          <a:custGeom>
            <a:avLst/>
            <a:gdLst/>
            <a:ahLst/>
            <a:cxnLst/>
            <a:rect l="l" t="t" r="r" b="b"/>
            <a:pathLst>
              <a:path w="2649465" h="2649465">
                <a:moveTo>
                  <a:pt x="0" y="0"/>
                </a:moveTo>
                <a:lnTo>
                  <a:pt x="2649466" y="0"/>
                </a:lnTo>
                <a:lnTo>
                  <a:pt x="2649466" y="2649466"/>
                </a:lnTo>
                <a:lnTo>
                  <a:pt x="0" y="2649466"/>
                </a:lnTo>
                <a:lnTo>
                  <a:pt x="0" y="0"/>
                </a:lnTo>
                <a:close/>
              </a:path>
            </a:pathLst>
          </a:custGeom>
          <a:blipFill>
            <a:blip r:embed="rId25"/>
            <a:stretch>
              <a:fillRect/>
            </a:stretch>
          </a:blipFill>
        </p:spPr>
        <p:txBody>
          <a:bodyPr/>
          <a:lstStyle/>
          <a:p>
            <a:endParaRPr lang="en-US" sz="1500"/>
          </a:p>
        </p:txBody>
      </p:sp>
      <p:sp>
        <p:nvSpPr>
          <p:cNvPr id="15" name="TextBox 15"/>
          <p:cNvSpPr txBox="1"/>
          <p:nvPr/>
        </p:nvSpPr>
        <p:spPr>
          <a:xfrm>
            <a:off x="2638699" y="609600"/>
            <a:ext cx="6644434" cy="907941"/>
          </a:xfrm>
          <a:prstGeom prst="rect">
            <a:avLst/>
          </a:prstGeom>
        </p:spPr>
        <p:txBody>
          <a:bodyPr wrap="square" lIns="0" tIns="0" rIns="0" bIns="0" rtlCol="0" anchor="t">
            <a:spAutoFit/>
          </a:bodyPr>
          <a:lstStyle>
            <a:defPPr>
              <a:defRPr lang="en-US"/>
            </a:defPPr>
            <a:lvl1pPr marL="0" algn="l" defTabSz="609539" rtl="0" eaLnBrk="1" latinLnBrk="0" hangingPunct="1">
              <a:defRPr sz="1200" kern="1200">
                <a:solidFill>
                  <a:schemeClr val="tx1"/>
                </a:solidFill>
                <a:latin typeface="+mn-lt"/>
                <a:ea typeface="+mn-ea"/>
                <a:cs typeface="+mn-cs"/>
              </a:defRPr>
            </a:lvl1pPr>
            <a:lvl2pPr marL="304770" algn="l" defTabSz="609539" rtl="0" eaLnBrk="1" latinLnBrk="0" hangingPunct="1">
              <a:defRPr sz="1200" kern="1200">
                <a:solidFill>
                  <a:schemeClr val="tx1"/>
                </a:solidFill>
                <a:latin typeface="+mn-lt"/>
                <a:ea typeface="+mn-ea"/>
                <a:cs typeface="+mn-cs"/>
              </a:defRPr>
            </a:lvl2pPr>
            <a:lvl3pPr marL="609539" algn="l" defTabSz="609539" rtl="0" eaLnBrk="1" latinLnBrk="0" hangingPunct="1">
              <a:defRPr sz="1200" kern="1200">
                <a:solidFill>
                  <a:schemeClr val="tx1"/>
                </a:solidFill>
                <a:latin typeface="+mn-lt"/>
                <a:ea typeface="+mn-ea"/>
                <a:cs typeface="+mn-cs"/>
              </a:defRPr>
            </a:lvl3pPr>
            <a:lvl4pPr marL="914309" algn="l" defTabSz="609539" rtl="0" eaLnBrk="1" latinLnBrk="0" hangingPunct="1">
              <a:defRPr sz="1200" kern="1200">
                <a:solidFill>
                  <a:schemeClr val="tx1"/>
                </a:solidFill>
                <a:latin typeface="+mn-lt"/>
                <a:ea typeface="+mn-ea"/>
                <a:cs typeface="+mn-cs"/>
              </a:defRPr>
            </a:lvl4pPr>
            <a:lvl5pPr marL="1219078" algn="l" defTabSz="609539" rtl="0" eaLnBrk="1" latinLnBrk="0" hangingPunct="1">
              <a:defRPr sz="1200" kern="1200">
                <a:solidFill>
                  <a:schemeClr val="tx1"/>
                </a:solidFill>
                <a:latin typeface="+mn-lt"/>
                <a:ea typeface="+mn-ea"/>
                <a:cs typeface="+mn-cs"/>
              </a:defRPr>
            </a:lvl5pPr>
            <a:lvl6pPr marL="1523848" algn="l" defTabSz="609539" rtl="0" eaLnBrk="1" latinLnBrk="0" hangingPunct="1">
              <a:defRPr sz="1200" kern="1200">
                <a:solidFill>
                  <a:schemeClr val="tx1"/>
                </a:solidFill>
                <a:latin typeface="+mn-lt"/>
                <a:ea typeface="+mn-ea"/>
                <a:cs typeface="+mn-cs"/>
              </a:defRPr>
            </a:lvl6pPr>
            <a:lvl7pPr marL="1828617" algn="l" defTabSz="609539" rtl="0" eaLnBrk="1" latinLnBrk="0" hangingPunct="1">
              <a:defRPr sz="1200" kern="1200">
                <a:solidFill>
                  <a:schemeClr val="tx1"/>
                </a:solidFill>
                <a:latin typeface="+mn-lt"/>
                <a:ea typeface="+mn-ea"/>
                <a:cs typeface="+mn-cs"/>
              </a:defRPr>
            </a:lvl7pPr>
            <a:lvl8pPr marL="2133387" algn="l" defTabSz="609539" rtl="0" eaLnBrk="1" latinLnBrk="0" hangingPunct="1">
              <a:defRPr sz="1200" kern="1200">
                <a:solidFill>
                  <a:schemeClr val="tx1"/>
                </a:solidFill>
                <a:latin typeface="+mn-lt"/>
                <a:ea typeface="+mn-ea"/>
                <a:cs typeface="+mn-cs"/>
              </a:defRPr>
            </a:lvl8pPr>
            <a:lvl9pPr marL="2438156" algn="l" defTabSz="609539" rtl="0" eaLnBrk="1" latinLnBrk="0" hangingPunct="1">
              <a:defRPr sz="1200" kern="1200">
                <a:solidFill>
                  <a:schemeClr val="tx1"/>
                </a:solidFill>
                <a:latin typeface="+mn-lt"/>
                <a:ea typeface="+mn-ea"/>
                <a:cs typeface="+mn-cs"/>
              </a:defRPr>
            </a:lvl9pPr>
          </a:lstStyle>
          <a:p>
            <a:pPr algn="ctr">
              <a:lnSpc>
                <a:spcPts val="7291"/>
              </a:lnSpc>
            </a:pPr>
            <a:r>
              <a:rPr lang="en-US" sz="6078" b="1">
                <a:solidFill>
                  <a:srgbClr val="2E2E2E"/>
                </a:solidFill>
                <a:latin typeface="Arimo Bold"/>
                <a:ea typeface="Arimo Bold"/>
                <a:cs typeface="Arimo Bold"/>
                <a:sym typeface="Arimo Bold"/>
              </a:rPr>
              <a:t>Thank You!</a:t>
            </a:r>
          </a:p>
        </p:txBody>
      </p:sp>
      <p:sp>
        <p:nvSpPr>
          <p:cNvPr id="16" name="TextBox 16"/>
          <p:cNvSpPr txBox="1"/>
          <p:nvPr/>
        </p:nvSpPr>
        <p:spPr>
          <a:xfrm>
            <a:off x="1955381" y="2915540"/>
            <a:ext cx="2559501" cy="1266757"/>
          </a:xfrm>
          <a:prstGeom prst="rect">
            <a:avLst/>
          </a:prstGeom>
        </p:spPr>
        <p:txBody>
          <a:bodyPr wrap="square" lIns="0" tIns="0" rIns="0" bIns="0" rtlCol="0" anchor="t">
            <a:spAutoFit/>
          </a:bodyPr>
          <a:lstStyle>
            <a:defPPr>
              <a:defRPr lang="en-US"/>
            </a:defPPr>
            <a:lvl1pPr marL="0" algn="l" defTabSz="609539" rtl="0" eaLnBrk="1" latinLnBrk="0" hangingPunct="1">
              <a:defRPr sz="1200" kern="1200">
                <a:solidFill>
                  <a:schemeClr val="tx1"/>
                </a:solidFill>
                <a:latin typeface="+mn-lt"/>
                <a:ea typeface="+mn-ea"/>
                <a:cs typeface="+mn-cs"/>
              </a:defRPr>
            </a:lvl1pPr>
            <a:lvl2pPr marL="304770" algn="l" defTabSz="609539" rtl="0" eaLnBrk="1" latinLnBrk="0" hangingPunct="1">
              <a:defRPr sz="1200" kern="1200">
                <a:solidFill>
                  <a:schemeClr val="tx1"/>
                </a:solidFill>
                <a:latin typeface="+mn-lt"/>
                <a:ea typeface="+mn-ea"/>
                <a:cs typeface="+mn-cs"/>
              </a:defRPr>
            </a:lvl2pPr>
            <a:lvl3pPr marL="609539" algn="l" defTabSz="609539" rtl="0" eaLnBrk="1" latinLnBrk="0" hangingPunct="1">
              <a:defRPr sz="1200" kern="1200">
                <a:solidFill>
                  <a:schemeClr val="tx1"/>
                </a:solidFill>
                <a:latin typeface="+mn-lt"/>
                <a:ea typeface="+mn-ea"/>
                <a:cs typeface="+mn-cs"/>
              </a:defRPr>
            </a:lvl3pPr>
            <a:lvl4pPr marL="914309" algn="l" defTabSz="609539" rtl="0" eaLnBrk="1" latinLnBrk="0" hangingPunct="1">
              <a:defRPr sz="1200" kern="1200">
                <a:solidFill>
                  <a:schemeClr val="tx1"/>
                </a:solidFill>
                <a:latin typeface="+mn-lt"/>
                <a:ea typeface="+mn-ea"/>
                <a:cs typeface="+mn-cs"/>
              </a:defRPr>
            </a:lvl4pPr>
            <a:lvl5pPr marL="1219078" algn="l" defTabSz="609539" rtl="0" eaLnBrk="1" latinLnBrk="0" hangingPunct="1">
              <a:defRPr sz="1200" kern="1200">
                <a:solidFill>
                  <a:schemeClr val="tx1"/>
                </a:solidFill>
                <a:latin typeface="+mn-lt"/>
                <a:ea typeface="+mn-ea"/>
                <a:cs typeface="+mn-cs"/>
              </a:defRPr>
            </a:lvl5pPr>
            <a:lvl6pPr marL="1523848" algn="l" defTabSz="609539" rtl="0" eaLnBrk="1" latinLnBrk="0" hangingPunct="1">
              <a:defRPr sz="1200" kern="1200">
                <a:solidFill>
                  <a:schemeClr val="tx1"/>
                </a:solidFill>
                <a:latin typeface="+mn-lt"/>
                <a:ea typeface="+mn-ea"/>
                <a:cs typeface="+mn-cs"/>
              </a:defRPr>
            </a:lvl6pPr>
            <a:lvl7pPr marL="1828617" algn="l" defTabSz="609539" rtl="0" eaLnBrk="1" latinLnBrk="0" hangingPunct="1">
              <a:defRPr sz="1200" kern="1200">
                <a:solidFill>
                  <a:schemeClr val="tx1"/>
                </a:solidFill>
                <a:latin typeface="+mn-lt"/>
                <a:ea typeface="+mn-ea"/>
                <a:cs typeface="+mn-cs"/>
              </a:defRPr>
            </a:lvl7pPr>
            <a:lvl8pPr marL="2133387" algn="l" defTabSz="609539" rtl="0" eaLnBrk="1" latinLnBrk="0" hangingPunct="1">
              <a:defRPr sz="1200" kern="1200">
                <a:solidFill>
                  <a:schemeClr val="tx1"/>
                </a:solidFill>
                <a:latin typeface="+mn-lt"/>
                <a:ea typeface="+mn-ea"/>
                <a:cs typeface="+mn-cs"/>
              </a:defRPr>
            </a:lvl8pPr>
            <a:lvl9pPr marL="2438156" algn="l" defTabSz="609539" rtl="0" eaLnBrk="1" latinLnBrk="0" hangingPunct="1">
              <a:defRPr sz="1200" kern="1200">
                <a:solidFill>
                  <a:schemeClr val="tx1"/>
                </a:solidFill>
                <a:latin typeface="+mn-lt"/>
                <a:ea typeface="+mn-ea"/>
                <a:cs typeface="+mn-cs"/>
              </a:defRPr>
            </a:lvl9pPr>
          </a:lstStyle>
          <a:p>
            <a:pPr>
              <a:lnSpc>
                <a:spcPts val="3440"/>
              </a:lnSpc>
            </a:pPr>
            <a:r>
              <a:rPr lang="en-US" sz="1999" b="1" spc="-41">
                <a:solidFill>
                  <a:srgbClr val="0C527F"/>
                </a:solidFill>
                <a:latin typeface="Arimo Bold"/>
                <a:ea typeface="Arimo Bold"/>
                <a:cs typeface="Arimo Bold"/>
                <a:sym typeface="Arimo Bold"/>
              </a:rPr>
              <a:t>We admonish you </a:t>
            </a:r>
            <a:r>
              <a:rPr lang="en-US" sz="1999" b="1" spc="-41">
                <a:solidFill>
                  <a:srgbClr val="FF1414"/>
                </a:solidFill>
                <a:latin typeface="Arimo Bold"/>
                <a:ea typeface="Arimo Bold"/>
                <a:cs typeface="Arimo Bold"/>
                <a:sym typeface="Arimo Bold"/>
              </a:rPr>
              <a:t>to live for God </a:t>
            </a:r>
            <a:r>
              <a:rPr lang="en-US" sz="1999" b="1" spc="-41">
                <a:solidFill>
                  <a:srgbClr val="0C527F"/>
                </a:solidFill>
                <a:latin typeface="Arimo Bold"/>
                <a:ea typeface="Arimo Bold"/>
                <a:cs typeface="Arimo Bold"/>
                <a:sym typeface="Arimo Bold"/>
              </a:rPr>
              <a:t>and </a:t>
            </a:r>
            <a:r>
              <a:rPr lang="en-US" sz="1999" b="1" spc="-41">
                <a:solidFill>
                  <a:srgbClr val="FF1414"/>
                </a:solidFill>
                <a:latin typeface="Arimo Bold"/>
                <a:ea typeface="Arimo Bold"/>
                <a:cs typeface="Arimo Bold"/>
                <a:sym typeface="Arimo Bold"/>
              </a:rPr>
              <a:t>connect with our community!</a:t>
            </a:r>
          </a:p>
        </p:txBody>
      </p:sp>
      <p:sp>
        <p:nvSpPr>
          <p:cNvPr id="17" name="TextBox 17"/>
          <p:cNvSpPr txBox="1"/>
          <p:nvPr/>
        </p:nvSpPr>
        <p:spPr>
          <a:xfrm>
            <a:off x="8035503" y="3735324"/>
            <a:ext cx="3728036" cy="472309"/>
          </a:xfrm>
          <a:prstGeom prst="rect">
            <a:avLst/>
          </a:prstGeom>
        </p:spPr>
        <p:txBody>
          <a:bodyPr wrap="square" lIns="0" tIns="0" rIns="0" bIns="0" rtlCol="0" anchor="t">
            <a:spAutoFit/>
          </a:bodyPr>
          <a:lstStyle>
            <a:defPPr>
              <a:defRPr lang="en-US"/>
            </a:defPPr>
            <a:lvl1pPr marL="0" algn="l" defTabSz="609539" rtl="0" eaLnBrk="1" latinLnBrk="0" hangingPunct="1">
              <a:defRPr sz="1200" kern="1200">
                <a:solidFill>
                  <a:schemeClr val="tx1"/>
                </a:solidFill>
                <a:latin typeface="+mn-lt"/>
                <a:ea typeface="+mn-ea"/>
                <a:cs typeface="+mn-cs"/>
              </a:defRPr>
            </a:lvl1pPr>
            <a:lvl2pPr marL="304770" algn="l" defTabSz="609539" rtl="0" eaLnBrk="1" latinLnBrk="0" hangingPunct="1">
              <a:defRPr sz="1200" kern="1200">
                <a:solidFill>
                  <a:schemeClr val="tx1"/>
                </a:solidFill>
                <a:latin typeface="+mn-lt"/>
                <a:ea typeface="+mn-ea"/>
                <a:cs typeface="+mn-cs"/>
              </a:defRPr>
            </a:lvl2pPr>
            <a:lvl3pPr marL="609539" algn="l" defTabSz="609539" rtl="0" eaLnBrk="1" latinLnBrk="0" hangingPunct="1">
              <a:defRPr sz="1200" kern="1200">
                <a:solidFill>
                  <a:schemeClr val="tx1"/>
                </a:solidFill>
                <a:latin typeface="+mn-lt"/>
                <a:ea typeface="+mn-ea"/>
                <a:cs typeface="+mn-cs"/>
              </a:defRPr>
            </a:lvl3pPr>
            <a:lvl4pPr marL="914309" algn="l" defTabSz="609539" rtl="0" eaLnBrk="1" latinLnBrk="0" hangingPunct="1">
              <a:defRPr sz="1200" kern="1200">
                <a:solidFill>
                  <a:schemeClr val="tx1"/>
                </a:solidFill>
                <a:latin typeface="+mn-lt"/>
                <a:ea typeface="+mn-ea"/>
                <a:cs typeface="+mn-cs"/>
              </a:defRPr>
            </a:lvl4pPr>
            <a:lvl5pPr marL="1219078" algn="l" defTabSz="609539" rtl="0" eaLnBrk="1" latinLnBrk="0" hangingPunct="1">
              <a:defRPr sz="1200" kern="1200">
                <a:solidFill>
                  <a:schemeClr val="tx1"/>
                </a:solidFill>
                <a:latin typeface="+mn-lt"/>
                <a:ea typeface="+mn-ea"/>
                <a:cs typeface="+mn-cs"/>
              </a:defRPr>
            </a:lvl5pPr>
            <a:lvl6pPr marL="1523848" algn="l" defTabSz="609539" rtl="0" eaLnBrk="1" latinLnBrk="0" hangingPunct="1">
              <a:defRPr sz="1200" kern="1200">
                <a:solidFill>
                  <a:schemeClr val="tx1"/>
                </a:solidFill>
                <a:latin typeface="+mn-lt"/>
                <a:ea typeface="+mn-ea"/>
                <a:cs typeface="+mn-cs"/>
              </a:defRPr>
            </a:lvl6pPr>
            <a:lvl7pPr marL="1828617" algn="l" defTabSz="609539" rtl="0" eaLnBrk="1" latinLnBrk="0" hangingPunct="1">
              <a:defRPr sz="1200" kern="1200">
                <a:solidFill>
                  <a:schemeClr val="tx1"/>
                </a:solidFill>
                <a:latin typeface="+mn-lt"/>
                <a:ea typeface="+mn-ea"/>
                <a:cs typeface="+mn-cs"/>
              </a:defRPr>
            </a:lvl7pPr>
            <a:lvl8pPr marL="2133387" algn="l" defTabSz="609539" rtl="0" eaLnBrk="1" latinLnBrk="0" hangingPunct="1">
              <a:defRPr sz="1200" kern="1200">
                <a:solidFill>
                  <a:schemeClr val="tx1"/>
                </a:solidFill>
                <a:latin typeface="+mn-lt"/>
                <a:ea typeface="+mn-ea"/>
                <a:cs typeface="+mn-cs"/>
              </a:defRPr>
            </a:lvl8pPr>
            <a:lvl9pPr marL="2438156" algn="l" defTabSz="609539" rtl="0" eaLnBrk="1" latinLnBrk="0" hangingPunct="1">
              <a:defRPr sz="1200" kern="1200">
                <a:solidFill>
                  <a:schemeClr val="tx1"/>
                </a:solidFill>
                <a:latin typeface="+mn-lt"/>
                <a:ea typeface="+mn-ea"/>
                <a:cs typeface="+mn-cs"/>
              </a:defRPr>
            </a:lvl9pPr>
          </a:lstStyle>
          <a:p>
            <a:pPr>
              <a:lnSpc>
                <a:spcPts val="1897"/>
              </a:lnSpc>
            </a:pPr>
            <a:r>
              <a:rPr lang="en-US" sz="1355" dirty="0">
                <a:solidFill>
                  <a:srgbClr val="000000"/>
                </a:solidFill>
                <a:latin typeface="Quicksand"/>
                <a:ea typeface="Quicksand"/>
                <a:cs typeface="Quicksand"/>
                <a:sym typeface="Quicksand"/>
              </a:rPr>
              <a:t>Contact @</a:t>
            </a:r>
            <a:r>
              <a:rPr lang="en-US" sz="1355" dirty="0" err="1">
                <a:solidFill>
                  <a:srgbClr val="000000"/>
                </a:solidFill>
                <a:latin typeface="Quicksand"/>
                <a:ea typeface="Quicksand"/>
                <a:cs typeface="Quicksand"/>
                <a:sym typeface="Quicksand"/>
              </a:rPr>
              <a:t>neliref.org</a:t>
            </a:r>
            <a:r>
              <a:rPr lang="en-US" sz="1355" dirty="0">
                <a:solidFill>
                  <a:srgbClr val="000000"/>
                </a:solidFill>
                <a:latin typeface="Quicksand"/>
                <a:ea typeface="Quicksand"/>
                <a:cs typeface="Quicksand"/>
                <a:sym typeface="Quicksand"/>
              </a:rPr>
              <a:t> newliferesearchfoundation2013@gmail.com</a:t>
            </a:r>
          </a:p>
        </p:txBody>
      </p:sp>
      <p:sp>
        <p:nvSpPr>
          <p:cNvPr id="18" name="TextBox 18"/>
          <p:cNvSpPr txBox="1"/>
          <p:nvPr/>
        </p:nvSpPr>
        <p:spPr>
          <a:xfrm>
            <a:off x="7488855" y="4811379"/>
            <a:ext cx="2279557" cy="228652"/>
          </a:xfrm>
          <a:prstGeom prst="rect">
            <a:avLst/>
          </a:prstGeom>
        </p:spPr>
        <p:txBody>
          <a:bodyPr wrap="square" lIns="0" tIns="0" rIns="0" bIns="0" rtlCol="0" anchor="t">
            <a:spAutoFit/>
          </a:bodyPr>
          <a:lstStyle>
            <a:defPPr>
              <a:defRPr lang="en-US"/>
            </a:defPPr>
            <a:lvl1pPr marL="0" algn="l" defTabSz="609539" rtl="0" eaLnBrk="1" latinLnBrk="0" hangingPunct="1">
              <a:defRPr sz="1200" kern="1200">
                <a:solidFill>
                  <a:schemeClr val="tx1"/>
                </a:solidFill>
                <a:latin typeface="+mn-lt"/>
                <a:ea typeface="+mn-ea"/>
                <a:cs typeface="+mn-cs"/>
              </a:defRPr>
            </a:lvl1pPr>
            <a:lvl2pPr marL="304770" algn="l" defTabSz="609539" rtl="0" eaLnBrk="1" latinLnBrk="0" hangingPunct="1">
              <a:defRPr sz="1200" kern="1200">
                <a:solidFill>
                  <a:schemeClr val="tx1"/>
                </a:solidFill>
                <a:latin typeface="+mn-lt"/>
                <a:ea typeface="+mn-ea"/>
                <a:cs typeface="+mn-cs"/>
              </a:defRPr>
            </a:lvl2pPr>
            <a:lvl3pPr marL="609539" algn="l" defTabSz="609539" rtl="0" eaLnBrk="1" latinLnBrk="0" hangingPunct="1">
              <a:defRPr sz="1200" kern="1200">
                <a:solidFill>
                  <a:schemeClr val="tx1"/>
                </a:solidFill>
                <a:latin typeface="+mn-lt"/>
                <a:ea typeface="+mn-ea"/>
                <a:cs typeface="+mn-cs"/>
              </a:defRPr>
            </a:lvl3pPr>
            <a:lvl4pPr marL="914309" algn="l" defTabSz="609539" rtl="0" eaLnBrk="1" latinLnBrk="0" hangingPunct="1">
              <a:defRPr sz="1200" kern="1200">
                <a:solidFill>
                  <a:schemeClr val="tx1"/>
                </a:solidFill>
                <a:latin typeface="+mn-lt"/>
                <a:ea typeface="+mn-ea"/>
                <a:cs typeface="+mn-cs"/>
              </a:defRPr>
            </a:lvl4pPr>
            <a:lvl5pPr marL="1219078" algn="l" defTabSz="609539" rtl="0" eaLnBrk="1" latinLnBrk="0" hangingPunct="1">
              <a:defRPr sz="1200" kern="1200">
                <a:solidFill>
                  <a:schemeClr val="tx1"/>
                </a:solidFill>
                <a:latin typeface="+mn-lt"/>
                <a:ea typeface="+mn-ea"/>
                <a:cs typeface="+mn-cs"/>
              </a:defRPr>
            </a:lvl5pPr>
            <a:lvl6pPr marL="1523848" algn="l" defTabSz="609539" rtl="0" eaLnBrk="1" latinLnBrk="0" hangingPunct="1">
              <a:defRPr sz="1200" kern="1200">
                <a:solidFill>
                  <a:schemeClr val="tx1"/>
                </a:solidFill>
                <a:latin typeface="+mn-lt"/>
                <a:ea typeface="+mn-ea"/>
                <a:cs typeface="+mn-cs"/>
              </a:defRPr>
            </a:lvl6pPr>
            <a:lvl7pPr marL="1828617" algn="l" defTabSz="609539" rtl="0" eaLnBrk="1" latinLnBrk="0" hangingPunct="1">
              <a:defRPr sz="1200" kern="1200">
                <a:solidFill>
                  <a:schemeClr val="tx1"/>
                </a:solidFill>
                <a:latin typeface="+mn-lt"/>
                <a:ea typeface="+mn-ea"/>
                <a:cs typeface="+mn-cs"/>
              </a:defRPr>
            </a:lvl7pPr>
            <a:lvl8pPr marL="2133387" algn="l" defTabSz="609539" rtl="0" eaLnBrk="1" latinLnBrk="0" hangingPunct="1">
              <a:defRPr sz="1200" kern="1200">
                <a:solidFill>
                  <a:schemeClr val="tx1"/>
                </a:solidFill>
                <a:latin typeface="+mn-lt"/>
                <a:ea typeface="+mn-ea"/>
                <a:cs typeface="+mn-cs"/>
              </a:defRPr>
            </a:lvl8pPr>
            <a:lvl9pPr marL="2438156" algn="l" defTabSz="609539" rtl="0" eaLnBrk="1" latinLnBrk="0" hangingPunct="1">
              <a:defRPr sz="1200" kern="1200">
                <a:solidFill>
                  <a:schemeClr val="tx1"/>
                </a:solidFill>
                <a:latin typeface="+mn-lt"/>
                <a:ea typeface="+mn-ea"/>
                <a:cs typeface="+mn-cs"/>
              </a:defRPr>
            </a:lvl9pPr>
          </a:lstStyle>
          <a:p>
            <a:pPr algn="ctr">
              <a:lnSpc>
                <a:spcPts val="1897"/>
              </a:lnSpc>
            </a:pPr>
            <a:r>
              <a:rPr lang="en-US" sz="1355">
                <a:solidFill>
                  <a:srgbClr val="000000"/>
                </a:solidFill>
                <a:latin typeface="Quicksand"/>
                <a:ea typeface="Quicksand"/>
                <a:cs typeface="Quicksand"/>
                <a:sym typeface="Quicksand"/>
              </a:rPr>
              <a:t>+1 (678) 975-5615</a:t>
            </a:r>
          </a:p>
        </p:txBody>
      </p:sp>
      <p:sp>
        <p:nvSpPr>
          <p:cNvPr id="19" name="TextBox 19"/>
          <p:cNvSpPr txBox="1"/>
          <p:nvPr/>
        </p:nvSpPr>
        <p:spPr>
          <a:xfrm>
            <a:off x="7590593" y="4305489"/>
            <a:ext cx="1901825" cy="228652"/>
          </a:xfrm>
          <a:prstGeom prst="rect">
            <a:avLst/>
          </a:prstGeom>
        </p:spPr>
        <p:txBody>
          <a:bodyPr wrap="square" lIns="0" tIns="0" rIns="0" bIns="0" rtlCol="0" anchor="t">
            <a:spAutoFit/>
          </a:bodyPr>
          <a:lstStyle>
            <a:defPPr>
              <a:defRPr lang="en-US"/>
            </a:defPPr>
            <a:lvl1pPr marL="0" algn="l" defTabSz="609539" rtl="0" eaLnBrk="1" latinLnBrk="0" hangingPunct="1">
              <a:defRPr sz="1200" kern="1200">
                <a:solidFill>
                  <a:schemeClr val="tx1"/>
                </a:solidFill>
                <a:latin typeface="+mn-lt"/>
                <a:ea typeface="+mn-ea"/>
                <a:cs typeface="+mn-cs"/>
              </a:defRPr>
            </a:lvl1pPr>
            <a:lvl2pPr marL="304770" algn="l" defTabSz="609539" rtl="0" eaLnBrk="1" latinLnBrk="0" hangingPunct="1">
              <a:defRPr sz="1200" kern="1200">
                <a:solidFill>
                  <a:schemeClr val="tx1"/>
                </a:solidFill>
                <a:latin typeface="+mn-lt"/>
                <a:ea typeface="+mn-ea"/>
                <a:cs typeface="+mn-cs"/>
              </a:defRPr>
            </a:lvl2pPr>
            <a:lvl3pPr marL="609539" algn="l" defTabSz="609539" rtl="0" eaLnBrk="1" latinLnBrk="0" hangingPunct="1">
              <a:defRPr sz="1200" kern="1200">
                <a:solidFill>
                  <a:schemeClr val="tx1"/>
                </a:solidFill>
                <a:latin typeface="+mn-lt"/>
                <a:ea typeface="+mn-ea"/>
                <a:cs typeface="+mn-cs"/>
              </a:defRPr>
            </a:lvl3pPr>
            <a:lvl4pPr marL="914309" algn="l" defTabSz="609539" rtl="0" eaLnBrk="1" latinLnBrk="0" hangingPunct="1">
              <a:defRPr sz="1200" kern="1200">
                <a:solidFill>
                  <a:schemeClr val="tx1"/>
                </a:solidFill>
                <a:latin typeface="+mn-lt"/>
                <a:ea typeface="+mn-ea"/>
                <a:cs typeface="+mn-cs"/>
              </a:defRPr>
            </a:lvl4pPr>
            <a:lvl5pPr marL="1219078" algn="l" defTabSz="609539" rtl="0" eaLnBrk="1" latinLnBrk="0" hangingPunct="1">
              <a:defRPr sz="1200" kern="1200">
                <a:solidFill>
                  <a:schemeClr val="tx1"/>
                </a:solidFill>
                <a:latin typeface="+mn-lt"/>
                <a:ea typeface="+mn-ea"/>
                <a:cs typeface="+mn-cs"/>
              </a:defRPr>
            </a:lvl5pPr>
            <a:lvl6pPr marL="1523848" algn="l" defTabSz="609539" rtl="0" eaLnBrk="1" latinLnBrk="0" hangingPunct="1">
              <a:defRPr sz="1200" kern="1200">
                <a:solidFill>
                  <a:schemeClr val="tx1"/>
                </a:solidFill>
                <a:latin typeface="+mn-lt"/>
                <a:ea typeface="+mn-ea"/>
                <a:cs typeface="+mn-cs"/>
              </a:defRPr>
            </a:lvl6pPr>
            <a:lvl7pPr marL="1828617" algn="l" defTabSz="609539" rtl="0" eaLnBrk="1" latinLnBrk="0" hangingPunct="1">
              <a:defRPr sz="1200" kern="1200">
                <a:solidFill>
                  <a:schemeClr val="tx1"/>
                </a:solidFill>
                <a:latin typeface="+mn-lt"/>
                <a:ea typeface="+mn-ea"/>
                <a:cs typeface="+mn-cs"/>
              </a:defRPr>
            </a:lvl7pPr>
            <a:lvl8pPr marL="2133387" algn="l" defTabSz="609539" rtl="0" eaLnBrk="1" latinLnBrk="0" hangingPunct="1">
              <a:defRPr sz="1200" kern="1200">
                <a:solidFill>
                  <a:schemeClr val="tx1"/>
                </a:solidFill>
                <a:latin typeface="+mn-lt"/>
                <a:ea typeface="+mn-ea"/>
                <a:cs typeface="+mn-cs"/>
              </a:defRPr>
            </a:lvl8pPr>
            <a:lvl9pPr marL="2438156" algn="l" defTabSz="609539" rtl="0" eaLnBrk="1" latinLnBrk="0" hangingPunct="1">
              <a:defRPr sz="1200" kern="1200">
                <a:solidFill>
                  <a:schemeClr val="tx1"/>
                </a:solidFill>
                <a:latin typeface="+mn-lt"/>
                <a:ea typeface="+mn-ea"/>
                <a:cs typeface="+mn-cs"/>
              </a:defRPr>
            </a:lvl9pPr>
          </a:lstStyle>
          <a:p>
            <a:pPr algn="ctr">
              <a:lnSpc>
                <a:spcPts val="1897"/>
              </a:lnSpc>
            </a:pPr>
            <a:r>
              <a:rPr lang="en-US" sz="1355">
                <a:solidFill>
                  <a:srgbClr val="000000"/>
                </a:solidFill>
                <a:latin typeface="Quicksand"/>
                <a:ea typeface="Quicksand"/>
                <a:cs typeface="Quicksand"/>
                <a:sym typeface="Quicksand"/>
              </a:rPr>
              <a:t>www.neliref.org</a:t>
            </a:r>
          </a:p>
        </p:txBody>
      </p:sp>
      <p:sp>
        <p:nvSpPr>
          <p:cNvPr id="20" name="TextBox 20"/>
          <p:cNvSpPr txBox="1"/>
          <p:nvPr/>
        </p:nvSpPr>
        <p:spPr>
          <a:xfrm>
            <a:off x="7740740" y="3279653"/>
            <a:ext cx="4022799" cy="228652"/>
          </a:xfrm>
          <a:prstGeom prst="rect">
            <a:avLst/>
          </a:prstGeom>
        </p:spPr>
        <p:txBody>
          <a:bodyPr wrap="square" lIns="0" tIns="0" rIns="0" bIns="0" rtlCol="0" anchor="t">
            <a:spAutoFit/>
          </a:bodyPr>
          <a:lstStyle>
            <a:defPPr>
              <a:defRPr lang="en-US"/>
            </a:defPPr>
            <a:lvl1pPr marL="0" algn="l" defTabSz="609539" rtl="0" eaLnBrk="1" latinLnBrk="0" hangingPunct="1">
              <a:defRPr sz="1200" kern="1200">
                <a:solidFill>
                  <a:schemeClr val="tx1"/>
                </a:solidFill>
                <a:latin typeface="+mn-lt"/>
                <a:ea typeface="+mn-ea"/>
                <a:cs typeface="+mn-cs"/>
              </a:defRPr>
            </a:lvl1pPr>
            <a:lvl2pPr marL="304770" algn="l" defTabSz="609539" rtl="0" eaLnBrk="1" latinLnBrk="0" hangingPunct="1">
              <a:defRPr sz="1200" kern="1200">
                <a:solidFill>
                  <a:schemeClr val="tx1"/>
                </a:solidFill>
                <a:latin typeface="+mn-lt"/>
                <a:ea typeface="+mn-ea"/>
                <a:cs typeface="+mn-cs"/>
              </a:defRPr>
            </a:lvl2pPr>
            <a:lvl3pPr marL="609539" algn="l" defTabSz="609539" rtl="0" eaLnBrk="1" latinLnBrk="0" hangingPunct="1">
              <a:defRPr sz="1200" kern="1200">
                <a:solidFill>
                  <a:schemeClr val="tx1"/>
                </a:solidFill>
                <a:latin typeface="+mn-lt"/>
                <a:ea typeface="+mn-ea"/>
                <a:cs typeface="+mn-cs"/>
              </a:defRPr>
            </a:lvl3pPr>
            <a:lvl4pPr marL="914309" algn="l" defTabSz="609539" rtl="0" eaLnBrk="1" latinLnBrk="0" hangingPunct="1">
              <a:defRPr sz="1200" kern="1200">
                <a:solidFill>
                  <a:schemeClr val="tx1"/>
                </a:solidFill>
                <a:latin typeface="+mn-lt"/>
                <a:ea typeface="+mn-ea"/>
                <a:cs typeface="+mn-cs"/>
              </a:defRPr>
            </a:lvl4pPr>
            <a:lvl5pPr marL="1219078" algn="l" defTabSz="609539" rtl="0" eaLnBrk="1" latinLnBrk="0" hangingPunct="1">
              <a:defRPr sz="1200" kern="1200">
                <a:solidFill>
                  <a:schemeClr val="tx1"/>
                </a:solidFill>
                <a:latin typeface="+mn-lt"/>
                <a:ea typeface="+mn-ea"/>
                <a:cs typeface="+mn-cs"/>
              </a:defRPr>
            </a:lvl5pPr>
            <a:lvl6pPr marL="1523848" algn="l" defTabSz="609539" rtl="0" eaLnBrk="1" latinLnBrk="0" hangingPunct="1">
              <a:defRPr sz="1200" kern="1200">
                <a:solidFill>
                  <a:schemeClr val="tx1"/>
                </a:solidFill>
                <a:latin typeface="+mn-lt"/>
                <a:ea typeface="+mn-ea"/>
                <a:cs typeface="+mn-cs"/>
              </a:defRPr>
            </a:lvl6pPr>
            <a:lvl7pPr marL="1828617" algn="l" defTabSz="609539" rtl="0" eaLnBrk="1" latinLnBrk="0" hangingPunct="1">
              <a:defRPr sz="1200" kern="1200">
                <a:solidFill>
                  <a:schemeClr val="tx1"/>
                </a:solidFill>
                <a:latin typeface="+mn-lt"/>
                <a:ea typeface="+mn-ea"/>
                <a:cs typeface="+mn-cs"/>
              </a:defRPr>
            </a:lvl7pPr>
            <a:lvl8pPr marL="2133387" algn="l" defTabSz="609539" rtl="0" eaLnBrk="1" latinLnBrk="0" hangingPunct="1">
              <a:defRPr sz="1200" kern="1200">
                <a:solidFill>
                  <a:schemeClr val="tx1"/>
                </a:solidFill>
                <a:latin typeface="+mn-lt"/>
                <a:ea typeface="+mn-ea"/>
                <a:cs typeface="+mn-cs"/>
              </a:defRPr>
            </a:lvl8pPr>
            <a:lvl9pPr marL="2438156" algn="l" defTabSz="609539" rtl="0" eaLnBrk="1" latinLnBrk="0" hangingPunct="1">
              <a:defRPr sz="1200" kern="1200">
                <a:solidFill>
                  <a:schemeClr val="tx1"/>
                </a:solidFill>
                <a:latin typeface="+mn-lt"/>
                <a:ea typeface="+mn-ea"/>
                <a:cs typeface="+mn-cs"/>
              </a:defRPr>
            </a:lvl9pPr>
          </a:lstStyle>
          <a:p>
            <a:pPr algn="ctr">
              <a:lnSpc>
                <a:spcPts val="1897"/>
              </a:lnSpc>
            </a:pPr>
            <a:r>
              <a:rPr lang="en-US" sz="1355" dirty="0">
                <a:solidFill>
                  <a:srgbClr val="000000"/>
                </a:solidFill>
                <a:latin typeface="Quicksand"/>
                <a:ea typeface="Quicksand"/>
                <a:cs typeface="Quicksand"/>
                <a:sym typeface="Quicksand"/>
              </a:rPr>
              <a:t>New Life Research Foundation (NELIREF) Ltd/</a:t>
            </a:r>
            <a:r>
              <a:rPr lang="en-US" sz="1355" dirty="0" err="1">
                <a:solidFill>
                  <a:srgbClr val="000000"/>
                </a:solidFill>
                <a:latin typeface="Quicksand"/>
                <a:ea typeface="Quicksand"/>
                <a:cs typeface="Quicksand"/>
                <a:sym typeface="Quicksand"/>
              </a:rPr>
              <a:t>Gte</a:t>
            </a:r>
            <a:endParaRPr lang="en-US" sz="1355" dirty="0">
              <a:solidFill>
                <a:srgbClr val="000000"/>
              </a:solidFill>
              <a:latin typeface="Quicksand"/>
              <a:ea typeface="Quicksand"/>
              <a:cs typeface="Quicksand"/>
              <a:sym typeface="Quicksand"/>
            </a:endParaRPr>
          </a:p>
        </p:txBody>
      </p:sp>
      <p:sp>
        <p:nvSpPr>
          <p:cNvPr id="21" name="TextBox 21"/>
          <p:cNvSpPr txBox="1"/>
          <p:nvPr/>
        </p:nvSpPr>
        <p:spPr>
          <a:xfrm>
            <a:off x="7476627" y="2402841"/>
            <a:ext cx="2559501" cy="394723"/>
          </a:xfrm>
          <a:prstGeom prst="rect">
            <a:avLst/>
          </a:prstGeom>
        </p:spPr>
        <p:txBody>
          <a:bodyPr wrap="square" lIns="0" tIns="0" rIns="0" bIns="0" rtlCol="0" anchor="t">
            <a:spAutoFit/>
          </a:bodyPr>
          <a:lstStyle>
            <a:defPPr>
              <a:defRPr lang="en-US"/>
            </a:defPPr>
            <a:lvl1pPr marL="0" algn="l" defTabSz="609539" rtl="0" eaLnBrk="1" latinLnBrk="0" hangingPunct="1">
              <a:defRPr sz="1200" kern="1200">
                <a:solidFill>
                  <a:schemeClr val="tx1"/>
                </a:solidFill>
                <a:latin typeface="+mn-lt"/>
                <a:ea typeface="+mn-ea"/>
                <a:cs typeface="+mn-cs"/>
              </a:defRPr>
            </a:lvl1pPr>
            <a:lvl2pPr marL="304770" algn="l" defTabSz="609539" rtl="0" eaLnBrk="1" latinLnBrk="0" hangingPunct="1">
              <a:defRPr sz="1200" kern="1200">
                <a:solidFill>
                  <a:schemeClr val="tx1"/>
                </a:solidFill>
                <a:latin typeface="+mn-lt"/>
                <a:ea typeface="+mn-ea"/>
                <a:cs typeface="+mn-cs"/>
              </a:defRPr>
            </a:lvl2pPr>
            <a:lvl3pPr marL="609539" algn="l" defTabSz="609539" rtl="0" eaLnBrk="1" latinLnBrk="0" hangingPunct="1">
              <a:defRPr sz="1200" kern="1200">
                <a:solidFill>
                  <a:schemeClr val="tx1"/>
                </a:solidFill>
                <a:latin typeface="+mn-lt"/>
                <a:ea typeface="+mn-ea"/>
                <a:cs typeface="+mn-cs"/>
              </a:defRPr>
            </a:lvl3pPr>
            <a:lvl4pPr marL="914309" algn="l" defTabSz="609539" rtl="0" eaLnBrk="1" latinLnBrk="0" hangingPunct="1">
              <a:defRPr sz="1200" kern="1200">
                <a:solidFill>
                  <a:schemeClr val="tx1"/>
                </a:solidFill>
                <a:latin typeface="+mn-lt"/>
                <a:ea typeface="+mn-ea"/>
                <a:cs typeface="+mn-cs"/>
              </a:defRPr>
            </a:lvl4pPr>
            <a:lvl5pPr marL="1219078" algn="l" defTabSz="609539" rtl="0" eaLnBrk="1" latinLnBrk="0" hangingPunct="1">
              <a:defRPr sz="1200" kern="1200">
                <a:solidFill>
                  <a:schemeClr val="tx1"/>
                </a:solidFill>
                <a:latin typeface="+mn-lt"/>
                <a:ea typeface="+mn-ea"/>
                <a:cs typeface="+mn-cs"/>
              </a:defRPr>
            </a:lvl5pPr>
            <a:lvl6pPr marL="1523848" algn="l" defTabSz="609539" rtl="0" eaLnBrk="1" latinLnBrk="0" hangingPunct="1">
              <a:defRPr sz="1200" kern="1200">
                <a:solidFill>
                  <a:schemeClr val="tx1"/>
                </a:solidFill>
                <a:latin typeface="+mn-lt"/>
                <a:ea typeface="+mn-ea"/>
                <a:cs typeface="+mn-cs"/>
              </a:defRPr>
            </a:lvl6pPr>
            <a:lvl7pPr marL="1828617" algn="l" defTabSz="609539" rtl="0" eaLnBrk="1" latinLnBrk="0" hangingPunct="1">
              <a:defRPr sz="1200" kern="1200">
                <a:solidFill>
                  <a:schemeClr val="tx1"/>
                </a:solidFill>
                <a:latin typeface="+mn-lt"/>
                <a:ea typeface="+mn-ea"/>
                <a:cs typeface="+mn-cs"/>
              </a:defRPr>
            </a:lvl7pPr>
            <a:lvl8pPr marL="2133387" algn="l" defTabSz="609539" rtl="0" eaLnBrk="1" latinLnBrk="0" hangingPunct="1">
              <a:defRPr sz="1200" kern="1200">
                <a:solidFill>
                  <a:schemeClr val="tx1"/>
                </a:solidFill>
                <a:latin typeface="+mn-lt"/>
                <a:ea typeface="+mn-ea"/>
                <a:cs typeface="+mn-cs"/>
              </a:defRPr>
            </a:lvl8pPr>
            <a:lvl9pPr marL="2438156" algn="l" defTabSz="609539" rtl="0" eaLnBrk="1" latinLnBrk="0" hangingPunct="1">
              <a:defRPr sz="1200" kern="1200">
                <a:solidFill>
                  <a:schemeClr val="tx1"/>
                </a:solidFill>
                <a:latin typeface="+mn-lt"/>
                <a:ea typeface="+mn-ea"/>
                <a:cs typeface="+mn-cs"/>
              </a:defRPr>
            </a:lvl9pPr>
          </a:lstStyle>
          <a:p>
            <a:pPr>
              <a:lnSpc>
                <a:spcPts val="3440"/>
              </a:lnSpc>
            </a:pPr>
            <a:r>
              <a:rPr lang="en-US" sz="1999" b="1" spc="-41">
                <a:solidFill>
                  <a:srgbClr val="FF1414"/>
                </a:solidFill>
                <a:latin typeface="Arimo Bold"/>
                <a:ea typeface="Arimo Bold"/>
                <a:cs typeface="Arimo Bold"/>
                <a:sym typeface="Arimo Bold"/>
              </a:rPr>
              <a:t>Connect with Us!</a:t>
            </a:r>
          </a:p>
        </p:txBody>
      </p:sp>
      <p:sp>
        <p:nvSpPr>
          <p:cNvPr id="22" name="Freeform 22"/>
          <p:cNvSpPr/>
          <p:nvPr/>
        </p:nvSpPr>
        <p:spPr>
          <a:xfrm rot="2089252">
            <a:off x="-462072" y="5134208"/>
            <a:ext cx="3974892" cy="1535302"/>
          </a:xfrm>
          <a:custGeom>
            <a:avLst/>
            <a:gdLst/>
            <a:ahLst/>
            <a:cxnLst/>
            <a:rect l="l" t="t" r="r" b="b"/>
            <a:pathLst>
              <a:path w="5962338" h="2302953">
                <a:moveTo>
                  <a:pt x="0" y="0"/>
                </a:moveTo>
                <a:lnTo>
                  <a:pt x="5962338" y="0"/>
                </a:lnTo>
                <a:lnTo>
                  <a:pt x="5962338" y="2302953"/>
                </a:lnTo>
                <a:lnTo>
                  <a:pt x="0" y="2302953"/>
                </a:lnTo>
                <a:lnTo>
                  <a:pt x="0" y="0"/>
                </a:lnTo>
                <a:close/>
              </a:path>
            </a:pathLst>
          </a:custGeom>
          <a:blipFill>
            <a:blip r:embed="rId26">
              <a:extLst>
                <a:ext uri="{96DAC541-7B7A-43D3-8B79-37D633B846F1}">
                  <asvg:svgBlip xmlns:asvg="http://schemas.microsoft.com/office/drawing/2016/SVG/main" r:embed="rId27"/>
                </a:ext>
              </a:extLst>
            </a:blip>
            <a:stretch>
              <a:fillRect/>
            </a:stretch>
          </a:blipFill>
          <a:ln cap="sq">
            <a:noFill/>
            <a:prstDash val="solid"/>
            <a:miter/>
          </a:ln>
        </p:spPr>
        <p:txBody>
          <a:bodyPr/>
          <a:lstStyle/>
          <a:p>
            <a:endParaRPr lang="en-US" sz="1500"/>
          </a:p>
        </p:txBody>
      </p:sp>
    </p:spTree>
    <p:extLst>
      <p:ext uri="{BB962C8B-B14F-4D97-AF65-F5344CB8AC3E}">
        <p14:creationId xmlns:p14="http://schemas.microsoft.com/office/powerpoint/2010/main" val="35846102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128</TotalTime>
  <Words>918</Words>
  <Application>Microsoft Macintosh PowerPoint</Application>
  <PresentationFormat>Widescreen</PresentationFormat>
  <Paragraphs>140</Paragraphs>
  <Slides>9</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9</vt:i4>
      </vt:variant>
    </vt:vector>
  </HeadingPairs>
  <TitlesOfParts>
    <vt:vector size="18" baseType="lpstr">
      <vt:lpstr>Arial</vt:lpstr>
      <vt:lpstr>Arimo Bold</vt:lpstr>
      <vt:lpstr>Calibri</vt:lpstr>
      <vt:lpstr>Calibri Light</vt:lpstr>
      <vt:lpstr>Courier New</vt:lpstr>
      <vt:lpstr>Montserrat Bold</vt:lpstr>
      <vt:lpstr>Quicksand</vt:lpstr>
      <vt:lpstr>Times New Roman</vt:lpstr>
      <vt:lpstr>Office Theme</vt:lpstr>
      <vt:lpstr>PowerPoint Presentation</vt:lpstr>
      <vt:lpstr>Introduction to OOPs in Python</vt:lpstr>
      <vt:lpstr>Class and Object</vt:lpstr>
      <vt:lpstr>Instance vs Class Variables</vt:lpstr>
      <vt:lpstr>Encapsulation</vt:lpstr>
      <vt:lpstr>Inheritance</vt:lpstr>
      <vt:lpstr>Polymorphism</vt:lpstr>
      <vt:lpstr>Abstraction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OOP in Python</dc:title>
  <dc:creator>OXBRIDGE 02</dc:creator>
  <cp:lastModifiedBy>Tsenum, Joseph L.</cp:lastModifiedBy>
  <cp:revision>39</cp:revision>
  <dcterms:created xsi:type="dcterms:W3CDTF">2024-06-27T08:38:05Z</dcterms:created>
  <dcterms:modified xsi:type="dcterms:W3CDTF">2025-07-16T22:15:25Z</dcterms:modified>
</cp:coreProperties>
</file>