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6"/>
  </p:notesMasterIdLst>
  <p:sldIdLst>
    <p:sldId id="280" r:id="rId3"/>
    <p:sldId id="256" r:id="rId4"/>
    <p:sldId id="278" r:id="rId5"/>
    <p:sldId id="257" r:id="rId6"/>
    <p:sldId id="258" r:id="rId7"/>
    <p:sldId id="259" r:id="rId8"/>
    <p:sldId id="260" r:id="rId9"/>
    <p:sldId id="261" r:id="rId10"/>
    <p:sldId id="262" r:id="rId11"/>
    <p:sldId id="263" r:id="rId12"/>
    <p:sldId id="264" r:id="rId13"/>
    <p:sldId id="279" r:id="rId14"/>
    <p:sldId id="265" r:id="rId15"/>
    <p:sldId id="266" r:id="rId16"/>
    <p:sldId id="267" r:id="rId17"/>
    <p:sldId id="268" r:id="rId18"/>
    <p:sldId id="269" r:id="rId19"/>
    <p:sldId id="270" r:id="rId20"/>
    <p:sldId id="271" r:id="rId21"/>
    <p:sldId id="272" r:id="rId22"/>
    <p:sldId id="273" r:id="rId23"/>
    <p:sldId id="274"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EB24E9-1C3B-42AB-AB8D-B029D93C7D26}" v="34" dt="2025-06-28T04:50:17.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7"/>
    <p:restoredTop sz="94645"/>
  </p:normalViewPr>
  <p:slideViewPr>
    <p:cSldViewPr snapToGrid="0" snapToObjects="1">
      <p:cViewPr varScale="1">
        <p:scale>
          <a:sx n="113" d="100"/>
          <a:sy n="113" d="100"/>
        </p:scale>
        <p:origin x="544" y="1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land Abi" userId="bfa1f6504c06c348" providerId="LiveId" clId="{25EB24E9-1C3B-42AB-AB8D-B029D93C7D26}"/>
    <pc:docChg chg="undo custSel addSld delSld modSld">
      <pc:chgData name="Roland Abi" userId="bfa1f6504c06c348" providerId="LiveId" clId="{25EB24E9-1C3B-42AB-AB8D-B029D93C7D26}" dt="2025-06-28T04:50:17.891" v="134" actId="14826"/>
      <pc:docMkLst>
        <pc:docMk/>
      </pc:docMkLst>
      <pc:sldChg chg="addSp delSp modSp del mod">
        <pc:chgData name="Roland Abi" userId="bfa1f6504c06c348" providerId="LiveId" clId="{25EB24E9-1C3B-42AB-AB8D-B029D93C7D26}" dt="2025-06-28T04:48:55.366" v="133" actId="2696"/>
        <pc:sldMkLst>
          <pc:docMk/>
          <pc:sldMk cId="4085613160" sldId="275"/>
        </pc:sldMkLst>
        <pc:spChg chg="add">
          <ac:chgData name="Roland Abi" userId="bfa1f6504c06c348" providerId="LiveId" clId="{25EB24E9-1C3B-42AB-AB8D-B029D93C7D26}" dt="2025-06-28T04:41:10.475" v="55"/>
          <ac:spMkLst>
            <pc:docMk/>
            <pc:sldMk cId="4085613160" sldId="275"/>
            <ac:spMk id="3" creationId="{F0A55674-803C-719D-985F-C82B0370EE6F}"/>
          </ac:spMkLst>
        </pc:spChg>
        <pc:spChg chg="add del mod">
          <ac:chgData name="Roland Abi" userId="bfa1f6504c06c348" providerId="LiveId" clId="{25EB24E9-1C3B-42AB-AB8D-B029D93C7D26}" dt="2025-06-28T04:43:10.110" v="70" actId="478"/>
          <ac:spMkLst>
            <pc:docMk/>
            <pc:sldMk cId="4085613160" sldId="275"/>
            <ac:spMk id="4" creationId="{FB4D2A95-CDBE-E547-7AD7-9B0D7CFD3C63}"/>
          </ac:spMkLst>
        </pc:spChg>
        <pc:spChg chg="add del">
          <ac:chgData name="Roland Abi" userId="bfa1f6504c06c348" providerId="LiveId" clId="{25EB24E9-1C3B-42AB-AB8D-B029D93C7D26}" dt="2025-06-28T04:43:14.647" v="80" actId="478"/>
          <ac:spMkLst>
            <pc:docMk/>
            <pc:sldMk cId="4085613160" sldId="275"/>
            <ac:spMk id="6" creationId="{243356F4-74D8-CF03-8A29-0793C501DA52}"/>
          </ac:spMkLst>
        </pc:spChg>
        <pc:spChg chg="add del mod">
          <ac:chgData name="Roland Abi" userId="bfa1f6504c06c348" providerId="LiveId" clId="{25EB24E9-1C3B-42AB-AB8D-B029D93C7D26}" dt="2025-06-28T04:43:14.647" v="80" actId="478"/>
          <ac:spMkLst>
            <pc:docMk/>
            <pc:sldMk cId="4085613160" sldId="275"/>
            <ac:spMk id="7" creationId="{51E273C6-425A-7CA4-A32D-93BEC3916220}"/>
          </ac:spMkLst>
        </pc:spChg>
        <pc:spChg chg="add del">
          <ac:chgData name="Roland Abi" userId="bfa1f6504c06c348" providerId="LiveId" clId="{25EB24E9-1C3B-42AB-AB8D-B029D93C7D26}" dt="2025-06-28T04:40:35.189" v="52" actId="478"/>
          <ac:spMkLst>
            <pc:docMk/>
            <pc:sldMk cId="4085613160" sldId="275"/>
            <ac:spMk id="8" creationId="{59D7BA15-DC6A-20D2-F425-4D0A3A15FB1C}"/>
          </ac:spMkLst>
        </pc:spChg>
        <pc:spChg chg="add del">
          <ac:chgData name="Roland Abi" userId="bfa1f6504c06c348" providerId="LiveId" clId="{25EB24E9-1C3B-42AB-AB8D-B029D93C7D26}" dt="2025-06-28T04:40:34.640" v="51" actId="478"/>
          <ac:spMkLst>
            <pc:docMk/>
            <pc:sldMk cId="4085613160" sldId="275"/>
            <ac:spMk id="10" creationId="{05B3C949-6D4E-E686-7E67-8565AAC5E2CE}"/>
          </ac:spMkLst>
        </pc:spChg>
        <pc:picChg chg="add">
          <ac:chgData name="Roland Abi" userId="bfa1f6504c06c348" providerId="LiveId" clId="{25EB24E9-1C3B-42AB-AB8D-B029D93C7D26}" dt="2025-06-28T04:44:37.385" v="81"/>
          <ac:picMkLst>
            <pc:docMk/>
            <pc:sldMk cId="4085613160" sldId="275"/>
            <ac:picMk id="5" creationId="{EED3A4BC-0137-E121-0D85-D0B4CF350999}"/>
          </ac:picMkLst>
        </pc:picChg>
        <pc:picChg chg="add">
          <ac:chgData name="Roland Abi" userId="bfa1f6504c06c348" providerId="LiveId" clId="{25EB24E9-1C3B-42AB-AB8D-B029D93C7D26}" dt="2025-06-28T04:41:10.475" v="55"/>
          <ac:picMkLst>
            <pc:docMk/>
            <pc:sldMk cId="4085613160" sldId="275"/>
            <ac:picMk id="1026" creationId="{FEEB276F-489A-02FA-A9DE-C8CAC24479AE}"/>
          </ac:picMkLst>
        </pc:picChg>
        <pc:picChg chg="add mod">
          <ac:chgData name="Roland Abi" userId="bfa1f6504c06c348" providerId="LiveId" clId="{25EB24E9-1C3B-42AB-AB8D-B029D93C7D26}" dt="2025-06-28T04:43:13.490" v="79" actId="14100"/>
          <ac:picMkLst>
            <pc:docMk/>
            <pc:sldMk cId="4085613160" sldId="275"/>
            <ac:picMk id="1028" creationId="{A9C5B6C6-1021-1689-26C4-14F54C0C453F}"/>
          </ac:picMkLst>
        </pc:picChg>
      </pc:sldChg>
      <pc:sldChg chg="delSp modSp add mod">
        <pc:chgData name="Roland Abi" userId="bfa1f6504c06c348" providerId="LiveId" clId="{25EB24E9-1C3B-42AB-AB8D-B029D93C7D26}" dt="2025-06-28T04:50:17.891" v="134" actId="14826"/>
        <pc:sldMkLst>
          <pc:docMk/>
          <pc:sldMk cId="0" sldId="278"/>
        </pc:sldMkLst>
        <pc:spChg chg="mod">
          <ac:chgData name="Roland Abi" userId="bfa1f6504c06c348" providerId="LiveId" clId="{25EB24E9-1C3B-42AB-AB8D-B029D93C7D26}" dt="2025-06-28T04:46:49.486" v="131" actId="1035"/>
          <ac:spMkLst>
            <pc:docMk/>
            <pc:sldMk cId="0" sldId="278"/>
            <ac:spMk id="83" creationId="{00000000-0000-0000-0000-000000000000}"/>
          </ac:spMkLst>
        </pc:spChg>
        <pc:spChg chg="mod">
          <ac:chgData name="Roland Abi" userId="bfa1f6504c06c348" providerId="LiveId" clId="{25EB24E9-1C3B-42AB-AB8D-B029D93C7D26}" dt="2025-06-28T04:46:39.993" v="120" actId="403"/>
          <ac:spMkLst>
            <pc:docMk/>
            <pc:sldMk cId="0" sldId="278"/>
            <ac:spMk id="84" creationId="{00000000-0000-0000-0000-000000000000}"/>
          </ac:spMkLst>
        </pc:spChg>
        <pc:spChg chg="del mod">
          <ac:chgData name="Roland Abi" userId="bfa1f6504c06c348" providerId="LiveId" clId="{25EB24E9-1C3B-42AB-AB8D-B029D93C7D26}" dt="2025-06-28T04:44:51.068" v="85" actId="478"/>
          <ac:spMkLst>
            <pc:docMk/>
            <pc:sldMk cId="0" sldId="278"/>
            <ac:spMk id="85" creationId="{00000000-0000-0000-0000-000000000000}"/>
          </ac:spMkLst>
        </pc:spChg>
        <pc:spChg chg="mod">
          <ac:chgData name="Roland Abi" userId="bfa1f6504c06c348" providerId="LiveId" clId="{25EB24E9-1C3B-42AB-AB8D-B029D93C7D26}" dt="2025-06-28T04:45:39.484" v="96" actId="14100"/>
          <ac:spMkLst>
            <pc:docMk/>
            <pc:sldMk cId="0" sldId="278"/>
            <ac:spMk id="86" creationId="{00000000-0000-0000-0000-000000000000}"/>
          </ac:spMkLst>
        </pc:spChg>
        <pc:spChg chg="del">
          <ac:chgData name="Roland Abi" userId="bfa1f6504c06c348" providerId="LiveId" clId="{25EB24E9-1C3B-42AB-AB8D-B029D93C7D26}" dt="2025-06-28T04:44:52.837" v="86" actId="478"/>
          <ac:spMkLst>
            <pc:docMk/>
            <pc:sldMk cId="0" sldId="278"/>
            <ac:spMk id="87" creationId="{00000000-0000-0000-0000-000000000000}"/>
          </ac:spMkLst>
        </pc:spChg>
        <pc:spChg chg="mod">
          <ac:chgData name="Roland Abi" userId="bfa1f6504c06c348" providerId="LiveId" clId="{25EB24E9-1C3B-42AB-AB8D-B029D93C7D26}" dt="2025-06-28T04:45:28.792" v="94" actId="1076"/>
          <ac:spMkLst>
            <pc:docMk/>
            <pc:sldMk cId="0" sldId="278"/>
            <ac:spMk id="88" creationId="{00000000-0000-0000-0000-000000000000}"/>
          </ac:spMkLst>
        </pc:spChg>
        <pc:spChg chg="mod">
          <ac:chgData name="Roland Abi" userId="bfa1f6504c06c348" providerId="LiveId" clId="{25EB24E9-1C3B-42AB-AB8D-B029D93C7D26}" dt="2025-06-28T04:45:46.021" v="97" actId="1076"/>
          <ac:spMkLst>
            <pc:docMk/>
            <pc:sldMk cId="0" sldId="278"/>
            <ac:spMk id="89" creationId="{00000000-0000-0000-0000-000000000000}"/>
          </ac:spMkLst>
        </pc:spChg>
        <pc:spChg chg="mod">
          <ac:chgData name="Roland Abi" userId="bfa1f6504c06c348" providerId="LiveId" clId="{25EB24E9-1C3B-42AB-AB8D-B029D93C7D26}" dt="2025-06-28T04:45:46.021" v="97" actId="1076"/>
          <ac:spMkLst>
            <pc:docMk/>
            <pc:sldMk cId="0" sldId="278"/>
            <ac:spMk id="90" creationId="{00000000-0000-0000-0000-000000000000}"/>
          </ac:spMkLst>
        </pc:spChg>
        <pc:picChg chg="mod">
          <ac:chgData name="Roland Abi" userId="bfa1f6504c06c348" providerId="LiveId" clId="{25EB24E9-1C3B-42AB-AB8D-B029D93C7D26}" dt="2025-06-28T04:50:17.891" v="134" actId="14826"/>
          <ac:picMkLst>
            <pc:docMk/>
            <pc:sldMk cId="0" sldId="278"/>
            <ac:picMk id="80" creationId="{00000000-0000-0000-0000-000000000000}"/>
          </ac:picMkLst>
        </pc:picChg>
        <pc:picChg chg="del">
          <ac:chgData name="Roland Abi" userId="bfa1f6504c06c348" providerId="LiveId" clId="{25EB24E9-1C3B-42AB-AB8D-B029D93C7D26}" dt="2025-06-28T04:44:47.909" v="83" actId="478"/>
          <ac:picMkLst>
            <pc:docMk/>
            <pc:sldMk cId="0" sldId="278"/>
            <ac:picMk id="81" creationId="{00000000-0000-0000-0000-000000000000}"/>
          </ac:picMkLst>
        </pc:picChg>
        <pc:picChg chg="mod">
          <ac:chgData name="Roland Abi" userId="bfa1f6504c06c348" providerId="LiveId" clId="{25EB24E9-1C3B-42AB-AB8D-B029D93C7D26}" dt="2025-06-28T04:45:28.792" v="94" actId="1076"/>
          <ac:picMkLst>
            <pc:docMk/>
            <pc:sldMk cId="0" sldId="278"/>
            <ac:picMk id="82" creationId="{00000000-0000-0000-0000-000000000000}"/>
          </ac:picMkLst>
        </pc:picChg>
        <pc:picChg chg="mod">
          <ac:chgData name="Roland Abi" userId="bfa1f6504c06c348" providerId="LiveId" clId="{25EB24E9-1C3B-42AB-AB8D-B029D93C7D26}" dt="2025-06-28T04:45:46.021" v="97" actId="1076"/>
          <ac:picMkLst>
            <pc:docMk/>
            <pc:sldMk cId="0" sldId="278"/>
            <ac:picMk id="91" creationId="{00000000-0000-0000-0000-000000000000}"/>
          </ac:picMkLst>
        </pc:picChg>
      </pc:sldChg>
      <pc:sldChg chg="add">
        <pc:chgData name="Roland Abi" userId="bfa1f6504c06c348" providerId="LiveId" clId="{25EB24E9-1C3B-42AB-AB8D-B029D93C7D26}" dt="2025-06-28T04:48:38.506" v="132"/>
        <pc:sldMkLst>
          <pc:docMk/>
          <pc:sldMk cId="0" sldId="279"/>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ata10.xml.rels><?xml version="1.0" encoding="UTF-8" standalone="yes"?>
<Relationships xmlns="http://schemas.openxmlformats.org/package/2006/relationships"><Relationship Id="rId8" Type="http://schemas.openxmlformats.org/officeDocument/2006/relationships/image" Target="../media/image73.sv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_rels/data1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75.svg"/></Relationships>
</file>

<file path=ppt/diagrams/_rels/data13.xml.rels><?xml version="1.0" encoding="UTF-8" standalone="yes"?>
<Relationships xmlns="http://schemas.openxmlformats.org/package/2006/relationships"><Relationship Id="rId8" Type="http://schemas.openxmlformats.org/officeDocument/2006/relationships/image" Target="../media/image83.svg"/><Relationship Id="rId3" Type="http://schemas.openxmlformats.org/officeDocument/2006/relationships/image" Target="../media/image80.png"/><Relationship Id="rId7" Type="http://schemas.openxmlformats.org/officeDocument/2006/relationships/image" Target="../media/image82.png"/><Relationship Id="rId2" Type="http://schemas.openxmlformats.org/officeDocument/2006/relationships/image" Target="../media/image79.svg"/><Relationship Id="rId1" Type="http://schemas.openxmlformats.org/officeDocument/2006/relationships/image" Target="../media/image78.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81.svg"/></Relationships>
</file>

<file path=ppt/diagrams/_rels/data1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svg"/><Relationship Id="rId1" Type="http://schemas.openxmlformats.org/officeDocument/2006/relationships/image" Target="../media/image84.png"/><Relationship Id="rId6" Type="http://schemas.openxmlformats.org/officeDocument/2006/relationships/image" Target="../media/image89.svg"/><Relationship Id="rId5" Type="http://schemas.openxmlformats.org/officeDocument/2006/relationships/image" Target="../media/image88.png"/><Relationship Id="rId4" Type="http://schemas.openxmlformats.org/officeDocument/2006/relationships/image" Target="../media/image87.svg"/></Relationships>
</file>

<file path=ppt/diagrams/_rels/data1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svg"/><Relationship Id="rId1" Type="http://schemas.openxmlformats.org/officeDocument/2006/relationships/image" Target="../media/image90.png"/><Relationship Id="rId4" Type="http://schemas.openxmlformats.org/officeDocument/2006/relationships/image" Target="../media/image93.svg"/></Relationships>
</file>

<file path=ppt/diagrams/_rels/data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33.png"/><Relationship Id="rId4" Type="http://schemas.openxmlformats.org/officeDocument/2006/relationships/image" Target="../media/image45.svg"/></Relationships>
</file>

<file path=ppt/diagrams/_rels/data4.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ata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5.svg"/><Relationship Id="rId1" Type="http://schemas.openxmlformats.org/officeDocument/2006/relationships/image" Target="../media/image25.png"/><Relationship Id="rId4" Type="http://schemas.openxmlformats.org/officeDocument/2006/relationships/image" Target="../media/image56.svg"/></Relationships>
</file>

<file path=ppt/diagrams/_rels/data9.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73.sv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75.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83.svg"/><Relationship Id="rId3" Type="http://schemas.openxmlformats.org/officeDocument/2006/relationships/image" Target="../media/image80.png"/><Relationship Id="rId7" Type="http://schemas.openxmlformats.org/officeDocument/2006/relationships/image" Target="../media/image82.png"/><Relationship Id="rId2" Type="http://schemas.openxmlformats.org/officeDocument/2006/relationships/image" Target="../media/image79.svg"/><Relationship Id="rId1" Type="http://schemas.openxmlformats.org/officeDocument/2006/relationships/image" Target="../media/image78.png"/><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81.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svg"/><Relationship Id="rId1" Type="http://schemas.openxmlformats.org/officeDocument/2006/relationships/image" Target="../media/image84.png"/><Relationship Id="rId6" Type="http://schemas.openxmlformats.org/officeDocument/2006/relationships/image" Target="../media/image89.svg"/><Relationship Id="rId5" Type="http://schemas.openxmlformats.org/officeDocument/2006/relationships/image" Target="../media/image88.png"/><Relationship Id="rId4" Type="http://schemas.openxmlformats.org/officeDocument/2006/relationships/image" Target="../media/image87.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svg"/><Relationship Id="rId1" Type="http://schemas.openxmlformats.org/officeDocument/2006/relationships/image" Target="../media/image90.png"/><Relationship Id="rId4" Type="http://schemas.openxmlformats.org/officeDocument/2006/relationships/image" Target="../media/image9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33.png"/><Relationship Id="rId4" Type="http://schemas.openxmlformats.org/officeDocument/2006/relationships/image" Target="../media/image4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5.svg"/><Relationship Id="rId1" Type="http://schemas.openxmlformats.org/officeDocument/2006/relationships/image" Target="../media/image25.png"/><Relationship Id="rId4" Type="http://schemas.openxmlformats.org/officeDocument/2006/relationships/image" Target="../media/image56.svg"/></Relationships>
</file>

<file path=ppt/diagrams/_rels/drawing9.xml.rels><?xml version="1.0" encoding="UTF-8" standalone="yes"?>
<Relationships xmlns="http://schemas.openxmlformats.org/package/2006/relationships"><Relationship Id="rId8" Type="http://schemas.openxmlformats.org/officeDocument/2006/relationships/image" Target="../media/image65.sv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svg"/><Relationship Id="rId1" Type="http://schemas.openxmlformats.org/officeDocument/2006/relationships/image" Target="../media/image58.png"/><Relationship Id="rId6" Type="http://schemas.openxmlformats.org/officeDocument/2006/relationships/image" Target="../media/image63.svg"/><Relationship Id="rId5" Type="http://schemas.openxmlformats.org/officeDocument/2006/relationships/image" Target="../media/image62.png"/><Relationship Id="rId4" Type="http://schemas.openxmlformats.org/officeDocument/2006/relationships/image" Target="../media/image6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3">
        <a:alpha val="0"/>
      </a:schemeClr>
    </dgm:fillClrLst>
    <dgm:linClrLst meth="repeat">
      <a:schemeClr val="accent3">
        <a:alpha val="0"/>
      </a:schemeClr>
    </dgm:linClrLst>
    <dgm:effectClrLst/>
    <dgm:txLinClrLst/>
    <dgm:txFillClrLst meth="repeat">
      <a:schemeClr val="accent3"/>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CB1E04-E24F-48A6-85CE-38381792D38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6BBAA8C-7AF7-4DCC-8226-0F2898E875C5}">
      <dgm:prSet/>
      <dgm:spPr/>
      <dgm:t>
        <a:bodyPr/>
        <a:lstStyle/>
        <a:p>
          <a:pPr>
            <a:defRPr cap="all"/>
          </a:pPr>
          <a:r>
            <a:rPr lang="en-US" cap="none" dirty="0"/>
            <a:t>• What is supervised learning?</a:t>
          </a:r>
        </a:p>
      </dgm:t>
    </dgm:pt>
    <dgm:pt modelId="{ADC38B53-3E64-41A7-B7E1-097ACA69B426}" type="parTrans" cxnId="{528A356D-DBB8-4D0F-8065-79A131F84603}">
      <dgm:prSet/>
      <dgm:spPr/>
      <dgm:t>
        <a:bodyPr/>
        <a:lstStyle/>
        <a:p>
          <a:endParaRPr lang="en-US"/>
        </a:p>
      </dgm:t>
    </dgm:pt>
    <dgm:pt modelId="{AD93BD3D-0CD2-475D-8160-FF39A7D0815A}" type="sibTrans" cxnId="{528A356D-DBB8-4D0F-8065-79A131F84603}">
      <dgm:prSet/>
      <dgm:spPr/>
      <dgm:t>
        <a:bodyPr/>
        <a:lstStyle/>
        <a:p>
          <a:endParaRPr lang="en-US"/>
        </a:p>
      </dgm:t>
    </dgm:pt>
    <dgm:pt modelId="{9F07199A-6603-4FB5-9856-2C3B6AE162BB}">
      <dgm:prSet/>
      <dgm:spPr/>
      <dgm:t>
        <a:bodyPr/>
        <a:lstStyle/>
        <a:p>
          <a:pPr>
            <a:defRPr cap="all"/>
          </a:pPr>
          <a:r>
            <a:rPr lang="en-US" cap="none" dirty="0"/>
            <a:t>• ML algorithms &amp; use cases</a:t>
          </a:r>
        </a:p>
      </dgm:t>
    </dgm:pt>
    <dgm:pt modelId="{2028A76A-01F7-4875-A2F0-E91CBFF71BD4}" type="parTrans" cxnId="{0B141075-FA76-4411-B8C3-087AF542E92A}">
      <dgm:prSet/>
      <dgm:spPr/>
      <dgm:t>
        <a:bodyPr/>
        <a:lstStyle/>
        <a:p>
          <a:endParaRPr lang="en-US"/>
        </a:p>
      </dgm:t>
    </dgm:pt>
    <dgm:pt modelId="{8B9F8A5C-93FF-438B-89CB-1153F5785207}" type="sibTrans" cxnId="{0B141075-FA76-4411-B8C3-087AF542E92A}">
      <dgm:prSet/>
      <dgm:spPr/>
      <dgm:t>
        <a:bodyPr/>
        <a:lstStyle/>
        <a:p>
          <a:endParaRPr lang="en-US"/>
        </a:p>
      </dgm:t>
    </dgm:pt>
    <dgm:pt modelId="{A0447EA8-89FC-49CD-AEFE-3AC123309C7A}">
      <dgm:prSet/>
      <dgm:spPr/>
      <dgm:t>
        <a:bodyPr/>
        <a:lstStyle/>
        <a:p>
          <a:pPr>
            <a:defRPr cap="all"/>
          </a:pPr>
          <a:r>
            <a:rPr lang="en-US" dirty="0"/>
            <a:t>• </a:t>
          </a:r>
          <a:r>
            <a:rPr lang="en-US" cap="none" dirty="0"/>
            <a:t>Deep learning overview</a:t>
          </a:r>
          <a:endParaRPr lang="en-US" dirty="0"/>
        </a:p>
      </dgm:t>
    </dgm:pt>
    <dgm:pt modelId="{BD203FDC-EBE4-47FE-BAE6-143B4A864CD4}" type="parTrans" cxnId="{53707F9D-4115-4211-991B-81B7A3798D7C}">
      <dgm:prSet/>
      <dgm:spPr/>
      <dgm:t>
        <a:bodyPr/>
        <a:lstStyle/>
        <a:p>
          <a:endParaRPr lang="en-US"/>
        </a:p>
      </dgm:t>
    </dgm:pt>
    <dgm:pt modelId="{B5B1D8F2-02A4-4AC7-9A0A-49014E76B288}" type="sibTrans" cxnId="{53707F9D-4115-4211-991B-81B7A3798D7C}">
      <dgm:prSet/>
      <dgm:spPr/>
      <dgm:t>
        <a:bodyPr/>
        <a:lstStyle/>
        <a:p>
          <a:endParaRPr lang="en-US"/>
        </a:p>
      </dgm:t>
    </dgm:pt>
    <dgm:pt modelId="{A3F3D942-8779-4F61-A5A2-7C49AE6A8ADB}">
      <dgm:prSet/>
      <dgm:spPr/>
      <dgm:t>
        <a:bodyPr/>
        <a:lstStyle/>
        <a:p>
          <a:pPr>
            <a:defRPr cap="all"/>
          </a:pPr>
          <a:r>
            <a:rPr lang="en-US" dirty="0"/>
            <a:t>• </a:t>
          </a:r>
          <a:r>
            <a:rPr lang="en-US" cap="none" dirty="0"/>
            <a:t>Implementation in python</a:t>
          </a:r>
          <a:endParaRPr lang="en-US" dirty="0"/>
        </a:p>
      </dgm:t>
    </dgm:pt>
    <dgm:pt modelId="{09E6711A-530D-4D91-8969-F3F4FAB32B63}" type="parTrans" cxnId="{FD37C62B-C2B6-413D-A987-69AC675D5EB9}">
      <dgm:prSet/>
      <dgm:spPr/>
      <dgm:t>
        <a:bodyPr/>
        <a:lstStyle/>
        <a:p>
          <a:endParaRPr lang="en-US"/>
        </a:p>
      </dgm:t>
    </dgm:pt>
    <dgm:pt modelId="{28B11768-1C0B-4506-9BCB-B934BEBF1262}" type="sibTrans" cxnId="{FD37C62B-C2B6-413D-A987-69AC675D5EB9}">
      <dgm:prSet/>
      <dgm:spPr/>
      <dgm:t>
        <a:bodyPr/>
        <a:lstStyle/>
        <a:p>
          <a:endParaRPr lang="en-US"/>
        </a:p>
      </dgm:t>
    </dgm:pt>
    <dgm:pt modelId="{ACEE7708-5584-4973-8260-4BB2B185F4B6}">
      <dgm:prSet/>
      <dgm:spPr/>
      <dgm:t>
        <a:bodyPr/>
        <a:lstStyle/>
        <a:p>
          <a:pPr>
            <a:defRPr cap="all"/>
          </a:pPr>
          <a:r>
            <a:rPr lang="en-US" dirty="0"/>
            <a:t>• </a:t>
          </a:r>
          <a:r>
            <a:rPr lang="en-US" cap="none" dirty="0"/>
            <a:t>Evaluation &amp; tuning</a:t>
          </a:r>
          <a:endParaRPr lang="en-US" dirty="0"/>
        </a:p>
      </dgm:t>
    </dgm:pt>
    <dgm:pt modelId="{0028E451-7E0F-43AE-86A7-ECFA180613DB}" type="parTrans" cxnId="{73035ED2-EF8F-4B98-B742-A7F0E3072EA3}">
      <dgm:prSet/>
      <dgm:spPr/>
      <dgm:t>
        <a:bodyPr/>
        <a:lstStyle/>
        <a:p>
          <a:endParaRPr lang="en-US"/>
        </a:p>
      </dgm:t>
    </dgm:pt>
    <dgm:pt modelId="{563509D6-B72F-487C-94FB-29A0F07F92C1}" type="sibTrans" cxnId="{73035ED2-EF8F-4B98-B742-A7F0E3072EA3}">
      <dgm:prSet/>
      <dgm:spPr/>
      <dgm:t>
        <a:bodyPr/>
        <a:lstStyle/>
        <a:p>
          <a:endParaRPr lang="en-US"/>
        </a:p>
      </dgm:t>
    </dgm:pt>
    <dgm:pt modelId="{E733A87E-3AB1-4027-87BA-21CDB56A9496}">
      <dgm:prSet/>
      <dgm:spPr/>
      <dgm:t>
        <a:bodyPr/>
        <a:lstStyle/>
        <a:p>
          <a:pPr>
            <a:defRPr cap="all"/>
          </a:pPr>
          <a:r>
            <a:rPr lang="en-US" dirty="0"/>
            <a:t>• </a:t>
          </a:r>
          <a:r>
            <a:rPr lang="en-US" cap="none" dirty="0"/>
            <a:t>Case study</a:t>
          </a:r>
          <a:endParaRPr lang="en-US" dirty="0"/>
        </a:p>
      </dgm:t>
    </dgm:pt>
    <dgm:pt modelId="{BAC9DE6D-87A3-4F30-9195-1354C299E7D9}" type="parTrans" cxnId="{AD0BEA10-BADD-4745-963B-1A5438014444}">
      <dgm:prSet/>
      <dgm:spPr/>
      <dgm:t>
        <a:bodyPr/>
        <a:lstStyle/>
        <a:p>
          <a:endParaRPr lang="en-US"/>
        </a:p>
      </dgm:t>
    </dgm:pt>
    <dgm:pt modelId="{511BDF65-8752-4631-B76B-278373E66CDC}" type="sibTrans" cxnId="{AD0BEA10-BADD-4745-963B-1A5438014444}">
      <dgm:prSet/>
      <dgm:spPr/>
      <dgm:t>
        <a:bodyPr/>
        <a:lstStyle/>
        <a:p>
          <a:endParaRPr lang="en-US"/>
        </a:p>
      </dgm:t>
    </dgm:pt>
    <dgm:pt modelId="{F16099F4-F843-4490-9D87-D26DF3D425C9}">
      <dgm:prSet/>
      <dgm:spPr/>
      <dgm:t>
        <a:bodyPr/>
        <a:lstStyle/>
        <a:p>
          <a:pPr>
            <a:defRPr cap="all"/>
          </a:pPr>
          <a:r>
            <a:rPr lang="en-US" dirty="0"/>
            <a:t>• Q&amp;A</a:t>
          </a:r>
        </a:p>
      </dgm:t>
    </dgm:pt>
    <dgm:pt modelId="{67D9F37E-D36D-4FB4-967B-6543D12686B1}" type="parTrans" cxnId="{20FEA5BA-DFF9-4620-90CB-8B61DD8851A0}">
      <dgm:prSet/>
      <dgm:spPr/>
      <dgm:t>
        <a:bodyPr/>
        <a:lstStyle/>
        <a:p>
          <a:endParaRPr lang="en-US"/>
        </a:p>
      </dgm:t>
    </dgm:pt>
    <dgm:pt modelId="{7978D705-11F8-411E-B420-CBBBD8A1A036}" type="sibTrans" cxnId="{20FEA5BA-DFF9-4620-90CB-8B61DD8851A0}">
      <dgm:prSet/>
      <dgm:spPr/>
      <dgm:t>
        <a:bodyPr/>
        <a:lstStyle/>
        <a:p>
          <a:endParaRPr lang="en-US"/>
        </a:p>
      </dgm:t>
    </dgm:pt>
    <dgm:pt modelId="{194A8E6D-4392-4848-BAAC-71C4F831AFF8}" type="pres">
      <dgm:prSet presAssocID="{3ACB1E04-E24F-48A6-85CE-38381792D387}" presName="root" presStyleCnt="0">
        <dgm:presLayoutVars>
          <dgm:dir/>
          <dgm:resizeHandles val="exact"/>
        </dgm:presLayoutVars>
      </dgm:prSet>
      <dgm:spPr/>
    </dgm:pt>
    <dgm:pt modelId="{30412B7A-7D93-4E1C-A4FE-3A32EAC9D01B}" type="pres">
      <dgm:prSet presAssocID="{36BBAA8C-7AF7-4DCC-8226-0F2898E875C5}" presName="compNode" presStyleCnt="0"/>
      <dgm:spPr/>
    </dgm:pt>
    <dgm:pt modelId="{30C794FE-98CD-4F4A-BECF-9C428354C3B6}" type="pres">
      <dgm:prSet presAssocID="{36BBAA8C-7AF7-4DCC-8226-0F2898E875C5}" presName="iconBgRect" presStyleLbl="bgShp" presStyleIdx="0" presStyleCnt="7"/>
      <dgm:spPr>
        <a:prstGeom prst="round2DiagRect">
          <a:avLst>
            <a:gd name="adj1" fmla="val 29727"/>
            <a:gd name="adj2" fmla="val 0"/>
          </a:avLst>
        </a:prstGeom>
      </dgm:spPr>
    </dgm:pt>
    <dgm:pt modelId="{3180E24C-DB9B-42EB-A6D6-0E75D40A8422}" type="pres">
      <dgm:prSet presAssocID="{36BBAA8C-7AF7-4DCC-8226-0F2898E875C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F5155259-B63C-44B7-B8F1-84E88E0AD80A}" type="pres">
      <dgm:prSet presAssocID="{36BBAA8C-7AF7-4DCC-8226-0F2898E875C5}" presName="spaceRect" presStyleCnt="0"/>
      <dgm:spPr/>
    </dgm:pt>
    <dgm:pt modelId="{02E6CA0B-F768-43C7-AA20-8657FDBE107A}" type="pres">
      <dgm:prSet presAssocID="{36BBAA8C-7AF7-4DCC-8226-0F2898E875C5}" presName="textRect" presStyleLbl="revTx" presStyleIdx="0" presStyleCnt="7">
        <dgm:presLayoutVars>
          <dgm:chMax val="1"/>
          <dgm:chPref val="1"/>
        </dgm:presLayoutVars>
      </dgm:prSet>
      <dgm:spPr/>
    </dgm:pt>
    <dgm:pt modelId="{8ADB8EA3-D4C1-4C7B-929A-7FFD3E1432C4}" type="pres">
      <dgm:prSet presAssocID="{AD93BD3D-0CD2-475D-8160-FF39A7D0815A}" presName="sibTrans" presStyleCnt="0"/>
      <dgm:spPr/>
    </dgm:pt>
    <dgm:pt modelId="{4CC2CFE4-F7C6-42A0-9A7B-23910D1C35F4}" type="pres">
      <dgm:prSet presAssocID="{9F07199A-6603-4FB5-9856-2C3B6AE162BB}" presName="compNode" presStyleCnt="0"/>
      <dgm:spPr/>
    </dgm:pt>
    <dgm:pt modelId="{7EBC25FC-9D37-407D-A1E6-690ABE1B2EA6}" type="pres">
      <dgm:prSet presAssocID="{9F07199A-6603-4FB5-9856-2C3B6AE162BB}" presName="iconBgRect" presStyleLbl="bgShp" presStyleIdx="1" presStyleCnt="7"/>
      <dgm:spPr>
        <a:prstGeom prst="round2DiagRect">
          <a:avLst>
            <a:gd name="adj1" fmla="val 29727"/>
            <a:gd name="adj2" fmla="val 0"/>
          </a:avLst>
        </a:prstGeom>
      </dgm:spPr>
    </dgm:pt>
    <dgm:pt modelId="{D4ADA585-31AD-4B6F-975F-33BC7F0EA1F1}" type="pres">
      <dgm:prSet presAssocID="{9F07199A-6603-4FB5-9856-2C3B6AE162B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5A247824-3F43-498F-8C14-97E09023A5A4}" type="pres">
      <dgm:prSet presAssocID="{9F07199A-6603-4FB5-9856-2C3B6AE162BB}" presName="spaceRect" presStyleCnt="0"/>
      <dgm:spPr/>
    </dgm:pt>
    <dgm:pt modelId="{EA53FA0F-9BFA-4782-A46D-AD6C4052C76E}" type="pres">
      <dgm:prSet presAssocID="{9F07199A-6603-4FB5-9856-2C3B6AE162BB}" presName="textRect" presStyleLbl="revTx" presStyleIdx="1" presStyleCnt="7">
        <dgm:presLayoutVars>
          <dgm:chMax val="1"/>
          <dgm:chPref val="1"/>
        </dgm:presLayoutVars>
      </dgm:prSet>
      <dgm:spPr/>
    </dgm:pt>
    <dgm:pt modelId="{47FF6848-03F7-4FBA-97AE-5A6BD84052D4}" type="pres">
      <dgm:prSet presAssocID="{8B9F8A5C-93FF-438B-89CB-1153F5785207}" presName="sibTrans" presStyleCnt="0"/>
      <dgm:spPr/>
    </dgm:pt>
    <dgm:pt modelId="{1794E6F6-D0FF-4024-821B-052782A29AF7}" type="pres">
      <dgm:prSet presAssocID="{A0447EA8-89FC-49CD-AEFE-3AC123309C7A}" presName="compNode" presStyleCnt="0"/>
      <dgm:spPr/>
    </dgm:pt>
    <dgm:pt modelId="{D9DBE7E1-6847-4F65-8C34-DAA84CCDE84A}" type="pres">
      <dgm:prSet presAssocID="{A0447EA8-89FC-49CD-AEFE-3AC123309C7A}" presName="iconBgRect" presStyleLbl="bgShp" presStyleIdx="2" presStyleCnt="7"/>
      <dgm:spPr>
        <a:prstGeom prst="round2DiagRect">
          <a:avLst>
            <a:gd name="adj1" fmla="val 29727"/>
            <a:gd name="adj2" fmla="val 0"/>
          </a:avLst>
        </a:prstGeom>
      </dgm:spPr>
    </dgm:pt>
    <dgm:pt modelId="{6D986BF7-085D-4F1F-AD0B-E70ABD44FC7C}" type="pres">
      <dgm:prSet presAssocID="{A0447EA8-89FC-49CD-AEFE-3AC123309C7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1BF8E58-EF1C-4B85-810E-289DB30B7888}" type="pres">
      <dgm:prSet presAssocID="{A0447EA8-89FC-49CD-AEFE-3AC123309C7A}" presName="spaceRect" presStyleCnt="0"/>
      <dgm:spPr/>
    </dgm:pt>
    <dgm:pt modelId="{9C9FE24A-F8A5-4DA5-A7CF-F1352EB0DC3B}" type="pres">
      <dgm:prSet presAssocID="{A0447EA8-89FC-49CD-AEFE-3AC123309C7A}" presName="textRect" presStyleLbl="revTx" presStyleIdx="2" presStyleCnt="7">
        <dgm:presLayoutVars>
          <dgm:chMax val="1"/>
          <dgm:chPref val="1"/>
        </dgm:presLayoutVars>
      </dgm:prSet>
      <dgm:spPr/>
    </dgm:pt>
    <dgm:pt modelId="{DE802FC6-01C6-4E4B-985E-1F54A1074952}" type="pres">
      <dgm:prSet presAssocID="{B5B1D8F2-02A4-4AC7-9A0A-49014E76B288}" presName="sibTrans" presStyleCnt="0"/>
      <dgm:spPr/>
    </dgm:pt>
    <dgm:pt modelId="{4805CBAD-907E-4FCC-997C-0A638B235255}" type="pres">
      <dgm:prSet presAssocID="{A3F3D942-8779-4F61-A5A2-7C49AE6A8ADB}" presName="compNode" presStyleCnt="0"/>
      <dgm:spPr/>
    </dgm:pt>
    <dgm:pt modelId="{2188D6A8-C3A0-473D-9148-56D503D85CC2}" type="pres">
      <dgm:prSet presAssocID="{A3F3D942-8779-4F61-A5A2-7C49AE6A8ADB}" presName="iconBgRect" presStyleLbl="bgShp" presStyleIdx="3" presStyleCnt="7"/>
      <dgm:spPr>
        <a:prstGeom prst="round2DiagRect">
          <a:avLst>
            <a:gd name="adj1" fmla="val 29727"/>
            <a:gd name="adj2" fmla="val 0"/>
          </a:avLst>
        </a:prstGeom>
      </dgm:spPr>
    </dgm:pt>
    <dgm:pt modelId="{68B416A2-6A67-4C40-9119-E7FA6B9E150B}" type="pres">
      <dgm:prSet presAssocID="{A3F3D942-8779-4F61-A5A2-7C49AE6A8AD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3318D0FA-E47D-4792-A003-862DD187821A}" type="pres">
      <dgm:prSet presAssocID="{A3F3D942-8779-4F61-A5A2-7C49AE6A8ADB}" presName="spaceRect" presStyleCnt="0"/>
      <dgm:spPr/>
    </dgm:pt>
    <dgm:pt modelId="{AE41781D-365D-41B2-91EE-FC45B52AC9A7}" type="pres">
      <dgm:prSet presAssocID="{A3F3D942-8779-4F61-A5A2-7C49AE6A8ADB}" presName="textRect" presStyleLbl="revTx" presStyleIdx="3" presStyleCnt="7">
        <dgm:presLayoutVars>
          <dgm:chMax val="1"/>
          <dgm:chPref val="1"/>
        </dgm:presLayoutVars>
      </dgm:prSet>
      <dgm:spPr/>
    </dgm:pt>
    <dgm:pt modelId="{084D036B-AAD5-489B-B8F1-065520FE5989}" type="pres">
      <dgm:prSet presAssocID="{28B11768-1C0B-4506-9BCB-B934BEBF1262}" presName="sibTrans" presStyleCnt="0"/>
      <dgm:spPr/>
    </dgm:pt>
    <dgm:pt modelId="{23DEFE97-155E-4F93-B282-B11C2FC8492E}" type="pres">
      <dgm:prSet presAssocID="{ACEE7708-5584-4973-8260-4BB2B185F4B6}" presName="compNode" presStyleCnt="0"/>
      <dgm:spPr/>
    </dgm:pt>
    <dgm:pt modelId="{5DA83BBC-04B0-4535-B3B4-ADAB2F9F82FF}" type="pres">
      <dgm:prSet presAssocID="{ACEE7708-5584-4973-8260-4BB2B185F4B6}" presName="iconBgRect" presStyleLbl="bgShp" presStyleIdx="4" presStyleCnt="7"/>
      <dgm:spPr>
        <a:prstGeom prst="round2DiagRect">
          <a:avLst>
            <a:gd name="adj1" fmla="val 29727"/>
            <a:gd name="adj2" fmla="val 0"/>
          </a:avLst>
        </a:prstGeom>
      </dgm:spPr>
    </dgm:pt>
    <dgm:pt modelId="{F4206C1D-2A77-4185-9EB8-AB1FC3C20517}" type="pres">
      <dgm:prSet presAssocID="{ACEE7708-5584-4973-8260-4BB2B185F4B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nfused Person"/>
        </a:ext>
      </dgm:extLst>
    </dgm:pt>
    <dgm:pt modelId="{6C0926F1-AED4-4A47-BA35-9F349B4EE730}" type="pres">
      <dgm:prSet presAssocID="{ACEE7708-5584-4973-8260-4BB2B185F4B6}" presName="spaceRect" presStyleCnt="0"/>
      <dgm:spPr/>
    </dgm:pt>
    <dgm:pt modelId="{3AD47DB3-99DF-4865-ABA6-5F757EABA8B6}" type="pres">
      <dgm:prSet presAssocID="{ACEE7708-5584-4973-8260-4BB2B185F4B6}" presName="textRect" presStyleLbl="revTx" presStyleIdx="4" presStyleCnt="7">
        <dgm:presLayoutVars>
          <dgm:chMax val="1"/>
          <dgm:chPref val="1"/>
        </dgm:presLayoutVars>
      </dgm:prSet>
      <dgm:spPr/>
    </dgm:pt>
    <dgm:pt modelId="{93103213-635A-4262-B07C-D8F0F346C395}" type="pres">
      <dgm:prSet presAssocID="{563509D6-B72F-487C-94FB-29A0F07F92C1}" presName="sibTrans" presStyleCnt="0"/>
      <dgm:spPr/>
    </dgm:pt>
    <dgm:pt modelId="{9DC90544-A53E-4F64-8196-23AAE1F0959D}" type="pres">
      <dgm:prSet presAssocID="{E733A87E-3AB1-4027-87BA-21CDB56A9496}" presName="compNode" presStyleCnt="0"/>
      <dgm:spPr/>
    </dgm:pt>
    <dgm:pt modelId="{5F58BA96-8549-48B2-A1FB-5DF10DD827FE}" type="pres">
      <dgm:prSet presAssocID="{E733A87E-3AB1-4027-87BA-21CDB56A9496}" presName="iconBgRect" presStyleLbl="bgShp" presStyleIdx="5" presStyleCnt="7"/>
      <dgm:spPr>
        <a:prstGeom prst="round2DiagRect">
          <a:avLst>
            <a:gd name="adj1" fmla="val 29727"/>
            <a:gd name="adj2" fmla="val 0"/>
          </a:avLst>
        </a:prstGeom>
      </dgm:spPr>
    </dgm:pt>
    <dgm:pt modelId="{C34D8556-03EE-4A51-B2DB-897732D417D9}" type="pres">
      <dgm:prSet presAssocID="{E733A87E-3AB1-4027-87BA-21CDB56A949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ethoscope"/>
        </a:ext>
      </dgm:extLst>
    </dgm:pt>
    <dgm:pt modelId="{D78A7E24-B51F-4849-B396-74AD05F69EEC}" type="pres">
      <dgm:prSet presAssocID="{E733A87E-3AB1-4027-87BA-21CDB56A9496}" presName="spaceRect" presStyleCnt="0"/>
      <dgm:spPr/>
    </dgm:pt>
    <dgm:pt modelId="{03190E0F-4494-4BA9-B6FE-6B4CEECDB5DC}" type="pres">
      <dgm:prSet presAssocID="{E733A87E-3AB1-4027-87BA-21CDB56A9496}" presName="textRect" presStyleLbl="revTx" presStyleIdx="5" presStyleCnt="7" custLinFactNeighborX="625" custLinFactNeighborY="-34381">
        <dgm:presLayoutVars>
          <dgm:chMax val="1"/>
          <dgm:chPref val="1"/>
        </dgm:presLayoutVars>
      </dgm:prSet>
      <dgm:spPr/>
    </dgm:pt>
    <dgm:pt modelId="{A39AAE44-EEA0-41F0-8045-54C4E52B0F48}" type="pres">
      <dgm:prSet presAssocID="{511BDF65-8752-4631-B76B-278373E66CDC}" presName="sibTrans" presStyleCnt="0"/>
      <dgm:spPr/>
    </dgm:pt>
    <dgm:pt modelId="{04666DBC-CBDE-4638-9170-1B1EF96E01BB}" type="pres">
      <dgm:prSet presAssocID="{F16099F4-F843-4490-9D87-D26DF3D425C9}" presName="compNode" presStyleCnt="0"/>
      <dgm:spPr/>
    </dgm:pt>
    <dgm:pt modelId="{069AD5B7-6F87-4C07-90C4-EA62C6ABB0C9}" type="pres">
      <dgm:prSet presAssocID="{F16099F4-F843-4490-9D87-D26DF3D425C9}" presName="iconBgRect" presStyleLbl="bgShp" presStyleIdx="6" presStyleCnt="7"/>
      <dgm:spPr>
        <a:prstGeom prst="round2DiagRect">
          <a:avLst>
            <a:gd name="adj1" fmla="val 29727"/>
            <a:gd name="adj2" fmla="val 0"/>
          </a:avLst>
        </a:prstGeom>
      </dgm:spPr>
    </dgm:pt>
    <dgm:pt modelId="{BBDF9B19-5BF8-49E7-98DC-F188F715B663}" type="pres">
      <dgm:prSet presAssocID="{F16099F4-F843-4490-9D87-D26DF3D425C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lp"/>
        </a:ext>
      </dgm:extLst>
    </dgm:pt>
    <dgm:pt modelId="{E9AEF1B7-50FE-43DC-9709-FEA212C61847}" type="pres">
      <dgm:prSet presAssocID="{F16099F4-F843-4490-9D87-D26DF3D425C9}" presName="spaceRect" presStyleCnt="0"/>
      <dgm:spPr/>
    </dgm:pt>
    <dgm:pt modelId="{D56C494E-CD9D-48D9-B211-F787B2135C32}" type="pres">
      <dgm:prSet presAssocID="{F16099F4-F843-4490-9D87-D26DF3D425C9}" presName="textRect" presStyleLbl="revTx" presStyleIdx="6" presStyleCnt="7" custLinFactNeighborX="-2500" custLinFactNeighborY="-40632">
        <dgm:presLayoutVars>
          <dgm:chMax val="1"/>
          <dgm:chPref val="1"/>
        </dgm:presLayoutVars>
      </dgm:prSet>
      <dgm:spPr/>
    </dgm:pt>
  </dgm:ptLst>
  <dgm:cxnLst>
    <dgm:cxn modelId="{AD0BEA10-BADD-4745-963B-1A5438014444}" srcId="{3ACB1E04-E24F-48A6-85CE-38381792D387}" destId="{E733A87E-3AB1-4027-87BA-21CDB56A9496}" srcOrd="5" destOrd="0" parTransId="{BAC9DE6D-87A3-4F30-9195-1354C299E7D9}" sibTransId="{511BDF65-8752-4631-B76B-278373E66CDC}"/>
    <dgm:cxn modelId="{3B414A1F-3B24-4184-9D56-68CEE600121F}" type="presOf" srcId="{A0447EA8-89FC-49CD-AEFE-3AC123309C7A}" destId="{9C9FE24A-F8A5-4DA5-A7CF-F1352EB0DC3B}" srcOrd="0" destOrd="0" presId="urn:microsoft.com/office/officeart/2018/5/layout/IconLeafLabelList"/>
    <dgm:cxn modelId="{FD37C62B-C2B6-413D-A987-69AC675D5EB9}" srcId="{3ACB1E04-E24F-48A6-85CE-38381792D387}" destId="{A3F3D942-8779-4F61-A5A2-7C49AE6A8ADB}" srcOrd="3" destOrd="0" parTransId="{09E6711A-530D-4D91-8969-F3F4FAB32B63}" sibTransId="{28B11768-1C0B-4506-9BCB-B934BEBF1262}"/>
    <dgm:cxn modelId="{9F54A853-536B-4985-99A4-0A8413EEDF06}" type="presOf" srcId="{A3F3D942-8779-4F61-A5A2-7C49AE6A8ADB}" destId="{AE41781D-365D-41B2-91EE-FC45B52AC9A7}" srcOrd="0" destOrd="0" presId="urn:microsoft.com/office/officeart/2018/5/layout/IconLeafLabelList"/>
    <dgm:cxn modelId="{6A7B7D54-E67F-40C1-BF30-22BE1ABA3F12}" type="presOf" srcId="{F16099F4-F843-4490-9D87-D26DF3D425C9}" destId="{D56C494E-CD9D-48D9-B211-F787B2135C32}" srcOrd="0" destOrd="0" presId="urn:microsoft.com/office/officeart/2018/5/layout/IconLeafLabelList"/>
    <dgm:cxn modelId="{3AB3FF56-1E9E-4D42-9685-2CD712E9E4FB}" type="presOf" srcId="{9F07199A-6603-4FB5-9856-2C3B6AE162BB}" destId="{EA53FA0F-9BFA-4782-A46D-AD6C4052C76E}" srcOrd="0" destOrd="0" presId="urn:microsoft.com/office/officeart/2018/5/layout/IconLeafLabelList"/>
    <dgm:cxn modelId="{CB1D665D-F765-4AD2-8937-8F1864D01F52}" type="presOf" srcId="{36BBAA8C-7AF7-4DCC-8226-0F2898E875C5}" destId="{02E6CA0B-F768-43C7-AA20-8657FDBE107A}" srcOrd="0" destOrd="0" presId="urn:microsoft.com/office/officeart/2018/5/layout/IconLeafLabelList"/>
    <dgm:cxn modelId="{528A356D-DBB8-4D0F-8065-79A131F84603}" srcId="{3ACB1E04-E24F-48A6-85CE-38381792D387}" destId="{36BBAA8C-7AF7-4DCC-8226-0F2898E875C5}" srcOrd="0" destOrd="0" parTransId="{ADC38B53-3E64-41A7-B7E1-097ACA69B426}" sibTransId="{AD93BD3D-0CD2-475D-8160-FF39A7D0815A}"/>
    <dgm:cxn modelId="{0B141075-FA76-4411-B8C3-087AF542E92A}" srcId="{3ACB1E04-E24F-48A6-85CE-38381792D387}" destId="{9F07199A-6603-4FB5-9856-2C3B6AE162BB}" srcOrd="1" destOrd="0" parTransId="{2028A76A-01F7-4875-A2F0-E91CBFF71BD4}" sibTransId="{8B9F8A5C-93FF-438B-89CB-1153F5785207}"/>
    <dgm:cxn modelId="{8A540D76-9572-4007-A65F-90B64DC4D1E5}" type="presOf" srcId="{ACEE7708-5584-4973-8260-4BB2B185F4B6}" destId="{3AD47DB3-99DF-4865-ABA6-5F757EABA8B6}" srcOrd="0" destOrd="0" presId="urn:microsoft.com/office/officeart/2018/5/layout/IconLeafLabelList"/>
    <dgm:cxn modelId="{53707F9D-4115-4211-991B-81B7A3798D7C}" srcId="{3ACB1E04-E24F-48A6-85CE-38381792D387}" destId="{A0447EA8-89FC-49CD-AEFE-3AC123309C7A}" srcOrd="2" destOrd="0" parTransId="{BD203FDC-EBE4-47FE-BAE6-143B4A864CD4}" sibTransId="{B5B1D8F2-02A4-4AC7-9A0A-49014E76B288}"/>
    <dgm:cxn modelId="{20FEA5BA-DFF9-4620-90CB-8B61DD8851A0}" srcId="{3ACB1E04-E24F-48A6-85CE-38381792D387}" destId="{F16099F4-F843-4490-9D87-D26DF3D425C9}" srcOrd="6" destOrd="0" parTransId="{67D9F37E-D36D-4FB4-967B-6543D12686B1}" sibTransId="{7978D705-11F8-411E-B420-CBBBD8A1A036}"/>
    <dgm:cxn modelId="{73035ED2-EF8F-4B98-B742-A7F0E3072EA3}" srcId="{3ACB1E04-E24F-48A6-85CE-38381792D387}" destId="{ACEE7708-5584-4973-8260-4BB2B185F4B6}" srcOrd="4" destOrd="0" parTransId="{0028E451-7E0F-43AE-86A7-ECFA180613DB}" sibTransId="{563509D6-B72F-487C-94FB-29A0F07F92C1}"/>
    <dgm:cxn modelId="{CD2C16D6-3DE2-4EB8-B9BF-90928BDEA906}" type="presOf" srcId="{3ACB1E04-E24F-48A6-85CE-38381792D387}" destId="{194A8E6D-4392-4848-BAAC-71C4F831AFF8}" srcOrd="0" destOrd="0" presId="urn:microsoft.com/office/officeart/2018/5/layout/IconLeafLabelList"/>
    <dgm:cxn modelId="{A4021AE2-9ABE-4008-B994-436A49EFCBC7}" type="presOf" srcId="{E733A87E-3AB1-4027-87BA-21CDB56A9496}" destId="{03190E0F-4494-4BA9-B6FE-6B4CEECDB5DC}" srcOrd="0" destOrd="0" presId="urn:microsoft.com/office/officeart/2018/5/layout/IconLeafLabelList"/>
    <dgm:cxn modelId="{DE29E388-F473-4F3A-BAF7-73A83E181820}" type="presParOf" srcId="{194A8E6D-4392-4848-BAAC-71C4F831AFF8}" destId="{30412B7A-7D93-4E1C-A4FE-3A32EAC9D01B}" srcOrd="0" destOrd="0" presId="urn:microsoft.com/office/officeart/2018/5/layout/IconLeafLabelList"/>
    <dgm:cxn modelId="{272BFA7B-AC03-41EB-8F7C-BE61120110F2}" type="presParOf" srcId="{30412B7A-7D93-4E1C-A4FE-3A32EAC9D01B}" destId="{30C794FE-98CD-4F4A-BECF-9C428354C3B6}" srcOrd="0" destOrd="0" presId="urn:microsoft.com/office/officeart/2018/5/layout/IconLeafLabelList"/>
    <dgm:cxn modelId="{AAF3B12B-6745-41D8-AC90-09B7CB0C59C2}" type="presParOf" srcId="{30412B7A-7D93-4E1C-A4FE-3A32EAC9D01B}" destId="{3180E24C-DB9B-42EB-A6D6-0E75D40A8422}" srcOrd="1" destOrd="0" presId="urn:microsoft.com/office/officeart/2018/5/layout/IconLeafLabelList"/>
    <dgm:cxn modelId="{8ED83049-1C5D-4D50-A22F-14BE19D907D8}" type="presParOf" srcId="{30412B7A-7D93-4E1C-A4FE-3A32EAC9D01B}" destId="{F5155259-B63C-44B7-B8F1-84E88E0AD80A}" srcOrd="2" destOrd="0" presId="urn:microsoft.com/office/officeart/2018/5/layout/IconLeafLabelList"/>
    <dgm:cxn modelId="{ACB79360-9710-4183-B05E-6C1DBCF86924}" type="presParOf" srcId="{30412B7A-7D93-4E1C-A4FE-3A32EAC9D01B}" destId="{02E6CA0B-F768-43C7-AA20-8657FDBE107A}" srcOrd="3" destOrd="0" presId="urn:microsoft.com/office/officeart/2018/5/layout/IconLeafLabelList"/>
    <dgm:cxn modelId="{198BEABD-263D-4F6C-AE57-A7B05524DAA8}" type="presParOf" srcId="{194A8E6D-4392-4848-BAAC-71C4F831AFF8}" destId="{8ADB8EA3-D4C1-4C7B-929A-7FFD3E1432C4}" srcOrd="1" destOrd="0" presId="urn:microsoft.com/office/officeart/2018/5/layout/IconLeafLabelList"/>
    <dgm:cxn modelId="{3A4AE322-91CF-49EF-AB95-F54C4D363B85}" type="presParOf" srcId="{194A8E6D-4392-4848-BAAC-71C4F831AFF8}" destId="{4CC2CFE4-F7C6-42A0-9A7B-23910D1C35F4}" srcOrd="2" destOrd="0" presId="urn:microsoft.com/office/officeart/2018/5/layout/IconLeafLabelList"/>
    <dgm:cxn modelId="{9B5740A2-6069-47C9-B189-4CDE8B0C3C8E}" type="presParOf" srcId="{4CC2CFE4-F7C6-42A0-9A7B-23910D1C35F4}" destId="{7EBC25FC-9D37-407D-A1E6-690ABE1B2EA6}" srcOrd="0" destOrd="0" presId="urn:microsoft.com/office/officeart/2018/5/layout/IconLeafLabelList"/>
    <dgm:cxn modelId="{281FE494-9263-4F42-A3A0-4F4C0C6966CC}" type="presParOf" srcId="{4CC2CFE4-F7C6-42A0-9A7B-23910D1C35F4}" destId="{D4ADA585-31AD-4B6F-975F-33BC7F0EA1F1}" srcOrd="1" destOrd="0" presId="urn:microsoft.com/office/officeart/2018/5/layout/IconLeafLabelList"/>
    <dgm:cxn modelId="{73B36BA3-6080-401E-A553-42BCB82B59FA}" type="presParOf" srcId="{4CC2CFE4-F7C6-42A0-9A7B-23910D1C35F4}" destId="{5A247824-3F43-498F-8C14-97E09023A5A4}" srcOrd="2" destOrd="0" presId="urn:microsoft.com/office/officeart/2018/5/layout/IconLeafLabelList"/>
    <dgm:cxn modelId="{E8633B22-3FB8-45E4-8AFE-3140C77DE133}" type="presParOf" srcId="{4CC2CFE4-F7C6-42A0-9A7B-23910D1C35F4}" destId="{EA53FA0F-9BFA-4782-A46D-AD6C4052C76E}" srcOrd="3" destOrd="0" presId="urn:microsoft.com/office/officeart/2018/5/layout/IconLeafLabelList"/>
    <dgm:cxn modelId="{E5C46696-0942-4E3D-9AD7-0765EDCF3F6C}" type="presParOf" srcId="{194A8E6D-4392-4848-BAAC-71C4F831AFF8}" destId="{47FF6848-03F7-4FBA-97AE-5A6BD84052D4}" srcOrd="3" destOrd="0" presId="urn:microsoft.com/office/officeart/2018/5/layout/IconLeafLabelList"/>
    <dgm:cxn modelId="{1AA39206-78A0-4A6B-90C2-1C4200AA4934}" type="presParOf" srcId="{194A8E6D-4392-4848-BAAC-71C4F831AFF8}" destId="{1794E6F6-D0FF-4024-821B-052782A29AF7}" srcOrd="4" destOrd="0" presId="urn:microsoft.com/office/officeart/2018/5/layout/IconLeafLabelList"/>
    <dgm:cxn modelId="{E9ACBE3C-25C7-47CE-ACD5-D317ED8648B8}" type="presParOf" srcId="{1794E6F6-D0FF-4024-821B-052782A29AF7}" destId="{D9DBE7E1-6847-4F65-8C34-DAA84CCDE84A}" srcOrd="0" destOrd="0" presId="urn:microsoft.com/office/officeart/2018/5/layout/IconLeafLabelList"/>
    <dgm:cxn modelId="{4D2A08DF-E37C-4A54-A445-D544A548F141}" type="presParOf" srcId="{1794E6F6-D0FF-4024-821B-052782A29AF7}" destId="{6D986BF7-085D-4F1F-AD0B-E70ABD44FC7C}" srcOrd="1" destOrd="0" presId="urn:microsoft.com/office/officeart/2018/5/layout/IconLeafLabelList"/>
    <dgm:cxn modelId="{49B3BBC4-5E62-46F9-ACC2-DDB2308D1143}" type="presParOf" srcId="{1794E6F6-D0FF-4024-821B-052782A29AF7}" destId="{F1BF8E58-EF1C-4B85-810E-289DB30B7888}" srcOrd="2" destOrd="0" presId="urn:microsoft.com/office/officeart/2018/5/layout/IconLeafLabelList"/>
    <dgm:cxn modelId="{1062032D-5EAB-45BC-91D3-E81211816D73}" type="presParOf" srcId="{1794E6F6-D0FF-4024-821B-052782A29AF7}" destId="{9C9FE24A-F8A5-4DA5-A7CF-F1352EB0DC3B}" srcOrd="3" destOrd="0" presId="urn:microsoft.com/office/officeart/2018/5/layout/IconLeafLabelList"/>
    <dgm:cxn modelId="{86FFF310-C64C-475F-AA0A-C94AE6A30C64}" type="presParOf" srcId="{194A8E6D-4392-4848-BAAC-71C4F831AFF8}" destId="{DE802FC6-01C6-4E4B-985E-1F54A1074952}" srcOrd="5" destOrd="0" presId="urn:microsoft.com/office/officeart/2018/5/layout/IconLeafLabelList"/>
    <dgm:cxn modelId="{1A1CB50B-FCBB-4D5C-8932-F3E1D104036C}" type="presParOf" srcId="{194A8E6D-4392-4848-BAAC-71C4F831AFF8}" destId="{4805CBAD-907E-4FCC-997C-0A638B235255}" srcOrd="6" destOrd="0" presId="urn:microsoft.com/office/officeart/2018/5/layout/IconLeafLabelList"/>
    <dgm:cxn modelId="{64E777EB-1077-4BA3-9EA3-8AD4B96D858C}" type="presParOf" srcId="{4805CBAD-907E-4FCC-997C-0A638B235255}" destId="{2188D6A8-C3A0-473D-9148-56D503D85CC2}" srcOrd="0" destOrd="0" presId="urn:microsoft.com/office/officeart/2018/5/layout/IconLeafLabelList"/>
    <dgm:cxn modelId="{C4BDDCD9-8454-485C-B6A7-BAD502FE1CF6}" type="presParOf" srcId="{4805CBAD-907E-4FCC-997C-0A638B235255}" destId="{68B416A2-6A67-4C40-9119-E7FA6B9E150B}" srcOrd="1" destOrd="0" presId="urn:microsoft.com/office/officeart/2018/5/layout/IconLeafLabelList"/>
    <dgm:cxn modelId="{300E33E8-6370-4FF5-855C-D8FA5A0737A3}" type="presParOf" srcId="{4805CBAD-907E-4FCC-997C-0A638B235255}" destId="{3318D0FA-E47D-4792-A003-862DD187821A}" srcOrd="2" destOrd="0" presId="urn:microsoft.com/office/officeart/2018/5/layout/IconLeafLabelList"/>
    <dgm:cxn modelId="{ACEE1FD3-C2A4-4B85-B179-5BC03C173DB1}" type="presParOf" srcId="{4805CBAD-907E-4FCC-997C-0A638B235255}" destId="{AE41781D-365D-41B2-91EE-FC45B52AC9A7}" srcOrd="3" destOrd="0" presId="urn:microsoft.com/office/officeart/2018/5/layout/IconLeafLabelList"/>
    <dgm:cxn modelId="{B5251320-315C-415A-9E86-32ECA98017C4}" type="presParOf" srcId="{194A8E6D-4392-4848-BAAC-71C4F831AFF8}" destId="{084D036B-AAD5-489B-B8F1-065520FE5989}" srcOrd="7" destOrd="0" presId="urn:microsoft.com/office/officeart/2018/5/layout/IconLeafLabelList"/>
    <dgm:cxn modelId="{6AA6CBF4-2F40-4092-9D4A-ADF67274B650}" type="presParOf" srcId="{194A8E6D-4392-4848-BAAC-71C4F831AFF8}" destId="{23DEFE97-155E-4F93-B282-B11C2FC8492E}" srcOrd="8" destOrd="0" presId="urn:microsoft.com/office/officeart/2018/5/layout/IconLeafLabelList"/>
    <dgm:cxn modelId="{0598F7C5-0358-41E6-8DE3-47652D509C5F}" type="presParOf" srcId="{23DEFE97-155E-4F93-B282-B11C2FC8492E}" destId="{5DA83BBC-04B0-4535-B3B4-ADAB2F9F82FF}" srcOrd="0" destOrd="0" presId="urn:microsoft.com/office/officeart/2018/5/layout/IconLeafLabelList"/>
    <dgm:cxn modelId="{E8B13DBD-7585-4321-93C3-5EE53435984D}" type="presParOf" srcId="{23DEFE97-155E-4F93-B282-B11C2FC8492E}" destId="{F4206C1D-2A77-4185-9EB8-AB1FC3C20517}" srcOrd="1" destOrd="0" presId="urn:microsoft.com/office/officeart/2018/5/layout/IconLeafLabelList"/>
    <dgm:cxn modelId="{06F85E25-FA38-4BC5-8761-96221621181B}" type="presParOf" srcId="{23DEFE97-155E-4F93-B282-B11C2FC8492E}" destId="{6C0926F1-AED4-4A47-BA35-9F349B4EE730}" srcOrd="2" destOrd="0" presId="urn:microsoft.com/office/officeart/2018/5/layout/IconLeafLabelList"/>
    <dgm:cxn modelId="{0CEA53E6-2C23-4E2F-9C56-564D0BA0692C}" type="presParOf" srcId="{23DEFE97-155E-4F93-B282-B11C2FC8492E}" destId="{3AD47DB3-99DF-4865-ABA6-5F757EABA8B6}" srcOrd="3" destOrd="0" presId="urn:microsoft.com/office/officeart/2018/5/layout/IconLeafLabelList"/>
    <dgm:cxn modelId="{5883D544-F72D-47F1-AA2F-7F67A8A0790C}" type="presParOf" srcId="{194A8E6D-4392-4848-BAAC-71C4F831AFF8}" destId="{93103213-635A-4262-B07C-D8F0F346C395}" srcOrd="9" destOrd="0" presId="urn:microsoft.com/office/officeart/2018/5/layout/IconLeafLabelList"/>
    <dgm:cxn modelId="{8E1999D9-C8D2-45B6-914D-A69DA63CCFC2}" type="presParOf" srcId="{194A8E6D-4392-4848-BAAC-71C4F831AFF8}" destId="{9DC90544-A53E-4F64-8196-23AAE1F0959D}" srcOrd="10" destOrd="0" presId="urn:microsoft.com/office/officeart/2018/5/layout/IconLeafLabelList"/>
    <dgm:cxn modelId="{EC5F9F68-E683-4189-8634-033651239534}" type="presParOf" srcId="{9DC90544-A53E-4F64-8196-23AAE1F0959D}" destId="{5F58BA96-8549-48B2-A1FB-5DF10DD827FE}" srcOrd="0" destOrd="0" presId="urn:microsoft.com/office/officeart/2018/5/layout/IconLeafLabelList"/>
    <dgm:cxn modelId="{EC47841E-E3DE-40A9-B34E-CAD79027B65A}" type="presParOf" srcId="{9DC90544-A53E-4F64-8196-23AAE1F0959D}" destId="{C34D8556-03EE-4A51-B2DB-897732D417D9}" srcOrd="1" destOrd="0" presId="urn:microsoft.com/office/officeart/2018/5/layout/IconLeafLabelList"/>
    <dgm:cxn modelId="{CE4F22C3-2471-4601-843B-574EC66E06F8}" type="presParOf" srcId="{9DC90544-A53E-4F64-8196-23AAE1F0959D}" destId="{D78A7E24-B51F-4849-B396-74AD05F69EEC}" srcOrd="2" destOrd="0" presId="urn:microsoft.com/office/officeart/2018/5/layout/IconLeafLabelList"/>
    <dgm:cxn modelId="{A201172A-13CE-478E-9859-24A6D16F4A46}" type="presParOf" srcId="{9DC90544-A53E-4F64-8196-23AAE1F0959D}" destId="{03190E0F-4494-4BA9-B6FE-6B4CEECDB5DC}" srcOrd="3" destOrd="0" presId="urn:microsoft.com/office/officeart/2018/5/layout/IconLeafLabelList"/>
    <dgm:cxn modelId="{B55ACD47-AA75-4E5F-BB11-E1CB43844A2B}" type="presParOf" srcId="{194A8E6D-4392-4848-BAAC-71C4F831AFF8}" destId="{A39AAE44-EEA0-41F0-8045-54C4E52B0F48}" srcOrd="11" destOrd="0" presId="urn:microsoft.com/office/officeart/2018/5/layout/IconLeafLabelList"/>
    <dgm:cxn modelId="{190AAF04-97DC-479F-BCF7-54F63A9A5B11}" type="presParOf" srcId="{194A8E6D-4392-4848-BAAC-71C4F831AFF8}" destId="{04666DBC-CBDE-4638-9170-1B1EF96E01BB}" srcOrd="12" destOrd="0" presId="urn:microsoft.com/office/officeart/2018/5/layout/IconLeafLabelList"/>
    <dgm:cxn modelId="{7005613E-CF93-47B4-9B1E-24C8B4AF292E}" type="presParOf" srcId="{04666DBC-CBDE-4638-9170-1B1EF96E01BB}" destId="{069AD5B7-6F87-4C07-90C4-EA62C6ABB0C9}" srcOrd="0" destOrd="0" presId="urn:microsoft.com/office/officeart/2018/5/layout/IconLeafLabelList"/>
    <dgm:cxn modelId="{B7564001-CDD9-45DA-9F04-7BCCEDB1F33D}" type="presParOf" srcId="{04666DBC-CBDE-4638-9170-1B1EF96E01BB}" destId="{BBDF9B19-5BF8-49E7-98DC-F188F715B663}" srcOrd="1" destOrd="0" presId="urn:microsoft.com/office/officeart/2018/5/layout/IconLeafLabelList"/>
    <dgm:cxn modelId="{3C38C9D7-AE37-4506-8D88-B80D9A81C888}" type="presParOf" srcId="{04666DBC-CBDE-4638-9170-1B1EF96E01BB}" destId="{E9AEF1B7-50FE-43DC-9709-FEA212C61847}" srcOrd="2" destOrd="0" presId="urn:microsoft.com/office/officeart/2018/5/layout/IconLeafLabelList"/>
    <dgm:cxn modelId="{67D6A077-AE1C-40E9-B317-2B2505279DA2}" type="presParOf" srcId="{04666DBC-CBDE-4638-9170-1B1EF96E01BB}" destId="{D56C494E-CD9D-48D9-B211-F787B2135C3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AD961DD-CDF8-4C8C-AD4D-D0A1404DC19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5303717-E031-4C74-AFC5-14C3736DAC06}">
      <dgm:prSet/>
      <dgm:spPr/>
      <dgm:t>
        <a:bodyPr/>
        <a:lstStyle/>
        <a:p>
          <a:pPr>
            <a:lnSpc>
              <a:spcPct val="100000"/>
            </a:lnSpc>
          </a:pPr>
          <a:r>
            <a:rPr lang="en-US"/>
            <a:t>• Dropout</a:t>
          </a:r>
        </a:p>
      </dgm:t>
    </dgm:pt>
    <dgm:pt modelId="{9E75B948-A17F-4F32-BA3F-4F3A66A696C0}" type="parTrans" cxnId="{0146BF61-1251-4B75-B7AA-8A48730788D6}">
      <dgm:prSet/>
      <dgm:spPr/>
      <dgm:t>
        <a:bodyPr/>
        <a:lstStyle/>
        <a:p>
          <a:endParaRPr lang="en-US"/>
        </a:p>
      </dgm:t>
    </dgm:pt>
    <dgm:pt modelId="{06D032D7-8FA1-4B2A-A06E-AD6DEF1A1348}" type="sibTrans" cxnId="{0146BF61-1251-4B75-B7AA-8A48730788D6}">
      <dgm:prSet/>
      <dgm:spPr/>
      <dgm:t>
        <a:bodyPr/>
        <a:lstStyle/>
        <a:p>
          <a:endParaRPr lang="en-US"/>
        </a:p>
      </dgm:t>
    </dgm:pt>
    <dgm:pt modelId="{EA67F5DC-2E7C-4561-97DC-3A6B1CC705CF}">
      <dgm:prSet/>
      <dgm:spPr/>
      <dgm:t>
        <a:bodyPr/>
        <a:lstStyle/>
        <a:p>
          <a:pPr>
            <a:lnSpc>
              <a:spcPct val="100000"/>
            </a:lnSpc>
          </a:pPr>
          <a:r>
            <a:rPr lang="en-US"/>
            <a:t>• Early stopping</a:t>
          </a:r>
        </a:p>
      </dgm:t>
    </dgm:pt>
    <dgm:pt modelId="{5647441B-6A69-4DC3-BDB4-860A1D33018C}" type="parTrans" cxnId="{2EC8F190-828A-4077-AE8D-F9FB0526B759}">
      <dgm:prSet/>
      <dgm:spPr/>
      <dgm:t>
        <a:bodyPr/>
        <a:lstStyle/>
        <a:p>
          <a:endParaRPr lang="en-US"/>
        </a:p>
      </dgm:t>
    </dgm:pt>
    <dgm:pt modelId="{5FDB5746-CD9A-4DD4-89AE-B12A3E97CDE5}" type="sibTrans" cxnId="{2EC8F190-828A-4077-AE8D-F9FB0526B759}">
      <dgm:prSet/>
      <dgm:spPr/>
      <dgm:t>
        <a:bodyPr/>
        <a:lstStyle/>
        <a:p>
          <a:endParaRPr lang="en-US"/>
        </a:p>
      </dgm:t>
    </dgm:pt>
    <dgm:pt modelId="{3258DDBE-FA94-43B4-AD18-18785004ED67}">
      <dgm:prSet/>
      <dgm:spPr/>
      <dgm:t>
        <a:bodyPr/>
        <a:lstStyle/>
        <a:p>
          <a:pPr>
            <a:lnSpc>
              <a:spcPct val="100000"/>
            </a:lnSpc>
          </a:pPr>
          <a:r>
            <a:rPr lang="en-US"/>
            <a:t>• Regularization</a:t>
          </a:r>
        </a:p>
      </dgm:t>
    </dgm:pt>
    <dgm:pt modelId="{71DC87FC-8A62-4944-90B1-740E22A351C4}" type="parTrans" cxnId="{216856FE-E2E4-4C07-9910-3F3F306D626D}">
      <dgm:prSet/>
      <dgm:spPr/>
      <dgm:t>
        <a:bodyPr/>
        <a:lstStyle/>
        <a:p>
          <a:endParaRPr lang="en-US"/>
        </a:p>
      </dgm:t>
    </dgm:pt>
    <dgm:pt modelId="{330B3988-306B-4A66-B464-5AABDCDE8559}" type="sibTrans" cxnId="{216856FE-E2E4-4C07-9910-3F3F306D626D}">
      <dgm:prSet/>
      <dgm:spPr/>
      <dgm:t>
        <a:bodyPr/>
        <a:lstStyle/>
        <a:p>
          <a:endParaRPr lang="en-US"/>
        </a:p>
      </dgm:t>
    </dgm:pt>
    <dgm:pt modelId="{62BDFE43-A6BC-4600-B974-82759EFF3026}">
      <dgm:prSet/>
      <dgm:spPr/>
      <dgm:t>
        <a:bodyPr/>
        <a:lstStyle/>
        <a:p>
          <a:pPr>
            <a:lnSpc>
              <a:spcPct val="100000"/>
            </a:lnSpc>
          </a:pPr>
          <a:r>
            <a:rPr lang="en-US"/>
            <a:t>Monitor training vs. validation loss.</a:t>
          </a:r>
        </a:p>
      </dgm:t>
    </dgm:pt>
    <dgm:pt modelId="{5EFC8E91-FD62-464E-AE50-F584EB8E094F}" type="parTrans" cxnId="{B6405F6E-52C3-4D62-805A-D1FEA1EC64BE}">
      <dgm:prSet/>
      <dgm:spPr/>
      <dgm:t>
        <a:bodyPr/>
        <a:lstStyle/>
        <a:p>
          <a:endParaRPr lang="en-US"/>
        </a:p>
      </dgm:t>
    </dgm:pt>
    <dgm:pt modelId="{516EF263-D544-442E-9269-81BC57219A57}" type="sibTrans" cxnId="{B6405F6E-52C3-4D62-805A-D1FEA1EC64BE}">
      <dgm:prSet/>
      <dgm:spPr/>
      <dgm:t>
        <a:bodyPr/>
        <a:lstStyle/>
        <a:p>
          <a:endParaRPr lang="en-US"/>
        </a:p>
      </dgm:t>
    </dgm:pt>
    <dgm:pt modelId="{032F56B6-9E1F-4B7B-AB01-FB1C6D3DF10E}" type="pres">
      <dgm:prSet presAssocID="{8AD961DD-CDF8-4C8C-AD4D-D0A1404DC19E}" presName="root" presStyleCnt="0">
        <dgm:presLayoutVars>
          <dgm:dir/>
          <dgm:resizeHandles val="exact"/>
        </dgm:presLayoutVars>
      </dgm:prSet>
      <dgm:spPr/>
    </dgm:pt>
    <dgm:pt modelId="{2FB3DF8A-D817-4243-BC84-B685B140FD16}" type="pres">
      <dgm:prSet presAssocID="{F5303717-E031-4C74-AFC5-14C3736DAC06}" presName="compNode" presStyleCnt="0"/>
      <dgm:spPr/>
    </dgm:pt>
    <dgm:pt modelId="{33F50078-AFCD-492B-861E-EEDC93FB2B48}" type="pres">
      <dgm:prSet presAssocID="{F5303717-E031-4C74-AFC5-14C3736DAC06}" presName="bgRect" presStyleLbl="bgShp" presStyleIdx="0" presStyleCnt="4"/>
      <dgm:spPr/>
    </dgm:pt>
    <dgm:pt modelId="{6FFACFC5-A7C7-41E6-BE77-9CB3650D9854}" type="pres">
      <dgm:prSet presAssocID="{F5303717-E031-4C74-AFC5-14C3736DAC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ter"/>
        </a:ext>
      </dgm:extLst>
    </dgm:pt>
    <dgm:pt modelId="{FF37C4EB-9DB9-4B02-83FD-E6E09048AFAF}" type="pres">
      <dgm:prSet presAssocID="{F5303717-E031-4C74-AFC5-14C3736DAC06}" presName="spaceRect" presStyleCnt="0"/>
      <dgm:spPr/>
    </dgm:pt>
    <dgm:pt modelId="{02A7F0F0-02F5-4489-AEB4-E37D4A1B9350}" type="pres">
      <dgm:prSet presAssocID="{F5303717-E031-4C74-AFC5-14C3736DAC06}" presName="parTx" presStyleLbl="revTx" presStyleIdx="0" presStyleCnt="4">
        <dgm:presLayoutVars>
          <dgm:chMax val="0"/>
          <dgm:chPref val="0"/>
        </dgm:presLayoutVars>
      </dgm:prSet>
      <dgm:spPr/>
    </dgm:pt>
    <dgm:pt modelId="{1DA7CDCE-D960-4C1D-A471-60FB24EE5889}" type="pres">
      <dgm:prSet presAssocID="{06D032D7-8FA1-4B2A-A06E-AD6DEF1A1348}" presName="sibTrans" presStyleCnt="0"/>
      <dgm:spPr/>
    </dgm:pt>
    <dgm:pt modelId="{E2A95B47-F4FD-4DF4-8591-B5F644BAC30C}" type="pres">
      <dgm:prSet presAssocID="{EA67F5DC-2E7C-4561-97DC-3A6B1CC705CF}" presName="compNode" presStyleCnt="0"/>
      <dgm:spPr/>
    </dgm:pt>
    <dgm:pt modelId="{76BFBE5B-96E9-470B-B6D0-9C4000C6E57D}" type="pres">
      <dgm:prSet presAssocID="{EA67F5DC-2E7C-4561-97DC-3A6B1CC705CF}" presName="bgRect" presStyleLbl="bgShp" presStyleIdx="1" presStyleCnt="4"/>
      <dgm:spPr/>
    </dgm:pt>
    <dgm:pt modelId="{2E44D057-3D9F-4278-98FC-9826DC7ABA87}" type="pres">
      <dgm:prSet presAssocID="{EA67F5DC-2E7C-4561-97DC-3A6B1CC705C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 Sign"/>
        </a:ext>
      </dgm:extLst>
    </dgm:pt>
    <dgm:pt modelId="{40123A80-5E0C-49E4-B522-35CB1BA8802C}" type="pres">
      <dgm:prSet presAssocID="{EA67F5DC-2E7C-4561-97DC-3A6B1CC705CF}" presName="spaceRect" presStyleCnt="0"/>
      <dgm:spPr/>
    </dgm:pt>
    <dgm:pt modelId="{A88EFC60-F97D-49D3-A186-961DAEC08EED}" type="pres">
      <dgm:prSet presAssocID="{EA67F5DC-2E7C-4561-97DC-3A6B1CC705CF}" presName="parTx" presStyleLbl="revTx" presStyleIdx="1" presStyleCnt="4">
        <dgm:presLayoutVars>
          <dgm:chMax val="0"/>
          <dgm:chPref val="0"/>
        </dgm:presLayoutVars>
      </dgm:prSet>
      <dgm:spPr/>
    </dgm:pt>
    <dgm:pt modelId="{3FE59E65-A983-4FB2-929E-803A4D2B4463}" type="pres">
      <dgm:prSet presAssocID="{5FDB5746-CD9A-4DD4-89AE-B12A3E97CDE5}" presName="sibTrans" presStyleCnt="0"/>
      <dgm:spPr/>
    </dgm:pt>
    <dgm:pt modelId="{CF375858-B3A4-4A86-9EC6-66D02F87D77F}" type="pres">
      <dgm:prSet presAssocID="{3258DDBE-FA94-43B4-AD18-18785004ED67}" presName="compNode" presStyleCnt="0"/>
      <dgm:spPr/>
    </dgm:pt>
    <dgm:pt modelId="{97B8F222-7F32-4D48-8186-FB4747F9565D}" type="pres">
      <dgm:prSet presAssocID="{3258DDBE-FA94-43B4-AD18-18785004ED67}" presName="bgRect" presStyleLbl="bgShp" presStyleIdx="2" presStyleCnt="4"/>
      <dgm:spPr/>
    </dgm:pt>
    <dgm:pt modelId="{E96B4FC6-8E64-4C7F-ABF9-DCC57B1B12E7}" type="pres">
      <dgm:prSet presAssocID="{3258DDBE-FA94-43B4-AD18-18785004ED6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B63AC9A8-C372-449B-90FD-C0D19D3B8592}" type="pres">
      <dgm:prSet presAssocID="{3258DDBE-FA94-43B4-AD18-18785004ED67}" presName="spaceRect" presStyleCnt="0"/>
      <dgm:spPr/>
    </dgm:pt>
    <dgm:pt modelId="{339E1D6A-E1CF-4702-92E9-A9DB64D85BB4}" type="pres">
      <dgm:prSet presAssocID="{3258DDBE-FA94-43B4-AD18-18785004ED67}" presName="parTx" presStyleLbl="revTx" presStyleIdx="2" presStyleCnt="4">
        <dgm:presLayoutVars>
          <dgm:chMax val="0"/>
          <dgm:chPref val="0"/>
        </dgm:presLayoutVars>
      </dgm:prSet>
      <dgm:spPr/>
    </dgm:pt>
    <dgm:pt modelId="{E6E4B855-7B02-4E20-98B0-A2AF89020572}" type="pres">
      <dgm:prSet presAssocID="{330B3988-306B-4A66-B464-5AABDCDE8559}" presName="sibTrans" presStyleCnt="0"/>
      <dgm:spPr/>
    </dgm:pt>
    <dgm:pt modelId="{2727C042-EE33-4EE1-862B-BDACF2AC69F8}" type="pres">
      <dgm:prSet presAssocID="{62BDFE43-A6BC-4600-B974-82759EFF3026}" presName="compNode" presStyleCnt="0"/>
      <dgm:spPr/>
    </dgm:pt>
    <dgm:pt modelId="{B9A7C0A0-94D3-4532-A265-9D695C6E49F6}" type="pres">
      <dgm:prSet presAssocID="{62BDFE43-A6BC-4600-B974-82759EFF3026}" presName="bgRect" presStyleLbl="bgShp" presStyleIdx="3" presStyleCnt="4"/>
      <dgm:spPr/>
    </dgm:pt>
    <dgm:pt modelId="{4A572499-41E8-40D6-BB01-94C007B0DAFD}" type="pres">
      <dgm:prSet presAssocID="{62BDFE43-A6BC-4600-B974-82759EFF302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FBFE8111-6965-4035-8057-ABFF885FB0C0}" type="pres">
      <dgm:prSet presAssocID="{62BDFE43-A6BC-4600-B974-82759EFF3026}" presName="spaceRect" presStyleCnt="0"/>
      <dgm:spPr/>
    </dgm:pt>
    <dgm:pt modelId="{7BD9B9DB-90BB-4A3B-91E7-121ED7D2E90E}" type="pres">
      <dgm:prSet presAssocID="{62BDFE43-A6BC-4600-B974-82759EFF3026}" presName="parTx" presStyleLbl="revTx" presStyleIdx="3" presStyleCnt="4">
        <dgm:presLayoutVars>
          <dgm:chMax val="0"/>
          <dgm:chPref val="0"/>
        </dgm:presLayoutVars>
      </dgm:prSet>
      <dgm:spPr/>
    </dgm:pt>
  </dgm:ptLst>
  <dgm:cxnLst>
    <dgm:cxn modelId="{AC6A4860-CC7A-4A32-BE01-DC52AE74DF76}" type="presOf" srcId="{3258DDBE-FA94-43B4-AD18-18785004ED67}" destId="{339E1D6A-E1CF-4702-92E9-A9DB64D85BB4}" srcOrd="0" destOrd="0" presId="urn:microsoft.com/office/officeart/2018/2/layout/IconVerticalSolidList"/>
    <dgm:cxn modelId="{0146BF61-1251-4B75-B7AA-8A48730788D6}" srcId="{8AD961DD-CDF8-4C8C-AD4D-D0A1404DC19E}" destId="{F5303717-E031-4C74-AFC5-14C3736DAC06}" srcOrd="0" destOrd="0" parTransId="{9E75B948-A17F-4F32-BA3F-4F3A66A696C0}" sibTransId="{06D032D7-8FA1-4B2A-A06E-AD6DEF1A1348}"/>
    <dgm:cxn modelId="{2F61DD68-7576-4F48-B545-1AB73EA501DD}" type="presOf" srcId="{F5303717-E031-4C74-AFC5-14C3736DAC06}" destId="{02A7F0F0-02F5-4489-AEB4-E37D4A1B9350}" srcOrd="0" destOrd="0" presId="urn:microsoft.com/office/officeart/2018/2/layout/IconVerticalSolidList"/>
    <dgm:cxn modelId="{B6405F6E-52C3-4D62-805A-D1FEA1EC64BE}" srcId="{8AD961DD-CDF8-4C8C-AD4D-D0A1404DC19E}" destId="{62BDFE43-A6BC-4600-B974-82759EFF3026}" srcOrd="3" destOrd="0" parTransId="{5EFC8E91-FD62-464E-AE50-F584EB8E094F}" sibTransId="{516EF263-D544-442E-9269-81BC57219A57}"/>
    <dgm:cxn modelId="{2EC8F190-828A-4077-AE8D-F9FB0526B759}" srcId="{8AD961DD-CDF8-4C8C-AD4D-D0A1404DC19E}" destId="{EA67F5DC-2E7C-4561-97DC-3A6B1CC705CF}" srcOrd="1" destOrd="0" parTransId="{5647441B-6A69-4DC3-BDB4-860A1D33018C}" sibTransId="{5FDB5746-CD9A-4DD4-89AE-B12A3E97CDE5}"/>
    <dgm:cxn modelId="{E1889DC4-5258-47E3-8E1A-7309845F5F59}" type="presOf" srcId="{EA67F5DC-2E7C-4561-97DC-3A6B1CC705CF}" destId="{A88EFC60-F97D-49D3-A186-961DAEC08EED}" srcOrd="0" destOrd="0" presId="urn:microsoft.com/office/officeart/2018/2/layout/IconVerticalSolidList"/>
    <dgm:cxn modelId="{F85258D1-8D07-43CA-B697-ABB767060741}" type="presOf" srcId="{62BDFE43-A6BC-4600-B974-82759EFF3026}" destId="{7BD9B9DB-90BB-4A3B-91E7-121ED7D2E90E}" srcOrd="0" destOrd="0" presId="urn:microsoft.com/office/officeart/2018/2/layout/IconVerticalSolidList"/>
    <dgm:cxn modelId="{DFB4BBD6-9D78-4152-AF39-E058C2C6F953}" type="presOf" srcId="{8AD961DD-CDF8-4C8C-AD4D-D0A1404DC19E}" destId="{032F56B6-9E1F-4B7B-AB01-FB1C6D3DF10E}" srcOrd="0" destOrd="0" presId="urn:microsoft.com/office/officeart/2018/2/layout/IconVerticalSolidList"/>
    <dgm:cxn modelId="{216856FE-E2E4-4C07-9910-3F3F306D626D}" srcId="{8AD961DD-CDF8-4C8C-AD4D-D0A1404DC19E}" destId="{3258DDBE-FA94-43B4-AD18-18785004ED67}" srcOrd="2" destOrd="0" parTransId="{71DC87FC-8A62-4944-90B1-740E22A351C4}" sibTransId="{330B3988-306B-4A66-B464-5AABDCDE8559}"/>
    <dgm:cxn modelId="{C4B44003-BDF1-4427-B55F-0D57BE9777A5}" type="presParOf" srcId="{032F56B6-9E1F-4B7B-AB01-FB1C6D3DF10E}" destId="{2FB3DF8A-D817-4243-BC84-B685B140FD16}" srcOrd="0" destOrd="0" presId="urn:microsoft.com/office/officeart/2018/2/layout/IconVerticalSolidList"/>
    <dgm:cxn modelId="{AAADBE1F-1E2D-46A5-8AFA-9B81DE98FC4F}" type="presParOf" srcId="{2FB3DF8A-D817-4243-BC84-B685B140FD16}" destId="{33F50078-AFCD-492B-861E-EEDC93FB2B48}" srcOrd="0" destOrd="0" presId="urn:microsoft.com/office/officeart/2018/2/layout/IconVerticalSolidList"/>
    <dgm:cxn modelId="{668BD366-EBBE-4B9E-8509-7FCBC4C63260}" type="presParOf" srcId="{2FB3DF8A-D817-4243-BC84-B685B140FD16}" destId="{6FFACFC5-A7C7-41E6-BE77-9CB3650D9854}" srcOrd="1" destOrd="0" presId="urn:microsoft.com/office/officeart/2018/2/layout/IconVerticalSolidList"/>
    <dgm:cxn modelId="{38B75CD0-6F38-4CC9-955D-13FE3BBC3E5A}" type="presParOf" srcId="{2FB3DF8A-D817-4243-BC84-B685B140FD16}" destId="{FF37C4EB-9DB9-4B02-83FD-E6E09048AFAF}" srcOrd="2" destOrd="0" presId="urn:microsoft.com/office/officeart/2018/2/layout/IconVerticalSolidList"/>
    <dgm:cxn modelId="{F4CDF329-E85D-4C9D-8645-0B8018E8EA84}" type="presParOf" srcId="{2FB3DF8A-D817-4243-BC84-B685B140FD16}" destId="{02A7F0F0-02F5-4489-AEB4-E37D4A1B9350}" srcOrd="3" destOrd="0" presId="urn:microsoft.com/office/officeart/2018/2/layout/IconVerticalSolidList"/>
    <dgm:cxn modelId="{F4593C3D-4651-4ED8-BB5F-870DE0E5CC23}" type="presParOf" srcId="{032F56B6-9E1F-4B7B-AB01-FB1C6D3DF10E}" destId="{1DA7CDCE-D960-4C1D-A471-60FB24EE5889}" srcOrd="1" destOrd="0" presId="urn:microsoft.com/office/officeart/2018/2/layout/IconVerticalSolidList"/>
    <dgm:cxn modelId="{C317F655-0B62-4BEA-A9B1-9E632D427BF3}" type="presParOf" srcId="{032F56B6-9E1F-4B7B-AB01-FB1C6D3DF10E}" destId="{E2A95B47-F4FD-4DF4-8591-B5F644BAC30C}" srcOrd="2" destOrd="0" presId="urn:microsoft.com/office/officeart/2018/2/layout/IconVerticalSolidList"/>
    <dgm:cxn modelId="{E3491804-DB62-4B03-B9D3-0EEE64E235C9}" type="presParOf" srcId="{E2A95B47-F4FD-4DF4-8591-B5F644BAC30C}" destId="{76BFBE5B-96E9-470B-B6D0-9C4000C6E57D}" srcOrd="0" destOrd="0" presId="urn:microsoft.com/office/officeart/2018/2/layout/IconVerticalSolidList"/>
    <dgm:cxn modelId="{CE34B64C-8DAD-431B-92F7-CA785246F920}" type="presParOf" srcId="{E2A95B47-F4FD-4DF4-8591-B5F644BAC30C}" destId="{2E44D057-3D9F-4278-98FC-9826DC7ABA87}" srcOrd="1" destOrd="0" presId="urn:microsoft.com/office/officeart/2018/2/layout/IconVerticalSolidList"/>
    <dgm:cxn modelId="{32655E74-188C-4E37-88AB-45962A6B9607}" type="presParOf" srcId="{E2A95B47-F4FD-4DF4-8591-B5F644BAC30C}" destId="{40123A80-5E0C-49E4-B522-35CB1BA8802C}" srcOrd="2" destOrd="0" presId="urn:microsoft.com/office/officeart/2018/2/layout/IconVerticalSolidList"/>
    <dgm:cxn modelId="{06C4B560-CAFB-46A0-A965-576400BB8490}" type="presParOf" srcId="{E2A95B47-F4FD-4DF4-8591-B5F644BAC30C}" destId="{A88EFC60-F97D-49D3-A186-961DAEC08EED}" srcOrd="3" destOrd="0" presId="urn:microsoft.com/office/officeart/2018/2/layout/IconVerticalSolidList"/>
    <dgm:cxn modelId="{2397473C-720F-4534-B7B9-9752938D54CB}" type="presParOf" srcId="{032F56B6-9E1F-4B7B-AB01-FB1C6D3DF10E}" destId="{3FE59E65-A983-4FB2-929E-803A4D2B4463}" srcOrd="3" destOrd="0" presId="urn:microsoft.com/office/officeart/2018/2/layout/IconVerticalSolidList"/>
    <dgm:cxn modelId="{545900F4-8AB9-4343-8D0F-8AD44B0D024F}" type="presParOf" srcId="{032F56B6-9E1F-4B7B-AB01-FB1C6D3DF10E}" destId="{CF375858-B3A4-4A86-9EC6-66D02F87D77F}" srcOrd="4" destOrd="0" presId="urn:microsoft.com/office/officeart/2018/2/layout/IconVerticalSolidList"/>
    <dgm:cxn modelId="{EA7E5239-DE01-4394-A0D1-3D6722477E54}" type="presParOf" srcId="{CF375858-B3A4-4A86-9EC6-66D02F87D77F}" destId="{97B8F222-7F32-4D48-8186-FB4747F9565D}" srcOrd="0" destOrd="0" presId="urn:microsoft.com/office/officeart/2018/2/layout/IconVerticalSolidList"/>
    <dgm:cxn modelId="{74931C00-0AB3-4E5A-95FE-DDD3FB0E57B8}" type="presParOf" srcId="{CF375858-B3A4-4A86-9EC6-66D02F87D77F}" destId="{E96B4FC6-8E64-4C7F-ABF9-DCC57B1B12E7}" srcOrd="1" destOrd="0" presId="urn:microsoft.com/office/officeart/2018/2/layout/IconVerticalSolidList"/>
    <dgm:cxn modelId="{F81B3F25-0F0D-47DC-AC69-3D359A3CBEB3}" type="presParOf" srcId="{CF375858-B3A4-4A86-9EC6-66D02F87D77F}" destId="{B63AC9A8-C372-449B-90FD-C0D19D3B8592}" srcOrd="2" destOrd="0" presId="urn:microsoft.com/office/officeart/2018/2/layout/IconVerticalSolidList"/>
    <dgm:cxn modelId="{8ADC1C77-478A-4324-83AE-CEB239D44D01}" type="presParOf" srcId="{CF375858-B3A4-4A86-9EC6-66D02F87D77F}" destId="{339E1D6A-E1CF-4702-92E9-A9DB64D85BB4}" srcOrd="3" destOrd="0" presId="urn:microsoft.com/office/officeart/2018/2/layout/IconVerticalSolidList"/>
    <dgm:cxn modelId="{E974FEEB-2FA3-456B-9AC5-C90CE200BDBD}" type="presParOf" srcId="{032F56B6-9E1F-4B7B-AB01-FB1C6D3DF10E}" destId="{E6E4B855-7B02-4E20-98B0-A2AF89020572}" srcOrd="5" destOrd="0" presId="urn:microsoft.com/office/officeart/2018/2/layout/IconVerticalSolidList"/>
    <dgm:cxn modelId="{789C55D3-2879-4FFE-A9E5-E376E04056E4}" type="presParOf" srcId="{032F56B6-9E1F-4B7B-AB01-FB1C6D3DF10E}" destId="{2727C042-EE33-4EE1-862B-BDACF2AC69F8}" srcOrd="6" destOrd="0" presId="urn:microsoft.com/office/officeart/2018/2/layout/IconVerticalSolidList"/>
    <dgm:cxn modelId="{32CBA1BF-138F-4738-94BB-D2E4E13DA6AD}" type="presParOf" srcId="{2727C042-EE33-4EE1-862B-BDACF2AC69F8}" destId="{B9A7C0A0-94D3-4532-A265-9D695C6E49F6}" srcOrd="0" destOrd="0" presId="urn:microsoft.com/office/officeart/2018/2/layout/IconVerticalSolidList"/>
    <dgm:cxn modelId="{7BC674A3-978E-44D5-82BF-C16C7AE470CB}" type="presParOf" srcId="{2727C042-EE33-4EE1-862B-BDACF2AC69F8}" destId="{4A572499-41E8-40D6-BB01-94C007B0DAFD}" srcOrd="1" destOrd="0" presId="urn:microsoft.com/office/officeart/2018/2/layout/IconVerticalSolidList"/>
    <dgm:cxn modelId="{8340D566-8CF8-4211-8DE3-22B9A800C1B0}" type="presParOf" srcId="{2727C042-EE33-4EE1-862B-BDACF2AC69F8}" destId="{FBFE8111-6965-4035-8057-ABFF885FB0C0}" srcOrd="2" destOrd="0" presId="urn:microsoft.com/office/officeart/2018/2/layout/IconVerticalSolidList"/>
    <dgm:cxn modelId="{016B6027-0B4B-4311-9E77-FE36A7EB40A8}" type="presParOf" srcId="{2727C042-EE33-4EE1-862B-BDACF2AC69F8}" destId="{7BD9B9DB-90BB-4A3B-91E7-121ED7D2E90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794038B-A55C-4AAE-9194-AA4C611EA4D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3187E1E-39F4-4DBD-A1A7-312CF3C6D53B}">
      <dgm:prSet/>
      <dgm:spPr/>
      <dgm:t>
        <a:bodyPr/>
        <a:lstStyle/>
        <a:p>
          <a:pPr>
            <a:lnSpc>
              <a:spcPct val="100000"/>
            </a:lnSpc>
          </a:pPr>
          <a:r>
            <a:rPr lang="en-US"/>
            <a:t>Tools: SHAP, LIME</a:t>
          </a:r>
        </a:p>
      </dgm:t>
    </dgm:pt>
    <dgm:pt modelId="{9CE83F9C-C825-44B1-9870-C7B618A4E6CB}" type="parTrans" cxnId="{A7E05893-21A1-45DA-82E8-7D1A374C3BC5}">
      <dgm:prSet/>
      <dgm:spPr/>
      <dgm:t>
        <a:bodyPr/>
        <a:lstStyle/>
        <a:p>
          <a:endParaRPr lang="en-US"/>
        </a:p>
      </dgm:t>
    </dgm:pt>
    <dgm:pt modelId="{87A0437E-434B-4B86-B8CB-E98DC9BA1B72}" type="sibTrans" cxnId="{A7E05893-21A1-45DA-82E8-7D1A374C3BC5}">
      <dgm:prSet/>
      <dgm:spPr/>
      <dgm:t>
        <a:bodyPr/>
        <a:lstStyle/>
        <a:p>
          <a:endParaRPr lang="en-US"/>
        </a:p>
      </dgm:t>
    </dgm:pt>
    <dgm:pt modelId="{FA44EFF8-54C7-453C-A220-A82A55478A76}">
      <dgm:prSet/>
      <dgm:spPr/>
      <dgm:t>
        <a:bodyPr/>
        <a:lstStyle/>
        <a:p>
          <a:pPr>
            <a:lnSpc>
              <a:spcPct val="100000"/>
            </a:lnSpc>
          </a:pPr>
          <a:r>
            <a:rPr lang="en-US"/>
            <a:t>Topics: Fairness, bias, accountability</a:t>
          </a:r>
        </a:p>
      </dgm:t>
    </dgm:pt>
    <dgm:pt modelId="{9241DB67-EC5D-41DA-A9C0-99680F71DB0A}" type="parTrans" cxnId="{A76A54CD-A2AF-44A5-99F9-E60D13CD8A3B}">
      <dgm:prSet/>
      <dgm:spPr/>
      <dgm:t>
        <a:bodyPr/>
        <a:lstStyle/>
        <a:p>
          <a:endParaRPr lang="en-US"/>
        </a:p>
      </dgm:t>
    </dgm:pt>
    <dgm:pt modelId="{AF9E118E-1C6D-4B8F-9AE3-D85E0B175BC1}" type="sibTrans" cxnId="{A76A54CD-A2AF-44A5-99F9-E60D13CD8A3B}">
      <dgm:prSet/>
      <dgm:spPr/>
      <dgm:t>
        <a:bodyPr/>
        <a:lstStyle/>
        <a:p>
          <a:endParaRPr lang="en-US"/>
        </a:p>
      </dgm:t>
    </dgm:pt>
    <dgm:pt modelId="{BEEDE7FD-41FD-44D4-8220-DC124D28BC33}">
      <dgm:prSet/>
      <dgm:spPr/>
      <dgm:t>
        <a:bodyPr/>
        <a:lstStyle/>
        <a:p>
          <a:pPr>
            <a:lnSpc>
              <a:spcPct val="100000"/>
            </a:lnSpc>
          </a:pPr>
          <a:r>
            <a:rPr lang="en-US"/>
            <a:t>Promote responsible AI.</a:t>
          </a:r>
        </a:p>
      </dgm:t>
    </dgm:pt>
    <dgm:pt modelId="{41936176-89BA-4A4A-9973-61A82FEB1E76}" type="parTrans" cxnId="{3E991E09-7522-48BC-9AE6-45AD322EAD0A}">
      <dgm:prSet/>
      <dgm:spPr/>
      <dgm:t>
        <a:bodyPr/>
        <a:lstStyle/>
        <a:p>
          <a:endParaRPr lang="en-US"/>
        </a:p>
      </dgm:t>
    </dgm:pt>
    <dgm:pt modelId="{9DA49514-058B-4703-93A1-FC58DF726EA6}" type="sibTrans" cxnId="{3E991E09-7522-48BC-9AE6-45AD322EAD0A}">
      <dgm:prSet/>
      <dgm:spPr/>
      <dgm:t>
        <a:bodyPr/>
        <a:lstStyle/>
        <a:p>
          <a:endParaRPr lang="en-US"/>
        </a:p>
      </dgm:t>
    </dgm:pt>
    <dgm:pt modelId="{D132042A-64F5-498A-ABA8-AE9598E57C06}" type="pres">
      <dgm:prSet presAssocID="{2794038B-A55C-4AAE-9194-AA4C611EA4D4}" presName="root" presStyleCnt="0">
        <dgm:presLayoutVars>
          <dgm:dir/>
          <dgm:resizeHandles val="exact"/>
        </dgm:presLayoutVars>
      </dgm:prSet>
      <dgm:spPr/>
    </dgm:pt>
    <dgm:pt modelId="{0FC119E1-B54A-4A6E-8F68-C361D8E69597}" type="pres">
      <dgm:prSet presAssocID="{13187E1E-39F4-4DBD-A1A7-312CF3C6D53B}" presName="compNode" presStyleCnt="0"/>
      <dgm:spPr/>
    </dgm:pt>
    <dgm:pt modelId="{A8BC89F5-E8D4-4D2A-B5B5-D82BECCE80E5}" type="pres">
      <dgm:prSet presAssocID="{13187E1E-39F4-4DBD-A1A7-312CF3C6D53B}" presName="bgRect" presStyleLbl="bgShp" presStyleIdx="0" presStyleCnt="3"/>
      <dgm:spPr/>
    </dgm:pt>
    <dgm:pt modelId="{43A18622-857E-493E-AFBF-4DE5270F017B}" type="pres">
      <dgm:prSet presAssocID="{13187E1E-39F4-4DBD-A1A7-312CF3C6D5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ning Tools"/>
        </a:ext>
      </dgm:extLst>
    </dgm:pt>
    <dgm:pt modelId="{6EB1271A-0A67-454A-B6CE-40796BB29345}" type="pres">
      <dgm:prSet presAssocID="{13187E1E-39F4-4DBD-A1A7-312CF3C6D53B}" presName="spaceRect" presStyleCnt="0"/>
      <dgm:spPr/>
    </dgm:pt>
    <dgm:pt modelId="{BE8DBF24-E1C1-4D9B-B27F-AFCBAA29D9A0}" type="pres">
      <dgm:prSet presAssocID="{13187E1E-39F4-4DBD-A1A7-312CF3C6D53B}" presName="parTx" presStyleLbl="revTx" presStyleIdx="0" presStyleCnt="3">
        <dgm:presLayoutVars>
          <dgm:chMax val="0"/>
          <dgm:chPref val="0"/>
        </dgm:presLayoutVars>
      </dgm:prSet>
      <dgm:spPr/>
    </dgm:pt>
    <dgm:pt modelId="{C19CF2E9-7445-499F-B28A-5918EB90DC46}" type="pres">
      <dgm:prSet presAssocID="{87A0437E-434B-4B86-B8CB-E98DC9BA1B72}" presName="sibTrans" presStyleCnt="0"/>
      <dgm:spPr/>
    </dgm:pt>
    <dgm:pt modelId="{A5A19A93-C99B-4E4E-B8BE-8A1468135F86}" type="pres">
      <dgm:prSet presAssocID="{FA44EFF8-54C7-453C-A220-A82A55478A76}" presName="compNode" presStyleCnt="0"/>
      <dgm:spPr/>
    </dgm:pt>
    <dgm:pt modelId="{AC40EF41-8197-48E6-BD1F-E0D71971ACC4}" type="pres">
      <dgm:prSet presAssocID="{FA44EFF8-54C7-453C-A220-A82A55478A76}" presName="bgRect" presStyleLbl="bgShp" presStyleIdx="1" presStyleCnt="3"/>
      <dgm:spPr/>
    </dgm:pt>
    <dgm:pt modelId="{7D3DAB2F-B7F7-438E-AC30-EA50DD9EE9F0}" type="pres">
      <dgm:prSet presAssocID="{FA44EFF8-54C7-453C-A220-A82A55478A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ales of Justice"/>
        </a:ext>
      </dgm:extLst>
    </dgm:pt>
    <dgm:pt modelId="{91B03746-6C22-445B-BBA1-4471ED755F10}" type="pres">
      <dgm:prSet presAssocID="{FA44EFF8-54C7-453C-A220-A82A55478A76}" presName="spaceRect" presStyleCnt="0"/>
      <dgm:spPr/>
    </dgm:pt>
    <dgm:pt modelId="{8E910160-0E52-4CFC-B5F7-96B8ACEED789}" type="pres">
      <dgm:prSet presAssocID="{FA44EFF8-54C7-453C-A220-A82A55478A76}" presName="parTx" presStyleLbl="revTx" presStyleIdx="1" presStyleCnt="3">
        <dgm:presLayoutVars>
          <dgm:chMax val="0"/>
          <dgm:chPref val="0"/>
        </dgm:presLayoutVars>
      </dgm:prSet>
      <dgm:spPr/>
    </dgm:pt>
    <dgm:pt modelId="{C8D59905-97FB-4445-8900-E3989BBDD6F3}" type="pres">
      <dgm:prSet presAssocID="{AF9E118E-1C6D-4B8F-9AE3-D85E0B175BC1}" presName="sibTrans" presStyleCnt="0"/>
      <dgm:spPr/>
    </dgm:pt>
    <dgm:pt modelId="{943B3B07-295C-4FC3-89BB-AF9A8F5355FA}" type="pres">
      <dgm:prSet presAssocID="{BEEDE7FD-41FD-44D4-8220-DC124D28BC33}" presName="compNode" presStyleCnt="0"/>
      <dgm:spPr/>
    </dgm:pt>
    <dgm:pt modelId="{B66FDB1A-E4B7-4EAA-8D6F-77D5A7B227C8}" type="pres">
      <dgm:prSet presAssocID="{BEEDE7FD-41FD-44D4-8220-DC124D28BC33}" presName="bgRect" presStyleLbl="bgShp" presStyleIdx="2" presStyleCnt="3"/>
      <dgm:spPr/>
    </dgm:pt>
    <dgm:pt modelId="{4A695491-CE08-4DED-B06B-B8564D77E1F6}" type="pres">
      <dgm:prSet presAssocID="{BEEDE7FD-41FD-44D4-8220-DC124D28BC3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02351D99-C352-4B41-92ED-8265B0514C43}" type="pres">
      <dgm:prSet presAssocID="{BEEDE7FD-41FD-44D4-8220-DC124D28BC33}" presName="spaceRect" presStyleCnt="0"/>
      <dgm:spPr/>
    </dgm:pt>
    <dgm:pt modelId="{7DEFA925-CA76-4DEC-970D-74C2605A26F8}" type="pres">
      <dgm:prSet presAssocID="{BEEDE7FD-41FD-44D4-8220-DC124D28BC33}" presName="parTx" presStyleLbl="revTx" presStyleIdx="2" presStyleCnt="3">
        <dgm:presLayoutVars>
          <dgm:chMax val="0"/>
          <dgm:chPref val="0"/>
        </dgm:presLayoutVars>
      </dgm:prSet>
      <dgm:spPr/>
    </dgm:pt>
  </dgm:ptLst>
  <dgm:cxnLst>
    <dgm:cxn modelId="{507B5207-4CC0-4659-AC76-046B444607BE}" type="presOf" srcId="{2794038B-A55C-4AAE-9194-AA4C611EA4D4}" destId="{D132042A-64F5-498A-ABA8-AE9598E57C06}" srcOrd="0" destOrd="0" presId="urn:microsoft.com/office/officeart/2018/2/layout/IconVerticalSolidList"/>
    <dgm:cxn modelId="{3E991E09-7522-48BC-9AE6-45AD322EAD0A}" srcId="{2794038B-A55C-4AAE-9194-AA4C611EA4D4}" destId="{BEEDE7FD-41FD-44D4-8220-DC124D28BC33}" srcOrd="2" destOrd="0" parTransId="{41936176-89BA-4A4A-9973-61A82FEB1E76}" sibTransId="{9DA49514-058B-4703-93A1-FC58DF726EA6}"/>
    <dgm:cxn modelId="{C74CA039-6A0A-4FAC-9269-2241BA42FD6D}" type="presOf" srcId="{BEEDE7FD-41FD-44D4-8220-DC124D28BC33}" destId="{7DEFA925-CA76-4DEC-970D-74C2605A26F8}" srcOrd="0" destOrd="0" presId="urn:microsoft.com/office/officeart/2018/2/layout/IconVerticalSolidList"/>
    <dgm:cxn modelId="{7F01E27E-E868-4C70-8094-2EBF291BA7BA}" type="presOf" srcId="{13187E1E-39F4-4DBD-A1A7-312CF3C6D53B}" destId="{BE8DBF24-E1C1-4D9B-B27F-AFCBAA29D9A0}" srcOrd="0" destOrd="0" presId="urn:microsoft.com/office/officeart/2018/2/layout/IconVerticalSolidList"/>
    <dgm:cxn modelId="{A7E05893-21A1-45DA-82E8-7D1A374C3BC5}" srcId="{2794038B-A55C-4AAE-9194-AA4C611EA4D4}" destId="{13187E1E-39F4-4DBD-A1A7-312CF3C6D53B}" srcOrd="0" destOrd="0" parTransId="{9CE83F9C-C825-44B1-9870-C7B618A4E6CB}" sibTransId="{87A0437E-434B-4B86-B8CB-E98DC9BA1B72}"/>
    <dgm:cxn modelId="{A76A54CD-A2AF-44A5-99F9-E60D13CD8A3B}" srcId="{2794038B-A55C-4AAE-9194-AA4C611EA4D4}" destId="{FA44EFF8-54C7-453C-A220-A82A55478A76}" srcOrd="1" destOrd="0" parTransId="{9241DB67-EC5D-41DA-A9C0-99680F71DB0A}" sibTransId="{AF9E118E-1C6D-4B8F-9AE3-D85E0B175BC1}"/>
    <dgm:cxn modelId="{52B568DC-827F-4D81-A340-9C5875DA3DDA}" type="presOf" srcId="{FA44EFF8-54C7-453C-A220-A82A55478A76}" destId="{8E910160-0E52-4CFC-B5F7-96B8ACEED789}" srcOrd="0" destOrd="0" presId="urn:microsoft.com/office/officeart/2018/2/layout/IconVerticalSolidList"/>
    <dgm:cxn modelId="{ECCBD90E-CA0B-4A05-A3F5-83F36851D4AF}" type="presParOf" srcId="{D132042A-64F5-498A-ABA8-AE9598E57C06}" destId="{0FC119E1-B54A-4A6E-8F68-C361D8E69597}" srcOrd="0" destOrd="0" presId="urn:microsoft.com/office/officeart/2018/2/layout/IconVerticalSolidList"/>
    <dgm:cxn modelId="{56A54BD9-209F-42A6-AAFC-981E800ED73F}" type="presParOf" srcId="{0FC119E1-B54A-4A6E-8F68-C361D8E69597}" destId="{A8BC89F5-E8D4-4D2A-B5B5-D82BECCE80E5}" srcOrd="0" destOrd="0" presId="urn:microsoft.com/office/officeart/2018/2/layout/IconVerticalSolidList"/>
    <dgm:cxn modelId="{7B1272A6-0F6D-439C-ACC4-0C356E6CE753}" type="presParOf" srcId="{0FC119E1-B54A-4A6E-8F68-C361D8E69597}" destId="{43A18622-857E-493E-AFBF-4DE5270F017B}" srcOrd="1" destOrd="0" presId="urn:microsoft.com/office/officeart/2018/2/layout/IconVerticalSolidList"/>
    <dgm:cxn modelId="{A127E92B-D7E8-4286-9D2D-C869678917C7}" type="presParOf" srcId="{0FC119E1-B54A-4A6E-8F68-C361D8E69597}" destId="{6EB1271A-0A67-454A-B6CE-40796BB29345}" srcOrd="2" destOrd="0" presId="urn:microsoft.com/office/officeart/2018/2/layout/IconVerticalSolidList"/>
    <dgm:cxn modelId="{0DCE8155-019C-448A-BD2D-B7740C0E7DB8}" type="presParOf" srcId="{0FC119E1-B54A-4A6E-8F68-C361D8E69597}" destId="{BE8DBF24-E1C1-4D9B-B27F-AFCBAA29D9A0}" srcOrd="3" destOrd="0" presId="urn:microsoft.com/office/officeart/2018/2/layout/IconVerticalSolidList"/>
    <dgm:cxn modelId="{23705E1E-EB42-4EFB-908F-3289A7367EEF}" type="presParOf" srcId="{D132042A-64F5-498A-ABA8-AE9598E57C06}" destId="{C19CF2E9-7445-499F-B28A-5918EB90DC46}" srcOrd="1" destOrd="0" presId="urn:microsoft.com/office/officeart/2018/2/layout/IconVerticalSolidList"/>
    <dgm:cxn modelId="{C48BA1B0-DB7E-4FBC-99B0-7666C26B1D7E}" type="presParOf" srcId="{D132042A-64F5-498A-ABA8-AE9598E57C06}" destId="{A5A19A93-C99B-4E4E-B8BE-8A1468135F86}" srcOrd="2" destOrd="0" presId="urn:microsoft.com/office/officeart/2018/2/layout/IconVerticalSolidList"/>
    <dgm:cxn modelId="{9AC5973F-FEFF-4C93-A227-1EA8851B478C}" type="presParOf" srcId="{A5A19A93-C99B-4E4E-B8BE-8A1468135F86}" destId="{AC40EF41-8197-48E6-BD1F-E0D71971ACC4}" srcOrd="0" destOrd="0" presId="urn:microsoft.com/office/officeart/2018/2/layout/IconVerticalSolidList"/>
    <dgm:cxn modelId="{991EDE65-9673-4866-B4F7-A4BCFF43DBF2}" type="presParOf" srcId="{A5A19A93-C99B-4E4E-B8BE-8A1468135F86}" destId="{7D3DAB2F-B7F7-438E-AC30-EA50DD9EE9F0}" srcOrd="1" destOrd="0" presId="urn:microsoft.com/office/officeart/2018/2/layout/IconVerticalSolidList"/>
    <dgm:cxn modelId="{50E27EB7-5485-481D-BEAA-286A095D3AC5}" type="presParOf" srcId="{A5A19A93-C99B-4E4E-B8BE-8A1468135F86}" destId="{91B03746-6C22-445B-BBA1-4471ED755F10}" srcOrd="2" destOrd="0" presId="urn:microsoft.com/office/officeart/2018/2/layout/IconVerticalSolidList"/>
    <dgm:cxn modelId="{1E6005C6-D291-45F8-95DA-D2B9A839774A}" type="presParOf" srcId="{A5A19A93-C99B-4E4E-B8BE-8A1468135F86}" destId="{8E910160-0E52-4CFC-B5F7-96B8ACEED789}" srcOrd="3" destOrd="0" presId="urn:microsoft.com/office/officeart/2018/2/layout/IconVerticalSolidList"/>
    <dgm:cxn modelId="{D992927C-7DA8-45CF-A4AB-5A0B3739DDDA}" type="presParOf" srcId="{D132042A-64F5-498A-ABA8-AE9598E57C06}" destId="{C8D59905-97FB-4445-8900-E3989BBDD6F3}" srcOrd="3" destOrd="0" presId="urn:microsoft.com/office/officeart/2018/2/layout/IconVerticalSolidList"/>
    <dgm:cxn modelId="{59CBAACE-78C0-4C4A-839D-6B6CCC2D3BE5}" type="presParOf" srcId="{D132042A-64F5-498A-ABA8-AE9598E57C06}" destId="{943B3B07-295C-4FC3-89BB-AF9A8F5355FA}" srcOrd="4" destOrd="0" presId="urn:microsoft.com/office/officeart/2018/2/layout/IconVerticalSolidList"/>
    <dgm:cxn modelId="{0EAA5325-35D0-422C-8A41-58511FBC9EA3}" type="presParOf" srcId="{943B3B07-295C-4FC3-89BB-AF9A8F5355FA}" destId="{B66FDB1A-E4B7-4EAA-8D6F-77D5A7B227C8}" srcOrd="0" destOrd="0" presId="urn:microsoft.com/office/officeart/2018/2/layout/IconVerticalSolidList"/>
    <dgm:cxn modelId="{CD13C390-F01D-4468-9E02-5C21E53ADE0E}" type="presParOf" srcId="{943B3B07-295C-4FC3-89BB-AF9A8F5355FA}" destId="{4A695491-CE08-4DED-B06B-B8564D77E1F6}" srcOrd="1" destOrd="0" presId="urn:microsoft.com/office/officeart/2018/2/layout/IconVerticalSolidList"/>
    <dgm:cxn modelId="{5FE9D337-5E0F-41EB-B5C6-DBE5B751CE05}" type="presParOf" srcId="{943B3B07-295C-4FC3-89BB-AF9A8F5355FA}" destId="{02351D99-C352-4B41-92ED-8265B0514C43}" srcOrd="2" destOrd="0" presId="urn:microsoft.com/office/officeart/2018/2/layout/IconVerticalSolidList"/>
    <dgm:cxn modelId="{B1E4C129-65C5-4C99-BB6C-58B8E0E0CC5D}" type="presParOf" srcId="{943B3B07-295C-4FC3-89BB-AF9A8F5355FA}" destId="{7DEFA925-CA76-4DEC-970D-74C2605A26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1284E0B-CBCB-4293-8A76-0CC4B751F543}" type="doc">
      <dgm:prSet loTypeId="urn:microsoft.com/office/officeart/2016/7/layout/RepeatingBendingProcessNew" loCatId="process" qsTypeId="urn:microsoft.com/office/officeart/2005/8/quickstyle/simple1" qsCatId="simple" csTypeId="urn:microsoft.com/office/officeart/2005/8/colors/accent0_3" csCatId="mainScheme"/>
      <dgm:spPr/>
      <dgm:t>
        <a:bodyPr/>
        <a:lstStyle/>
        <a:p>
          <a:endParaRPr lang="en-US"/>
        </a:p>
      </dgm:t>
    </dgm:pt>
    <dgm:pt modelId="{BD64318D-D40F-4027-B544-7B19F7262766}">
      <dgm:prSet/>
      <dgm:spPr/>
      <dgm:t>
        <a:bodyPr/>
        <a:lstStyle/>
        <a:p>
          <a:r>
            <a:rPr lang="en-US"/>
            <a:t>Load UCI dataset</a:t>
          </a:r>
        </a:p>
      </dgm:t>
    </dgm:pt>
    <dgm:pt modelId="{E2A67598-C168-453D-B079-220728326027}" type="parTrans" cxnId="{ABEF695D-0609-47D6-8664-F59A43BF88BF}">
      <dgm:prSet/>
      <dgm:spPr/>
      <dgm:t>
        <a:bodyPr/>
        <a:lstStyle/>
        <a:p>
          <a:endParaRPr lang="en-US"/>
        </a:p>
      </dgm:t>
    </dgm:pt>
    <dgm:pt modelId="{EC804471-D8F6-4E62-AA9B-5AE9173736A3}" type="sibTrans" cxnId="{ABEF695D-0609-47D6-8664-F59A43BF88BF}">
      <dgm:prSet/>
      <dgm:spPr/>
      <dgm:t>
        <a:bodyPr/>
        <a:lstStyle/>
        <a:p>
          <a:endParaRPr lang="en-US"/>
        </a:p>
      </dgm:t>
    </dgm:pt>
    <dgm:pt modelId="{E6D4815C-935D-4739-93EF-ACFD7EA632F0}">
      <dgm:prSet/>
      <dgm:spPr/>
      <dgm:t>
        <a:bodyPr/>
        <a:lstStyle/>
        <a:p>
          <a:r>
            <a:rPr lang="en-US"/>
            <a:t>Clean data (pandas)</a:t>
          </a:r>
        </a:p>
      </dgm:t>
    </dgm:pt>
    <dgm:pt modelId="{6853DF98-36CE-4EF0-AEE6-C89A7121F136}" type="parTrans" cxnId="{AD505164-9D18-4183-944C-93CB0299C4E4}">
      <dgm:prSet/>
      <dgm:spPr/>
      <dgm:t>
        <a:bodyPr/>
        <a:lstStyle/>
        <a:p>
          <a:endParaRPr lang="en-US"/>
        </a:p>
      </dgm:t>
    </dgm:pt>
    <dgm:pt modelId="{D186E1B5-90E1-43EA-BE1D-90716769C18A}" type="sibTrans" cxnId="{AD505164-9D18-4183-944C-93CB0299C4E4}">
      <dgm:prSet/>
      <dgm:spPr/>
      <dgm:t>
        <a:bodyPr/>
        <a:lstStyle/>
        <a:p>
          <a:endParaRPr lang="en-US"/>
        </a:p>
      </dgm:t>
    </dgm:pt>
    <dgm:pt modelId="{2BA30FA3-B8FA-472D-9DB1-A38B0718BE3B}">
      <dgm:prSet/>
      <dgm:spPr/>
      <dgm:t>
        <a:bodyPr/>
        <a:lstStyle/>
        <a:p>
          <a:r>
            <a:rPr lang="en-US"/>
            <a:t>Train model (logistic regression)</a:t>
          </a:r>
        </a:p>
      </dgm:t>
    </dgm:pt>
    <dgm:pt modelId="{06C6B2BB-B626-413A-9997-76E4719A572E}" type="parTrans" cxnId="{7F6CEBD2-C388-427B-9F86-02D92C29976A}">
      <dgm:prSet/>
      <dgm:spPr/>
      <dgm:t>
        <a:bodyPr/>
        <a:lstStyle/>
        <a:p>
          <a:endParaRPr lang="en-US"/>
        </a:p>
      </dgm:t>
    </dgm:pt>
    <dgm:pt modelId="{28915703-A81E-4493-9F30-6D4AA46C6AE2}" type="sibTrans" cxnId="{7F6CEBD2-C388-427B-9F86-02D92C29976A}">
      <dgm:prSet/>
      <dgm:spPr/>
      <dgm:t>
        <a:bodyPr/>
        <a:lstStyle/>
        <a:p>
          <a:endParaRPr lang="en-US"/>
        </a:p>
      </dgm:t>
    </dgm:pt>
    <dgm:pt modelId="{7593FDBB-E69C-4D32-AD7E-8DEBB61C8BFD}">
      <dgm:prSet/>
      <dgm:spPr/>
      <dgm:t>
        <a:bodyPr/>
        <a:lstStyle/>
        <a:p>
          <a:r>
            <a:rPr lang="en-US"/>
            <a:t>Evaluate (ROC-AUC)</a:t>
          </a:r>
        </a:p>
      </dgm:t>
    </dgm:pt>
    <dgm:pt modelId="{191BBC1E-B000-4223-84E7-79B9DA504453}" type="parTrans" cxnId="{BC9265F4-88CF-4C59-9390-D5AFF80E56B7}">
      <dgm:prSet/>
      <dgm:spPr/>
      <dgm:t>
        <a:bodyPr/>
        <a:lstStyle/>
        <a:p>
          <a:endParaRPr lang="en-US"/>
        </a:p>
      </dgm:t>
    </dgm:pt>
    <dgm:pt modelId="{E091B16F-CE03-490E-8731-5582C0F289D2}" type="sibTrans" cxnId="{BC9265F4-88CF-4C59-9390-D5AFF80E56B7}">
      <dgm:prSet/>
      <dgm:spPr/>
      <dgm:t>
        <a:bodyPr/>
        <a:lstStyle/>
        <a:p>
          <a:endParaRPr lang="en-US"/>
        </a:p>
      </dgm:t>
    </dgm:pt>
    <dgm:pt modelId="{78114B06-CA4A-4DA1-9B02-BB04C9E2E287}">
      <dgm:prSet/>
      <dgm:spPr/>
      <dgm:t>
        <a:bodyPr/>
        <a:lstStyle/>
        <a:p>
          <a:r>
            <a:rPr lang="en-US"/>
            <a:t>Show results</a:t>
          </a:r>
        </a:p>
      </dgm:t>
    </dgm:pt>
    <dgm:pt modelId="{6B6545F6-8371-4F6F-8D32-7272369CD143}" type="parTrans" cxnId="{0812EE3C-C3D3-4A82-A9AD-54465594C4C7}">
      <dgm:prSet/>
      <dgm:spPr/>
      <dgm:t>
        <a:bodyPr/>
        <a:lstStyle/>
        <a:p>
          <a:endParaRPr lang="en-US"/>
        </a:p>
      </dgm:t>
    </dgm:pt>
    <dgm:pt modelId="{B52DD3BE-1BE2-4C4D-AAEC-2696C3886C68}" type="sibTrans" cxnId="{0812EE3C-C3D3-4A82-A9AD-54465594C4C7}">
      <dgm:prSet/>
      <dgm:spPr/>
      <dgm:t>
        <a:bodyPr/>
        <a:lstStyle/>
        <a:p>
          <a:endParaRPr lang="en-US"/>
        </a:p>
      </dgm:t>
    </dgm:pt>
    <dgm:pt modelId="{78DD31C0-C4F8-4F3C-8904-8CDD2C23A0E3}" type="pres">
      <dgm:prSet presAssocID="{01284E0B-CBCB-4293-8A76-0CC4B751F543}" presName="Name0" presStyleCnt="0">
        <dgm:presLayoutVars>
          <dgm:dir/>
          <dgm:resizeHandles val="exact"/>
        </dgm:presLayoutVars>
      </dgm:prSet>
      <dgm:spPr/>
    </dgm:pt>
    <dgm:pt modelId="{424B1403-A107-4927-98BC-5E35BF1F52C9}" type="pres">
      <dgm:prSet presAssocID="{BD64318D-D40F-4027-B544-7B19F7262766}" presName="node" presStyleLbl="node1" presStyleIdx="0" presStyleCnt="5">
        <dgm:presLayoutVars>
          <dgm:bulletEnabled val="1"/>
        </dgm:presLayoutVars>
      </dgm:prSet>
      <dgm:spPr/>
    </dgm:pt>
    <dgm:pt modelId="{C7DA25F3-DFDF-4DA4-9813-B8766BBEC5AC}" type="pres">
      <dgm:prSet presAssocID="{EC804471-D8F6-4E62-AA9B-5AE9173736A3}" presName="sibTrans" presStyleLbl="sibTrans1D1" presStyleIdx="0" presStyleCnt="4"/>
      <dgm:spPr/>
    </dgm:pt>
    <dgm:pt modelId="{2A2995A1-E2A1-45E3-B034-2B2218B9094C}" type="pres">
      <dgm:prSet presAssocID="{EC804471-D8F6-4E62-AA9B-5AE9173736A3}" presName="connectorText" presStyleLbl="sibTrans1D1" presStyleIdx="0" presStyleCnt="4"/>
      <dgm:spPr/>
    </dgm:pt>
    <dgm:pt modelId="{1B71367E-C58C-437B-97D0-F3D227234080}" type="pres">
      <dgm:prSet presAssocID="{E6D4815C-935D-4739-93EF-ACFD7EA632F0}" presName="node" presStyleLbl="node1" presStyleIdx="1" presStyleCnt="5">
        <dgm:presLayoutVars>
          <dgm:bulletEnabled val="1"/>
        </dgm:presLayoutVars>
      </dgm:prSet>
      <dgm:spPr/>
    </dgm:pt>
    <dgm:pt modelId="{2766B9CA-A4C7-4CCB-AE07-97B48CC4C86A}" type="pres">
      <dgm:prSet presAssocID="{D186E1B5-90E1-43EA-BE1D-90716769C18A}" presName="sibTrans" presStyleLbl="sibTrans1D1" presStyleIdx="1" presStyleCnt="4"/>
      <dgm:spPr/>
    </dgm:pt>
    <dgm:pt modelId="{50068CE1-31CE-4385-B89A-E35107A1AB94}" type="pres">
      <dgm:prSet presAssocID="{D186E1B5-90E1-43EA-BE1D-90716769C18A}" presName="connectorText" presStyleLbl="sibTrans1D1" presStyleIdx="1" presStyleCnt="4"/>
      <dgm:spPr/>
    </dgm:pt>
    <dgm:pt modelId="{81546867-9A14-4C2D-B67E-93B2EAF7D84C}" type="pres">
      <dgm:prSet presAssocID="{2BA30FA3-B8FA-472D-9DB1-A38B0718BE3B}" presName="node" presStyleLbl="node1" presStyleIdx="2" presStyleCnt="5">
        <dgm:presLayoutVars>
          <dgm:bulletEnabled val="1"/>
        </dgm:presLayoutVars>
      </dgm:prSet>
      <dgm:spPr/>
    </dgm:pt>
    <dgm:pt modelId="{A83934E0-FBFF-4E21-9AF6-EE55E4860671}" type="pres">
      <dgm:prSet presAssocID="{28915703-A81E-4493-9F30-6D4AA46C6AE2}" presName="sibTrans" presStyleLbl="sibTrans1D1" presStyleIdx="2" presStyleCnt="4"/>
      <dgm:spPr/>
    </dgm:pt>
    <dgm:pt modelId="{FE2D546F-A3FC-4A73-B081-E7EDEC2BE926}" type="pres">
      <dgm:prSet presAssocID="{28915703-A81E-4493-9F30-6D4AA46C6AE2}" presName="connectorText" presStyleLbl="sibTrans1D1" presStyleIdx="2" presStyleCnt="4"/>
      <dgm:spPr/>
    </dgm:pt>
    <dgm:pt modelId="{2E95F607-DA99-4EC2-BCCD-1C1B8C31E348}" type="pres">
      <dgm:prSet presAssocID="{7593FDBB-E69C-4D32-AD7E-8DEBB61C8BFD}" presName="node" presStyleLbl="node1" presStyleIdx="3" presStyleCnt="5">
        <dgm:presLayoutVars>
          <dgm:bulletEnabled val="1"/>
        </dgm:presLayoutVars>
      </dgm:prSet>
      <dgm:spPr/>
    </dgm:pt>
    <dgm:pt modelId="{0BC43CAA-8EEE-4610-8902-0B7C23698D9F}" type="pres">
      <dgm:prSet presAssocID="{E091B16F-CE03-490E-8731-5582C0F289D2}" presName="sibTrans" presStyleLbl="sibTrans1D1" presStyleIdx="3" presStyleCnt="4"/>
      <dgm:spPr/>
    </dgm:pt>
    <dgm:pt modelId="{BBE16EDC-DBAB-492B-83AE-E3FCE6D2D926}" type="pres">
      <dgm:prSet presAssocID="{E091B16F-CE03-490E-8731-5582C0F289D2}" presName="connectorText" presStyleLbl="sibTrans1D1" presStyleIdx="3" presStyleCnt="4"/>
      <dgm:spPr/>
    </dgm:pt>
    <dgm:pt modelId="{6633C941-D276-4AE9-AC70-7DCF57E4F3C5}" type="pres">
      <dgm:prSet presAssocID="{78114B06-CA4A-4DA1-9B02-BB04C9E2E287}" presName="node" presStyleLbl="node1" presStyleIdx="4" presStyleCnt="5">
        <dgm:presLayoutVars>
          <dgm:bulletEnabled val="1"/>
        </dgm:presLayoutVars>
      </dgm:prSet>
      <dgm:spPr/>
    </dgm:pt>
  </dgm:ptLst>
  <dgm:cxnLst>
    <dgm:cxn modelId="{65C25709-745E-4315-89FE-848B3033FD90}" type="presOf" srcId="{E6D4815C-935D-4739-93EF-ACFD7EA632F0}" destId="{1B71367E-C58C-437B-97D0-F3D227234080}" srcOrd="0" destOrd="0" presId="urn:microsoft.com/office/officeart/2016/7/layout/RepeatingBendingProcessNew"/>
    <dgm:cxn modelId="{9D933B0F-387F-42FE-99A3-94216F1D9AE9}" type="presOf" srcId="{28915703-A81E-4493-9F30-6D4AA46C6AE2}" destId="{FE2D546F-A3FC-4A73-B081-E7EDEC2BE926}" srcOrd="1" destOrd="0" presId="urn:microsoft.com/office/officeart/2016/7/layout/RepeatingBendingProcessNew"/>
    <dgm:cxn modelId="{28ADA016-2ECC-4823-8E55-C690986CD6F9}" type="presOf" srcId="{2BA30FA3-B8FA-472D-9DB1-A38B0718BE3B}" destId="{81546867-9A14-4C2D-B67E-93B2EAF7D84C}" srcOrd="0" destOrd="0" presId="urn:microsoft.com/office/officeart/2016/7/layout/RepeatingBendingProcessNew"/>
    <dgm:cxn modelId="{26A66E26-B2E1-4201-A271-56C4EB70AA29}" type="presOf" srcId="{7593FDBB-E69C-4D32-AD7E-8DEBB61C8BFD}" destId="{2E95F607-DA99-4EC2-BCCD-1C1B8C31E348}" srcOrd="0" destOrd="0" presId="urn:microsoft.com/office/officeart/2016/7/layout/RepeatingBendingProcessNew"/>
    <dgm:cxn modelId="{481BB728-B275-43CC-80D3-ECC4391953B1}" type="presOf" srcId="{78114B06-CA4A-4DA1-9B02-BB04C9E2E287}" destId="{6633C941-D276-4AE9-AC70-7DCF57E4F3C5}" srcOrd="0" destOrd="0" presId="urn:microsoft.com/office/officeart/2016/7/layout/RepeatingBendingProcessNew"/>
    <dgm:cxn modelId="{5C5D0B2E-ADF3-41B2-BCE6-D744A67A4E6E}" type="presOf" srcId="{BD64318D-D40F-4027-B544-7B19F7262766}" destId="{424B1403-A107-4927-98BC-5E35BF1F52C9}" srcOrd="0" destOrd="0" presId="urn:microsoft.com/office/officeart/2016/7/layout/RepeatingBendingProcessNew"/>
    <dgm:cxn modelId="{D9383034-63D2-492E-84B3-AA83C1FAF374}" type="presOf" srcId="{EC804471-D8F6-4E62-AA9B-5AE9173736A3}" destId="{C7DA25F3-DFDF-4DA4-9813-B8766BBEC5AC}" srcOrd="0" destOrd="0" presId="urn:microsoft.com/office/officeart/2016/7/layout/RepeatingBendingProcessNew"/>
    <dgm:cxn modelId="{0812EE3C-C3D3-4A82-A9AD-54465594C4C7}" srcId="{01284E0B-CBCB-4293-8A76-0CC4B751F543}" destId="{78114B06-CA4A-4DA1-9B02-BB04C9E2E287}" srcOrd="4" destOrd="0" parTransId="{6B6545F6-8371-4F6F-8D32-7272369CD143}" sibTransId="{B52DD3BE-1BE2-4C4D-AAEC-2696C3886C68}"/>
    <dgm:cxn modelId="{49CDAE4D-31C3-48ED-A5C5-CA5962C015AD}" type="presOf" srcId="{E091B16F-CE03-490E-8731-5582C0F289D2}" destId="{BBE16EDC-DBAB-492B-83AE-E3FCE6D2D926}" srcOrd="1" destOrd="0" presId="urn:microsoft.com/office/officeart/2016/7/layout/RepeatingBendingProcessNew"/>
    <dgm:cxn modelId="{EF1C144E-B1EE-45AA-B7FF-8AE90C7C21EB}" type="presOf" srcId="{28915703-A81E-4493-9F30-6D4AA46C6AE2}" destId="{A83934E0-FBFF-4E21-9AF6-EE55E4860671}" srcOrd="0" destOrd="0" presId="urn:microsoft.com/office/officeart/2016/7/layout/RepeatingBendingProcessNew"/>
    <dgm:cxn modelId="{9F993056-5529-4BB4-8D2F-C002B2078C49}" type="presOf" srcId="{E091B16F-CE03-490E-8731-5582C0F289D2}" destId="{0BC43CAA-8EEE-4610-8902-0B7C23698D9F}" srcOrd="0" destOrd="0" presId="urn:microsoft.com/office/officeart/2016/7/layout/RepeatingBendingProcessNew"/>
    <dgm:cxn modelId="{ABEF695D-0609-47D6-8664-F59A43BF88BF}" srcId="{01284E0B-CBCB-4293-8A76-0CC4B751F543}" destId="{BD64318D-D40F-4027-B544-7B19F7262766}" srcOrd="0" destOrd="0" parTransId="{E2A67598-C168-453D-B079-220728326027}" sibTransId="{EC804471-D8F6-4E62-AA9B-5AE9173736A3}"/>
    <dgm:cxn modelId="{AD505164-9D18-4183-944C-93CB0299C4E4}" srcId="{01284E0B-CBCB-4293-8A76-0CC4B751F543}" destId="{E6D4815C-935D-4739-93EF-ACFD7EA632F0}" srcOrd="1" destOrd="0" parTransId="{6853DF98-36CE-4EF0-AEE6-C89A7121F136}" sibTransId="{D186E1B5-90E1-43EA-BE1D-90716769C18A}"/>
    <dgm:cxn modelId="{D39C9A74-73DC-4155-BED4-604D00B2FB77}" type="presOf" srcId="{D186E1B5-90E1-43EA-BE1D-90716769C18A}" destId="{50068CE1-31CE-4385-B89A-E35107A1AB94}" srcOrd="1" destOrd="0" presId="urn:microsoft.com/office/officeart/2016/7/layout/RepeatingBendingProcessNew"/>
    <dgm:cxn modelId="{D01DAE7A-90B6-4F69-89C9-DBD5B81D7936}" type="presOf" srcId="{EC804471-D8F6-4E62-AA9B-5AE9173736A3}" destId="{2A2995A1-E2A1-45E3-B034-2B2218B9094C}" srcOrd="1" destOrd="0" presId="urn:microsoft.com/office/officeart/2016/7/layout/RepeatingBendingProcessNew"/>
    <dgm:cxn modelId="{8DEA5B80-627F-423F-8BA3-230FCC45D865}" type="presOf" srcId="{D186E1B5-90E1-43EA-BE1D-90716769C18A}" destId="{2766B9CA-A4C7-4CCB-AE07-97B48CC4C86A}" srcOrd="0" destOrd="0" presId="urn:microsoft.com/office/officeart/2016/7/layout/RepeatingBendingProcessNew"/>
    <dgm:cxn modelId="{7F6CEBD2-C388-427B-9F86-02D92C29976A}" srcId="{01284E0B-CBCB-4293-8A76-0CC4B751F543}" destId="{2BA30FA3-B8FA-472D-9DB1-A38B0718BE3B}" srcOrd="2" destOrd="0" parTransId="{06C6B2BB-B626-413A-9997-76E4719A572E}" sibTransId="{28915703-A81E-4493-9F30-6D4AA46C6AE2}"/>
    <dgm:cxn modelId="{3EA426DF-B745-4FBB-B275-0033349AEFA2}" type="presOf" srcId="{01284E0B-CBCB-4293-8A76-0CC4B751F543}" destId="{78DD31C0-C4F8-4F3C-8904-8CDD2C23A0E3}" srcOrd="0" destOrd="0" presId="urn:microsoft.com/office/officeart/2016/7/layout/RepeatingBendingProcessNew"/>
    <dgm:cxn modelId="{BC9265F4-88CF-4C59-9390-D5AFF80E56B7}" srcId="{01284E0B-CBCB-4293-8A76-0CC4B751F543}" destId="{7593FDBB-E69C-4D32-AD7E-8DEBB61C8BFD}" srcOrd="3" destOrd="0" parTransId="{191BBC1E-B000-4223-84E7-79B9DA504453}" sibTransId="{E091B16F-CE03-490E-8731-5582C0F289D2}"/>
    <dgm:cxn modelId="{7DC7E758-7C14-44EF-A1F3-ECC0C4F145CB}" type="presParOf" srcId="{78DD31C0-C4F8-4F3C-8904-8CDD2C23A0E3}" destId="{424B1403-A107-4927-98BC-5E35BF1F52C9}" srcOrd="0" destOrd="0" presId="urn:microsoft.com/office/officeart/2016/7/layout/RepeatingBendingProcessNew"/>
    <dgm:cxn modelId="{FEAFC9EA-F20B-4F32-A8B8-FB5BF0E3A96E}" type="presParOf" srcId="{78DD31C0-C4F8-4F3C-8904-8CDD2C23A0E3}" destId="{C7DA25F3-DFDF-4DA4-9813-B8766BBEC5AC}" srcOrd="1" destOrd="0" presId="urn:microsoft.com/office/officeart/2016/7/layout/RepeatingBendingProcessNew"/>
    <dgm:cxn modelId="{60ECE164-C1AC-47AF-A8BA-D28C1595F5D8}" type="presParOf" srcId="{C7DA25F3-DFDF-4DA4-9813-B8766BBEC5AC}" destId="{2A2995A1-E2A1-45E3-B034-2B2218B9094C}" srcOrd="0" destOrd="0" presId="urn:microsoft.com/office/officeart/2016/7/layout/RepeatingBendingProcessNew"/>
    <dgm:cxn modelId="{0BF4CC3A-18F6-4F49-834D-85F7E3043F7D}" type="presParOf" srcId="{78DD31C0-C4F8-4F3C-8904-8CDD2C23A0E3}" destId="{1B71367E-C58C-437B-97D0-F3D227234080}" srcOrd="2" destOrd="0" presId="urn:microsoft.com/office/officeart/2016/7/layout/RepeatingBendingProcessNew"/>
    <dgm:cxn modelId="{DC82B019-7195-47FD-BF70-26F6AB3BCFE4}" type="presParOf" srcId="{78DD31C0-C4F8-4F3C-8904-8CDD2C23A0E3}" destId="{2766B9CA-A4C7-4CCB-AE07-97B48CC4C86A}" srcOrd="3" destOrd="0" presId="urn:microsoft.com/office/officeart/2016/7/layout/RepeatingBendingProcessNew"/>
    <dgm:cxn modelId="{F91B73AC-A261-401E-B154-37C41CBBFDC8}" type="presParOf" srcId="{2766B9CA-A4C7-4CCB-AE07-97B48CC4C86A}" destId="{50068CE1-31CE-4385-B89A-E35107A1AB94}" srcOrd="0" destOrd="0" presId="urn:microsoft.com/office/officeart/2016/7/layout/RepeatingBendingProcessNew"/>
    <dgm:cxn modelId="{1511A855-46D6-4C44-8C45-1F83E18267EE}" type="presParOf" srcId="{78DD31C0-C4F8-4F3C-8904-8CDD2C23A0E3}" destId="{81546867-9A14-4C2D-B67E-93B2EAF7D84C}" srcOrd="4" destOrd="0" presId="urn:microsoft.com/office/officeart/2016/7/layout/RepeatingBendingProcessNew"/>
    <dgm:cxn modelId="{44078779-5B9E-4AC2-A5FF-030A30BD6FFC}" type="presParOf" srcId="{78DD31C0-C4F8-4F3C-8904-8CDD2C23A0E3}" destId="{A83934E0-FBFF-4E21-9AF6-EE55E4860671}" srcOrd="5" destOrd="0" presId="urn:microsoft.com/office/officeart/2016/7/layout/RepeatingBendingProcessNew"/>
    <dgm:cxn modelId="{32EB8CB8-2273-4002-9317-5CEEC4C2418B}" type="presParOf" srcId="{A83934E0-FBFF-4E21-9AF6-EE55E4860671}" destId="{FE2D546F-A3FC-4A73-B081-E7EDEC2BE926}" srcOrd="0" destOrd="0" presId="urn:microsoft.com/office/officeart/2016/7/layout/RepeatingBendingProcessNew"/>
    <dgm:cxn modelId="{49EEDE00-9BB7-450E-B804-9605D88E60AF}" type="presParOf" srcId="{78DD31C0-C4F8-4F3C-8904-8CDD2C23A0E3}" destId="{2E95F607-DA99-4EC2-BCCD-1C1B8C31E348}" srcOrd="6" destOrd="0" presId="urn:microsoft.com/office/officeart/2016/7/layout/RepeatingBendingProcessNew"/>
    <dgm:cxn modelId="{39DED263-E641-4B34-8957-6EC2F0AB7DD2}" type="presParOf" srcId="{78DD31C0-C4F8-4F3C-8904-8CDD2C23A0E3}" destId="{0BC43CAA-8EEE-4610-8902-0B7C23698D9F}" srcOrd="7" destOrd="0" presId="urn:microsoft.com/office/officeart/2016/7/layout/RepeatingBendingProcessNew"/>
    <dgm:cxn modelId="{2D0E696A-AAF3-4694-82D7-4EBE345981B4}" type="presParOf" srcId="{0BC43CAA-8EEE-4610-8902-0B7C23698D9F}" destId="{BBE16EDC-DBAB-492B-83AE-E3FCE6D2D926}" srcOrd="0" destOrd="0" presId="urn:microsoft.com/office/officeart/2016/7/layout/RepeatingBendingProcessNew"/>
    <dgm:cxn modelId="{93B1B437-865A-4208-90D2-49924BD93404}" type="presParOf" srcId="{78DD31C0-C4F8-4F3C-8904-8CDD2C23A0E3}" destId="{6633C941-D276-4AE9-AC70-7DCF57E4F3C5}"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94FD2DE-1D57-4D74-A335-170FCB61396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1F3AE7F-FD1A-43C2-9930-377E9CA97714}">
      <dgm:prSet/>
      <dgm:spPr/>
      <dgm:t>
        <a:bodyPr/>
        <a:lstStyle/>
        <a:p>
          <a:pPr>
            <a:lnSpc>
              <a:spcPct val="100000"/>
            </a:lnSpc>
          </a:pPr>
          <a:r>
            <a:rPr lang="en-US"/>
            <a:t>Data: Pandas, Numpy</a:t>
          </a:r>
        </a:p>
      </dgm:t>
    </dgm:pt>
    <dgm:pt modelId="{CB797537-F164-4552-9394-42AE6338DF6B}" type="parTrans" cxnId="{C9BBCB49-6CCF-4F54-A5B8-486EBF4F2662}">
      <dgm:prSet/>
      <dgm:spPr/>
      <dgm:t>
        <a:bodyPr/>
        <a:lstStyle/>
        <a:p>
          <a:endParaRPr lang="en-US"/>
        </a:p>
      </dgm:t>
    </dgm:pt>
    <dgm:pt modelId="{2A6C614C-B9C7-4B84-9C37-940F9FBC9424}" type="sibTrans" cxnId="{C9BBCB49-6CCF-4F54-A5B8-486EBF4F2662}">
      <dgm:prSet/>
      <dgm:spPr/>
      <dgm:t>
        <a:bodyPr/>
        <a:lstStyle/>
        <a:p>
          <a:pPr>
            <a:lnSpc>
              <a:spcPct val="100000"/>
            </a:lnSpc>
          </a:pPr>
          <a:endParaRPr lang="en-US"/>
        </a:p>
      </dgm:t>
    </dgm:pt>
    <dgm:pt modelId="{AEFC8987-FA7E-4E47-8684-C963B0EB3914}">
      <dgm:prSet/>
      <dgm:spPr/>
      <dgm:t>
        <a:bodyPr/>
        <a:lstStyle/>
        <a:p>
          <a:pPr>
            <a:lnSpc>
              <a:spcPct val="100000"/>
            </a:lnSpc>
          </a:pPr>
          <a:r>
            <a:rPr lang="en-US"/>
            <a:t>ML: scikit-learn</a:t>
          </a:r>
        </a:p>
      </dgm:t>
    </dgm:pt>
    <dgm:pt modelId="{05E965E5-4106-4B00-B32C-CD57C7F1D12E}" type="parTrans" cxnId="{A3922202-6C12-4629-A899-1A4D87C4B091}">
      <dgm:prSet/>
      <dgm:spPr/>
      <dgm:t>
        <a:bodyPr/>
        <a:lstStyle/>
        <a:p>
          <a:endParaRPr lang="en-US"/>
        </a:p>
      </dgm:t>
    </dgm:pt>
    <dgm:pt modelId="{92F73EC8-5F0E-45ED-AE3F-88E194DD9A2C}" type="sibTrans" cxnId="{A3922202-6C12-4629-A899-1A4D87C4B091}">
      <dgm:prSet/>
      <dgm:spPr/>
      <dgm:t>
        <a:bodyPr/>
        <a:lstStyle/>
        <a:p>
          <a:pPr>
            <a:lnSpc>
              <a:spcPct val="100000"/>
            </a:lnSpc>
          </a:pPr>
          <a:endParaRPr lang="en-US"/>
        </a:p>
      </dgm:t>
    </dgm:pt>
    <dgm:pt modelId="{2B19A25C-61FF-4758-B386-F3137E43D25B}">
      <dgm:prSet/>
      <dgm:spPr/>
      <dgm:t>
        <a:bodyPr/>
        <a:lstStyle/>
        <a:p>
          <a:pPr>
            <a:lnSpc>
              <a:spcPct val="100000"/>
            </a:lnSpc>
          </a:pPr>
          <a:r>
            <a:rPr lang="en-US"/>
            <a:t>DL: keras, tensorflow, torch</a:t>
          </a:r>
        </a:p>
      </dgm:t>
    </dgm:pt>
    <dgm:pt modelId="{55971CD2-D452-43D1-8036-3AC6977F4ECE}" type="parTrans" cxnId="{FB79491F-4270-4B19-A860-D856B3DDD9AD}">
      <dgm:prSet/>
      <dgm:spPr/>
      <dgm:t>
        <a:bodyPr/>
        <a:lstStyle/>
        <a:p>
          <a:endParaRPr lang="en-US"/>
        </a:p>
      </dgm:t>
    </dgm:pt>
    <dgm:pt modelId="{3DAD2E4F-56E8-4394-89CD-4C87E1FB087F}" type="sibTrans" cxnId="{FB79491F-4270-4B19-A860-D856B3DDD9AD}">
      <dgm:prSet/>
      <dgm:spPr/>
      <dgm:t>
        <a:bodyPr/>
        <a:lstStyle/>
        <a:p>
          <a:pPr>
            <a:lnSpc>
              <a:spcPct val="100000"/>
            </a:lnSpc>
          </a:pPr>
          <a:endParaRPr lang="en-US"/>
        </a:p>
      </dgm:t>
    </dgm:pt>
    <dgm:pt modelId="{CEDDC32A-4C36-4765-BC87-3B0BD8738545}">
      <dgm:prSet/>
      <dgm:spPr/>
      <dgm:t>
        <a:bodyPr/>
        <a:lstStyle/>
        <a:p>
          <a:pPr>
            <a:lnSpc>
              <a:spcPct val="100000"/>
            </a:lnSpc>
          </a:pPr>
          <a:r>
            <a:rPr lang="en-US"/>
            <a:t>Visualization: matplotlib, seaborn</a:t>
          </a:r>
        </a:p>
      </dgm:t>
    </dgm:pt>
    <dgm:pt modelId="{28872995-D8B2-4779-A948-CA2A98781A8A}" type="parTrans" cxnId="{FCB127D0-C140-4F50-96D8-02580135BD4F}">
      <dgm:prSet/>
      <dgm:spPr/>
      <dgm:t>
        <a:bodyPr/>
        <a:lstStyle/>
        <a:p>
          <a:endParaRPr lang="en-US"/>
        </a:p>
      </dgm:t>
    </dgm:pt>
    <dgm:pt modelId="{67AF7630-51C3-49F0-B0A7-5617285D57E8}" type="sibTrans" cxnId="{FCB127D0-C140-4F50-96D8-02580135BD4F}">
      <dgm:prSet/>
      <dgm:spPr/>
      <dgm:t>
        <a:bodyPr/>
        <a:lstStyle/>
        <a:p>
          <a:endParaRPr lang="en-US"/>
        </a:p>
      </dgm:t>
    </dgm:pt>
    <dgm:pt modelId="{BCDC135D-3D92-4C37-8FFD-B98F5A380CBD}" type="pres">
      <dgm:prSet presAssocID="{694FD2DE-1D57-4D74-A335-170FCB613963}" presName="root" presStyleCnt="0">
        <dgm:presLayoutVars>
          <dgm:dir/>
          <dgm:resizeHandles val="exact"/>
        </dgm:presLayoutVars>
      </dgm:prSet>
      <dgm:spPr/>
    </dgm:pt>
    <dgm:pt modelId="{DF9DA03F-0F09-4259-8C21-00B0B17A7FF5}" type="pres">
      <dgm:prSet presAssocID="{694FD2DE-1D57-4D74-A335-170FCB613963}" presName="container" presStyleCnt="0">
        <dgm:presLayoutVars>
          <dgm:dir/>
          <dgm:resizeHandles val="exact"/>
        </dgm:presLayoutVars>
      </dgm:prSet>
      <dgm:spPr/>
    </dgm:pt>
    <dgm:pt modelId="{3CCA21D6-5227-4C08-A1EB-06E633C73406}" type="pres">
      <dgm:prSet presAssocID="{11F3AE7F-FD1A-43C2-9930-377E9CA97714}" presName="compNode" presStyleCnt="0"/>
      <dgm:spPr/>
    </dgm:pt>
    <dgm:pt modelId="{E209A147-BB1F-467E-A188-64D7F7919E17}" type="pres">
      <dgm:prSet presAssocID="{11F3AE7F-FD1A-43C2-9930-377E9CA97714}" presName="iconBgRect" presStyleLbl="bgShp" presStyleIdx="0" presStyleCnt="4"/>
      <dgm:spPr/>
    </dgm:pt>
    <dgm:pt modelId="{EEA296A5-10A1-44C5-8BF7-DF820F1DBC9E}" type="pres">
      <dgm:prSet presAssocID="{11F3AE7F-FD1A-43C2-9930-377E9CA9771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nda"/>
        </a:ext>
      </dgm:extLst>
    </dgm:pt>
    <dgm:pt modelId="{C029A689-4618-4769-A4DC-8ADE4DEB48E4}" type="pres">
      <dgm:prSet presAssocID="{11F3AE7F-FD1A-43C2-9930-377E9CA97714}" presName="spaceRect" presStyleCnt="0"/>
      <dgm:spPr/>
    </dgm:pt>
    <dgm:pt modelId="{1A9617B2-9A55-42F3-B972-3F6D8976C5BD}" type="pres">
      <dgm:prSet presAssocID="{11F3AE7F-FD1A-43C2-9930-377E9CA97714}" presName="textRect" presStyleLbl="revTx" presStyleIdx="0" presStyleCnt="4">
        <dgm:presLayoutVars>
          <dgm:chMax val="1"/>
          <dgm:chPref val="1"/>
        </dgm:presLayoutVars>
      </dgm:prSet>
      <dgm:spPr/>
    </dgm:pt>
    <dgm:pt modelId="{60529604-E601-4AA8-A624-07967EE734A9}" type="pres">
      <dgm:prSet presAssocID="{2A6C614C-B9C7-4B84-9C37-940F9FBC9424}" presName="sibTrans" presStyleLbl="sibTrans2D1" presStyleIdx="0" presStyleCnt="0"/>
      <dgm:spPr/>
    </dgm:pt>
    <dgm:pt modelId="{1E8E7EDC-73C1-4703-B9A4-06856CB7DC2E}" type="pres">
      <dgm:prSet presAssocID="{AEFC8987-FA7E-4E47-8684-C963B0EB3914}" presName="compNode" presStyleCnt="0"/>
      <dgm:spPr/>
    </dgm:pt>
    <dgm:pt modelId="{D01880C1-CE5C-49F5-801B-58700ED1D54A}" type="pres">
      <dgm:prSet presAssocID="{AEFC8987-FA7E-4E47-8684-C963B0EB3914}" presName="iconBgRect" presStyleLbl="bgShp" presStyleIdx="1" presStyleCnt="4"/>
      <dgm:spPr/>
    </dgm:pt>
    <dgm:pt modelId="{5C988741-34CB-4869-96F0-059BB4D7FE52}" type="pres">
      <dgm:prSet presAssocID="{AEFC8987-FA7E-4E47-8684-C963B0EB391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ools"/>
        </a:ext>
      </dgm:extLst>
    </dgm:pt>
    <dgm:pt modelId="{DDADF288-4ADB-4495-B84A-195AF3066F52}" type="pres">
      <dgm:prSet presAssocID="{AEFC8987-FA7E-4E47-8684-C963B0EB3914}" presName="spaceRect" presStyleCnt="0"/>
      <dgm:spPr/>
    </dgm:pt>
    <dgm:pt modelId="{9FC3F17E-10C7-474E-8CC2-29A1A8F5C6CC}" type="pres">
      <dgm:prSet presAssocID="{AEFC8987-FA7E-4E47-8684-C963B0EB3914}" presName="textRect" presStyleLbl="revTx" presStyleIdx="1" presStyleCnt="4">
        <dgm:presLayoutVars>
          <dgm:chMax val="1"/>
          <dgm:chPref val="1"/>
        </dgm:presLayoutVars>
      </dgm:prSet>
      <dgm:spPr/>
    </dgm:pt>
    <dgm:pt modelId="{F8B7E83F-4447-46AC-B4B7-1CB776514EA1}" type="pres">
      <dgm:prSet presAssocID="{92F73EC8-5F0E-45ED-AE3F-88E194DD9A2C}" presName="sibTrans" presStyleLbl="sibTrans2D1" presStyleIdx="0" presStyleCnt="0"/>
      <dgm:spPr/>
    </dgm:pt>
    <dgm:pt modelId="{5866AC6E-2679-40EF-A309-712B9C5071B4}" type="pres">
      <dgm:prSet presAssocID="{2B19A25C-61FF-4758-B386-F3137E43D25B}" presName="compNode" presStyleCnt="0"/>
      <dgm:spPr/>
    </dgm:pt>
    <dgm:pt modelId="{2A0639D2-51D6-45B3-885B-447CD6B824C0}" type="pres">
      <dgm:prSet presAssocID="{2B19A25C-61FF-4758-B386-F3137E43D25B}" presName="iconBgRect" presStyleLbl="bgShp" presStyleIdx="2" presStyleCnt="4"/>
      <dgm:spPr/>
    </dgm:pt>
    <dgm:pt modelId="{33D7FF6E-5BC1-4871-82BD-A9FBBDA6FD63}" type="pres">
      <dgm:prSet presAssocID="{2B19A25C-61FF-4758-B386-F3137E43D25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otes"/>
        </a:ext>
      </dgm:extLst>
    </dgm:pt>
    <dgm:pt modelId="{C0101FFC-EC69-43C2-B6AF-A0418F0EC23F}" type="pres">
      <dgm:prSet presAssocID="{2B19A25C-61FF-4758-B386-F3137E43D25B}" presName="spaceRect" presStyleCnt="0"/>
      <dgm:spPr/>
    </dgm:pt>
    <dgm:pt modelId="{93FF7372-D12D-4CDA-8248-45CF8E4F826B}" type="pres">
      <dgm:prSet presAssocID="{2B19A25C-61FF-4758-B386-F3137E43D25B}" presName="textRect" presStyleLbl="revTx" presStyleIdx="2" presStyleCnt="4">
        <dgm:presLayoutVars>
          <dgm:chMax val="1"/>
          <dgm:chPref val="1"/>
        </dgm:presLayoutVars>
      </dgm:prSet>
      <dgm:spPr/>
    </dgm:pt>
    <dgm:pt modelId="{1590D76A-4013-4D3F-AC33-630610196D16}" type="pres">
      <dgm:prSet presAssocID="{3DAD2E4F-56E8-4394-89CD-4C87E1FB087F}" presName="sibTrans" presStyleLbl="sibTrans2D1" presStyleIdx="0" presStyleCnt="0"/>
      <dgm:spPr/>
    </dgm:pt>
    <dgm:pt modelId="{C46BD007-C496-4776-814F-77229249B1EE}" type="pres">
      <dgm:prSet presAssocID="{CEDDC32A-4C36-4765-BC87-3B0BD8738545}" presName="compNode" presStyleCnt="0"/>
      <dgm:spPr/>
    </dgm:pt>
    <dgm:pt modelId="{80649539-D25B-4015-997F-8EF95732B4F5}" type="pres">
      <dgm:prSet presAssocID="{CEDDC32A-4C36-4765-BC87-3B0BD8738545}" presName="iconBgRect" presStyleLbl="bgShp" presStyleIdx="3" presStyleCnt="4"/>
      <dgm:spPr/>
    </dgm:pt>
    <dgm:pt modelId="{1B9DE8CE-954C-4DD3-887E-D2BE166E0EAD}" type="pres">
      <dgm:prSet presAssocID="{CEDDC32A-4C36-4765-BC87-3B0BD87385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1D259F40-61A4-471B-B26D-19D3A920B2B8}" type="pres">
      <dgm:prSet presAssocID="{CEDDC32A-4C36-4765-BC87-3B0BD8738545}" presName="spaceRect" presStyleCnt="0"/>
      <dgm:spPr/>
    </dgm:pt>
    <dgm:pt modelId="{4378BFF1-8800-4B09-8B41-D7023EBC328C}" type="pres">
      <dgm:prSet presAssocID="{CEDDC32A-4C36-4765-BC87-3B0BD8738545}" presName="textRect" presStyleLbl="revTx" presStyleIdx="3" presStyleCnt="4">
        <dgm:presLayoutVars>
          <dgm:chMax val="1"/>
          <dgm:chPref val="1"/>
        </dgm:presLayoutVars>
      </dgm:prSet>
      <dgm:spPr/>
    </dgm:pt>
  </dgm:ptLst>
  <dgm:cxnLst>
    <dgm:cxn modelId="{A3922202-6C12-4629-A899-1A4D87C4B091}" srcId="{694FD2DE-1D57-4D74-A335-170FCB613963}" destId="{AEFC8987-FA7E-4E47-8684-C963B0EB3914}" srcOrd="1" destOrd="0" parTransId="{05E965E5-4106-4B00-B32C-CD57C7F1D12E}" sibTransId="{92F73EC8-5F0E-45ED-AE3F-88E194DD9A2C}"/>
    <dgm:cxn modelId="{3FAD130C-8B25-4E01-8983-E9C84A4C374D}" type="presOf" srcId="{3DAD2E4F-56E8-4394-89CD-4C87E1FB087F}" destId="{1590D76A-4013-4D3F-AC33-630610196D16}" srcOrd="0" destOrd="0" presId="urn:microsoft.com/office/officeart/2018/2/layout/IconCircleList"/>
    <dgm:cxn modelId="{FB79491F-4270-4B19-A860-D856B3DDD9AD}" srcId="{694FD2DE-1D57-4D74-A335-170FCB613963}" destId="{2B19A25C-61FF-4758-B386-F3137E43D25B}" srcOrd="2" destOrd="0" parTransId="{55971CD2-D452-43D1-8036-3AC6977F4ECE}" sibTransId="{3DAD2E4F-56E8-4394-89CD-4C87E1FB087F}"/>
    <dgm:cxn modelId="{C5A7AE3C-C020-43EE-BA95-FCAFEDD2A460}" type="presOf" srcId="{11F3AE7F-FD1A-43C2-9930-377E9CA97714}" destId="{1A9617B2-9A55-42F3-B972-3F6D8976C5BD}" srcOrd="0" destOrd="0" presId="urn:microsoft.com/office/officeart/2018/2/layout/IconCircleList"/>
    <dgm:cxn modelId="{C9BBCB49-6CCF-4F54-A5B8-486EBF4F2662}" srcId="{694FD2DE-1D57-4D74-A335-170FCB613963}" destId="{11F3AE7F-FD1A-43C2-9930-377E9CA97714}" srcOrd="0" destOrd="0" parTransId="{CB797537-F164-4552-9394-42AE6338DF6B}" sibTransId="{2A6C614C-B9C7-4B84-9C37-940F9FBC9424}"/>
    <dgm:cxn modelId="{6AA2BD53-7BE2-41E7-803E-B9E1E19E1001}" type="presOf" srcId="{2A6C614C-B9C7-4B84-9C37-940F9FBC9424}" destId="{60529604-E601-4AA8-A624-07967EE734A9}" srcOrd="0" destOrd="0" presId="urn:microsoft.com/office/officeart/2018/2/layout/IconCircleList"/>
    <dgm:cxn modelId="{01A7F980-EFCC-4B90-8B39-589FE276737F}" type="presOf" srcId="{2B19A25C-61FF-4758-B386-F3137E43D25B}" destId="{93FF7372-D12D-4CDA-8248-45CF8E4F826B}" srcOrd="0" destOrd="0" presId="urn:microsoft.com/office/officeart/2018/2/layout/IconCircleList"/>
    <dgm:cxn modelId="{CB6425A6-3AD4-469F-ACC2-71622C652F86}" type="presOf" srcId="{CEDDC32A-4C36-4765-BC87-3B0BD8738545}" destId="{4378BFF1-8800-4B09-8B41-D7023EBC328C}" srcOrd="0" destOrd="0" presId="urn:microsoft.com/office/officeart/2018/2/layout/IconCircleList"/>
    <dgm:cxn modelId="{75F956C8-C2DC-4262-A165-AC8EC4F0FC0A}" type="presOf" srcId="{694FD2DE-1D57-4D74-A335-170FCB613963}" destId="{BCDC135D-3D92-4C37-8FFD-B98F5A380CBD}" srcOrd="0" destOrd="0" presId="urn:microsoft.com/office/officeart/2018/2/layout/IconCircleList"/>
    <dgm:cxn modelId="{08FDEACB-AEA5-4C57-B091-46EADE48CE0E}" type="presOf" srcId="{92F73EC8-5F0E-45ED-AE3F-88E194DD9A2C}" destId="{F8B7E83F-4447-46AC-B4B7-1CB776514EA1}" srcOrd="0" destOrd="0" presId="urn:microsoft.com/office/officeart/2018/2/layout/IconCircleList"/>
    <dgm:cxn modelId="{A0A9F4CF-F508-4B65-995A-604525193A11}" type="presOf" srcId="{AEFC8987-FA7E-4E47-8684-C963B0EB3914}" destId="{9FC3F17E-10C7-474E-8CC2-29A1A8F5C6CC}" srcOrd="0" destOrd="0" presId="urn:microsoft.com/office/officeart/2018/2/layout/IconCircleList"/>
    <dgm:cxn modelId="{FCB127D0-C140-4F50-96D8-02580135BD4F}" srcId="{694FD2DE-1D57-4D74-A335-170FCB613963}" destId="{CEDDC32A-4C36-4765-BC87-3B0BD8738545}" srcOrd="3" destOrd="0" parTransId="{28872995-D8B2-4779-A948-CA2A98781A8A}" sibTransId="{67AF7630-51C3-49F0-B0A7-5617285D57E8}"/>
    <dgm:cxn modelId="{AAC544B2-94DE-4E7A-8FC7-7BC8A7C894AC}" type="presParOf" srcId="{BCDC135D-3D92-4C37-8FFD-B98F5A380CBD}" destId="{DF9DA03F-0F09-4259-8C21-00B0B17A7FF5}" srcOrd="0" destOrd="0" presId="urn:microsoft.com/office/officeart/2018/2/layout/IconCircleList"/>
    <dgm:cxn modelId="{D939599A-AE94-4A58-A2CC-86760575116A}" type="presParOf" srcId="{DF9DA03F-0F09-4259-8C21-00B0B17A7FF5}" destId="{3CCA21D6-5227-4C08-A1EB-06E633C73406}" srcOrd="0" destOrd="0" presId="urn:microsoft.com/office/officeart/2018/2/layout/IconCircleList"/>
    <dgm:cxn modelId="{844B43AE-2973-4BDE-AC4D-F114CEA757EF}" type="presParOf" srcId="{3CCA21D6-5227-4C08-A1EB-06E633C73406}" destId="{E209A147-BB1F-467E-A188-64D7F7919E17}" srcOrd="0" destOrd="0" presId="urn:microsoft.com/office/officeart/2018/2/layout/IconCircleList"/>
    <dgm:cxn modelId="{47C5473F-FD0D-4985-B977-63FE033D3043}" type="presParOf" srcId="{3CCA21D6-5227-4C08-A1EB-06E633C73406}" destId="{EEA296A5-10A1-44C5-8BF7-DF820F1DBC9E}" srcOrd="1" destOrd="0" presId="urn:microsoft.com/office/officeart/2018/2/layout/IconCircleList"/>
    <dgm:cxn modelId="{AFE2DEEE-C044-451D-8215-D472A0CB7F27}" type="presParOf" srcId="{3CCA21D6-5227-4C08-A1EB-06E633C73406}" destId="{C029A689-4618-4769-A4DC-8ADE4DEB48E4}" srcOrd="2" destOrd="0" presId="urn:microsoft.com/office/officeart/2018/2/layout/IconCircleList"/>
    <dgm:cxn modelId="{4562BF73-C279-488C-AEA6-8E58B784C54B}" type="presParOf" srcId="{3CCA21D6-5227-4C08-A1EB-06E633C73406}" destId="{1A9617B2-9A55-42F3-B972-3F6D8976C5BD}" srcOrd="3" destOrd="0" presId="urn:microsoft.com/office/officeart/2018/2/layout/IconCircleList"/>
    <dgm:cxn modelId="{E4D911DC-ABBC-4AB8-919E-B6B740F2C96B}" type="presParOf" srcId="{DF9DA03F-0F09-4259-8C21-00B0B17A7FF5}" destId="{60529604-E601-4AA8-A624-07967EE734A9}" srcOrd="1" destOrd="0" presId="urn:microsoft.com/office/officeart/2018/2/layout/IconCircleList"/>
    <dgm:cxn modelId="{71FCA893-70FA-4AAE-920E-F3309905B13C}" type="presParOf" srcId="{DF9DA03F-0F09-4259-8C21-00B0B17A7FF5}" destId="{1E8E7EDC-73C1-4703-B9A4-06856CB7DC2E}" srcOrd="2" destOrd="0" presId="urn:microsoft.com/office/officeart/2018/2/layout/IconCircleList"/>
    <dgm:cxn modelId="{BFEF67F5-708A-48F1-A6A4-BEAE61A552B4}" type="presParOf" srcId="{1E8E7EDC-73C1-4703-B9A4-06856CB7DC2E}" destId="{D01880C1-CE5C-49F5-801B-58700ED1D54A}" srcOrd="0" destOrd="0" presId="urn:microsoft.com/office/officeart/2018/2/layout/IconCircleList"/>
    <dgm:cxn modelId="{191BB7B2-97AA-4B58-943C-8A8D8FE371B5}" type="presParOf" srcId="{1E8E7EDC-73C1-4703-B9A4-06856CB7DC2E}" destId="{5C988741-34CB-4869-96F0-059BB4D7FE52}" srcOrd="1" destOrd="0" presId="urn:microsoft.com/office/officeart/2018/2/layout/IconCircleList"/>
    <dgm:cxn modelId="{704213F3-C064-4F74-A333-A812273ED755}" type="presParOf" srcId="{1E8E7EDC-73C1-4703-B9A4-06856CB7DC2E}" destId="{DDADF288-4ADB-4495-B84A-195AF3066F52}" srcOrd="2" destOrd="0" presId="urn:microsoft.com/office/officeart/2018/2/layout/IconCircleList"/>
    <dgm:cxn modelId="{014B92BD-4001-42C1-92F7-8B6A89D18685}" type="presParOf" srcId="{1E8E7EDC-73C1-4703-B9A4-06856CB7DC2E}" destId="{9FC3F17E-10C7-474E-8CC2-29A1A8F5C6CC}" srcOrd="3" destOrd="0" presId="urn:microsoft.com/office/officeart/2018/2/layout/IconCircleList"/>
    <dgm:cxn modelId="{B37815F8-76CD-4081-9790-1B1FE91A9F41}" type="presParOf" srcId="{DF9DA03F-0F09-4259-8C21-00B0B17A7FF5}" destId="{F8B7E83F-4447-46AC-B4B7-1CB776514EA1}" srcOrd="3" destOrd="0" presId="urn:microsoft.com/office/officeart/2018/2/layout/IconCircleList"/>
    <dgm:cxn modelId="{1115284C-5177-4652-B87E-92A46F0BCE50}" type="presParOf" srcId="{DF9DA03F-0F09-4259-8C21-00B0B17A7FF5}" destId="{5866AC6E-2679-40EF-A309-712B9C5071B4}" srcOrd="4" destOrd="0" presId="urn:microsoft.com/office/officeart/2018/2/layout/IconCircleList"/>
    <dgm:cxn modelId="{1B5044D4-9214-4E2C-90FC-05BBDA36CD53}" type="presParOf" srcId="{5866AC6E-2679-40EF-A309-712B9C5071B4}" destId="{2A0639D2-51D6-45B3-885B-447CD6B824C0}" srcOrd="0" destOrd="0" presId="urn:microsoft.com/office/officeart/2018/2/layout/IconCircleList"/>
    <dgm:cxn modelId="{20980BDE-52D3-4AC3-98B5-7FEAF1C8563A}" type="presParOf" srcId="{5866AC6E-2679-40EF-A309-712B9C5071B4}" destId="{33D7FF6E-5BC1-4871-82BD-A9FBBDA6FD63}" srcOrd="1" destOrd="0" presId="urn:microsoft.com/office/officeart/2018/2/layout/IconCircleList"/>
    <dgm:cxn modelId="{635952CA-7ADE-4D44-B04B-C9F28BB6CB8B}" type="presParOf" srcId="{5866AC6E-2679-40EF-A309-712B9C5071B4}" destId="{C0101FFC-EC69-43C2-B6AF-A0418F0EC23F}" srcOrd="2" destOrd="0" presId="urn:microsoft.com/office/officeart/2018/2/layout/IconCircleList"/>
    <dgm:cxn modelId="{4B577F93-DF6B-4C79-ADBC-A7C34BE89B04}" type="presParOf" srcId="{5866AC6E-2679-40EF-A309-712B9C5071B4}" destId="{93FF7372-D12D-4CDA-8248-45CF8E4F826B}" srcOrd="3" destOrd="0" presId="urn:microsoft.com/office/officeart/2018/2/layout/IconCircleList"/>
    <dgm:cxn modelId="{111FDD55-C9B5-49F9-BA4C-F90F6A40956A}" type="presParOf" srcId="{DF9DA03F-0F09-4259-8C21-00B0B17A7FF5}" destId="{1590D76A-4013-4D3F-AC33-630610196D16}" srcOrd="5" destOrd="0" presId="urn:microsoft.com/office/officeart/2018/2/layout/IconCircleList"/>
    <dgm:cxn modelId="{49A10F6D-C63E-4C79-9239-6217505CF252}" type="presParOf" srcId="{DF9DA03F-0F09-4259-8C21-00B0B17A7FF5}" destId="{C46BD007-C496-4776-814F-77229249B1EE}" srcOrd="6" destOrd="0" presId="urn:microsoft.com/office/officeart/2018/2/layout/IconCircleList"/>
    <dgm:cxn modelId="{769CB6B2-9628-471A-88B2-86D3C1EBA6E0}" type="presParOf" srcId="{C46BD007-C496-4776-814F-77229249B1EE}" destId="{80649539-D25B-4015-997F-8EF95732B4F5}" srcOrd="0" destOrd="0" presId="urn:microsoft.com/office/officeart/2018/2/layout/IconCircleList"/>
    <dgm:cxn modelId="{0C8C27E6-85C6-4517-B262-7C7BD39FABD5}" type="presParOf" srcId="{C46BD007-C496-4776-814F-77229249B1EE}" destId="{1B9DE8CE-954C-4DD3-887E-D2BE166E0EAD}" srcOrd="1" destOrd="0" presId="urn:microsoft.com/office/officeart/2018/2/layout/IconCircleList"/>
    <dgm:cxn modelId="{0886C776-BE53-4929-9B2B-FD5D39F2D91F}" type="presParOf" srcId="{C46BD007-C496-4776-814F-77229249B1EE}" destId="{1D259F40-61A4-471B-B26D-19D3A920B2B8}" srcOrd="2" destOrd="0" presId="urn:microsoft.com/office/officeart/2018/2/layout/IconCircleList"/>
    <dgm:cxn modelId="{4EAB8427-3333-4954-BEDA-AF4BD2934719}" type="presParOf" srcId="{C46BD007-C496-4776-814F-77229249B1EE}" destId="{4378BFF1-8800-4B09-8B41-D7023EBC328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C516665-285F-4600-BC39-B81AEDA96DC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9C8673-EDE6-4A1D-BEFC-E69C01E6E4AB}">
      <dgm:prSet/>
      <dgm:spPr/>
      <dgm:t>
        <a:bodyPr/>
        <a:lstStyle/>
        <a:p>
          <a:r>
            <a:rPr lang="en-US"/>
            <a:t>Books: Hands-On ML, Deep Learning with Python</a:t>
          </a:r>
        </a:p>
      </dgm:t>
    </dgm:pt>
    <dgm:pt modelId="{702EA5DC-1F10-4983-9E29-4380C867F43D}" type="parTrans" cxnId="{38E7B1A6-1376-44DF-A1C2-C8ED4D8269DE}">
      <dgm:prSet/>
      <dgm:spPr/>
      <dgm:t>
        <a:bodyPr/>
        <a:lstStyle/>
        <a:p>
          <a:endParaRPr lang="en-US"/>
        </a:p>
      </dgm:t>
    </dgm:pt>
    <dgm:pt modelId="{FFAC2AF8-9CDE-497F-B1F6-32CFE8F230D2}" type="sibTrans" cxnId="{38E7B1A6-1376-44DF-A1C2-C8ED4D8269DE}">
      <dgm:prSet/>
      <dgm:spPr/>
      <dgm:t>
        <a:bodyPr/>
        <a:lstStyle/>
        <a:p>
          <a:endParaRPr lang="en-US"/>
        </a:p>
      </dgm:t>
    </dgm:pt>
    <dgm:pt modelId="{97659124-963C-40E0-A031-C864C66FF1CD}">
      <dgm:prSet/>
      <dgm:spPr/>
      <dgm:t>
        <a:bodyPr/>
        <a:lstStyle/>
        <a:p>
          <a:r>
            <a:rPr lang="en-US"/>
            <a:t>Courses: Coursera, fast.ai</a:t>
          </a:r>
        </a:p>
      </dgm:t>
    </dgm:pt>
    <dgm:pt modelId="{73452987-8EFB-40A6-A20B-095758605C39}" type="parTrans" cxnId="{AD603953-5C2C-4883-8EF7-94D93848B7C5}">
      <dgm:prSet/>
      <dgm:spPr/>
      <dgm:t>
        <a:bodyPr/>
        <a:lstStyle/>
        <a:p>
          <a:endParaRPr lang="en-US"/>
        </a:p>
      </dgm:t>
    </dgm:pt>
    <dgm:pt modelId="{8D533D52-6969-48A2-958F-A72BAAF23540}" type="sibTrans" cxnId="{AD603953-5C2C-4883-8EF7-94D93848B7C5}">
      <dgm:prSet/>
      <dgm:spPr/>
      <dgm:t>
        <a:bodyPr/>
        <a:lstStyle/>
        <a:p>
          <a:endParaRPr lang="en-US"/>
        </a:p>
      </dgm:t>
    </dgm:pt>
    <dgm:pt modelId="{F2D14906-96C3-4E80-9217-E14701B0F9A3}">
      <dgm:prSet/>
      <dgm:spPr/>
      <dgm:t>
        <a:bodyPr/>
        <a:lstStyle/>
        <a:p>
          <a:r>
            <a:rPr lang="en-US"/>
            <a:t>Communities: Kaggle, GitHub</a:t>
          </a:r>
        </a:p>
      </dgm:t>
    </dgm:pt>
    <dgm:pt modelId="{71E55850-6628-42DC-A483-C47D4E739DFD}" type="parTrans" cxnId="{1330FBFF-95C1-49EF-B594-5C1E21F6CBD4}">
      <dgm:prSet/>
      <dgm:spPr/>
      <dgm:t>
        <a:bodyPr/>
        <a:lstStyle/>
        <a:p>
          <a:endParaRPr lang="en-US"/>
        </a:p>
      </dgm:t>
    </dgm:pt>
    <dgm:pt modelId="{A2046725-E254-4CBA-82FF-D04EB2E132C7}" type="sibTrans" cxnId="{1330FBFF-95C1-49EF-B594-5C1E21F6CBD4}">
      <dgm:prSet/>
      <dgm:spPr/>
      <dgm:t>
        <a:bodyPr/>
        <a:lstStyle/>
        <a:p>
          <a:endParaRPr lang="en-US"/>
        </a:p>
      </dgm:t>
    </dgm:pt>
    <dgm:pt modelId="{B1874341-11BD-432C-9228-13B3CAA6F93D}" type="pres">
      <dgm:prSet presAssocID="{BC516665-285F-4600-BC39-B81AEDA96DC1}" presName="root" presStyleCnt="0">
        <dgm:presLayoutVars>
          <dgm:dir/>
          <dgm:resizeHandles val="exact"/>
        </dgm:presLayoutVars>
      </dgm:prSet>
      <dgm:spPr/>
    </dgm:pt>
    <dgm:pt modelId="{EF1810C5-6E51-48FB-9101-EDF2AC3E3194}" type="pres">
      <dgm:prSet presAssocID="{AB9C8673-EDE6-4A1D-BEFC-E69C01E6E4AB}" presName="compNode" presStyleCnt="0"/>
      <dgm:spPr/>
    </dgm:pt>
    <dgm:pt modelId="{06919C54-F9C6-44B8-A681-D4014107CCBB}" type="pres">
      <dgm:prSet presAssocID="{AB9C8673-EDE6-4A1D-BEFC-E69C01E6E4A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5B49CA1A-FD11-4EFB-8C9F-A0071710B833}" type="pres">
      <dgm:prSet presAssocID="{AB9C8673-EDE6-4A1D-BEFC-E69C01E6E4AB}" presName="spaceRect" presStyleCnt="0"/>
      <dgm:spPr/>
    </dgm:pt>
    <dgm:pt modelId="{9E433115-6038-4B46-B52B-11FA611798FC}" type="pres">
      <dgm:prSet presAssocID="{AB9C8673-EDE6-4A1D-BEFC-E69C01E6E4AB}" presName="textRect" presStyleLbl="revTx" presStyleIdx="0" presStyleCnt="3">
        <dgm:presLayoutVars>
          <dgm:chMax val="1"/>
          <dgm:chPref val="1"/>
        </dgm:presLayoutVars>
      </dgm:prSet>
      <dgm:spPr/>
    </dgm:pt>
    <dgm:pt modelId="{955E2C21-8DC0-483E-AC4C-7CDDD508AD61}" type="pres">
      <dgm:prSet presAssocID="{FFAC2AF8-9CDE-497F-B1F6-32CFE8F230D2}" presName="sibTrans" presStyleCnt="0"/>
      <dgm:spPr/>
    </dgm:pt>
    <dgm:pt modelId="{D03BD129-5EE5-47A0-AE25-FDAA1EE761C0}" type="pres">
      <dgm:prSet presAssocID="{97659124-963C-40E0-A031-C864C66FF1CD}" presName="compNode" presStyleCnt="0"/>
      <dgm:spPr/>
    </dgm:pt>
    <dgm:pt modelId="{7DC98839-44D7-494B-9CED-76900223035F}" type="pres">
      <dgm:prSet presAssocID="{97659124-963C-40E0-A031-C864C66FF1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ED2354A7-0591-4880-9FC6-AA9A821D567D}" type="pres">
      <dgm:prSet presAssocID="{97659124-963C-40E0-A031-C864C66FF1CD}" presName="spaceRect" presStyleCnt="0"/>
      <dgm:spPr/>
    </dgm:pt>
    <dgm:pt modelId="{7883340C-8B0F-40E6-8022-75CC3F66AED9}" type="pres">
      <dgm:prSet presAssocID="{97659124-963C-40E0-A031-C864C66FF1CD}" presName="textRect" presStyleLbl="revTx" presStyleIdx="1" presStyleCnt="3">
        <dgm:presLayoutVars>
          <dgm:chMax val="1"/>
          <dgm:chPref val="1"/>
        </dgm:presLayoutVars>
      </dgm:prSet>
      <dgm:spPr/>
    </dgm:pt>
    <dgm:pt modelId="{6AD010B0-4747-4BA5-B7B5-11646B854D6E}" type="pres">
      <dgm:prSet presAssocID="{8D533D52-6969-48A2-958F-A72BAAF23540}" presName="sibTrans" presStyleCnt="0"/>
      <dgm:spPr/>
    </dgm:pt>
    <dgm:pt modelId="{A890C3A3-649E-4C68-975E-E6CA24E53724}" type="pres">
      <dgm:prSet presAssocID="{F2D14906-96C3-4E80-9217-E14701B0F9A3}" presName="compNode" presStyleCnt="0"/>
      <dgm:spPr/>
    </dgm:pt>
    <dgm:pt modelId="{786D1317-FBA4-4A90-8DFD-AE7597180D4B}" type="pres">
      <dgm:prSet presAssocID="{F2D14906-96C3-4E80-9217-E14701B0F9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stomer Review"/>
        </a:ext>
      </dgm:extLst>
    </dgm:pt>
    <dgm:pt modelId="{5BB34CCF-D9DD-4B0D-98FB-8D040371EC2E}" type="pres">
      <dgm:prSet presAssocID="{F2D14906-96C3-4E80-9217-E14701B0F9A3}" presName="spaceRect" presStyleCnt="0"/>
      <dgm:spPr/>
    </dgm:pt>
    <dgm:pt modelId="{6DBD35E1-B74B-43F4-ADF9-1831E1F8F982}" type="pres">
      <dgm:prSet presAssocID="{F2D14906-96C3-4E80-9217-E14701B0F9A3}" presName="textRect" presStyleLbl="revTx" presStyleIdx="2" presStyleCnt="3">
        <dgm:presLayoutVars>
          <dgm:chMax val="1"/>
          <dgm:chPref val="1"/>
        </dgm:presLayoutVars>
      </dgm:prSet>
      <dgm:spPr/>
    </dgm:pt>
  </dgm:ptLst>
  <dgm:cxnLst>
    <dgm:cxn modelId="{310D9A45-B9A0-4F55-BE6B-8F62BCD288BE}" type="presOf" srcId="{BC516665-285F-4600-BC39-B81AEDA96DC1}" destId="{B1874341-11BD-432C-9228-13B3CAA6F93D}" srcOrd="0" destOrd="0" presId="urn:microsoft.com/office/officeart/2018/2/layout/IconLabelList"/>
    <dgm:cxn modelId="{AD603953-5C2C-4883-8EF7-94D93848B7C5}" srcId="{BC516665-285F-4600-BC39-B81AEDA96DC1}" destId="{97659124-963C-40E0-A031-C864C66FF1CD}" srcOrd="1" destOrd="0" parTransId="{73452987-8EFB-40A6-A20B-095758605C39}" sibTransId="{8D533D52-6969-48A2-958F-A72BAAF23540}"/>
    <dgm:cxn modelId="{07704659-88A2-4C7B-A330-9AE1BCEB1BED}" type="presOf" srcId="{97659124-963C-40E0-A031-C864C66FF1CD}" destId="{7883340C-8B0F-40E6-8022-75CC3F66AED9}" srcOrd="0" destOrd="0" presId="urn:microsoft.com/office/officeart/2018/2/layout/IconLabelList"/>
    <dgm:cxn modelId="{86C28570-DD3B-4359-AD07-E4D249A88B4E}" type="presOf" srcId="{AB9C8673-EDE6-4A1D-BEFC-E69C01E6E4AB}" destId="{9E433115-6038-4B46-B52B-11FA611798FC}" srcOrd="0" destOrd="0" presId="urn:microsoft.com/office/officeart/2018/2/layout/IconLabelList"/>
    <dgm:cxn modelId="{8992A29E-004C-4F1E-91BC-59AA62B0B5FA}" type="presOf" srcId="{F2D14906-96C3-4E80-9217-E14701B0F9A3}" destId="{6DBD35E1-B74B-43F4-ADF9-1831E1F8F982}" srcOrd="0" destOrd="0" presId="urn:microsoft.com/office/officeart/2018/2/layout/IconLabelList"/>
    <dgm:cxn modelId="{38E7B1A6-1376-44DF-A1C2-C8ED4D8269DE}" srcId="{BC516665-285F-4600-BC39-B81AEDA96DC1}" destId="{AB9C8673-EDE6-4A1D-BEFC-E69C01E6E4AB}" srcOrd="0" destOrd="0" parTransId="{702EA5DC-1F10-4983-9E29-4380C867F43D}" sibTransId="{FFAC2AF8-9CDE-497F-B1F6-32CFE8F230D2}"/>
    <dgm:cxn modelId="{1330FBFF-95C1-49EF-B594-5C1E21F6CBD4}" srcId="{BC516665-285F-4600-BC39-B81AEDA96DC1}" destId="{F2D14906-96C3-4E80-9217-E14701B0F9A3}" srcOrd="2" destOrd="0" parTransId="{71E55850-6628-42DC-A483-C47D4E739DFD}" sibTransId="{A2046725-E254-4CBA-82FF-D04EB2E132C7}"/>
    <dgm:cxn modelId="{22FE6E63-4BFA-437F-A3FF-18551AA479A4}" type="presParOf" srcId="{B1874341-11BD-432C-9228-13B3CAA6F93D}" destId="{EF1810C5-6E51-48FB-9101-EDF2AC3E3194}" srcOrd="0" destOrd="0" presId="urn:microsoft.com/office/officeart/2018/2/layout/IconLabelList"/>
    <dgm:cxn modelId="{83B3631C-2A9F-4FE8-A4E7-580140E3BEDA}" type="presParOf" srcId="{EF1810C5-6E51-48FB-9101-EDF2AC3E3194}" destId="{06919C54-F9C6-44B8-A681-D4014107CCBB}" srcOrd="0" destOrd="0" presId="urn:microsoft.com/office/officeart/2018/2/layout/IconLabelList"/>
    <dgm:cxn modelId="{CB378C85-BCE2-4C46-A02A-4FE6EEEC4D61}" type="presParOf" srcId="{EF1810C5-6E51-48FB-9101-EDF2AC3E3194}" destId="{5B49CA1A-FD11-4EFB-8C9F-A0071710B833}" srcOrd="1" destOrd="0" presId="urn:microsoft.com/office/officeart/2018/2/layout/IconLabelList"/>
    <dgm:cxn modelId="{58C6FDD0-DAFB-4C90-B4C9-3E074D923780}" type="presParOf" srcId="{EF1810C5-6E51-48FB-9101-EDF2AC3E3194}" destId="{9E433115-6038-4B46-B52B-11FA611798FC}" srcOrd="2" destOrd="0" presId="urn:microsoft.com/office/officeart/2018/2/layout/IconLabelList"/>
    <dgm:cxn modelId="{74CE1870-4A7D-4F85-BB74-7243891F8664}" type="presParOf" srcId="{B1874341-11BD-432C-9228-13B3CAA6F93D}" destId="{955E2C21-8DC0-483E-AC4C-7CDDD508AD61}" srcOrd="1" destOrd="0" presId="urn:microsoft.com/office/officeart/2018/2/layout/IconLabelList"/>
    <dgm:cxn modelId="{FF9F9D10-ADB4-4C6C-B6CA-60CF814E105D}" type="presParOf" srcId="{B1874341-11BD-432C-9228-13B3CAA6F93D}" destId="{D03BD129-5EE5-47A0-AE25-FDAA1EE761C0}" srcOrd="2" destOrd="0" presId="urn:microsoft.com/office/officeart/2018/2/layout/IconLabelList"/>
    <dgm:cxn modelId="{19A7EBE9-C6B3-459D-A245-CAD701A1DC09}" type="presParOf" srcId="{D03BD129-5EE5-47A0-AE25-FDAA1EE761C0}" destId="{7DC98839-44D7-494B-9CED-76900223035F}" srcOrd="0" destOrd="0" presId="urn:microsoft.com/office/officeart/2018/2/layout/IconLabelList"/>
    <dgm:cxn modelId="{F43163FB-B4C5-482A-AE7D-347A7B070D96}" type="presParOf" srcId="{D03BD129-5EE5-47A0-AE25-FDAA1EE761C0}" destId="{ED2354A7-0591-4880-9FC6-AA9A821D567D}" srcOrd="1" destOrd="0" presId="urn:microsoft.com/office/officeart/2018/2/layout/IconLabelList"/>
    <dgm:cxn modelId="{57A70395-0A78-4FFD-98B4-D21A211C3A79}" type="presParOf" srcId="{D03BD129-5EE5-47A0-AE25-FDAA1EE761C0}" destId="{7883340C-8B0F-40E6-8022-75CC3F66AED9}" srcOrd="2" destOrd="0" presId="urn:microsoft.com/office/officeart/2018/2/layout/IconLabelList"/>
    <dgm:cxn modelId="{C7C77AD1-BBAD-4ABF-BFEE-9529D210868E}" type="presParOf" srcId="{B1874341-11BD-432C-9228-13B3CAA6F93D}" destId="{6AD010B0-4747-4BA5-B7B5-11646B854D6E}" srcOrd="3" destOrd="0" presId="urn:microsoft.com/office/officeart/2018/2/layout/IconLabelList"/>
    <dgm:cxn modelId="{15460AE4-DFC4-456F-B711-122F487C583B}" type="presParOf" srcId="{B1874341-11BD-432C-9228-13B3CAA6F93D}" destId="{A890C3A3-649E-4C68-975E-E6CA24E53724}" srcOrd="4" destOrd="0" presId="urn:microsoft.com/office/officeart/2018/2/layout/IconLabelList"/>
    <dgm:cxn modelId="{42A9886E-5466-4D82-81D2-A2415BE004C0}" type="presParOf" srcId="{A890C3A3-649E-4C68-975E-E6CA24E53724}" destId="{786D1317-FBA4-4A90-8DFD-AE7597180D4B}" srcOrd="0" destOrd="0" presId="urn:microsoft.com/office/officeart/2018/2/layout/IconLabelList"/>
    <dgm:cxn modelId="{44695BD6-BC9F-497C-AF18-BD6B45E6967E}" type="presParOf" srcId="{A890C3A3-649E-4C68-975E-E6CA24E53724}" destId="{5BB34CCF-D9DD-4B0D-98FB-8D040371EC2E}" srcOrd="1" destOrd="0" presId="urn:microsoft.com/office/officeart/2018/2/layout/IconLabelList"/>
    <dgm:cxn modelId="{89D3F1FF-9BE1-4DC9-A5D4-3083B31268B5}" type="presParOf" srcId="{A890C3A3-649E-4C68-975E-E6CA24E53724}" destId="{6DBD35E1-B74B-43F4-ADF9-1831E1F8F98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CDF3BEA-1532-4E85-ACE4-7E8D71433FC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82D522D-5FE4-4205-974C-02596614395B}">
      <dgm:prSet custT="1"/>
      <dgm:spPr/>
      <dgm:t>
        <a:bodyPr/>
        <a:lstStyle/>
        <a:p>
          <a:r>
            <a:rPr lang="en-US" sz="4000"/>
            <a:t>ML: Simple, interpretable</a:t>
          </a:r>
        </a:p>
      </dgm:t>
    </dgm:pt>
    <dgm:pt modelId="{6882A733-0197-4A53-A269-8F4D8E7CE2E7}" type="parTrans" cxnId="{0842CF91-3519-4D86-851F-AB95AE38CB01}">
      <dgm:prSet/>
      <dgm:spPr/>
      <dgm:t>
        <a:bodyPr/>
        <a:lstStyle/>
        <a:p>
          <a:endParaRPr lang="en-US" sz="1600"/>
        </a:p>
      </dgm:t>
    </dgm:pt>
    <dgm:pt modelId="{84A92AA1-CC3F-4471-881A-AECDB4B32859}" type="sibTrans" cxnId="{0842CF91-3519-4D86-851F-AB95AE38CB01}">
      <dgm:prSet/>
      <dgm:spPr/>
      <dgm:t>
        <a:bodyPr/>
        <a:lstStyle/>
        <a:p>
          <a:endParaRPr lang="en-US" sz="1600"/>
        </a:p>
      </dgm:t>
    </dgm:pt>
    <dgm:pt modelId="{3DAB3B4F-A5F0-423D-B552-A003BDF05234}">
      <dgm:prSet custT="1"/>
      <dgm:spPr/>
      <dgm:t>
        <a:bodyPr/>
        <a:lstStyle/>
        <a:p>
          <a:r>
            <a:rPr lang="en-US" sz="4000"/>
            <a:t>DL: Complex, powerful</a:t>
          </a:r>
        </a:p>
      </dgm:t>
    </dgm:pt>
    <dgm:pt modelId="{740F271C-5348-4C87-B856-7E409D4D3913}" type="parTrans" cxnId="{D0920330-53DB-43C6-B521-975D651D1D34}">
      <dgm:prSet/>
      <dgm:spPr/>
      <dgm:t>
        <a:bodyPr/>
        <a:lstStyle/>
        <a:p>
          <a:endParaRPr lang="en-US" sz="1600"/>
        </a:p>
      </dgm:t>
    </dgm:pt>
    <dgm:pt modelId="{D3DF4C99-3CAF-4E18-8ABC-CD5C1CD33E92}" type="sibTrans" cxnId="{D0920330-53DB-43C6-B521-975D651D1D34}">
      <dgm:prSet/>
      <dgm:spPr/>
      <dgm:t>
        <a:bodyPr/>
        <a:lstStyle/>
        <a:p>
          <a:endParaRPr lang="en-US" sz="1600"/>
        </a:p>
      </dgm:t>
    </dgm:pt>
    <dgm:pt modelId="{FCBA7E04-1BB5-4ACA-B3DA-6E0B67E90DCE}">
      <dgm:prSet custT="1"/>
      <dgm:spPr/>
      <dgm:t>
        <a:bodyPr/>
        <a:lstStyle/>
        <a:p>
          <a:r>
            <a:rPr lang="en-US" sz="4000"/>
            <a:t>Build, test, iterate.</a:t>
          </a:r>
        </a:p>
      </dgm:t>
    </dgm:pt>
    <dgm:pt modelId="{225D7485-6075-4D14-B6DA-889F1A2CFA5E}" type="parTrans" cxnId="{FDA51800-52D2-4B2D-BBCA-D6F94E4E4C6D}">
      <dgm:prSet/>
      <dgm:spPr/>
      <dgm:t>
        <a:bodyPr/>
        <a:lstStyle/>
        <a:p>
          <a:endParaRPr lang="en-US" sz="1600"/>
        </a:p>
      </dgm:t>
    </dgm:pt>
    <dgm:pt modelId="{3774FE09-24B6-465F-9EAB-5068BBA29CD9}" type="sibTrans" cxnId="{FDA51800-52D2-4B2D-BBCA-D6F94E4E4C6D}">
      <dgm:prSet/>
      <dgm:spPr/>
      <dgm:t>
        <a:bodyPr/>
        <a:lstStyle/>
        <a:p>
          <a:endParaRPr lang="en-US" sz="1600"/>
        </a:p>
      </dgm:t>
    </dgm:pt>
    <dgm:pt modelId="{825D94E7-CBAF-4B2F-AE08-8C6697C99511}" type="pres">
      <dgm:prSet presAssocID="{4CDF3BEA-1532-4E85-ACE4-7E8D71433FC3}" presName="linear" presStyleCnt="0">
        <dgm:presLayoutVars>
          <dgm:animLvl val="lvl"/>
          <dgm:resizeHandles val="exact"/>
        </dgm:presLayoutVars>
      </dgm:prSet>
      <dgm:spPr/>
    </dgm:pt>
    <dgm:pt modelId="{A6FCEB26-746C-4ACF-A3FC-F2498D244ECD}" type="pres">
      <dgm:prSet presAssocID="{382D522D-5FE4-4205-974C-02596614395B}" presName="parentText" presStyleLbl="node1" presStyleIdx="0" presStyleCnt="3">
        <dgm:presLayoutVars>
          <dgm:chMax val="0"/>
          <dgm:bulletEnabled val="1"/>
        </dgm:presLayoutVars>
      </dgm:prSet>
      <dgm:spPr/>
    </dgm:pt>
    <dgm:pt modelId="{BE4798C0-B2EA-40B8-97EB-0D8191D64F78}" type="pres">
      <dgm:prSet presAssocID="{84A92AA1-CC3F-4471-881A-AECDB4B32859}" presName="spacer" presStyleCnt="0"/>
      <dgm:spPr/>
    </dgm:pt>
    <dgm:pt modelId="{80C99409-2A10-447E-8109-D1A843617FB4}" type="pres">
      <dgm:prSet presAssocID="{3DAB3B4F-A5F0-423D-B552-A003BDF05234}" presName="parentText" presStyleLbl="node1" presStyleIdx="1" presStyleCnt="3">
        <dgm:presLayoutVars>
          <dgm:chMax val="0"/>
          <dgm:bulletEnabled val="1"/>
        </dgm:presLayoutVars>
      </dgm:prSet>
      <dgm:spPr/>
    </dgm:pt>
    <dgm:pt modelId="{0FABB012-7A6C-42AA-9E04-9101C9E43916}" type="pres">
      <dgm:prSet presAssocID="{D3DF4C99-3CAF-4E18-8ABC-CD5C1CD33E92}" presName="spacer" presStyleCnt="0"/>
      <dgm:spPr/>
    </dgm:pt>
    <dgm:pt modelId="{37F82417-AEF9-48BD-8730-D7628BC58599}" type="pres">
      <dgm:prSet presAssocID="{FCBA7E04-1BB5-4ACA-B3DA-6E0B67E90DCE}" presName="parentText" presStyleLbl="node1" presStyleIdx="2" presStyleCnt="3">
        <dgm:presLayoutVars>
          <dgm:chMax val="0"/>
          <dgm:bulletEnabled val="1"/>
        </dgm:presLayoutVars>
      </dgm:prSet>
      <dgm:spPr/>
    </dgm:pt>
  </dgm:ptLst>
  <dgm:cxnLst>
    <dgm:cxn modelId="{FDA51800-52D2-4B2D-BBCA-D6F94E4E4C6D}" srcId="{4CDF3BEA-1532-4E85-ACE4-7E8D71433FC3}" destId="{FCBA7E04-1BB5-4ACA-B3DA-6E0B67E90DCE}" srcOrd="2" destOrd="0" parTransId="{225D7485-6075-4D14-B6DA-889F1A2CFA5E}" sibTransId="{3774FE09-24B6-465F-9EAB-5068BBA29CD9}"/>
    <dgm:cxn modelId="{D0920330-53DB-43C6-B521-975D651D1D34}" srcId="{4CDF3BEA-1532-4E85-ACE4-7E8D71433FC3}" destId="{3DAB3B4F-A5F0-423D-B552-A003BDF05234}" srcOrd="1" destOrd="0" parTransId="{740F271C-5348-4C87-B856-7E409D4D3913}" sibTransId="{D3DF4C99-3CAF-4E18-8ABC-CD5C1CD33E92}"/>
    <dgm:cxn modelId="{ACA9E17D-C5CA-4C6E-8E67-47D7004F47E3}" type="presOf" srcId="{3DAB3B4F-A5F0-423D-B552-A003BDF05234}" destId="{80C99409-2A10-447E-8109-D1A843617FB4}" srcOrd="0" destOrd="0" presId="urn:microsoft.com/office/officeart/2005/8/layout/vList2"/>
    <dgm:cxn modelId="{D5D9848B-8C18-440F-B1F0-D665B180502B}" type="presOf" srcId="{382D522D-5FE4-4205-974C-02596614395B}" destId="{A6FCEB26-746C-4ACF-A3FC-F2498D244ECD}" srcOrd="0" destOrd="0" presId="urn:microsoft.com/office/officeart/2005/8/layout/vList2"/>
    <dgm:cxn modelId="{0842CF91-3519-4D86-851F-AB95AE38CB01}" srcId="{4CDF3BEA-1532-4E85-ACE4-7E8D71433FC3}" destId="{382D522D-5FE4-4205-974C-02596614395B}" srcOrd="0" destOrd="0" parTransId="{6882A733-0197-4A53-A269-8F4D8E7CE2E7}" sibTransId="{84A92AA1-CC3F-4471-881A-AECDB4B32859}"/>
    <dgm:cxn modelId="{953B49EA-AC89-4DD2-AFC6-B95A3A28C329}" type="presOf" srcId="{FCBA7E04-1BB5-4ACA-B3DA-6E0B67E90DCE}" destId="{37F82417-AEF9-48BD-8730-D7628BC58599}" srcOrd="0" destOrd="0" presId="urn:microsoft.com/office/officeart/2005/8/layout/vList2"/>
    <dgm:cxn modelId="{192522F6-788C-4A74-930A-312CE22DF3FA}" type="presOf" srcId="{4CDF3BEA-1532-4E85-ACE4-7E8D71433FC3}" destId="{825D94E7-CBAF-4B2F-AE08-8C6697C99511}" srcOrd="0" destOrd="0" presId="urn:microsoft.com/office/officeart/2005/8/layout/vList2"/>
    <dgm:cxn modelId="{22E740B2-5F3C-4922-9A6D-6F7AF4619552}" type="presParOf" srcId="{825D94E7-CBAF-4B2F-AE08-8C6697C99511}" destId="{A6FCEB26-746C-4ACF-A3FC-F2498D244ECD}" srcOrd="0" destOrd="0" presId="urn:microsoft.com/office/officeart/2005/8/layout/vList2"/>
    <dgm:cxn modelId="{437F0099-4BFB-466F-A917-0741070E6553}" type="presParOf" srcId="{825D94E7-CBAF-4B2F-AE08-8C6697C99511}" destId="{BE4798C0-B2EA-40B8-97EB-0D8191D64F78}" srcOrd="1" destOrd="0" presId="urn:microsoft.com/office/officeart/2005/8/layout/vList2"/>
    <dgm:cxn modelId="{3653367B-5ACC-496C-BB79-AE733EB79948}" type="presParOf" srcId="{825D94E7-CBAF-4B2F-AE08-8C6697C99511}" destId="{80C99409-2A10-447E-8109-D1A843617FB4}" srcOrd="2" destOrd="0" presId="urn:microsoft.com/office/officeart/2005/8/layout/vList2"/>
    <dgm:cxn modelId="{4DCDF21C-9C0F-43F8-ACF7-A327A3ABE5B0}" type="presParOf" srcId="{825D94E7-CBAF-4B2F-AE08-8C6697C99511}" destId="{0FABB012-7A6C-42AA-9E04-9101C9E43916}" srcOrd="3" destOrd="0" presId="urn:microsoft.com/office/officeart/2005/8/layout/vList2"/>
    <dgm:cxn modelId="{727D2FDF-9C7F-4FDB-94EB-07218D0CF36F}" type="presParOf" srcId="{825D94E7-CBAF-4B2F-AE08-8C6697C99511}" destId="{37F82417-AEF9-48BD-8730-D7628BC5859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EA5D445-9C4C-434F-A875-E2F43986D66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5E9EB93-2A0C-4F52-AB59-0FD899CD53D6}">
      <dgm:prSet/>
      <dgm:spPr/>
      <dgm:t>
        <a:bodyPr/>
        <a:lstStyle/>
        <a:p>
          <a:pPr>
            <a:lnSpc>
              <a:spcPct val="100000"/>
            </a:lnSpc>
          </a:pPr>
          <a:r>
            <a:rPr lang="en-US"/>
            <a:t>Questions?</a:t>
          </a:r>
        </a:p>
      </dgm:t>
    </dgm:pt>
    <dgm:pt modelId="{ECD55F8B-5A85-42E6-BBCC-EA9D39BBBB84}" type="parTrans" cxnId="{F1A269B1-7067-4E45-B4A7-02AAAE0BD367}">
      <dgm:prSet/>
      <dgm:spPr/>
      <dgm:t>
        <a:bodyPr/>
        <a:lstStyle/>
        <a:p>
          <a:endParaRPr lang="en-US"/>
        </a:p>
      </dgm:t>
    </dgm:pt>
    <dgm:pt modelId="{EA38E169-FFB3-492A-927A-CC2114B21BBB}" type="sibTrans" cxnId="{F1A269B1-7067-4E45-B4A7-02AAAE0BD367}">
      <dgm:prSet/>
      <dgm:spPr/>
      <dgm:t>
        <a:bodyPr/>
        <a:lstStyle/>
        <a:p>
          <a:endParaRPr lang="en-US"/>
        </a:p>
      </dgm:t>
    </dgm:pt>
    <dgm:pt modelId="{2FE990B7-39AC-4A5E-9721-B3FBF09A7116}">
      <dgm:prSet/>
      <dgm:spPr/>
      <dgm:t>
        <a:bodyPr/>
        <a:lstStyle/>
        <a:p>
          <a:pPr>
            <a:lnSpc>
              <a:spcPct val="100000"/>
            </a:lnSpc>
          </a:pPr>
          <a:r>
            <a:rPr lang="en-US"/>
            <a:t>Thank you!</a:t>
          </a:r>
        </a:p>
      </dgm:t>
    </dgm:pt>
    <dgm:pt modelId="{4225E4F3-28FF-4895-9C5D-562DB248D4F1}" type="parTrans" cxnId="{809D108E-618E-4FC5-A35D-D1814A2AB141}">
      <dgm:prSet/>
      <dgm:spPr/>
      <dgm:t>
        <a:bodyPr/>
        <a:lstStyle/>
        <a:p>
          <a:endParaRPr lang="en-US"/>
        </a:p>
      </dgm:t>
    </dgm:pt>
    <dgm:pt modelId="{ADF057E1-1515-476A-A099-70DB228267BE}" type="sibTrans" cxnId="{809D108E-618E-4FC5-A35D-D1814A2AB141}">
      <dgm:prSet/>
      <dgm:spPr/>
      <dgm:t>
        <a:bodyPr/>
        <a:lstStyle/>
        <a:p>
          <a:endParaRPr lang="en-US"/>
        </a:p>
      </dgm:t>
    </dgm:pt>
    <dgm:pt modelId="{842D5A61-A323-44DB-B5A2-69A7EA4E45CC}" type="pres">
      <dgm:prSet presAssocID="{9EA5D445-9C4C-434F-A875-E2F43986D66B}" presName="root" presStyleCnt="0">
        <dgm:presLayoutVars>
          <dgm:dir/>
          <dgm:resizeHandles val="exact"/>
        </dgm:presLayoutVars>
      </dgm:prSet>
      <dgm:spPr/>
    </dgm:pt>
    <dgm:pt modelId="{1301C3F6-661E-4682-AC18-420991ED4780}" type="pres">
      <dgm:prSet presAssocID="{85E9EB93-2A0C-4F52-AB59-0FD899CD53D6}" presName="compNode" presStyleCnt="0"/>
      <dgm:spPr/>
    </dgm:pt>
    <dgm:pt modelId="{78984B34-F26E-44DF-AD4E-B7CA556F2D95}" type="pres">
      <dgm:prSet presAssocID="{85E9EB93-2A0C-4F52-AB59-0FD899CD53D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05AFD3FC-3C19-47A3-9CB1-291A8C61017F}" type="pres">
      <dgm:prSet presAssocID="{85E9EB93-2A0C-4F52-AB59-0FD899CD53D6}" presName="spaceRect" presStyleCnt="0"/>
      <dgm:spPr/>
    </dgm:pt>
    <dgm:pt modelId="{793E6F34-53E1-4181-AA27-B9A74D32CDA0}" type="pres">
      <dgm:prSet presAssocID="{85E9EB93-2A0C-4F52-AB59-0FD899CD53D6}" presName="textRect" presStyleLbl="revTx" presStyleIdx="0" presStyleCnt="2">
        <dgm:presLayoutVars>
          <dgm:chMax val="1"/>
          <dgm:chPref val="1"/>
        </dgm:presLayoutVars>
      </dgm:prSet>
      <dgm:spPr/>
    </dgm:pt>
    <dgm:pt modelId="{F43168CB-9410-4CF8-94C8-C9D21686D33D}" type="pres">
      <dgm:prSet presAssocID="{EA38E169-FFB3-492A-927A-CC2114B21BBB}" presName="sibTrans" presStyleCnt="0"/>
      <dgm:spPr/>
    </dgm:pt>
    <dgm:pt modelId="{6C3C0DB9-3D7A-4ED4-93C2-679289305439}" type="pres">
      <dgm:prSet presAssocID="{2FE990B7-39AC-4A5E-9721-B3FBF09A7116}" presName="compNode" presStyleCnt="0"/>
      <dgm:spPr/>
    </dgm:pt>
    <dgm:pt modelId="{2C338C1C-8BAC-4B95-871F-C3F852F4BA38}" type="pres">
      <dgm:prSet presAssocID="{2FE990B7-39AC-4A5E-9721-B3FBF09A71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nglasses Face with Solid Fill"/>
        </a:ext>
      </dgm:extLst>
    </dgm:pt>
    <dgm:pt modelId="{9F1A216F-FFC0-4490-96F2-4449E98F188B}" type="pres">
      <dgm:prSet presAssocID="{2FE990B7-39AC-4A5E-9721-B3FBF09A7116}" presName="spaceRect" presStyleCnt="0"/>
      <dgm:spPr/>
    </dgm:pt>
    <dgm:pt modelId="{CDC2D505-05E6-4C62-959C-3C2E4C38AB8E}" type="pres">
      <dgm:prSet presAssocID="{2FE990B7-39AC-4A5E-9721-B3FBF09A7116}" presName="textRect" presStyleLbl="revTx" presStyleIdx="1" presStyleCnt="2">
        <dgm:presLayoutVars>
          <dgm:chMax val="1"/>
          <dgm:chPref val="1"/>
        </dgm:presLayoutVars>
      </dgm:prSet>
      <dgm:spPr/>
    </dgm:pt>
  </dgm:ptLst>
  <dgm:cxnLst>
    <dgm:cxn modelId="{8CB3D00D-36DC-4F4F-9DAC-9C09A36B1531}" type="presOf" srcId="{2FE990B7-39AC-4A5E-9721-B3FBF09A7116}" destId="{CDC2D505-05E6-4C62-959C-3C2E4C38AB8E}" srcOrd="0" destOrd="0" presId="urn:microsoft.com/office/officeart/2018/2/layout/IconLabelList"/>
    <dgm:cxn modelId="{DE224057-C12F-4251-B756-01F652B54A32}" type="presOf" srcId="{9EA5D445-9C4C-434F-A875-E2F43986D66B}" destId="{842D5A61-A323-44DB-B5A2-69A7EA4E45CC}" srcOrd="0" destOrd="0" presId="urn:microsoft.com/office/officeart/2018/2/layout/IconLabelList"/>
    <dgm:cxn modelId="{8DF6EE86-5AB1-4D95-92BA-5C0504CB780B}" type="presOf" srcId="{85E9EB93-2A0C-4F52-AB59-0FD899CD53D6}" destId="{793E6F34-53E1-4181-AA27-B9A74D32CDA0}" srcOrd="0" destOrd="0" presId="urn:microsoft.com/office/officeart/2018/2/layout/IconLabelList"/>
    <dgm:cxn modelId="{809D108E-618E-4FC5-A35D-D1814A2AB141}" srcId="{9EA5D445-9C4C-434F-A875-E2F43986D66B}" destId="{2FE990B7-39AC-4A5E-9721-B3FBF09A7116}" srcOrd="1" destOrd="0" parTransId="{4225E4F3-28FF-4895-9C5D-562DB248D4F1}" sibTransId="{ADF057E1-1515-476A-A099-70DB228267BE}"/>
    <dgm:cxn modelId="{F1A269B1-7067-4E45-B4A7-02AAAE0BD367}" srcId="{9EA5D445-9C4C-434F-A875-E2F43986D66B}" destId="{85E9EB93-2A0C-4F52-AB59-0FD899CD53D6}" srcOrd="0" destOrd="0" parTransId="{ECD55F8B-5A85-42E6-BBCC-EA9D39BBBB84}" sibTransId="{EA38E169-FFB3-492A-927A-CC2114B21BBB}"/>
    <dgm:cxn modelId="{BC1652E2-C634-449D-A8F8-FBA80303A899}" type="presParOf" srcId="{842D5A61-A323-44DB-B5A2-69A7EA4E45CC}" destId="{1301C3F6-661E-4682-AC18-420991ED4780}" srcOrd="0" destOrd="0" presId="urn:microsoft.com/office/officeart/2018/2/layout/IconLabelList"/>
    <dgm:cxn modelId="{A1A07CFF-22E3-4FD8-A7C1-626354C36033}" type="presParOf" srcId="{1301C3F6-661E-4682-AC18-420991ED4780}" destId="{78984B34-F26E-44DF-AD4E-B7CA556F2D95}" srcOrd="0" destOrd="0" presId="urn:microsoft.com/office/officeart/2018/2/layout/IconLabelList"/>
    <dgm:cxn modelId="{D9CC0A47-0545-4870-B466-B1734410FE7D}" type="presParOf" srcId="{1301C3F6-661E-4682-AC18-420991ED4780}" destId="{05AFD3FC-3C19-47A3-9CB1-291A8C61017F}" srcOrd="1" destOrd="0" presId="urn:microsoft.com/office/officeart/2018/2/layout/IconLabelList"/>
    <dgm:cxn modelId="{054BFAFD-1084-4052-94F8-0D12B8B5A95A}" type="presParOf" srcId="{1301C3F6-661E-4682-AC18-420991ED4780}" destId="{793E6F34-53E1-4181-AA27-B9A74D32CDA0}" srcOrd="2" destOrd="0" presId="urn:microsoft.com/office/officeart/2018/2/layout/IconLabelList"/>
    <dgm:cxn modelId="{A891FF00-1B24-4727-B8EA-D25EEDFC9337}" type="presParOf" srcId="{842D5A61-A323-44DB-B5A2-69A7EA4E45CC}" destId="{F43168CB-9410-4CF8-94C8-C9D21686D33D}" srcOrd="1" destOrd="0" presId="urn:microsoft.com/office/officeart/2018/2/layout/IconLabelList"/>
    <dgm:cxn modelId="{89B9DAD0-6360-4114-B381-7E83D28C3A50}" type="presParOf" srcId="{842D5A61-A323-44DB-B5A2-69A7EA4E45CC}" destId="{6C3C0DB9-3D7A-4ED4-93C2-679289305439}" srcOrd="2" destOrd="0" presId="urn:microsoft.com/office/officeart/2018/2/layout/IconLabelList"/>
    <dgm:cxn modelId="{FD3F8C41-BFA5-4A82-BF86-B30CC01F3292}" type="presParOf" srcId="{6C3C0DB9-3D7A-4ED4-93C2-679289305439}" destId="{2C338C1C-8BAC-4B95-871F-C3F852F4BA38}" srcOrd="0" destOrd="0" presId="urn:microsoft.com/office/officeart/2018/2/layout/IconLabelList"/>
    <dgm:cxn modelId="{8E54B8B3-113A-41DE-9E5F-37370CFB8A4D}" type="presParOf" srcId="{6C3C0DB9-3D7A-4ED4-93C2-679289305439}" destId="{9F1A216F-FFC0-4490-96F2-4449E98F188B}" srcOrd="1" destOrd="0" presId="urn:microsoft.com/office/officeart/2018/2/layout/IconLabelList"/>
    <dgm:cxn modelId="{B087F8ED-3062-4E33-B09F-D2ED16D115FB}" type="presParOf" srcId="{6C3C0DB9-3D7A-4ED4-93C2-679289305439}" destId="{CDC2D505-05E6-4C62-959C-3C2E4C38AB8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465F45-0ECF-40ED-A5A8-E20A94F52B7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AB1BA30-E27B-4C61-84F8-DB31A83CA692}">
      <dgm:prSet/>
      <dgm:spPr/>
      <dgm:t>
        <a:bodyPr/>
        <a:lstStyle/>
        <a:p>
          <a:r>
            <a:rPr lang="en-US" dirty="0"/>
            <a:t>Supervised: Uses labeled output</a:t>
          </a:r>
        </a:p>
      </dgm:t>
    </dgm:pt>
    <dgm:pt modelId="{4C674E30-7228-408D-ACDC-CA4D871645FD}" type="parTrans" cxnId="{0A0FD0B5-322C-4632-86C1-7FA5F2F72E8F}">
      <dgm:prSet/>
      <dgm:spPr/>
      <dgm:t>
        <a:bodyPr/>
        <a:lstStyle/>
        <a:p>
          <a:endParaRPr lang="en-US"/>
        </a:p>
      </dgm:t>
    </dgm:pt>
    <dgm:pt modelId="{EFF11DAC-7346-4955-8CC6-1FFFD37AA942}" type="sibTrans" cxnId="{0A0FD0B5-322C-4632-86C1-7FA5F2F72E8F}">
      <dgm:prSet/>
      <dgm:spPr/>
      <dgm:t>
        <a:bodyPr/>
        <a:lstStyle/>
        <a:p>
          <a:endParaRPr lang="en-US"/>
        </a:p>
      </dgm:t>
    </dgm:pt>
    <dgm:pt modelId="{0ADC2E67-B54B-403C-A602-93E7E5065431}">
      <dgm:prSet/>
      <dgm:spPr/>
      <dgm:t>
        <a:bodyPr/>
        <a:lstStyle/>
        <a:p>
          <a:r>
            <a:rPr lang="en-US" dirty="0"/>
            <a:t>Reinforcement: Learning via reward</a:t>
          </a:r>
        </a:p>
      </dgm:t>
    </dgm:pt>
    <dgm:pt modelId="{311404F7-C882-4746-A4B3-D86FFE5F3379}" type="parTrans" cxnId="{A8C09701-643A-4656-ACAF-D5A088FF7D0D}">
      <dgm:prSet/>
      <dgm:spPr/>
      <dgm:t>
        <a:bodyPr/>
        <a:lstStyle/>
        <a:p>
          <a:endParaRPr lang="en-US"/>
        </a:p>
      </dgm:t>
    </dgm:pt>
    <dgm:pt modelId="{98586C20-B180-42EE-850A-450AD60108F9}" type="sibTrans" cxnId="{A8C09701-643A-4656-ACAF-D5A088FF7D0D}">
      <dgm:prSet/>
      <dgm:spPr/>
      <dgm:t>
        <a:bodyPr/>
        <a:lstStyle/>
        <a:p>
          <a:endParaRPr lang="en-US"/>
        </a:p>
      </dgm:t>
    </dgm:pt>
    <dgm:pt modelId="{42E7FAFC-32FC-4A4A-83A2-C11A98AD1BCA}">
      <dgm:prSet/>
      <dgm:spPr/>
      <dgm:t>
        <a:bodyPr/>
        <a:lstStyle/>
        <a:p>
          <a:r>
            <a:rPr lang="en-US"/>
            <a:t>Supervised learning is foundational and widely applicable.</a:t>
          </a:r>
        </a:p>
      </dgm:t>
    </dgm:pt>
    <dgm:pt modelId="{D5EC98E1-80C6-4EE1-926D-84DEF880712A}" type="parTrans" cxnId="{E4CF4149-6025-4513-A51B-11833355FB04}">
      <dgm:prSet/>
      <dgm:spPr/>
      <dgm:t>
        <a:bodyPr/>
        <a:lstStyle/>
        <a:p>
          <a:endParaRPr lang="en-US"/>
        </a:p>
      </dgm:t>
    </dgm:pt>
    <dgm:pt modelId="{7D2BBC9C-74CC-454D-92DF-313ADD7B5150}" type="sibTrans" cxnId="{E4CF4149-6025-4513-A51B-11833355FB04}">
      <dgm:prSet/>
      <dgm:spPr/>
      <dgm:t>
        <a:bodyPr/>
        <a:lstStyle/>
        <a:p>
          <a:endParaRPr lang="en-US"/>
        </a:p>
      </dgm:t>
    </dgm:pt>
    <dgm:pt modelId="{17F454E3-C20D-49FE-9A96-239A3BCFFF81}">
      <dgm:prSet/>
      <dgm:spPr/>
      <dgm:t>
        <a:bodyPr/>
        <a:lstStyle/>
        <a:p>
          <a:r>
            <a:rPr lang="en-US" dirty="0"/>
            <a:t>Unsupervised: No labels</a:t>
          </a:r>
        </a:p>
      </dgm:t>
    </dgm:pt>
    <dgm:pt modelId="{AAE6084D-324E-400E-B442-0C64B406B4F4}" type="sibTrans" cxnId="{2BB9F582-2D0E-4032-B095-5F9FA94BEE00}">
      <dgm:prSet/>
      <dgm:spPr/>
      <dgm:t>
        <a:bodyPr/>
        <a:lstStyle/>
        <a:p>
          <a:endParaRPr lang="en-US"/>
        </a:p>
      </dgm:t>
    </dgm:pt>
    <dgm:pt modelId="{593B98BA-279C-41AC-8B9F-DF971442FC7F}" type="parTrans" cxnId="{2BB9F582-2D0E-4032-B095-5F9FA94BEE00}">
      <dgm:prSet/>
      <dgm:spPr/>
      <dgm:t>
        <a:bodyPr/>
        <a:lstStyle/>
        <a:p>
          <a:endParaRPr lang="en-US"/>
        </a:p>
      </dgm:t>
    </dgm:pt>
    <dgm:pt modelId="{D667A37C-B681-4C4A-BDEE-B14267750A65}" type="pres">
      <dgm:prSet presAssocID="{9E465F45-0ECF-40ED-A5A8-E20A94F52B75}" presName="root" presStyleCnt="0">
        <dgm:presLayoutVars>
          <dgm:dir/>
          <dgm:resizeHandles val="exact"/>
        </dgm:presLayoutVars>
      </dgm:prSet>
      <dgm:spPr/>
    </dgm:pt>
    <dgm:pt modelId="{E2FF7C68-9F23-458D-A6CD-C706E2966012}" type="pres">
      <dgm:prSet presAssocID="{4AB1BA30-E27B-4C61-84F8-DB31A83CA692}" presName="compNode" presStyleCnt="0"/>
      <dgm:spPr/>
    </dgm:pt>
    <dgm:pt modelId="{EFA3F85F-EA48-49FF-935E-7B6AC70ED6E0}" type="pres">
      <dgm:prSet presAssocID="{4AB1BA30-E27B-4C61-84F8-DB31A83CA6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1F435192-BCD9-4D3A-9384-687F071B6601}" type="pres">
      <dgm:prSet presAssocID="{4AB1BA30-E27B-4C61-84F8-DB31A83CA692}" presName="spaceRect" presStyleCnt="0"/>
      <dgm:spPr/>
    </dgm:pt>
    <dgm:pt modelId="{0FC1C976-9A76-43EB-9EF7-AE1D3E38208E}" type="pres">
      <dgm:prSet presAssocID="{4AB1BA30-E27B-4C61-84F8-DB31A83CA692}" presName="textRect" presStyleLbl="revTx" presStyleIdx="0" presStyleCnt="4">
        <dgm:presLayoutVars>
          <dgm:chMax val="1"/>
          <dgm:chPref val="1"/>
        </dgm:presLayoutVars>
      </dgm:prSet>
      <dgm:spPr/>
    </dgm:pt>
    <dgm:pt modelId="{AE214A3C-5FA3-4103-9167-01A1B887D8AF}" type="pres">
      <dgm:prSet presAssocID="{EFF11DAC-7346-4955-8CC6-1FFFD37AA942}" presName="sibTrans" presStyleCnt="0"/>
      <dgm:spPr/>
    </dgm:pt>
    <dgm:pt modelId="{6C3E522A-6C2B-4219-BC85-CA9C0C3A1EE0}" type="pres">
      <dgm:prSet presAssocID="{17F454E3-C20D-49FE-9A96-239A3BCFFF81}" presName="compNode" presStyleCnt="0"/>
      <dgm:spPr/>
    </dgm:pt>
    <dgm:pt modelId="{54D74D68-0A13-4916-A6BF-F185F8539ACE}" type="pres">
      <dgm:prSet presAssocID="{17F454E3-C20D-49FE-9A96-239A3BCFFF8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 Sign"/>
        </a:ext>
      </dgm:extLst>
    </dgm:pt>
    <dgm:pt modelId="{24A86BFE-54FD-4172-A97C-004A61B33B5C}" type="pres">
      <dgm:prSet presAssocID="{17F454E3-C20D-49FE-9A96-239A3BCFFF81}" presName="spaceRect" presStyleCnt="0"/>
      <dgm:spPr/>
    </dgm:pt>
    <dgm:pt modelId="{D70CEA47-2E5B-402B-9A50-530DFF332C27}" type="pres">
      <dgm:prSet presAssocID="{17F454E3-C20D-49FE-9A96-239A3BCFFF81}" presName="textRect" presStyleLbl="revTx" presStyleIdx="1" presStyleCnt="4">
        <dgm:presLayoutVars>
          <dgm:chMax val="1"/>
          <dgm:chPref val="1"/>
        </dgm:presLayoutVars>
      </dgm:prSet>
      <dgm:spPr/>
    </dgm:pt>
    <dgm:pt modelId="{9475A580-B609-4E68-8C21-4C505E89374B}" type="pres">
      <dgm:prSet presAssocID="{AAE6084D-324E-400E-B442-0C64B406B4F4}" presName="sibTrans" presStyleCnt="0"/>
      <dgm:spPr/>
    </dgm:pt>
    <dgm:pt modelId="{CC521471-83BD-44D2-86AA-84DDFEEC6C9E}" type="pres">
      <dgm:prSet presAssocID="{0ADC2E67-B54B-403C-A602-93E7E5065431}" presName="compNode" presStyleCnt="0"/>
      <dgm:spPr/>
    </dgm:pt>
    <dgm:pt modelId="{593B0EE3-F0AC-4644-9835-1582088E0467}" type="pres">
      <dgm:prSet presAssocID="{0ADC2E67-B54B-403C-A602-93E7E50654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1FC864D2-640F-40A4-B71D-4099EF27D2F6}" type="pres">
      <dgm:prSet presAssocID="{0ADC2E67-B54B-403C-A602-93E7E5065431}" presName="spaceRect" presStyleCnt="0"/>
      <dgm:spPr/>
    </dgm:pt>
    <dgm:pt modelId="{763E5BD7-229E-404F-B8EB-FE1FAD9758B6}" type="pres">
      <dgm:prSet presAssocID="{0ADC2E67-B54B-403C-A602-93E7E5065431}" presName="textRect" presStyleLbl="revTx" presStyleIdx="2" presStyleCnt="4">
        <dgm:presLayoutVars>
          <dgm:chMax val="1"/>
          <dgm:chPref val="1"/>
        </dgm:presLayoutVars>
      </dgm:prSet>
      <dgm:spPr/>
    </dgm:pt>
    <dgm:pt modelId="{0EC57F48-A072-49A2-8520-531257CC8DBF}" type="pres">
      <dgm:prSet presAssocID="{98586C20-B180-42EE-850A-450AD60108F9}" presName="sibTrans" presStyleCnt="0"/>
      <dgm:spPr/>
    </dgm:pt>
    <dgm:pt modelId="{87060263-ABF1-4887-8935-68AEFBDD2CCE}" type="pres">
      <dgm:prSet presAssocID="{42E7FAFC-32FC-4A4A-83A2-C11A98AD1BCA}" presName="compNode" presStyleCnt="0"/>
      <dgm:spPr/>
    </dgm:pt>
    <dgm:pt modelId="{8DD9B812-734E-49C6-935C-95E61B71C463}" type="pres">
      <dgm:prSet presAssocID="{42E7FAFC-32FC-4A4A-83A2-C11A98AD1B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ploma Roll"/>
        </a:ext>
      </dgm:extLst>
    </dgm:pt>
    <dgm:pt modelId="{88716316-101E-4EFD-9176-F174D3E8A046}" type="pres">
      <dgm:prSet presAssocID="{42E7FAFC-32FC-4A4A-83A2-C11A98AD1BCA}" presName="spaceRect" presStyleCnt="0"/>
      <dgm:spPr/>
    </dgm:pt>
    <dgm:pt modelId="{5CD68DD0-A6BE-4B21-9C23-865AAA03D074}" type="pres">
      <dgm:prSet presAssocID="{42E7FAFC-32FC-4A4A-83A2-C11A98AD1BCA}" presName="textRect" presStyleLbl="revTx" presStyleIdx="3" presStyleCnt="4">
        <dgm:presLayoutVars>
          <dgm:chMax val="1"/>
          <dgm:chPref val="1"/>
        </dgm:presLayoutVars>
      </dgm:prSet>
      <dgm:spPr/>
    </dgm:pt>
  </dgm:ptLst>
  <dgm:cxnLst>
    <dgm:cxn modelId="{A8C09701-643A-4656-ACAF-D5A088FF7D0D}" srcId="{9E465F45-0ECF-40ED-A5A8-E20A94F52B75}" destId="{0ADC2E67-B54B-403C-A602-93E7E5065431}" srcOrd="2" destOrd="0" parTransId="{311404F7-C882-4746-A4B3-D86FFE5F3379}" sibTransId="{98586C20-B180-42EE-850A-450AD60108F9}"/>
    <dgm:cxn modelId="{A6C26029-7CDA-4E69-9ABD-F841628281E2}" type="presOf" srcId="{4AB1BA30-E27B-4C61-84F8-DB31A83CA692}" destId="{0FC1C976-9A76-43EB-9EF7-AE1D3E38208E}" srcOrd="0" destOrd="0" presId="urn:microsoft.com/office/officeart/2018/2/layout/IconLabelList"/>
    <dgm:cxn modelId="{E4CF4149-6025-4513-A51B-11833355FB04}" srcId="{9E465F45-0ECF-40ED-A5A8-E20A94F52B75}" destId="{42E7FAFC-32FC-4A4A-83A2-C11A98AD1BCA}" srcOrd="3" destOrd="0" parTransId="{D5EC98E1-80C6-4EE1-926D-84DEF880712A}" sibTransId="{7D2BBC9C-74CC-454D-92DF-313ADD7B5150}"/>
    <dgm:cxn modelId="{5028BE5B-5046-42D5-9E3D-C3823CAF0884}" type="presOf" srcId="{0ADC2E67-B54B-403C-A602-93E7E5065431}" destId="{763E5BD7-229E-404F-B8EB-FE1FAD9758B6}" srcOrd="0" destOrd="0" presId="urn:microsoft.com/office/officeart/2018/2/layout/IconLabelList"/>
    <dgm:cxn modelId="{2BB9F582-2D0E-4032-B095-5F9FA94BEE00}" srcId="{9E465F45-0ECF-40ED-A5A8-E20A94F52B75}" destId="{17F454E3-C20D-49FE-9A96-239A3BCFFF81}" srcOrd="1" destOrd="0" parTransId="{593B98BA-279C-41AC-8B9F-DF971442FC7F}" sibTransId="{AAE6084D-324E-400E-B442-0C64B406B4F4}"/>
    <dgm:cxn modelId="{0A0FD0B5-322C-4632-86C1-7FA5F2F72E8F}" srcId="{9E465F45-0ECF-40ED-A5A8-E20A94F52B75}" destId="{4AB1BA30-E27B-4C61-84F8-DB31A83CA692}" srcOrd="0" destOrd="0" parTransId="{4C674E30-7228-408D-ACDC-CA4D871645FD}" sibTransId="{EFF11DAC-7346-4955-8CC6-1FFFD37AA942}"/>
    <dgm:cxn modelId="{19B291EF-8085-4838-B68E-6AA34DD47F45}" type="presOf" srcId="{42E7FAFC-32FC-4A4A-83A2-C11A98AD1BCA}" destId="{5CD68DD0-A6BE-4B21-9C23-865AAA03D074}" srcOrd="0" destOrd="0" presId="urn:microsoft.com/office/officeart/2018/2/layout/IconLabelList"/>
    <dgm:cxn modelId="{BC4875F4-5A74-413E-B539-FD64490F8008}" type="presOf" srcId="{17F454E3-C20D-49FE-9A96-239A3BCFFF81}" destId="{D70CEA47-2E5B-402B-9A50-530DFF332C27}" srcOrd="0" destOrd="0" presId="urn:microsoft.com/office/officeart/2018/2/layout/IconLabelList"/>
    <dgm:cxn modelId="{656D4AFF-903B-4584-8C2E-2CEA109A326A}" type="presOf" srcId="{9E465F45-0ECF-40ED-A5A8-E20A94F52B75}" destId="{D667A37C-B681-4C4A-BDEE-B14267750A65}" srcOrd="0" destOrd="0" presId="urn:microsoft.com/office/officeart/2018/2/layout/IconLabelList"/>
    <dgm:cxn modelId="{FF2DEF9F-7142-452A-A001-3BF48A07BC19}" type="presParOf" srcId="{D667A37C-B681-4C4A-BDEE-B14267750A65}" destId="{E2FF7C68-9F23-458D-A6CD-C706E2966012}" srcOrd="0" destOrd="0" presId="urn:microsoft.com/office/officeart/2018/2/layout/IconLabelList"/>
    <dgm:cxn modelId="{18AA1E53-6300-4325-B9CD-55EA42E994BE}" type="presParOf" srcId="{E2FF7C68-9F23-458D-A6CD-C706E2966012}" destId="{EFA3F85F-EA48-49FF-935E-7B6AC70ED6E0}" srcOrd="0" destOrd="0" presId="urn:microsoft.com/office/officeart/2018/2/layout/IconLabelList"/>
    <dgm:cxn modelId="{47416CC9-6BCC-4CAB-95A9-F7B7DF1FAFAF}" type="presParOf" srcId="{E2FF7C68-9F23-458D-A6CD-C706E2966012}" destId="{1F435192-BCD9-4D3A-9384-687F071B6601}" srcOrd="1" destOrd="0" presId="urn:microsoft.com/office/officeart/2018/2/layout/IconLabelList"/>
    <dgm:cxn modelId="{ACFEBE19-EA37-41EB-A891-524562AE512B}" type="presParOf" srcId="{E2FF7C68-9F23-458D-A6CD-C706E2966012}" destId="{0FC1C976-9A76-43EB-9EF7-AE1D3E38208E}" srcOrd="2" destOrd="0" presId="urn:microsoft.com/office/officeart/2018/2/layout/IconLabelList"/>
    <dgm:cxn modelId="{FD17B8FB-D96A-40F2-8DB9-A1125607AA81}" type="presParOf" srcId="{D667A37C-B681-4C4A-BDEE-B14267750A65}" destId="{AE214A3C-5FA3-4103-9167-01A1B887D8AF}" srcOrd="1" destOrd="0" presId="urn:microsoft.com/office/officeart/2018/2/layout/IconLabelList"/>
    <dgm:cxn modelId="{620EFBFF-3A63-442C-95B5-EC632FAD5197}" type="presParOf" srcId="{D667A37C-B681-4C4A-BDEE-B14267750A65}" destId="{6C3E522A-6C2B-4219-BC85-CA9C0C3A1EE0}" srcOrd="2" destOrd="0" presId="urn:microsoft.com/office/officeart/2018/2/layout/IconLabelList"/>
    <dgm:cxn modelId="{C88D1018-AF8A-44FA-9E26-D90948F485F4}" type="presParOf" srcId="{6C3E522A-6C2B-4219-BC85-CA9C0C3A1EE0}" destId="{54D74D68-0A13-4916-A6BF-F185F8539ACE}" srcOrd="0" destOrd="0" presId="urn:microsoft.com/office/officeart/2018/2/layout/IconLabelList"/>
    <dgm:cxn modelId="{2D23DE5B-3100-4692-A84F-CF06B89914A5}" type="presParOf" srcId="{6C3E522A-6C2B-4219-BC85-CA9C0C3A1EE0}" destId="{24A86BFE-54FD-4172-A97C-004A61B33B5C}" srcOrd="1" destOrd="0" presId="urn:microsoft.com/office/officeart/2018/2/layout/IconLabelList"/>
    <dgm:cxn modelId="{EA3F7507-745F-47EB-9BE2-ECB8C733F165}" type="presParOf" srcId="{6C3E522A-6C2B-4219-BC85-CA9C0C3A1EE0}" destId="{D70CEA47-2E5B-402B-9A50-530DFF332C27}" srcOrd="2" destOrd="0" presId="urn:microsoft.com/office/officeart/2018/2/layout/IconLabelList"/>
    <dgm:cxn modelId="{B1D36180-4208-4E61-A47E-4B5FAB657BE4}" type="presParOf" srcId="{D667A37C-B681-4C4A-BDEE-B14267750A65}" destId="{9475A580-B609-4E68-8C21-4C505E89374B}" srcOrd="3" destOrd="0" presId="urn:microsoft.com/office/officeart/2018/2/layout/IconLabelList"/>
    <dgm:cxn modelId="{0219EA59-D7F9-4F2B-8134-DE6944A95151}" type="presParOf" srcId="{D667A37C-B681-4C4A-BDEE-B14267750A65}" destId="{CC521471-83BD-44D2-86AA-84DDFEEC6C9E}" srcOrd="4" destOrd="0" presId="urn:microsoft.com/office/officeart/2018/2/layout/IconLabelList"/>
    <dgm:cxn modelId="{B439C6E6-561E-4672-B4A0-7BFEB659575A}" type="presParOf" srcId="{CC521471-83BD-44D2-86AA-84DDFEEC6C9E}" destId="{593B0EE3-F0AC-4644-9835-1582088E0467}" srcOrd="0" destOrd="0" presId="urn:microsoft.com/office/officeart/2018/2/layout/IconLabelList"/>
    <dgm:cxn modelId="{0037BEB8-FD7B-45D4-B2FD-0DD14EE1A7EA}" type="presParOf" srcId="{CC521471-83BD-44D2-86AA-84DDFEEC6C9E}" destId="{1FC864D2-640F-40A4-B71D-4099EF27D2F6}" srcOrd="1" destOrd="0" presId="urn:microsoft.com/office/officeart/2018/2/layout/IconLabelList"/>
    <dgm:cxn modelId="{3D5BB39D-C413-4FF8-8C37-27B4679DED59}" type="presParOf" srcId="{CC521471-83BD-44D2-86AA-84DDFEEC6C9E}" destId="{763E5BD7-229E-404F-B8EB-FE1FAD9758B6}" srcOrd="2" destOrd="0" presId="urn:microsoft.com/office/officeart/2018/2/layout/IconLabelList"/>
    <dgm:cxn modelId="{AB17C3C8-9FC1-4B62-A995-0AD270E2D0A0}" type="presParOf" srcId="{D667A37C-B681-4C4A-BDEE-B14267750A65}" destId="{0EC57F48-A072-49A2-8520-531257CC8DBF}" srcOrd="5" destOrd="0" presId="urn:microsoft.com/office/officeart/2018/2/layout/IconLabelList"/>
    <dgm:cxn modelId="{F75A4CED-F888-4B2A-BE8A-CAC51BF7D299}" type="presParOf" srcId="{D667A37C-B681-4C4A-BDEE-B14267750A65}" destId="{87060263-ABF1-4887-8935-68AEFBDD2CCE}" srcOrd="6" destOrd="0" presId="urn:microsoft.com/office/officeart/2018/2/layout/IconLabelList"/>
    <dgm:cxn modelId="{7D9410D2-8434-4920-BF8D-2515237F5E53}" type="presParOf" srcId="{87060263-ABF1-4887-8935-68AEFBDD2CCE}" destId="{8DD9B812-734E-49C6-935C-95E61B71C463}" srcOrd="0" destOrd="0" presId="urn:microsoft.com/office/officeart/2018/2/layout/IconLabelList"/>
    <dgm:cxn modelId="{B72B741B-CE78-492B-84C3-C4078E59F60E}" type="presParOf" srcId="{87060263-ABF1-4887-8935-68AEFBDD2CCE}" destId="{88716316-101E-4EFD-9176-F174D3E8A046}" srcOrd="1" destOrd="0" presId="urn:microsoft.com/office/officeart/2018/2/layout/IconLabelList"/>
    <dgm:cxn modelId="{9751ECA6-BBC5-469E-B7A7-E8CE2F1A56AB}" type="presParOf" srcId="{87060263-ABF1-4887-8935-68AEFBDD2CCE}" destId="{5CD68DD0-A6BE-4B21-9C23-865AAA03D07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612914-7A50-4F4E-8F69-F3C74C36B67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85DDCFE2-E0E6-4D8E-B839-3F13AF11D5BC}">
      <dgm:prSet/>
      <dgm:spPr/>
      <dgm:t>
        <a:bodyPr/>
        <a:lstStyle/>
        <a:p>
          <a:pPr>
            <a:lnSpc>
              <a:spcPct val="100000"/>
            </a:lnSpc>
            <a:defRPr cap="all"/>
          </a:pPr>
          <a:r>
            <a:rPr lang="en-US" dirty="0"/>
            <a:t>• </a:t>
          </a:r>
          <a:r>
            <a:rPr lang="en-US" cap="none" dirty="0"/>
            <a:t>Regression: predict continuous values (e.g., Prices)</a:t>
          </a:r>
          <a:endParaRPr lang="en-US" dirty="0"/>
        </a:p>
      </dgm:t>
    </dgm:pt>
    <dgm:pt modelId="{DC059CFC-15E4-4C88-B24E-841DB25ACFF8}" type="parTrans" cxnId="{041CAEC3-8946-4B07-B8C1-65E9F32B53AE}">
      <dgm:prSet/>
      <dgm:spPr/>
      <dgm:t>
        <a:bodyPr/>
        <a:lstStyle/>
        <a:p>
          <a:endParaRPr lang="en-US"/>
        </a:p>
      </dgm:t>
    </dgm:pt>
    <dgm:pt modelId="{7321035A-EC03-4780-B55D-DC0148BB0DD7}" type="sibTrans" cxnId="{041CAEC3-8946-4B07-B8C1-65E9F32B53AE}">
      <dgm:prSet/>
      <dgm:spPr/>
      <dgm:t>
        <a:bodyPr/>
        <a:lstStyle/>
        <a:p>
          <a:endParaRPr lang="en-US"/>
        </a:p>
      </dgm:t>
    </dgm:pt>
    <dgm:pt modelId="{23E70F6F-7C25-481D-A23B-EB494A885D09}">
      <dgm:prSet/>
      <dgm:spPr/>
      <dgm:t>
        <a:bodyPr/>
        <a:lstStyle/>
        <a:p>
          <a:pPr>
            <a:lnSpc>
              <a:spcPct val="100000"/>
            </a:lnSpc>
            <a:defRPr cap="all"/>
          </a:pPr>
          <a:r>
            <a:rPr lang="en-US" dirty="0"/>
            <a:t>• </a:t>
          </a:r>
          <a:r>
            <a:rPr lang="en-US" cap="none" dirty="0"/>
            <a:t>Classification: Predict Categories (e.g., Spam Detection)</a:t>
          </a:r>
          <a:endParaRPr lang="en-US" dirty="0"/>
        </a:p>
      </dgm:t>
    </dgm:pt>
    <dgm:pt modelId="{35B9795E-6624-41CD-9474-34C5D2DEBB6F}" type="parTrans" cxnId="{55E18725-14AC-4A42-B5C2-5018029A6534}">
      <dgm:prSet/>
      <dgm:spPr/>
      <dgm:t>
        <a:bodyPr/>
        <a:lstStyle/>
        <a:p>
          <a:endParaRPr lang="en-US"/>
        </a:p>
      </dgm:t>
    </dgm:pt>
    <dgm:pt modelId="{918A50A2-643A-4751-99F7-10A4853FD293}" type="sibTrans" cxnId="{55E18725-14AC-4A42-B5C2-5018029A6534}">
      <dgm:prSet/>
      <dgm:spPr/>
      <dgm:t>
        <a:bodyPr/>
        <a:lstStyle/>
        <a:p>
          <a:endParaRPr lang="en-US"/>
        </a:p>
      </dgm:t>
    </dgm:pt>
    <dgm:pt modelId="{A652BFDC-D8CF-4569-AC49-ECA18DBD3637}" type="pres">
      <dgm:prSet presAssocID="{17612914-7A50-4F4E-8F69-F3C74C36B67B}" presName="root" presStyleCnt="0">
        <dgm:presLayoutVars>
          <dgm:dir/>
          <dgm:resizeHandles val="exact"/>
        </dgm:presLayoutVars>
      </dgm:prSet>
      <dgm:spPr/>
    </dgm:pt>
    <dgm:pt modelId="{1629A1A4-9773-479A-A18F-87F74966D528}" type="pres">
      <dgm:prSet presAssocID="{85DDCFE2-E0E6-4D8E-B839-3F13AF11D5BC}" presName="compNode" presStyleCnt="0"/>
      <dgm:spPr/>
    </dgm:pt>
    <dgm:pt modelId="{B5E63FCF-1F38-4FE4-A364-188F802DACDA}" type="pres">
      <dgm:prSet presAssocID="{85DDCFE2-E0E6-4D8E-B839-3F13AF11D5BC}" presName="iconBgRect" presStyleLbl="bgShp" presStyleIdx="0" presStyleCnt="2"/>
      <dgm:spPr/>
    </dgm:pt>
    <dgm:pt modelId="{503E4107-65B0-4A04-9574-46A6E0A820BE}" type="pres">
      <dgm:prSet presAssocID="{85DDCFE2-E0E6-4D8E-B839-3F13AF11D5B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5B13E984-F8BD-410C-966C-784D913AD151}" type="pres">
      <dgm:prSet presAssocID="{85DDCFE2-E0E6-4D8E-B839-3F13AF11D5BC}" presName="spaceRect" presStyleCnt="0"/>
      <dgm:spPr/>
    </dgm:pt>
    <dgm:pt modelId="{3F20AF30-8C6E-46D9-80F3-56305EE1D388}" type="pres">
      <dgm:prSet presAssocID="{85DDCFE2-E0E6-4D8E-B839-3F13AF11D5BC}" presName="textRect" presStyleLbl="revTx" presStyleIdx="0" presStyleCnt="2">
        <dgm:presLayoutVars>
          <dgm:chMax val="1"/>
          <dgm:chPref val="1"/>
        </dgm:presLayoutVars>
      </dgm:prSet>
      <dgm:spPr/>
    </dgm:pt>
    <dgm:pt modelId="{D0C222B3-E9B1-4FE2-A656-C915FD86C860}" type="pres">
      <dgm:prSet presAssocID="{7321035A-EC03-4780-B55D-DC0148BB0DD7}" presName="sibTrans" presStyleCnt="0"/>
      <dgm:spPr/>
    </dgm:pt>
    <dgm:pt modelId="{2E8EFBC7-0E07-4E97-AAC8-E0D50E82F144}" type="pres">
      <dgm:prSet presAssocID="{23E70F6F-7C25-481D-A23B-EB494A885D09}" presName="compNode" presStyleCnt="0"/>
      <dgm:spPr/>
    </dgm:pt>
    <dgm:pt modelId="{CD245122-A41C-4F81-ACB7-911CA39332E7}" type="pres">
      <dgm:prSet presAssocID="{23E70F6F-7C25-481D-A23B-EB494A885D09}" presName="iconBgRect" presStyleLbl="bgShp" presStyleIdx="1" presStyleCnt="2"/>
      <dgm:spPr/>
    </dgm:pt>
    <dgm:pt modelId="{3E8445E4-B14F-43CD-9BA3-815884D08040}" type="pres">
      <dgm:prSet presAssocID="{23E70F6F-7C25-481D-A23B-EB494A885D0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ed Bump"/>
        </a:ext>
      </dgm:extLst>
    </dgm:pt>
    <dgm:pt modelId="{2DEE8787-D02D-4AA2-A623-B864A1FAE7A8}" type="pres">
      <dgm:prSet presAssocID="{23E70F6F-7C25-481D-A23B-EB494A885D09}" presName="spaceRect" presStyleCnt="0"/>
      <dgm:spPr/>
    </dgm:pt>
    <dgm:pt modelId="{4793EA38-1390-40C7-825E-BC99EA528FF6}" type="pres">
      <dgm:prSet presAssocID="{23E70F6F-7C25-481D-A23B-EB494A885D09}" presName="textRect" presStyleLbl="revTx" presStyleIdx="1" presStyleCnt="2">
        <dgm:presLayoutVars>
          <dgm:chMax val="1"/>
          <dgm:chPref val="1"/>
        </dgm:presLayoutVars>
      </dgm:prSet>
      <dgm:spPr/>
    </dgm:pt>
  </dgm:ptLst>
  <dgm:cxnLst>
    <dgm:cxn modelId="{55E18725-14AC-4A42-B5C2-5018029A6534}" srcId="{17612914-7A50-4F4E-8F69-F3C74C36B67B}" destId="{23E70F6F-7C25-481D-A23B-EB494A885D09}" srcOrd="1" destOrd="0" parTransId="{35B9795E-6624-41CD-9474-34C5D2DEBB6F}" sibTransId="{918A50A2-643A-4751-99F7-10A4853FD293}"/>
    <dgm:cxn modelId="{44C72599-5103-4262-9707-AB95A4986DBF}" type="presOf" srcId="{17612914-7A50-4F4E-8F69-F3C74C36B67B}" destId="{A652BFDC-D8CF-4569-AC49-ECA18DBD3637}" srcOrd="0" destOrd="0" presId="urn:microsoft.com/office/officeart/2018/5/layout/IconCircleLabelList"/>
    <dgm:cxn modelId="{DDA980A6-7134-493A-AF23-BEC71BAD1949}" type="presOf" srcId="{85DDCFE2-E0E6-4D8E-B839-3F13AF11D5BC}" destId="{3F20AF30-8C6E-46D9-80F3-56305EE1D388}" srcOrd="0" destOrd="0" presId="urn:microsoft.com/office/officeart/2018/5/layout/IconCircleLabelList"/>
    <dgm:cxn modelId="{041CAEC3-8946-4B07-B8C1-65E9F32B53AE}" srcId="{17612914-7A50-4F4E-8F69-F3C74C36B67B}" destId="{85DDCFE2-E0E6-4D8E-B839-3F13AF11D5BC}" srcOrd="0" destOrd="0" parTransId="{DC059CFC-15E4-4C88-B24E-841DB25ACFF8}" sibTransId="{7321035A-EC03-4780-B55D-DC0148BB0DD7}"/>
    <dgm:cxn modelId="{02A1D8F6-1939-40A6-9819-2B4EE90CC651}" type="presOf" srcId="{23E70F6F-7C25-481D-A23B-EB494A885D09}" destId="{4793EA38-1390-40C7-825E-BC99EA528FF6}" srcOrd="0" destOrd="0" presId="urn:microsoft.com/office/officeart/2018/5/layout/IconCircleLabelList"/>
    <dgm:cxn modelId="{944F8239-CF14-4721-92F9-FBF4AC1E94ED}" type="presParOf" srcId="{A652BFDC-D8CF-4569-AC49-ECA18DBD3637}" destId="{1629A1A4-9773-479A-A18F-87F74966D528}" srcOrd="0" destOrd="0" presId="urn:microsoft.com/office/officeart/2018/5/layout/IconCircleLabelList"/>
    <dgm:cxn modelId="{770C7E52-9ECC-4F88-AEB5-248ED3DC9300}" type="presParOf" srcId="{1629A1A4-9773-479A-A18F-87F74966D528}" destId="{B5E63FCF-1F38-4FE4-A364-188F802DACDA}" srcOrd="0" destOrd="0" presId="urn:microsoft.com/office/officeart/2018/5/layout/IconCircleLabelList"/>
    <dgm:cxn modelId="{7E98BDF5-694D-472F-98F9-5C3B65A06B66}" type="presParOf" srcId="{1629A1A4-9773-479A-A18F-87F74966D528}" destId="{503E4107-65B0-4A04-9574-46A6E0A820BE}" srcOrd="1" destOrd="0" presId="urn:microsoft.com/office/officeart/2018/5/layout/IconCircleLabelList"/>
    <dgm:cxn modelId="{D17D2968-4052-4038-85D8-CC26FA52DA41}" type="presParOf" srcId="{1629A1A4-9773-479A-A18F-87F74966D528}" destId="{5B13E984-F8BD-410C-966C-784D913AD151}" srcOrd="2" destOrd="0" presId="urn:microsoft.com/office/officeart/2018/5/layout/IconCircleLabelList"/>
    <dgm:cxn modelId="{6860D245-5CC1-43D0-922B-06BEFDEDDEA9}" type="presParOf" srcId="{1629A1A4-9773-479A-A18F-87F74966D528}" destId="{3F20AF30-8C6E-46D9-80F3-56305EE1D388}" srcOrd="3" destOrd="0" presId="urn:microsoft.com/office/officeart/2018/5/layout/IconCircleLabelList"/>
    <dgm:cxn modelId="{4EA41CB5-3680-4383-9CCA-B854BD2D741F}" type="presParOf" srcId="{A652BFDC-D8CF-4569-AC49-ECA18DBD3637}" destId="{D0C222B3-E9B1-4FE2-A656-C915FD86C860}" srcOrd="1" destOrd="0" presId="urn:microsoft.com/office/officeart/2018/5/layout/IconCircleLabelList"/>
    <dgm:cxn modelId="{B7534694-B935-4B59-889D-FBC727A5F93C}" type="presParOf" srcId="{A652BFDC-D8CF-4569-AC49-ECA18DBD3637}" destId="{2E8EFBC7-0E07-4E97-AAC8-E0D50E82F144}" srcOrd="2" destOrd="0" presId="urn:microsoft.com/office/officeart/2018/5/layout/IconCircleLabelList"/>
    <dgm:cxn modelId="{B7FBA745-B47A-4104-A954-E9714CC2997C}" type="presParOf" srcId="{2E8EFBC7-0E07-4E97-AAC8-E0D50E82F144}" destId="{CD245122-A41C-4F81-ACB7-911CA39332E7}" srcOrd="0" destOrd="0" presId="urn:microsoft.com/office/officeart/2018/5/layout/IconCircleLabelList"/>
    <dgm:cxn modelId="{11A9BD1E-4949-40FD-86D2-E72D7121F1ED}" type="presParOf" srcId="{2E8EFBC7-0E07-4E97-AAC8-E0D50E82F144}" destId="{3E8445E4-B14F-43CD-9BA3-815884D08040}" srcOrd="1" destOrd="0" presId="urn:microsoft.com/office/officeart/2018/5/layout/IconCircleLabelList"/>
    <dgm:cxn modelId="{1948AE31-A2B4-4EC6-848D-59358F00EB5C}" type="presParOf" srcId="{2E8EFBC7-0E07-4E97-AAC8-E0D50E82F144}" destId="{2DEE8787-D02D-4AA2-A623-B864A1FAE7A8}" srcOrd="2" destOrd="0" presId="urn:microsoft.com/office/officeart/2018/5/layout/IconCircleLabelList"/>
    <dgm:cxn modelId="{4C03E9D2-D32B-4F8D-A2D1-60664BAABC5C}" type="presParOf" srcId="{2E8EFBC7-0E07-4E97-AAC8-E0D50E82F144}" destId="{4793EA38-1390-40C7-825E-BC99EA528FF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4BCCB1-2534-4E53-8E78-7A5DE538CC2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A338C8F-C175-4E2B-A74D-78022AFF33A1}">
      <dgm:prSet/>
      <dgm:spPr/>
      <dgm:t>
        <a:bodyPr/>
        <a:lstStyle/>
        <a:p>
          <a:r>
            <a:rPr lang="en-US" dirty="0"/>
            <a:t>Linear/Logistic Regression</a:t>
          </a:r>
        </a:p>
      </dgm:t>
    </dgm:pt>
    <dgm:pt modelId="{9B159428-DF22-49DB-A9BE-7F159D7C2654}" type="parTrans" cxnId="{55AB691C-4504-4510-BB81-EB15C17BA7A6}">
      <dgm:prSet/>
      <dgm:spPr/>
      <dgm:t>
        <a:bodyPr/>
        <a:lstStyle/>
        <a:p>
          <a:endParaRPr lang="en-US"/>
        </a:p>
      </dgm:t>
    </dgm:pt>
    <dgm:pt modelId="{CAF9E1BA-FA7B-4771-AA31-BD3F7B6E66DF}" type="sibTrans" cxnId="{55AB691C-4504-4510-BB81-EB15C17BA7A6}">
      <dgm:prSet/>
      <dgm:spPr/>
      <dgm:t>
        <a:bodyPr/>
        <a:lstStyle/>
        <a:p>
          <a:endParaRPr lang="en-US"/>
        </a:p>
      </dgm:t>
    </dgm:pt>
    <dgm:pt modelId="{E7574BA6-D619-493D-9EE5-0ED692DB1F6D}">
      <dgm:prSet/>
      <dgm:spPr/>
      <dgm:t>
        <a:bodyPr/>
        <a:lstStyle/>
        <a:p>
          <a:r>
            <a:rPr lang="en-US" dirty="0"/>
            <a:t>Decision Trees &amp; Random Forests</a:t>
          </a:r>
        </a:p>
      </dgm:t>
    </dgm:pt>
    <dgm:pt modelId="{52E469A3-601D-4F29-9FB7-A69A454DFADD}" type="parTrans" cxnId="{6BE86A55-59B4-41C4-9C1A-A48CBBFC6432}">
      <dgm:prSet/>
      <dgm:spPr/>
      <dgm:t>
        <a:bodyPr/>
        <a:lstStyle/>
        <a:p>
          <a:endParaRPr lang="en-US"/>
        </a:p>
      </dgm:t>
    </dgm:pt>
    <dgm:pt modelId="{101B1664-8EA7-4F49-977D-514565106B56}" type="sibTrans" cxnId="{6BE86A55-59B4-41C4-9C1A-A48CBBFC6432}">
      <dgm:prSet/>
      <dgm:spPr/>
      <dgm:t>
        <a:bodyPr/>
        <a:lstStyle/>
        <a:p>
          <a:endParaRPr lang="en-US"/>
        </a:p>
      </dgm:t>
    </dgm:pt>
    <dgm:pt modelId="{8FE497C7-4245-4F08-AB41-74BC56957EF5}">
      <dgm:prSet/>
      <dgm:spPr/>
      <dgm:t>
        <a:bodyPr/>
        <a:lstStyle/>
        <a:p>
          <a:r>
            <a:rPr lang="en-US" dirty="0"/>
            <a:t>SVM, k-NN</a:t>
          </a:r>
        </a:p>
      </dgm:t>
    </dgm:pt>
    <dgm:pt modelId="{1C7350C9-F661-4450-A6C2-8F18D2D3171C}" type="parTrans" cxnId="{EE03AEB6-18CB-4D6C-B24D-524D129B715B}">
      <dgm:prSet/>
      <dgm:spPr/>
      <dgm:t>
        <a:bodyPr/>
        <a:lstStyle/>
        <a:p>
          <a:endParaRPr lang="en-US"/>
        </a:p>
      </dgm:t>
    </dgm:pt>
    <dgm:pt modelId="{A5875A57-8EFF-4872-91D0-C03E600EB973}" type="sibTrans" cxnId="{EE03AEB6-18CB-4D6C-B24D-524D129B715B}">
      <dgm:prSet/>
      <dgm:spPr/>
      <dgm:t>
        <a:bodyPr/>
        <a:lstStyle/>
        <a:p>
          <a:endParaRPr lang="en-US"/>
        </a:p>
      </dgm:t>
    </dgm:pt>
    <dgm:pt modelId="{09C9FE94-DDBE-49DA-A4AF-E4D2501CB767}">
      <dgm:prSet/>
      <dgm:spPr/>
      <dgm:t>
        <a:bodyPr/>
        <a:lstStyle/>
        <a:p>
          <a:r>
            <a:rPr lang="en-US"/>
            <a:t>Each algorithm has specific problem strengths.</a:t>
          </a:r>
        </a:p>
      </dgm:t>
    </dgm:pt>
    <dgm:pt modelId="{8D5B65D7-F2F3-482C-9B10-A01578EC673E}" type="parTrans" cxnId="{1F84E51B-AC0D-4347-AC0E-2E60B5E6EB70}">
      <dgm:prSet/>
      <dgm:spPr/>
      <dgm:t>
        <a:bodyPr/>
        <a:lstStyle/>
        <a:p>
          <a:endParaRPr lang="en-US"/>
        </a:p>
      </dgm:t>
    </dgm:pt>
    <dgm:pt modelId="{C646C1BC-ECA7-4047-9DD1-AFEF29463D4E}" type="sibTrans" cxnId="{1F84E51B-AC0D-4347-AC0E-2E60B5E6EB70}">
      <dgm:prSet/>
      <dgm:spPr/>
      <dgm:t>
        <a:bodyPr/>
        <a:lstStyle/>
        <a:p>
          <a:endParaRPr lang="en-US"/>
        </a:p>
      </dgm:t>
    </dgm:pt>
    <dgm:pt modelId="{C9A3111A-7A6E-43AF-ACDC-6527372DBB03}" type="pres">
      <dgm:prSet presAssocID="{DC4BCCB1-2534-4E53-8E78-7A5DE538CC2A}" presName="root" presStyleCnt="0">
        <dgm:presLayoutVars>
          <dgm:dir/>
          <dgm:resizeHandles val="exact"/>
        </dgm:presLayoutVars>
      </dgm:prSet>
      <dgm:spPr/>
    </dgm:pt>
    <dgm:pt modelId="{028675F7-34AA-4900-81DD-C9B60C0956F8}" type="pres">
      <dgm:prSet presAssocID="{DC4BCCB1-2534-4E53-8E78-7A5DE538CC2A}" presName="container" presStyleCnt="0">
        <dgm:presLayoutVars>
          <dgm:dir/>
          <dgm:resizeHandles val="exact"/>
        </dgm:presLayoutVars>
      </dgm:prSet>
      <dgm:spPr/>
    </dgm:pt>
    <dgm:pt modelId="{6F6B80FE-0B32-44AC-8008-11AFB78D7866}" type="pres">
      <dgm:prSet presAssocID="{0A338C8F-C175-4E2B-A74D-78022AFF33A1}" presName="compNode" presStyleCnt="0"/>
      <dgm:spPr/>
    </dgm:pt>
    <dgm:pt modelId="{B68C8180-935F-48EC-B75C-D78F36F8F862}" type="pres">
      <dgm:prSet presAssocID="{0A338C8F-C175-4E2B-A74D-78022AFF33A1}" presName="iconBgRect" presStyleLbl="bgShp" presStyleIdx="0" presStyleCnt="4"/>
      <dgm:spPr/>
    </dgm:pt>
    <dgm:pt modelId="{BB6903D3-C25F-4002-B7D2-890652E8B1DA}" type="pres">
      <dgm:prSet presAssocID="{0A338C8F-C175-4E2B-A74D-78022AFF33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528A413-E4EA-48C9-AB95-5A423F780873}" type="pres">
      <dgm:prSet presAssocID="{0A338C8F-C175-4E2B-A74D-78022AFF33A1}" presName="spaceRect" presStyleCnt="0"/>
      <dgm:spPr/>
    </dgm:pt>
    <dgm:pt modelId="{2130F945-6002-4A4D-ACE8-26F0768285DA}" type="pres">
      <dgm:prSet presAssocID="{0A338C8F-C175-4E2B-A74D-78022AFF33A1}" presName="textRect" presStyleLbl="revTx" presStyleIdx="0" presStyleCnt="4">
        <dgm:presLayoutVars>
          <dgm:chMax val="1"/>
          <dgm:chPref val="1"/>
        </dgm:presLayoutVars>
      </dgm:prSet>
      <dgm:spPr/>
    </dgm:pt>
    <dgm:pt modelId="{717B35C2-85B7-4BEE-9A90-14EE15562404}" type="pres">
      <dgm:prSet presAssocID="{CAF9E1BA-FA7B-4771-AA31-BD3F7B6E66DF}" presName="sibTrans" presStyleLbl="sibTrans2D1" presStyleIdx="0" presStyleCnt="0"/>
      <dgm:spPr/>
    </dgm:pt>
    <dgm:pt modelId="{4EC118F6-C515-47EF-88E7-8254FB90FB30}" type="pres">
      <dgm:prSet presAssocID="{E7574BA6-D619-493D-9EE5-0ED692DB1F6D}" presName="compNode" presStyleCnt="0"/>
      <dgm:spPr/>
    </dgm:pt>
    <dgm:pt modelId="{A1D366A0-FAE0-48A3-9134-E0C20AC6C536}" type="pres">
      <dgm:prSet presAssocID="{E7574BA6-D619-493D-9EE5-0ED692DB1F6D}" presName="iconBgRect" presStyleLbl="bgShp" presStyleIdx="1" presStyleCnt="4"/>
      <dgm:spPr/>
    </dgm:pt>
    <dgm:pt modelId="{6E8A152E-77C3-4EC5-8EBD-F8846BD2FEB3}" type="pres">
      <dgm:prSet presAssocID="{E7574BA6-D619-493D-9EE5-0ED692DB1F6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est scene"/>
        </a:ext>
      </dgm:extLst>
    </dgm:pt>
    <dgm:pt modelId="{92393EAD-4B2C-45D6-ACC7-FD668175DDBF}" type="pres">
      <dgm:prSet presAssocID="{E7574BA6-D619-493D-9EE5-0ED692DB1F6D}" presName="spaceRect" presStyleCnt="0"/>
      <dgm:spPr/>
    </dgm:pt>
    <dgm:pt modelId="{3171621B-E4FB-4EB3-9740-05BEC46093B1}" type="pres">
      <dgm:prSet presAssocID="{E7574BA6-D619-493D-9EE5-0ED692DB1F6D}" presName="textRect" presStyleLbl="revTx" presStyleIdx="1" presStyleCnt="4">
        <dgm:presLayoutVars>
          <dgm:chMax val="1"/>
          <dgm:chPref val="1"/>
        </dgm:presLayoutVars>
      </dgm:prSet>
      <dgm:spPr/>
    </dgm:pt>
    <dgm:pt modelId="{2F5D7FBA-CA72-462E-B82B-375EBDEA1523}" type="pres">
      <dgm:prSet presAssocID="{101B1664-8EA7-4F49-977D-514565106B56}" presName="sibTrans" presStyleLbl="sibTrans2D1" presStyleIdx="0" presStyleCnt="0"/>
      <dgm:spPr/>
    </dgm:pt>
    <dgm:pt modelId="{2DE5FA73-5378-44E2-9427-BB271716B39C}" type="pres">
      <dgm:prSet presAssocID="{8FE497C7-4245-4F08-AB41-74BC56957EF5}" presName="compNode" presStyleCnt="0"/>
      <dgm:spPr/>
    </dgm:pt>
    <dgm:pt modelId="{A0732508-BDEE-4E62-A650-E4D4E1D1903C}" type="pres">
      <dgm:prSet presAssocID="{8FE497C7-4245-4F08-AB41-74BC56957EF5}" presName="iconBgRect" presStyleLbl="bgShp" presStyleIdx="2" presStyleCnt="4"/>
      <dgm:spPr/>
    </dgm:pt>
    <dgm:pt modelId="{6441E419-2908-46FA-A447-BECAEE9B6823}" type="pres">
      <dgm:prSet presAssocID="{8FE497C7-4245-4F08-AB41-74BC56957E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6877312B-F5D3-4E4B-948C-94C4422B27AB}" type="pres">
      <dgm:prSet presAssocID="{8FE497C7-4245-4F08-AB41-74BC56957EF5}" presName="spaceRect" presStyleCnt="0"/>
      <dgm:spPr/>
    </dgm:pt>
    <dgm:pt modelId="{EC848F5F-C27D-4DB2-B8F8-6FA8A989FA05}" type="pres">
      <dgm:prSet presAssocID="{8FE497C7-4245-4F08-AB41-74BC56957EF5}" presName="textRect" presStyleLbl="revTx" presStyleIdx="2" presStyleCnt="4">
        <dgm:presLayoutVars>
          <dgm:chMax val="1"/>
          <dgm:chPref val="1"/>
        </dgm:presLayoutVars>
      </dgm:prSet>
      <dgm:spPr/>
    </dgm:pt>
    <dgm:pt modelId="{A4015FEA-A45D-40C3-BC25-4C1C9E3E2FC9}" type="pres">
      <dgm:prSet presAssocID="{A5875A57-8EFF-4872-91D0-C03E600EB973}" presName="sibTrans" presStyleLbl="sibTrans2D1" presStyleIdx="0" presStyleCnt="0"/>
      <dgm:spPr/>
    </dgm:pt>
    <dgm:pt modelId="{7AFFFD3F-DCCE-4AC6-BD6D-FD066137CF65}" type="pres">
      <dgm:prSet presAssocID="{09C9FE94-DDBE-49DA-A4AF-E4D2501CB767}" presName="compNode" presStyleCnt="0"/>
      <dgm:spPr/>
    </dgm:pt>
    <dgm:pt modelId="{CB03D546-06B4-4C13-8600-C60D544A842B}" type="pres">
      <dgm:prSet presAssocID="{09C9FE94-DDBE-49DA-A4AF-E4D2501CB767}" presName="iconBgRect" presStyleLbl="bgShp" presStyleIdx="3" presStyleCnt="4"/>
      <dgm:spPr/>
    </dgm:pt>
    <dgm:pt modelId="{AA8C2BCC-5CC7-41FF-839B-22AF7025C2A4}" type="pres">
      <dgm:prSet presAssocID="{09C9FE94-DDBE-49DA-A4AF-E4D2501CB7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ze"/>
        </a:ext>
      </dgm:extLst>
    </dgm:pt>
    <dgm:pt modelId="{BDE38568-F010-4F49-B4D9-EF082DE16232}" type="pres">
      <dgm:prSet presAssocID="{09C9FE94-DDBE-49DA-A4AF-E4D2501CB767}" presName="spaceRect" presStyleCnt="0"/>
      <dgm:spPr/>
    </dgm:pt>
    <dgm:pt modelId="{E12AA7F5-5847-45F9-B82C-9D50CF210B1E}" type="pres">
      <dgm:prSet presAssocID="{09C9FE94-DDBE-49DA-A4AF-E4D2501CB767}" presName="textRect" presStyleLbl="revTx" presStyleIdx="3" presStyleCnt="4">
        <dgm:presLayoutVars>
          <dgm:chMax val="1"/>
          <dgm:chPref val="1"/>
        </dgm:presLayoutVars>
      </dgm:prSet>
      <dgm:spPr/>
    </dgm:pt>
  </dgm:ptLst>
  <dgm:cxnLst>
    <dgm:cxn modelId="{1F84E51B-AC0D-4347-AC0E-2E60B5E6EB70}" srcId="{DC4BCCB1-2534-4E53-8E78-7A5DE538CC2A}" destId="{09C9FE94-DDBE-49DA-A4AF-E4D2501CB767}" srcOrd="3" destOrd="0" parTransId="{8D5B65D7-F2F3-482C-9B10-A01578EC673E}" sibTransId="{C646C1BC-ECA7-4047-9DD1-AFEF29463D4E}"/>
    <dgm:cxn modelId="{55AB691C-4504-4510-BB81-EB15C17BA7A6}" srcId="{DC4BCCB1-2534-4E53-8E78-7A5DE538CC2A}" destId="{0A338C8F-C175-4E2B-A74D-78022AFF33A1}" srcOrd="0" destOrd="0" parTransId="{9B159428-DF22-49DB-A9BE-7F159D7C2654}" sibTransId="{CAF9E1BA-FA7B-4771-AA31-BD3F7B6E66DF}"/>
    <dgm:cxn modelId="{D66B2A50-E04C-41A6-A92F-D55DA54CB876}" type="presOf" srcId="{09C9FE94-DDBE-49DA-A4AF-E4D2501CB767}" destId="{E12AA7F5-5847-45F9-B82C-9D50CF210B1E}" srcOrd="0" destOrd="0" presId="urn:microsoft.com/office/officeart/2018/2/layout/IconCircleList"/>
    <dgm:cxn modelId="{6BE86A55-59B4-41C4-9C1A-A48CBBFC6432}" srcId="{DC4BCCB1-2534-4E53-8E78-7A5DE538CC2A}" destId="{E7574BA6-D619-493D-9EE5-0ED692DB1F6D}" srcOrd="1" destOrd="0" parTransId="{52E469A3-601D-4F29-9FB7-A69A454DFADD}" sibTransId="{101B1664-8EA7-4F49-977D-514565106B56}"/>
    <dgm:cxn modelId="{27C12F76-6740-48ED-890D-2D8AB286B156}" type="presOf" srcId="{E7574BA6-D619-493D-9EE5-0ED692DB1F6D}" destId="{3171621B-E4FB-4EB3-9740-05BEC46093B1}" srcOrd="0" destOrd="0" presId="urn:microsoft.com/office/officeart/2018/2/layout/IconCircleList"/>
    <dgm:cxn modelId="{94CF4789-1E50-406B-AE58-C814638E1D4E}" type="presOf" srcId="{0A338C8F-C175-4E2B-A74D-78022AFF33A1}" destId="{2130F945-6002-4A4D-ACE8-26F0768285DA}" srcOrd="0" destOrd="0" presId="urn:microsoft.com/office/officeart/2018/2/layout/IconCircleList"/>
    <dgm:cxn modelId="{18735E9F-A97B-4C5B-BA90-94145E385881}" type="presOf" srcId="{CAF9E1BA-FA7B-4771-AA31-BD3F7B6E66DF}" destId="{717B35C2-85B7-4BEE-9A90-14EE15562404}" srcOrd="0" destOrd="0" presId="urn:microsoft.com/office/officeart/2018/2/layout/IconCircleList"/>
    <dgm:cxn modelId="{691FCFAA-FB9E-40B7-AA5C-2FB20368F7F2}" type="presOf" srcId="{A5875A57-8EFF-4872-91D0-C03E600EB973}" destId="{A4015FEA-A45D-40C3-BC25-4C1C9E3E2FC9}" srcOrd="0" destOrd="0" presId="urn:microsoft.com/office/officeart/2018/2/layout/IconCircleList"/>
    <dgm:cxn modelId="{90CEA7B0-6DDE-40B0-9756-D9A50D44086C}" type="presOf" srcId="{DC4BCCB1-2534-4E53-8E78-7A5DE538CC2A}" destId="{C9A3111A-7A6E-43AF-ACDC-6527372DBB03}" srcOrd="0" destOrd="0" presId="urn:microsoft.com/office/officeart/2018/2/layout/IconCircleList"/>
    <dgm:cxn modelId="{EE03AEB6-18CB-4D6C-B24D-524D129B715B}" srcId="{DC4BCCB1-2534-4E53-8E78-7A5DE538CC2A}" destId="{8FE497C7-4245-4F08-AB41-74BC56957EF5}" srcOrd="2" destOrd="0" parTransId="{1C7350C9-F661-4450-A6C2-8F18D2D3171C}" sibTransId="{A5875A57-8EFF-4872-91D0-C03E600EB973}"/>
    <dgm:cxn modelId="{F2E0D7C8-B256-4EFD-8EF3-108C2BA4D200}" type="presOf" srcId="{101B1664-8EA7-4F49-977D-514565106B56}" destId="{2F5D7FBA-CA72-462E-B82B-375EBDEA1523}" srcOrd="0" destOrd="0" presId="urn:microsoft.com/office/officeart/2018/2/layout/IconCircleList"/>
    <dgm:cxn modelId="{2D3A72D3-192B-4302-9FF5-EAE30265EFB2}" type="presOf" srcId="{8FE497C7-4245-4F08-AB41-74BC56957EF5}" destId="{EC848F5F-C27D-4DB2-B8F8-6FA8A989FA05}" srcOrd="0" destOrd="0" presId="urn:microsoft.com/office/officeart/2018/2/layout/IconCircleList"/>
    <dgm:cxn modelId="{F22EF5F5-6D33-4B3B-9E8B-C1C6ED709ADD}" type="presParOf" srcId="{C9A3111A-7A6E-43AF-ACDC-6527372DBB03}" destId="{028675F7-34AA-4900-81DD-C9B60C0956F8}" srcOrd="0" destOrd="0" presId="urn:microsoft.com/office/officeart/2018/2/layout/IconCircleList"/>
    <dgm:cxn modelId="{7A1773A2-C111-4918-8A5B-A4FDDB2212C4}" type="presParOf" srcId="{028675F7-34AA-4900-81DD-C9B60C0956F8}" destId="{6F6B80FE-0B32-44AC-8008-11AFB78D7866}" srcOrd="0" destOrd="0" presId="urn:microsoft.com/office/officeart/2018/2/layout/IconCircleList"/>
    <dgm:cxn modelId="{F573F699-4399-4196-8AE7-875F9A2E60E6}" type="presParOf" srcId="{6F6B80FE-0B32-44AC-8008-11AFB78D7866}" destId="{B68C8180-935F-48EC-B75C-D78F36F8F862}" srcOrd="0" destOrd="0" presId="urn:microsoft.com/office/officeart/2018/2/layout/IconCircleList"/>
    <dgm:cxn modelId="{C78B45EC-9446-4231-BD03-149A254072C7}" type="presParOf" srcId="{6F6B80FE-0B32-44AC-8008-11AFB78D7866}" destId="{BB6903D3-C25F-4002-B7D2-890652E8B1DA}" srcOrd="1" destOrd="0" presId="urn:microsoft.com/office/officeart/2018/2/layout/IconCircleList"/>
    <dgm:cxn modelId="{D7CF7B47-5E28-475A-A19F-E9C14ADC7CBD}" type="presParOf" srcId="{6F6B80FE-0B32-44AC-8008-11AFB78D7866}" destId="{7528A413-E4EA-48C9-AB95-5A423F780873}" srcOrd="2" destOrd="0" presId="urn:microsoft.com/office/officeart/2018/2/layout/IconCircleList"/>
    <dgm:cxn modelId="{BC5C3BC7-872D-45A5-907A-E1B1668D123A}" type="presParOf" srcId="{6F6B80FE-0B32-44AC-8008-11AFB78D7866}" destId="{2130F945-6002-4A4D-ACE8-26F0768285DA}" srcOrd="3" destOrd="0" presId="urn:microsoft.com/office/officeart/2018/2/layout/IconCircleList"/>
    <dgm:cxn modelId="{752233F1-0F83-407A-A5DA-D0CB87D73276}" type="presParOf" srcId="{028675F7-34AA-4900-81DD-C9B60C0956F8}" destId="{717B35C2-85B7-4BEE-9A90-14EE15562404}" srcOrd="1" destOrd="0" presId="urn:microsoft.com/office/officeart/2018/2/layout/IconCircleList"/>
    <dgm:cxn modelId="{0F599126-F87B-4D6B-BC15-36150839160D}" type="presParOf" srcId="{028675F7-34AA-4900-81DD-C9B60C0956F8}" destId="{4EC118F6-C515-47EF-88E7-8254FB90FB30}" srcOrd="2" destOrd="0" presId="urn:microsoft.com/office/officeart/2018/2/layout/IconCircleList"/>
    <dgm:cxn modelId="{27D3C9C7-D8DB-4C9A-A9FE-8008A391871E}" type="presParOf" srcId="{4EC118F6-C515-47EF-88E7-8254FB90FB30}" destId="{A1D366A0-FAE0-48A3-9134-E0C20AC6C536}" srcOrd="0" destOrd="0" presId="urn:microsoft.com/office/officeart/2018/2/layout/IconCircleList"/>
    <dgm:cxn modelId="{2254421D-822E-494E-9570-B23A75E8CF6C}" type="presParOf" srcId="{4EC118F6-C515-47EF-88E7-8254FB90FB30}" destId="{6E8A152E-77C3-4EC5-8EBD-F8846BD2FEB3}" srcOrd="1" destOrd="0" presId="urn:microsoft.com/office/officeart/2018/2/layout/IconCircleList"/>
    <dgm:cxn modelId="{C1BD79BD-93CB-43EA-8C4D-D59596266439}" type="presParOf" srcId="{4EC118F6-C515-47EF-88E7-8254FB90FB30}" destId="{92393EAD-4B2C-45D6-ACC7-FD668175DDBF}" srcOrd="2" destOrd="0" presId="urn:microsoft.com/office/officeart/2018/2/layout/IconCircleList"/>
    <dgm:cxn modelId="{D8FE0BD4-D8C2-4E1D-9731-A8EBEF4D31B7}" type="presParOf" srcId="{4EC118F6-C515-47EF-88E7-8254FB90FB30}" destId="{3171621B-E4FB-4EB3-9740-05BEC46093B1}" srcOrd="3" destOrd="0" presId="urn:microsoft.com/office/officeart/2018/2/layout/IconCircleList"/>
    <dgm:cxn modelId="{27AADF37-F4EA-4E14-AF88-B24268500227}" type="presParOf" srcId="{028675F7-34AA-4900-81DD-C9B60C0956F8}" destId="{2F5D7FBA-CA72-462E-B82B-375EBDEA1523}" srcOrd="3" destOrd="0" presId="urn:microsoft.com/office/officeart/2018/2/layout/IconCircleList"/>
    <dgm:cxn modelId="{623D3816-280D-4559-8AC3-163647F6F9BE}" type="presParOf" srcId="{028675F7-34AA-4900-81DD-C9B60C0956F8}" destId="{2DE5FA73-5378-44E2-9427-BB271716B39C}" srcOrd="4" destOrd="0" presId="urn:microsoft.com/office/officeart/2018/2/layout/IconCircleList"/>
    <dgm:cxn modelId="{46A1916D-E1E9-4D11-9C9A-0FDB8E93206D}" type="presParOf" srcId="{2DE5FA73-5378-44E2-9427-BB271716B39C}" destId="{A0732508-BDEE-4E62-A650-E4D4E1D1903C}" srcOrd="0" destOrd="0" presId="urn:microsoft.com/office/officeart/2018/2/layout/IconCircleList"/>
    <dgm:cxn modelId="{EC98C0C1-7ED9-4786-BC33-0D1B9E769A3B}" type="presParOf" srcId="{2DE5FA73-5378-44E2-9427-BB271716B39C}" destId="{6441E419-2908-46FA-A447-BECAEE9B6823}" srcOrd="1" destOrd="0" presId="urn:microsoft.com/office/officeart/2018/2/layout/IconCircleList"/>
    <dgm:cxn modelId="{620665E5-60F8-4362-BAB7-DE8DD2FA614E}" type="presParOf" srcId="{2DE5FA73-5378-44E2-9427-BB271716B39C}" destId="{6877312B-F5D3-4E4B-948C-94C4422B27AB}" srcOrd="2" destOrd="0" presId="urn:microsoft.com/office/officeart/2018/2/layout/IconCircleList"/>
    <dgm:cxn modelId="{3203232E-08C0-46FE-B375-6D2AB3BA80B1}" type="presParOf" srcId="{2DE5FA73-5378-44E2-9427-BB271716B39C}" destId="{EC848F5F-C27D-4DB2-B8F8-6FA8A989FA05}" srcOrd="3" destOrd="0" presId="urn:microsoft.com/office/officeart/2018/2/layout/IconCircleList"/>
    <dgm:cxn modelId="{BD8E8C0A-26F8-452B-B707-8EC7B13070FB}" type="presParOf" srcId="{028675F7-34AA-4900-81DD-C9B60C0956F8}" destId="{A4015FEA-A45D-40C3-BC25-4C1C9E3E2FC9}" srcOrd="5" destOrd="0" presId="urn:microsoft.com/office/officeart/2018/2/layout/IconCircleList"/>
    <dgm:cxn modelId="{20BEAE1B-FC66-4F04-B669-D4E2F3357D2B}" type="presParOf" srcId="{028675F7-34AA-4900-81DD-C9B60C0956F8}" destId="{7AFFFD3F-DCCE-4AC6-BD6D-FD066137CF65}" srcOrd="6" destOrd="0" presId="urn:microsoft.com/office/officeart/2018/2/layout/IconCircleList"/>
    <dgm:cxn modelId="{64D5A7E9-3987-4221-ADD9-37676B655DFD}" type="presParOf" srcId="{7AFFFD3F-DCCE-4AC6-BD6D-FD066137CF65}" destId="{CB03D546-06B4-4C13-8600-C60D544A842B}" srcOrd="0" destOrd="0" presId="urn:microsoft.com/office/officeart/2018/2/layout/IconCircleList"/>
    <dgm:cxn modelId="{1CF7D53A-C651-4F77-A553-8BAB285968EB}" type="presParOf" srcId="{7AFFFD3F-DCCE-4AC6-BD6D-FD066137CF65}" destId="{AA8C2BCC-5CC7-41FF-839B-22AF7025C2A4}" srcOrd="1" destOrd="0" presId="urn:microsoft.com/office/officeart/2018/2/layout/IconCircleList"/>
    <dgm:cxn modelId="{3CF452A8-1B3D-432E-AECD-1DC4E3B21E86}" type="presParOf" srcId="{7AFFFD3F-DCCE-4AC6-BD6D-FD066137CF65}" destId="{BDE38568-F010-4F49-B4D9-EF082DE16232}" srcOrd="2" destOrd="0" presId="urn:microsoft.com/office/officeart/2018/2/layout/IconCircleList"/>
    <dgm:cxn modelId="{62505BF3-E3BC-413D-B071-D3C0AED326E0}" type="presParOf" srcId="{7AFFFD3F-DCCE-4AC6-BD6D-FD066137CF65}" destId="{E12AA7F5-5847-45F9-B82C-9D50CF210B1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FA0FCCB-37ED-4B00-8276-E91C6F6AE1C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7CA6FA93-2E60-4DD8-BB12-6D357AFFFC7B}">
      <dgm:prSet/>
      <dgm:spPr/>
      <dgm:t>
        <a:bodyPr/>
        <a:lstStyle/>
        <a:p>
          <a:r>
            <a:rPr lang="en-US" dirty="0"/>
            <a:t>Handle missing values</a:t>
          </a:r>
        </a:p>
      </dgm:t>
    </dgm:pt>
    <dgm:pt modelId="{AB085F78-2191-4AFB-9FD9-EBA9BBB4AAA4}" type="parTrans" cxnId="{B202FA94-2365-46DF-B07D-80BF8F257D54}">
      <dgm:prSet/>
      <dgm:spPr/>
      <dgm:t>
        <a:bodyPr/>
        <a:lstStyle/>
        <a:p>
          <a:endParaRPr lang="en-US"/>
        </a:p>
      </dgm:t>
    </dgm:pt>
    <dgm:pt modelId="{24ECF591-A650-4517-9396-03D60983345B}" type="sibTrans" cxnId="{B202FA94-2365-46DF-B07D-80BF8F257D54}">
      <dgm:prSet/>
      <dgm:spPr/>
      <dgm:t>
        <a:bodyPr/>
        <a:lstStyle/>
        <a:p>
          <a:endParaRPr lang="en-US"/>
        </a:p>
      </dgm:t>
    </dgm:pt>
    <dgm:pt modelId="{78AB012D-D4EE-4D58-AE60-93DA069BF2A4}">
      <dgm:prSet/>
      <dgm:spPr/>
      <dgm:t>
        <a:bodyPr/>
        <a:lstStyle/>
        <a:p>
          <a:r>
            <a:rPr lang="en-US" dirty="0"/>
            <a:t> Encode categorical data</a:t>
          </a:r>
        </a:p>
      </dgm:t>
    </dgm:pt>
    <dgm:pt modelId="{0FA5E979-3E61-4D00-BDD8-82BF0146F71C}" type="parTrans" cxnId="{EA48A87D-2C1A-45AA-9625-CE539DBC465E}">
      <dgm:prSet/>
      <dgm:spPr/>
      <dgm:t>
        <a:bodyPr/>
        <a:lstStyle/>
        <a:p>
          <a:endParaRPr lang="en-US"/>
        </a:p>
      </dgm:t>
    </dgm:pt>
    <dgm:pt modelId="{B03B7CA7-C922-4CDC-8099-08F94CACA5CB}" type="sibTrans" cxnId="{EA48A87D-2C1A-45AA-9625-CE539DBC465E}">
      <dgm:prSet/>
      <dgm:spPr/>
      <dgm:t>
        <a:bodyPr/>
        <a:lstStyle/>
        <a:p>
          <a:endParaRPr lang="en-US"/>
        </a:p>
      </dgm:t>
    </dgm:pt>
    <dgm:pt modelId="{F32ED0ED-28F0-415C-B086-CB1C3519CFD5}">
      <dgm:prSet/>
      <dgm:spPr/>
      <dgm:t>
        <a:bodyPr/>
        <a:lstStyle/>
        <a:p>
          <a:r>
            <a:rPr lang="en-US" dirty="0"/>
            <a:t>Scale features</a:t>
          </a:r>
        </a:p>
      </dgm:t>
    </dgm:pt>
    <dgm:pt modelId="{264DDDE0-C9F1-4612-9999-4AAEC9AED8EE}" type="parTrans" cxnId="{0C1CFF87-D2B9-48FB-B1AE-DEECAF854C1D}">
      <dgm:prSet/>
      <dgm:spPr/>
      <dgm:t>
        <a:bodyPr/>
        <a:lstStyle/>
        <a:p>
          <a:endParaRPr lang="en-US"/>
        </a:p>
      </dgm:t>
    </dgm:pt>
    <dgm:pt modelId="{43BBA978-2FD0-439E-9C77-8D80FA423378}" type="sibTrans" cxnId="{0C1CFF87-D2B9-48FB-B1AE-DEECAF854C1D}">
      <dgm:prSet/>
      <dgm:spPr/>
      <dgm:t>
        <a:bodyPr/>
        <a:lstStyle/>
        <a:p>
          <a:endParaRPr lang="en-US"/>
        </a:p>
      </dgm:t>
    </dgm:pt>
    <dgm:pt modelId="{9FA084B8-9C5D-49A0-9BFD-5E800B7AC484}">
      <dgm:prSet/>
      <dgm:spPr/>
      <dgm:t>
        <a:bodyPr/>
        <a:lstStyle/>
        <a:p>
          <a:r>
            <a:rPr lang="en-US" dirty="0"/>
            <a:t>Split data (train/test)</a:t>
          </a:r>
        </a:p>
      </dgm:t>
    </dgm:pt>
    <dgm:pt modelId="{5BDB61CC-7D7A-471E-89F8-66C1D5F5E1C4}" type="parTrans" cxnId="{EA36034C-A057-411A-9A21-86AC1C00D003}">
      <dgm:prSet/>
      <dgm:spPr/>
      <dgm:t>
        <a:bodyPr/>
        <a:lstStyle/>
        <a:p>
          <a:endParaRPr lang="en-US"/>
        </a:p>
      </dgm:t>
    </dgm:pt>
    <dgm:pt modelId="{3FC8A42F-020F-47FA-A318-68175D203340}" type="sibTrans" cxnId="{EA36034C-A057-411A-9A21-86AC1C00D003}">
      <dgm:prSet/>
      <dgm:spPr/>
      <dgm:t>
        <a:bodyPr/>
        <a:lstStyle/>
        <a:p>
          <a:endParaRPr lang="en-US"/>
        </a:p>
      </dgm:t>
    </dgm:pt>
    <dgm:pt modelId="{173745A7-2E9B-4585-AFFF-B5838C3CD033}" type="pres">
      <dgm:prSet presAssocID="{3FA0FCCB-37ED-4B00-8276-E91C6F6AE1C5}" presName="cycle" presStyleCnt="0">
        <dgm:presLayoutVars>
          <dgm:dir/>
          <dgm:resizeHandles val="exact"/>
        </dgm:presLayoutVars>
      </dgm:prSet>
      <dgm:spPr/>
    </dgm:pt>
    <dgm:pt modelId="{8FB8F0CD-BB5D-4349-A622-2F64B7A34697}" type="pres">
      <dgm:prSet presAssocID="{7CA6FA93-2E60-4DD8-BB12-6D357AFFFC7B}" presName="dummy" presStyleCnt="0"/>
      <dgm:spPr/>
    </dgm:pt>
    <dgm:pt modelId="{FE111D78-416F-499C-9DDE-C85BB48A20A3}" type="pres">
      <dgm:prSet presAssocID="{7CA6FA93-2E60-4DD8-BB12-6D357AFFFC7B}" presName="node" presStyleLbl="revTx" presStyleIdx="0" presStyleCnt="4">
        <dgm:presLayoutVars>
          <dgm:bulletEnabled val="1"/>
        </dgm:presLayoutVars>
      </dgm:prSet>
      <dgm:spPr/>
    </dgm:pt>
    <dgm:pt modelId="{645E5C18-8C56-459B-888C-E1A1F174C0C4}" type="pres">
      <dgm:prSet presAssocID="{24ECF591-A650-4517-9396-03D60983345B}" presName="sibTrans" presStyleLbl="node1" presStyleIdx="0" presStyleCnt="4"/>
      <dgm:spPr/>
    </dgm:pt>
    <dgm:pt modelId="{0CA113BB-287E-40E5-B7F3-FCC4AD6BDC72}" type="pres">
      <dgm:prSet presAssocID="{78AB012D-D4EE-4D58-AE60-93DA069BF2A4}" presName="dummy" presStyleCnt="0"/>
      <dgm:spPr/>
    </dgm:pt>
    <dgm:pt modelId="{3D01E003-CAAD-409F-A554-56675E0B4B39}" type="pres">
      <dgm:prSet presAssocID="{78AB012D-D4EE-4D58-AE60-93DA069BF2A4}" presName="node" presStyleLbl="revTx" presStyleIdx="1" presStyleCnt="4">
        <dgm:presLayoutVars>
          <dgm:bulletEnabled val="1"/>
        </dgm:presLayoutVars>
      </dgm:prSet>
      <dgm:spPr/>
    </dgm:pt>
    <dgm:pt modelId="{FD9E0E46-1054-4AC8-BAD7-4C8F0665AA37}" type="pres">
      <dgm:prSet presAssocID="{B03B7CA7-C922-4CDC-8099-08F94CACA5CB}" presName="sibTrans" presStyleLbl="node1" presStyleIdx="1" presStyleCnt="4"/>
      <dgm:spPr/>
    </dgm:pt>
    <dgm:pt modelId="{5834557D-19A0-47A6-A9EF-1FD800ED4278}" type="pres">
      <dgm:prSet presAssocID="{F32ED0ED-28F0-415C-B086-CB1C3519CFD5}" presName="dummy" presStyleCnt="0"/>
      <dgm:spPr/>
    </dgm:pt>
    <dgm:pt modelId="{0223B068-08CF-4AEE-9878-C7BB24BE0B26}" type="pres">
      <dgm:prSet presAssocID="{F32ED0ED-28F0-415C-B086-CB1C3519CFD5}" presName="node" presStyleLbl="revTx" presStyleIdx="2" presStyleCnt="4">
        <dgm:presLayoutVars>
          <dgm:bulletEnabled val="1"/>
        </dgm:presLayoutVars>
      </dgm:prSet>
      <dgm:spPr/>
    </dgm:pt>
    <dgm:pt modelId="{80E8012F-A2B1-4AD0-9203-DFD789F13C3D}" type="pres">
      <dgm:prSet presAssocID="{43BBA978-2FD0-439E-9C77-8D80FA423378}" presName="sibTrans" presStyleLbl="node1" presStyleIdx="2" presStyleCnt="4"/>
      <dgm:spPr/>
    </dgm:pt>
    <dgm:pt modelId="{AC4C24A5-8C58-4888-AC54-8ED0B3749F72}" type="pres">
      <dgm:prSet presAssocID="{9FA084B8-9C5D-49A0-9BFD-5E800B7AC484}" presName="dummy" presStyleCnt="0"/>
      <dgm:spPr/>
    </dgm:pt>
    <dgm:pt modelId="{7BEE5DB2-A0C8-4E49-9051-E78FB07B6E80}" type="pres">
      <dgm:prSet presAssocID="{9FA084B8-9C5D-49A0-9BFD-5E800B7AC484}" presName="node" presStyleLbl="revTx" presStyleIdx="3" presStyleCnt="4">
        <dgm:presLayoutVars>
          <dgm:bulletEnabled val="1"/>
        </dgm:presLayoutVars>
      </dgm:prSet>
      <dgm:spPr/>
    </dgm:pt>
    <dgm:pt modelId="{E4A06360-62E0-4628-9650-603733C63605}" type="pres">
      <dgm:prSet presAssocID="{3FC8A42F-020F-47FA-A318-68175D203340}" presName="sibTrans" presStyleLbl="node1" presStyleIdx="3" presStyleCnt="4"/>
      <dgm:spPr/>
    </dgm:pt>
  </dgm:ptLst>
  <dgm:cxnLst>
    <dgm:cxn modelId="{32FDC20A-CD4E-4DE4-93BF-C82175ECED0F}" type="presOf" srcId="{78AB012D-D4EE-4D58-AE60-93DA069BF2A4}" destId="{3D01E003-CAAD-409F-A554-56675E0B4B39}" srcOrd="0" destOrd="0" presId="urn:microsoft.com/office/officeart/2005/8/layout/cycle1"/>
    <dgm:cxn modelId="{97BB9724-4D0F-42BE-A92B-03C90B8C6B13}" type="presOf" srcId="{3FC8A42F-020F-47FA-A318-68175D203340}" destId="{E4A06360-62E0-4628-9650-603733C63605}" srcOrd="0" destOrd="0" presId="urn:microsoft.com/office/officeart/2005/8/layout/cycle1"/>
    <dgm:cxn modelId="{EA36034C-A057-411A-9A21-86AC1C00D003}" srcId="{3FA0FCCB-37ED-4B00-8276-E91C6F6AE1C5}" destId="{9FA084B8-9C5D-49A0-9BFD-5E800B7AC484}" srcOrd="3" destOrd="0" parTransId="{5BDB61CC-7D7A-471E-89F8-66C1D5F5E1C4}" sibTransId="{3FC8A42F-020F-47FA-A318-68175D203340}"/>
    <dgm:cxn modelId="{DB77B555-8F49-4CF5-9BEE-E951A996A5DD}" type="presOf" srcId="{43BBA978-2FD0-439E-9C77-8D80FA423378}" destId="{80E8012F-A2B1-4AD0-9203-DFD789F13C3D}" srcOrd="0" destOrd="0" presId="urn:microsoft.com/office/officeart/2005/8/layout/cycle1"/>
    <dgm:cxn modelId="{0C3C326C-78EB-4877-BA1B-DE5A35A78DDB}" type="presOf" srcId="{F32ED0ED-28F0-415C-B086-CB1C3519CFD5}" destId="{0223B068-08CF-4AEE-9878-C7BB24BE0B26}" srcOrd="0" destOrd="0" presId="urn:microsoft.com/office/officeart/2005/8/layout/cycle1"/>
    <dgm:cxn modelId="{ED262F75-BF7F-4E49-83B1-28F6FABD942D}" type="presOf" srcId="{7CA6FA93-2E60-4DD8-BB12-6D357AFFFC7B}" destId="{FE111D78-416F-499C-9DDE-C85BB48A20A3}" srcOrd="0" destOrd="0" presId="urn:microsoft.com/office/officeart/2005/8/layout/cycle1"/>
    <dgm:cxn modelId="{8F764E79-0667-435E-9AED-4DCC8793B0FF}" type="presOf" srcId="{9FA084B8-9C5D-49A0-9BFD-5E800B7AC484}" destId="{7BEE5DB2-A0C8-4E49-9051-E78FB07B6E80}" srcOrd="0" destOrd="0" presId="urn:microsoft.com/office/officeart/2005/8/layout/cycle1"/>
    <dgm:cxn modelId="{F27B737D-0C85-4DF6-8BE1-BE3EF2C034B7}" type="presOf" srcId="{3FA0FCCB-37ED-4B00-8276-E91C6F6AE1C5}" destId="{173745A7-2E9B-4585-AFFF-B5838C3CD033}" srcOrd="0" destOrd="0" presId="urn:microsoft.com/office/officeart/2005/8/layout/cycle1"/>
    <dgm:cxn modelId="{EA48A87D-2C1A-45AA-9625-CE539DBC465E}" srcId="{3FA0FCCB-37ED-4B00-8276-E91C6F6AE1C5}" destId="{78AB012D-D4EE-4D58-AE60-93DA069BF2A4}" srcOrd="1" destOrd="0" parTransId="{0FA5E979-3E61-4D00-BDD8-82BF0146F71C}" sibTransId="{B03B7CA7-C922-4CDC-8099-08F94CACA5CB}"/>
    <dgm:cxn modelId="{516DE982-AD49-41D1-ADC3-7BEAC7F43F10}" type="presOf" srcId="{24ECF591-A650-4517-9396-03D60983345B}" destId="{645E5C18-8C56-459B-888C-E1A1F174C0C4}" srcOrd="0" destOrd="0" presId="urn:microsoft.com/office/officeart/2005/8/layout/cycle1"/>
    <dgm:cxn modelId="{0C1CFF87-D2B9-48FB-B1AE-DEECAF854C1D}" srcId="{3FA0FCCB-37ED-4B00-8276-E91C6F6AE1C5}" destId="{F32ED0ED-28F0-415C-B086-CB1C3519CFD5}" srcOrd="2" destOrd="0" parTransId="{264DDDE0-C9F1-4612-9999-4AAEC9AED8EE}" sibTransId="{43BBA978-2FD0-439E-9C77-8D80FA423378}"/>
    <dgm:cxn modelId="{B202FA94-2365-46DF-B07D-80BF8F257D54}" srcId="{3FA0FCCB-37ED-4B00-8276-E91C6F6AE1C5}" destId="{7CA6FA93-2E60-4DD8-BB12-6D357AFFFC7B}" srcOrd="0" destOrd="0" parTransId="{AB085F78-2191-4AFB-9FD9-EBA9BBB4AAA4}" sibTransId="{24ECF591-A650-4517-9396-03D60983345B}"/>
    <dgm:cxn modelId="{101B93B5-11BA-4CE6-B84E-3D819F224875}" type="presOf" srcId="{B03B7CA7-C922-4CDC-8099-08F94CACA5CB}" destId="{FD9E0E46-1054-4AC8-BAD7-4C8F0665AA37}" srcOrd="0" destOrd="0" presId="urn:microsoft.com/office/officeart/2005/8/layout/cycle1"/>
    <dgm:cxn modelId="{940BEB7D-8E8A-428C-859F-6BAE5DAD8949}" type="presParOf" srcId="{173745A7-2E9B-4585-AFFF-B5838C3CD033}" destId="{8FB8F0CD-BB5D-4349-A622-2F64B7A34697}" srcOrd="0" destOrd="0" presId="urn:microsoft.com/office/officeart/2005/8/layout/cycle1"/>
    <dgm:cxn modelId="{243B63BE-DD74-4B58-B0EB-1E5BE8DE11D1}" type="presParOf" srcId="{173745A7-2E9B-4585-AFFF-B5838C3CD033}" destId="{FE111D78-416F-499C-9DDE-C85BB48A20A3}" srcOrd="1" destOrd="0" presId="urn:microsoft.com/office/officeart/2005/8/layout/cycle1"/>
    <dgm:cxn modelId="{ABDA61D3-1D88-40F6-A7A5-18A97BE8CDBB}" type="presParOf" srcId="{173745A7-2E9B-4585-AFFF-B5838C3CD033}" destId="{645E5C18-8C56-459B-888C-E1A1F174C0C4}" srcOrd="2" destOrd="0" presId="urn:microsoft.com/office/officeart/2005/8/layout/cycle1"/>
    <dgm:cxn modelId="{26BBF635-C178-4975-B28B-19872EE346F9}" type="presParOf" srcId="{173745A7-2E9B-4585-AFFF-B5838C3CD033}" destId="{0CA113BB-287E-40E5-B7F3-FCC4AD6BDC72}" srcOrd="3" destOrd="0" presId="urn:microsoft.com/office/officeart/2005/8/layout/cycle1"/>
    <dgm:cxn modelId="{04E7EB72-F225-4D87-8EDC-D90284831539}" type="presParOf" srcId="{173745A7-2E9B-4585-AFFF-B5838C3CD033}" destId="{3D01E003-CAAD-409F-A554-56675E0B4B39}" srcOrd="4" destOrd="0" presId="urn:microsoft.com/office/officeart/2005/8/layout/cycle1"/>
    <dgm:cxn modelId="{B39AB9E6-7E60-48EA-9043-6865C4330CE7}" type="presParOf" srcId="{173745A7-2E9B-4585-AFFF-B5838C3CD033}" destId="{FD9E0E46-1054-4AC8-BAD7-4C8F0665AA37}" srcOrd="5" destOrd="0" presId="urn:microsoft.com/office/officeart/2005/8/layout/cycle1"/>
    <dgm:cxn modelId="{75B8A63C-05A5-40C1-A2D1-075E6037B4A9}" type="presParOf" srcId="{173745A7-2E9B-4585-AFFF-B5838C3CD033}" destId="{5834557D-19A0-47A6-A9EF-1FD800ED4278}" srcOrd="6" destOrd="0" presId="urn:microsoft.com/office/officeart/2005/8/layout/cycle1"/>
    <dgm:cxn modelId="{B00FB5B3-17EC-4306-AF3B-E526D34ABE3F}" type="presParOf" srcId="{173745A7-2E9B-4585-AFFF-B5838C3CD033}" destId="{0223B068-08CF-4AEE-9878-C7BB24BE0B26}" srcOrd="7" destOrd="0" presId="urn:microsoft.com/office/officeart/2005/8/layout/cycle1"/>
    <dgm:cxn modelId="{3BC62FDF-2B66-4953-A961-7D4355A0EE23}" type="presParOf" srcId="{173745A7-2E9B-4585-AFFF-B5838C3CD033}" destId="{80E8012F-A2B1-4AD0-9203-DFD789F13C3D}" srcOrd="8" destOrd="0" presId="urn:microsoft.com/office/officeart/2005/8/layout/cycle1"/>
    <dgm:cxn modelId="{B1B46B80-18D5-4D27-9B7E-85B6CEC89555}" type="presParOf" srcId="{173745A7-2E9B-4585-AFFF-B5838C3CD033}" destId="{AC4C24A5-8C58-4888-AC54-8ED0B3749F72}" srcOrd="9" destOrd="0" presId="urn:microsoft.com/office/officeart/2005/8/layout/cycle1"/>
    <dgm:cxn modelId="{140F2751-26F1-4F4B-AF5A-29D693AC6B35}" type="presParOf" srcId="{173745A7-2E9B-4585-AFFF-B5838C3CD033}" destId="{7BEE5DB2-A0C8-4E49-9051-E78FB07B6E80}" srcOrd="10" destOrd="0" presId="urn:microsoft.com/office/officeart/2005/8/layout/cycle1"/>
    <dgm:cxn modelId="{9DDF55C7-5D73-4FE5-A0D1-92627E1C9656}" type="presParOf" srcId="{173745A7-2E9B-4585-AFFF-B5838C3CD033}" destId="{E4A06360-62E0-4628-9650-603733C63605}"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111667-25FF-47EF-BF4C-2A8CE493F3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786B46E-95E0-4CE7-93D7-77B73981A9E3}">
      <dgm:prSet/>
      <dgm:spPr/>
      <dgm:t>
        <a:bodyPr/>
        <a:lstStyle/>
        <a:p>
          <a:r>
            <a:rPr lang="en-US"/>
            <a:t>• Create interaction terms</a:t>
          </a:r>
        </a:p>
      </dgm:t>
    </dgm:pt>
    <dgm:pt modelId="{35CCAECE-B0E6-4B08-95CC-13F687923FFC}" type="parTrans" cxnId="{01FFE894-8437-4F3A-BE98-6B4B6759432D}">
      <dgm:prSet/>
      <dgm:spPr/>
      <dgm:t>
        <a:bodyPr/>
        <a:lstStyle/>
        <a:p>
          <a:endParaRPr lang="en-US"/>
        </a:p>
      </dgm:t>
    </dgm:pt>
    <dgm:pt modelId="{2C873134-D28C-4F19-9EA1-AD41EA566442}" type="sibTrans" cxnId="{01FFE894-8437-4F3A-BE98-6B4B6759432D}">
      <dgm:prSet/>
      <dgm:spPr/>
      <dgm:t>
        <a:bodyPr/>
        <a:lstStyle/>
        <a:p>
          <a:endParaRPr lang="en-US"/>
        </a:p>
      </dgm:t>
    </dgm:pt>
    <dgm:pt modelId="{01EE1AB9-F597-4BE2-8BBF-E178978260FD}">
      <dgm:prSet/>
      <dgm:spPr/>
      <dgm:t>
        <a:bodyPr/>
        <a:lstStyle/>
        <a:p>
          <a:r>
            <a:rPr lang="en-US"/>
            <a:t>• Add polynomial features</a:t>
          </a:r>
        </a:p>
      </dgm:t>
    </dgm:pt>
    <dgm:pt modelId="{F82D3827-4814-46F1-92AF-E74AB9C890CE}" type="parTrans" cxnId="{5921A006-F0A9-4196-8CE9-A6A73D3E84D7}">
      <dgm:prSet/>
      <dgm:spPr/>
      <dgm:t>
        <a:bodyPr/>
        <a:lstStyle/>
        <a:p>
          <a:endParaRPr lang="en-US"/>
        </a:p>
      </dgm:t>
    </dgm:pt>
    <dgm:pt modelId="{AF2B13BA-4640-427A-A969-E50D88C13348}" type="sibTrans" cxnId="{5921A006-F0A9-4196-8CE9-A6A73D3E84D7}">
      <dgm:prSet/>
      <dgm:spPr/>
      <dgm:t>
        <a:bodyPr/>
        <a:lstStyle/>
        <a:p>
          <a:endParaRPr lang="en-US"/>
        </a:p>
      </dgm:t>
    </dgm:pt>
    <dgm:pt modelId="{644BD215-F742-4602-A226-1E7078ED63A2}">
      <dgm:prSet/>
      <dgm:spPr/>
      <dgm:t>
        <a:bodyPr/>
        <a:lstStyle/>
        <a:p>
          <a:r>
            <a:rPr lang="en-US"/>
            <a:t>• Select important features</a:t>
          </a:r>
        </a:p>
      </dgm:t>
    </dgm:pt>
    <dgm:pt modelId="{CDB39388-28B9-43E2-8990-16F241211FB5}" type="parTrans" cxnId="{AAF7206B-21A6-4497-97DE-083016CD06F2}">
      <dgm:prSet/>
      <dgm:spPr/>
      <dgm:t>
        <a:bodyPr/>
        <a:lstStyle/>
        <a:p>
          <a:endParaRPr lang="en-US"/>
        </a:p>
      </dgm:t>
    </dgm:pt>
    <dgm:pt modelId="{C7B68CF0-4783-463F-9F0A-16D7BB6951C8}" type="sibTrans" cxnId="{AAF7206B-21A6-4497-97DE-083016CD06F2}">
      <dgm:prSet/>
      <dgm:spPr/>
      <dgm:t>
        <a:bodyPr/>
        <a:lstStyle/>
        <a:p>
          <a:endParaRPr lang="en-US"/>
        </a:p>
      </dgm:t>
    </dgm:pt>
    <dgm:pt modelId="{B22D7983-A670-4EF9-A84B-C040E20840D5}" type="pres">
      <dgm:prSet presAssocID="{32111667-25FF-47EF-BF4C-2A8CE493F308}" presName="linear" presStyleCnt="0">
        <dgm:presLayoutVars>
          <dgm:animLvl val="lvl"/>
          <dgm:resizeHandles val="exact"/>
        </dgm:presLayoutVars>
      </dgm:prSet>
      <dgm:spPr/>
    </dgm:pt>
    <dgm:pt modelId="{D4E114EB-1821-4E95-84DB-7A09E8B62494}" type="pres">
      <dgm:prSet presAssocID="{2786B46E-95E0-4CE7-93D7-77B73981A9E3}" presName="parentText" presStyleLbl="node1" presStyleIdx="0" presStyleCnt="3" custLinFactNeighborX="-2580" custLinFactNeighborY="-22684">
        <dgm:presLayoutVars>
          <dgm:chMax val="0"/>
          <dgm:bulletEnabled val="1"/>
        </dgm:presLayoutVars>
      </dgm:prSet>
      <dgm:spPr/>
    </dgm:pt>
    <dgm:pt modelId="{CCA6688E-7BBF-40AB-8FFD-AA2496CC71AE}" type="pres">
      <dgm:prSet presAssocID="{2C873134-D28C-4F19-9EA1-AD41EA566442}" presName="spacer" presStyleCnt="0"/>
      <dgm:spPr/>
    </dgm:pt>
    <dgm:pt modelId="{78CE9808-3084-48C6-AC67-6F015D26DA5B}" type="pres">
      <dgm:prSet presAssocID="{01EE1AB9-F597-4BE2-8BBF-E178978260FD}" presName="parentText" presStyleLbl="node1" presStyleIdx="1" presStyleCnt="3">
        <dgm:presLayoutVars>
          <dgm:chMax val="0"/>
          <dgm:bulletEnabled val="1"/>
        </dgm:presLayoutVars>
      </dgm:prSet>
      <dgm:spPr/>
    </dgm:pt>
    <dgm:pt modelId="{BD2A9834-B3B9-477D-88D4-8FC365AA5753}" type="pres">
      <dgm:prSet presAssocID="{AF2B13BA-4640-427A-A969-E50D88C13348}" presName="spacer" presStyleCnt="0"/>
      <dgm:spPr/>
    </dgm:pt>
    <dgm:pt modelId="{3AFB8439-4EF1-42B2-896F-A6C8C9AF5A03}" type="pres">
      <dgm:prSet presAssocID="{644BD215-F742-4602-A226-1E7078ED63A2}" presName="parentText" presStyleLbl="node1" presStyleIdx="2" presStyleCnt="3">
        <dgm:presLayoutVars>
          <dgm:chMax val="0"/>
          <dgm:bulletEnabled val="1"/>
        </dgm:presLayoutVars>
      </dgm:prSet>
      <dgm:spPr/>
    </dgm:pt>
  </dgm:ptLst>
  <dgm:cxnLst>
    <dgm:cxn modelId="{5921A006-F0A9-4196-8CE9-A6A73D3E84D7}" srcId="{32111667-25FF-47EF-BF4C-2A8CE493F308}" destId="{01EE1AB9-F597-4BE2-8BBF-E178978260FD}" srcOrd="1" destOrd="0" parTransId="{F82D3827-4814-46F1-92AF-E74AB9C890CE}" sibTransId="{AF2B13BA-4640-427A-A969-E50D88C13348}"/>
    <dgm:cxn modelId="{F2CFAA34-FF81-4584-ADF7-C3C53AC77854}" type="presOf" srcId="{2786B46E-95E0-4CE7-93D7-77B73981A9E3}" destId="{D4E114EB-1821-4E95-84DB-7A09E8B62494}" srcOrd="0" destOrd="0" presId="urn:microsoft.com/office/officeart/2005/8/layout/vList2"/>
    <dgm:cxn modelId="{2E80AF3C-59DE-4891-BD5F-34C20AC371E1}" type="presOf" srcId="{644BD215-F742-4602-A226-1E7078ED63A2}" destId="{3AFB8439-4EF1-42B2-896F-A6C8C9AF5A03}" srcOrd="0" destOrd="0" presId="urn:microsoft.com/office/officeart/2005/8/layout/vList2"/>
    <dgm:cxn modelId="{AAF7206B-21A6-4497-97DE-083016CD06F2}" srcId="{32111667-25FF-47EF-BF4C-2A8CE493F308}" destId="{644BD215-F742-4602-A226-1E7078ED63A2}" srcOrd="2" destOrd="0" parTransId="{CDB39388-28B9-43E2-8990-16F241211FB5}" sibTransId="{C7B68CF0-4783-463F-9F0A-16D7BB6951C8}"/>
    <dgm:cxn modelId="{01FFE894-8437-4F3A-BE98-6B4B6759432D}" srcId="{32111667-25FF-47EF-BF4C-2A8CE493F308}" destId="{2786B46E-95E0-4CE7-93D7-77B73981A9E3}" srcOrd="0" destOrd="0" parTransId="{35CCAECE-B0E6-4B08-95CC-13F687923FFC}" sibTransId="{2C873134-D28C-4F19-9EA1-AD41EA566442}"/>
    <dgm:cxn modelId="{4BDE87A7-761E-43DF-9955-0C740338A5D2}" type="presOf" srcId="{32111667-25FF-47EF-BF4C-2A8CE493F308}" destId="{B22D7983-A670-4EF9-A84B-C040E20840D5}" srcOrd="0" destOrd="0" presId="urn:microsoft.com/office/officeart/2005/8/layout/vList2"/>
    <dgm:cxn modelId="{A4FD92D1-2E37-4EB5-A11B-A1386A8E2F52}" type="presOf" srcId="{01EE1AB9-F597-4BE2-8BBF-E178978260FD}" destId="{78CE9808-3084-48C6-AC67-6F015D26DA5B}" srcOrd="0" destOrd="0" presId="urn:microsoft.com/office/officeart/2005/8/layout/vList2"/>
    <dgm:cxn modelId="{79813C21-9264-41CD-BDD4-92B8EB186151}" type="presParOf" srcId="{B22D7983-A670-4EF9-A84B-C040E20840D5}" destId="{D4E114EB-1821-4E95-84DB-7A09E8B62494}" srcOrd="0" destOrd="0" presId="urn:microsoft.com/office/officeart/2005/8/layout/vList2"/>
    <dgm:cxn modelId="{60BAA766-9CB6-428C-88CD-28C2C6674845}" type="presParOf" srcId="{B22D7983-A670-4EF9-A84B-C040E20840D5}" destId="{CCA6688E-7BBF-40AB-8FFD-AA2496CC71AE}" srcOrd="1" destOrd="0" presId="urn:microsoft.com/office/officeart/2005/8/layout/vList2"/>
    <dgm:cxn modelId="{C7C556D5-35B7-4CD1-8C7D-B24023D80CD6}" type="presParOf" srcId="{B22D7983-A670-4EF9-A84B-C040E20840D5}" destId="{78CE9808-3084-48C6-AC67-6F015D26DA5B}" srcOrd="2" destOrd="0" presId="urn:microsoft.com/office/officeart/2005/8/layout/vList2"/>
    <dgm:cxn modelId="{57598351-CBDE-4DC4-8805-51B830CA66ED}" type="presParOf" srcId="{B22D7983-A670-4EF9-A84B-C040E20840D5}" destId="{BD2A9834-B3B9-477D-88D4-8FC365AA5753}" srcOrd="3" destOrd="0" presId="urn:microsoft.com/office/officeart/2005/8/layout/vList2"/>
    <dgm:cxn modelId="{4D276E5E-5471-428E-A295-04D0FDE9125F}" type="presParOf" srcId="{B22D7983-A670-4EF9-A84B-C040E20840D5}" destId="{3AFB8439-4EF1-42B2-896F-A6C8C9AF5A0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B4B1BA-7630-4B56-84BF-5E1914C5D52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51DFE4D-D28A-4D43-9F70-157CA50D8D2F}">
      <dgm:prSet/>
      <dgm:spPr/>
      <dgm:t>
        <a:bodyPr/>
        <a:lstStyle/>
        <a:p>
          <a:r>
            <a:rPr lang="en-US" dirty="0"/>
            <a:t>• Classification Model: Accuracy, Precision, Recall, F1, ROC-AUC</a:t>
          </a:r>
        </a:p>
      </dgm:t>
    </dgm:pt>
    <dgm:pt modelId="{8D486FB9-A6E4-4245-8D0D-3CCBD10F4473}" type="parTrans" cxnId="{D09DAE03-F970-4328-8C33-F9438E7A07AB}">
      <dgm:prSet/>
      <dgm:spPr/>
      <dgm:t>
        <a:bodyPr/>
        <a:lstStyle/>
        <a:p>
          <a:endParaRPr lang="en-US"/>
        </a:p>
      </dgm:t>
    </dgm:pt>
    <dgm:pt modelId="{A5ECCF2A-0134-49C8-BA1D-17E4D156987B}" type="sibTrans" cxnId="{D09DAE03-F970-4328-8C33-F9438E7A07AB}">
      <dgm:prSet/>
      <dgm:spPr/>
      <dgm:t>
        <a:bodyPr/>
        <a:lstStyle/>
        <a:p>
          <a:endParaRPr lang="en-US"/>
        </a:p>
      </dgm:t>
    </dgm:pt>
    <dgm:pt modelId="{5548C74B-D8E2-4846-BFA5-3AEDB34CCC91}">
      <dgm:prSet/>
      <dgm:spPr/>
      <dgm:t>
        <a:bodyPr/>
        <a:lstStyle/>
        <a:p>
          <a:r>
            <a:rPr lang="en-US" dirty="0"/>
            <a:t>• Regression Model: MAE, MSE, RMSE, R²</a:t>
          </a:r>
        </a:p>
      </dgm:t>
    </dgm:pt>
    <dgm:pt modelId="{BA1A5956-79C4-4377-8878-48F439D67A43}" type="parTrans" cxnId="{EF566741-6512-467B-BB1C-8EAD19290720}">
      <dgm:prSet/>
      <dgm:spPr/>
      <dgm:t>
        <a:bodyPr/>
        <a:lstStyle/>
        <a:p>
          <a:endParaRPr lang="en-US"/>
        </a:p>
      </dgm:t>
    </dgm:pt>
    <dgm:pt modelId="{5F90F5BD-0B3B-4963-A5C2-C6403D4A6631}" type="sibTrans" cxnId="{EF566741-6512-467B-BB1C-8EAD19290720}">
      <dgm:prSet/>
      <dgm:spPr/>
      <dgm:t>
        <a:bodyPr/>
        <a:lstStyle/>
        <a:p>
          <a:endParaRPr lang="en-US"/>
        </a:p>
      </dgm:t>
    </dgm:pt>
    <dgm:pt modelId="{DBDF55E2-A2ED-436B-9376-A177E1A8BAFE}">
      <dgm:prSet/>
      <dgm:spPr/>
      <dgm:t>
        <a:bodyPr/>
        <a:lstStyle/>
        <a:p>
          <a:r>
            <a:rPr lang="en-US"/>
            <a:t>Use multiple metrics.</a:t>
          </a:r>
        </a:p>
      </dgm:t>
    </dgm:pt>
    <dgm:pt modelId="{8D18D031-8C6F-480B-94FC-9F66C34F7B96}" type="parTrans" cxnId="{220186C0-6E9D-4C54-9CC1-5214F1440488}">
      <dgm:prSet/>
      <dgm:spPr/>
      <dgm:t>
        <a:bodyPr/>
        <a:lstStyle/>
        <a:p>
          <a:endParaRPr lang="en-US"/>
        </a:p>
      </dgm:t>
    </dgm:pt>
    <dgm:pt modelId="{4505E7CF-6992-44B8-AD4E-6898E057A00D}" type="sibTrans" cxnId="{220186C0-6E9D-4C54-9CC1-5214F1440488}">
      <dgm:prSet/>
      <dgm:spPr/>
      <dgm:t>
        <a:bodyPr/>
        <a:lstStyle/>
        <a:p>
          <a:endParaRPr lang="en-US"/>
        </a:p>
      </dgm:t>
    </dgm:pt>
    <dgm:pt modelId="{75A44C19-C80C-4DEC-8166-C4AA54ABE4E8}" type="pres">
      <dgm:prSet presAssocID="{A1B4B1BA-7630-4B56-84BF-5E1914C5D523}" presName="vert0" presStyleCnt="0">
        <dgm:presLayoutVars>
          <dgm:dir/>
          <dgm:animOne val="branch"/>
          <dgm:animLvl val="lvl"/>
        </dgm:presLayoutVars>
      </dgm:prSet>
      <dgm:spPr/>
    </dgm:pt>
    <dgm:pt modelId="{3CFB5EBE-0A48-4E1B-8251-FFFC75E0FAA0}" type="pres">
      <dgm:prSet presAssocID="{351DFE4D-D28A-4D43-9F70-157CA50D8D2F}" presName="thickLine" presStyleLbl="alignNode1" presStyleIdx="0" presStyleCnt="3"/>
      <dgm:spPr/>
    </dgm:pt>
    <dgm:pt modelId="{B5CB5A6D-E414-45B8-8E02-C84079951356}" type="pres">
      <dgm:prSet presAssocID="{351DFE4D-D28A-4D43-9F70-157CA50D8D2F}" presName="horz1" presStyleCnt="0"/>
      <dgm:spPr/>
    </dgm:pt>
    <dgm:pt modelId="{5720BBE2-1DE3-4CC1-94D1-4E3B56D57371}" type="pres">
      <dgm:prSet presAssocID="{351DFE4D-D28A-4D43-9F70-157CA50D8D2F}" presName="tx1" presStyleLbl="revTx" presStyleIdx="0" presStyleCnt="3"/>
      <dgm:spPr/>
    </dgm:pt>
    <dgm:pt modelId="{C1D03C46-72AE-4D33-AFFF-7916C0082D94}" type="pres">
      <dgm:prSet presAssocID="{351DFE4D-D28A-4D43-9F70-157CA50D8D2F}" presName="vert1" presStyleCnt="0"/>
      <dgm:spPr/>
    </dgm:pt>
    <dgm:pt modelId="{481280CE-E517-4DDC-8C95-6145166C004F}" type="pres">
      <dgm:prSet presAssocID="{5548C74B-D8E2-4846-BFA5-3AEDB34CCC91}" presName="thickLine" presStyleLbl="alignNode1" presStyleIdx="1" presStyleCnt="3"/>
      <dgm:spPr/>
    </dgm:pt>
    <dgm:pt modelId="{8DB25466-A974-4E10-B6C2-B3EC9246BA6E}" type="pres">
      <dgm:prSet presAssocID="{5548C74B-D8E2-4846-BFA5-3AEDB34CCC91}" presName="horz1" presStyleCnt="0"/>
      <dgm:spPr/>
    </dgm:pt>
    <dgm:pt modelId="{A7FD142F-B874-4F7A-A683-76A07AB895A5}" type="pres">
      <dgm:prSet presAssocID="{5548C74B-D8E2-4846-BFA5-3AEDB34CCC91}" presName="tx1" presStyleLbl="revTx" presStyleIdx="1" presStyleCnt="3"/>
      <dgm:spPr/>
    </dgm:pt>
    <dgm:pt modelId="{3791B7A0-63F8-467C-907F-70AEC161A67F}" type="pres">
      <dgm:prSet presAssocID="{5548C74B-D8E2-4846-BFA5-3AEDB34CCC91}" presName="vert1" presStyleCnt="0"/>
      <dgm:spPr/>
    </dgm:pt>
    <dgm:pt modelId="{7F01DA97-BDC2-4005-8046-DCAED4DE22D7}" type="pres">
      <dgm:prSet presAssocID="{DBDF55E2-A2ED-436B-9376-A177E1A8BAFE}" presName="thickLine" presStyleLbl="alignNode1" presStyleIdx="2" presStyleCnt="3"/>
      <dgm:spPr/>
    </dgm:pt>
    <dgm:pt modelId="{B6087BA6-9FF8-4687-8DE6-CADEDBEB0559}" type="pres">
      <dgm:prSet presAssocID="{DBDF55E2-A2ED-436B-9376-A177E1A8BAFE}" presName="horz1" presStyleCnt="0"/>
      <dgm:spPr/>
    </dgm:pt>
    <dgm:pt modelId="{E2D7C735-61AA-4BD6-B12F-360C5DE293C1}" type="pres">
      <dgm:prSet presAssocID="{DBDF55E2-A2ED-436B-9376-A177E1A8BAFE}" presName="tx1" presStyleLbl="revTx" presStyleIdx="2" presStyleCnt="3"/>
      <dgm:spPr/>
    </dgm:pt>
    <dgm:pt modelId="{76AED298-E26E-4A42-8CF3-DE307CE2EDAA}" type="pres">
      <dgm:prSet presAssocID="{DBDF55E2-A2ED-436B-9376-A177E1A8BAFE}" presName="vert1" presStyleCnt="0"/>
      <dgm:spPr/>
    </dgm:pt>
  </dgm:ptLst>
  <dgm:cxnLst>
    <dgm:cxn modelId="{D09DAE03-F970-4328-8C33-F9438E7A07AB}" srcId="{A1B4B1BA-7630-4B56-84BF-5E1914C5D523}" destId="{351DFE4D-D28A-4D43-9F70-157CA50D8D2F}" srcOrd="0" destOrd="0" parTransId="{8D486FB9-A6E4-4245-8D0D-3CCBD10F4473}" sibTransId="{A5ECCF2A-0134-49C8-BA1D-17E4D156987B}"/>
    <dgm:cxn modelId="{17AE6614-C8B8-4DE0-87BF-3327CCA37BCE}" type="presOf" srcId="{A1B4B1BA-7630-4B56-84BF-5E1914C5D523}" destId="{75A44C19-C80C-4DEC-8166-C4AA54ABE4E8}" srcOrd="0" destOrd="0" presId="urn:microsoft.com/office/officeart/2008/layout/LinedList"/>
    <dgm:cxn modelId="{D2FFD518-96C7-4F48-B77E-ACC2D19ABF54}" type="presOf" srcId="{DBDF55E2-A2ED-436B-9376-A177E1A8BAFE}" destId="{E2D7C735-61AA-4BD6-B12F-360C5DE293C1}" srcOrd="0" destOrd="0" presId="urn:microsoft.com/office/officeart/2008/layout/LinedList"/>
    <dgm:cxn modelId="{EF566741-6512-467B-BB1C-8EAD19290720}" srcId="{A1B4B1BA-7630-4B56-84BF-5E1914C5D523}" destId="{5548C74B-D8E2-4846-BFA5-3AEDB34CCC91}" srcOrd="1" destOrd="0" parTransId="{BA1A5956-79C4-4377-8878-48F439D67A43}" sibTransId="{5F90F5BD-0B3B-4963-A5C2-C6403D4A6631}"/>
    <dgm:cxn modelId="{220186C0-6E9D-4C54-9CC1-5214F1440488}" srcId="{A1B4B1BA-7630-4B56-84BF-5E1914C5D523}" destId="{DBDF55E2-A2ED-436B-9376-A177E1A8BAFE}" srcOrd="2" destOrd="0" parTransId="{8D18D031-8C6F-480B-94FC-9F66C34F7B96}" sibTransId="{4505E7CF-6992-44B8-AD4E-6898E057A00D}"/>
    <dgm:cxn modelId="{4090F3EF-52DB-4E91-AAD6-BB95EAEEDEAA}" type="presOf" srcId="{5548C74B-D8E2-4846-BFA5-3AEDB34CCC91}" destId="{A7FD142F-B874-4F7A-A683-76A07AB895A5}" srcOrd="0" destOrd="0" presId="urn:microsoft.com/office/officeart/2008/layout/LinedList"/>
    <dgm:cxn modelId="{E0DE87F0-B37B-450E-9472-E5E4E379064C}" type="presOf" srcId="{351DFE4D-D28A-4D43-9F70-157CA50D8D2F}" destId="{5720BBE2-1DE3-4CC1-94D1-4E3B56D57371}" srcOrd="0" destOrd="0" presId="urn:microsoft.com/office/officeart/2008/layout/LinedList"/>
    <dgm:cxn modelId="{3C067820-93AD-4349-BD99-DB9F94136D1F}" type="presParOf" srcId="{75A44C19-C80C-4DEC-8166-C4AA54ABE4E8}" destId="{3CFB5EBE-0A48-4E1B-8251-FFFC75E0FAA0}" srcOrd="0" destOrd="0" presId="urn:microsoft.com/office/officeart/2008/layout/LinedList"/>
    <dgm:cxn modelId="{00552813-918E-490B-B7C5-6278D0BEB152}" type="presParOf" srcId="{75A44C19-C80C-4DEC-8166-C4AA54ABE4E8}" destId="{B5CB5A6D-E414-45B8-8E02-C84079951356}" srcOrd="1" destOrd="0" presId="urn:microsoft.com/office/officeart/2008/layout/LinedList"/>
    <dgm:cxn modelId="{13A6D17A-5BF8-453F-85B4-4F2EBD1640DC}" type="presParOf" srcId="{B5CB5A6D-E414-45B8-8E02-C84079951356}" destId="{5720BBE2-1DE3-4CC1-94D1-4E3B56D57371}" srcOrd="0" destOrd="0" presId="urn:microsoft.com/office/officeart/2008/layout/LinedList"/>
    <dgm:cxn modelId="{0FE629D5-60BC-430A-8A81-789E354D48AA}" type="presParOf" srcId="{B5CB5A6D-E414-45B8-8E02-C84079951356}" destId="{C1D03C46-72AE-4D33-AFFF-7916C0082D94}" srcOrd="1" destOrd="0" presId="urn:microsoft.com/office/officeart/2008/layout/LinedList"/>
    <dgm:cxn modelId="{8ED5DD8C-8DF2-484A-8804-E35C73C2A454}" type="presParOf" srcId="{75A44C19-C80C-4DEC-8166-C4AA54ABE4E8}" destId="{481280CE-E517-4DDC-8C95-6145166C004F}" srcOrd="2" destOrd="0" presId="urn:microsoft.com/office/officeart/2008/layout/LinedList"/>
    <dgm:cxn modelId="{7B49ACA9-B9DA-4947-AE79-E2E44893B6E0}" type="presParOf" srcId="{75A44C19-C80C-4DEC-8166-C4AA54ABE4E8}" destId="{8DB25466-A974-4E10-B6C2-B3EC9246BA6E}" srcOrd="3" destOrd="0" presId="urn:microsoft.com/office/officeart/2008/layout/LinedList"/>
    <dgm:cxn modelId="{D3FB3640-301E-4E1C-A2A5-569009F4B4AF}" type="presParOf" srcId="{8DB25466-A974-4E10-B6C2-B3EC9246BA6E}" destId="{A7FD142F-B874-4F7A-A683-76A07AB895A5}" srcOrd="0" destOrd="0" presId="urn:microsoft.com/office/officeart/2008/layout/LinedList"/>
    <dgm:cxn modelId="{6DB2D4A6-76B1-48A4-9164-E579FE66922D}" type="presParOf" srcId="{8DB25466-A974-4E10-B6C2-B3EC9246BA6E}" destId="{3791B7A0-63F8-467C-907F-70AEC161A67F}" srcOrd="1" destOrd="0" presId="urn:microsoft.com/office/officeart/2008/layout/LinedList"/>
    <dgm:cxn modelId="{6A1623C2-F3AE-46C3-BC81-BCF8CF6FB5E3}" type="presParOf" srcId="{75A44C19-C80C-4DEC-8166-C4AA54ABE4E8}" destId="{7F01DA97-BDC2-4005-8046-DCAED4DE22D7}" srcOrd="4" destOrd="0" presId="urn:microsoft.com/office/officeart/2008/layout/LinedList"/>
    <dgm:cxn modelId="{638F9A94-63D2-48BE-959B-28745E232B74}" type="presParOf" srcId="{75A44C19-C80C-4DEC-8166-C4AA54ABE4E8}" destId="{B6087BA6-9FF8-4687-8DE6-CADEDBEB0559}" srcOrd="5" destOrd="0" presId="urn:microsoft.com/office/officeart/2008/layout/LinedList"/>
    <dgm:cxn modelId="{E39BD68D-32D5-43D8-B064-DF0851A34DC9}" type="presParOf" srcId="{B6087BA6-9FF8-4687-8DE6-CADEDBEB0559}" destId="{E2D7C735-61AA-4BD6-B12F-360C5DE293C1}" srcOrd="0" destOrd="0" presId="urn:microsoft.com/office/officeart/2008/layout/LinedList"/>
    <dgm:cxn modelId="{69377DE7-EBA1-4592-B601-351B01C09B0D}" type="presParOf" srcId="{B6087BA6-9FF8-4687-8DE6-CADEDBEB0559}" destId="{76AED298-E26E-4A42-8CF3-DE307CE2EDA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559EB48-D195-4142-A232-3A319419C06A}" type="doc">
      <dgm:prSet loTypeId="urn:microsoft.com/office/officeart/2018/5/layout/IconLeafLabelList" loCatId="icon" qsTypeId="urn:microsoft.com/office/officeart/2005/8/quickstyle/simple1" qsCatId="simple" csTypeId="urn:microsoft.com/office/officeart/2018/5/colors/Iconchunking_coloredtext_accent3_2" csCatId="accent3" phldr="1"/>
      <dgm:spPr/>
      <dgm:t>
        <a:bodyPr/>
        <a:lstStyle/>
        <a:p>
          <a:endParaRPr lang="en-US"/>
        </a:p>
      </dgm:t>
    </dgm:pt>
    <dgm:pt modelId="{2B5BB8E5-6811-472B-A7B6-3E4DE3ADA3C1}">
      <dgm:prSet/>
      <dgm:spPr/>
      <dgm:t>
        <a:bodyPr/>
        <a:lstStyle/>
        <a:p>
          <a:pPr>
            <a:defRPr cap="all"/>
          </a:pPr>
          <a:r>
            <a:rPr lang="en-US" b="0" cap="none" dirty="0">
              <a:solidFill>
                <a:schemeClr val="tx1"/>
              </a:solidFill>
            </a:rPr>
            <a:t>Deep Learning Handles High-dimensional, Complex Data (Images, Speech, Etc.).</a:t>
          </a:r>
        </a:p>
      </dgm:t>
    </dgm:pt>
    <dgm:pt modelId="{C6039B6A-1C90-47AA-9120-9E5B3AB7E6F5}" type="parTrans" cxnId="{565CD286-CADA-4175-AD44-166DF11F0C9D}">
      <dgm:prSet/>
      <dgm:spPr/>
      <dgm:t>
        <a:bodyPr/>
        <a:lstStyle/>
        <a:p>
          <a:endParaRPr lang="en-US"/>
        </a:p>
      </dgm:t>
    </dgm:pt>
    <dgm:pt modelId="{1D636463-D02B-451B-865A-BE6814AFFDDD}" type="sibTrans" cxnId="{565CD286-CADA-4175-AD44-166DF11F0C9D}">
      <dgm:prSet/>
      <dgm:spPr/>
      <dgm:t>
        <a:bodyPr/>
        <a:lstStyle/>
        <a:p>
          <a:endParaRPr lang="en-US"/>
        </a:p>
      </dgm:t>
    </dgm:pt>
    <dgm:pt modelId="{B826875E-05ED-485C-BE8A-DEFF3C1E3AB7}">
      <dgm:prSet/>
      <dgm:spPr/>
      <dgm:t>
        <a:bodyPr/>
        <a:lstStyle/>
        <a:p>
          <a:pPr>
            <a:defRPr cap="all"/>
          </a:pPr>
          <a:r>
            <a:rPr lang="en-US" cap="none" dirty="0">
              <a:solidFill>
                <a:schemeClr val="tx1"/>
              </a:solidFill>
            </a:rPr>
            <a:t>Goes Beyond What Classical ML Can Capture.</a:t>
          </a:r>
        </a:p>
      </dgm:t>
    </dgm:pt>
    <dgm:pt modelId="{293BA870-6E73-4B32-BE7D-B6CB1E2895F7}" type="parTrans" cxnId="{508DD2AF-C844-422F-AE4F-1B0981A715AD}">
      <dgm:prSet/>
      <dgm:spPr/>
      <dgm:t>
        <a:bodyPr/>
        <a:lstStyle/>
        <a:p>
          <a:endParaRPr lang="en-US"/>
        </a:p>
      </dgm:t>
    </dgm:pt>
    <dgm:pt modelId="{AFACAB30-1DBB-4443-8250-15CA98CF8AF3}" type="sibTrans" cxnId="{508DD2AF-C844-422F-AE4F-1B0981A715AD}">
      <dgm:prSet/>
      <dgm:spPr/>
      <dgm:t>
        <a:bodyPr/>
        <a:lstStyle/>
        <a:p>
          <a:endParaRPr lang="en-US"/>
        </a:p>
      </dgm:t>
    </dgm:pt>
    <dgm:pt modelId="{DE331E37-C665-47E5-A5F1-0E15B78B161F}" type="pres">
      <dgm:prSet presAssocID="{D559EB48-D195-4142-A232-3A319419C06A}" presName="root" presStyleCnt="0">
        <dgm:presLayoutVars>
          <dgm:dir/>
          <dgm:resizeHandles val="exact"/>
        </dgm:presLayoutVars>
      </dgm:prSet>
      <dgm:spPr/>
    </dgm:pt>
    <dgm:pt modelId="{CF4C687D-1DDA-487B-9281-CF49BD6136AF}" type="pres">
      <dgm:prSet presAssocID="{2B5BB8E5-6811-472B-A7B6-3E4DE3ADA3C1}" presName="compNode" presStyleCnt="0"/>
      <dgm:spPr/>
    </dgm:pt>
    <dgm:pt modelId="{CF14656A-1DBE-4C39-A24A-359F2F8BD993}" type="pres">
      <dgm:prSet presAssocID="{2B5BB8E5-6811-472B-A7B6-3E4DE3ADA3C1}" presName="iconBgRect" presStyleLbl="bgShp" presStyleIdx="0" presStyleCnt="2"/>
      <dgm:spPr>
        <a:prstGeom prst="round2DiagRect">
          <a:avLst>
            <a:gd name="adj1" fmla="val 29727"/>
            <a:gd name="adj2" fmla="val 0"/>
          </a:avLst>
        </a:prstGeom>
        <a:solidFill>
          <a:schemeClr val="tx2"/>
        </a:solidFill>
      </dgm:spPr>
    </dgm:pt>
    <dgm:pt modelId="{805CBEF6-36C3-4448-B73E-6AC37DF371A2}" type="pres">
      <dgm:prSet presAssocID="{2B5BB8E5-6811-472B-A7B6-3E4DE3ADA3C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35BF70BE-C6B5-4BDC-A5FF-AB807A6BA305}" type="pres">
      <dgm:prSet presAssocID="{2B5BB8E5-6811-472B-A7B6-3E4DE3ADA3C1}" presName="spaceRect" presStyleCnt="0"/>
      <dgm:spPr/>
    </dgm:pt>
    <dgm:pt modelId="{4E25FC37-88D7-46AF-A820-9C46EFD3BD3A}" type="pres">
      <dgm:prSet presAssocID="{2B5BB8E5-6811-472B-A7B6-3E4DE3ADA3C1}" presName="textRect" presStyleLbl="revTx" presStyleIdx="0" presStyleCnt="2" custLinFactNeighborX="285" custLinFactNeighborY="-49944">
        <dgm:presLayoutVars>
          <dgm:chMax val="1"/>
          <dgm:chPref val="1"/>
        </dgm:presLayoutVars>
      </dgm:prSet>
      <dgm:spPr/>
    </dgm:pt>
    <dgm:pt modelId="{EB110305-174A-4C0E-87FA-899F57B9A7E6}" type="pres">
      <dgm:prSet presAssocID="{1D636463-D02B-451B-865A-BE6814AFFDDD}" presName="sibTrans" presStyleCnt="0"/>
      <dgm:spPr/>
    </dgm:pt>
    <dgm:pt modelId="{7B6C9EAA-23AD-4CD6-89C7-0C0CD3F46DF7}" type="pres">
      <dgm:prSet presAssocID="{B826875E-05ED-485C-BE8A-DEFF3C1E3AB7}" presName="compNode" presStyleCnt="0"/>
      <dgm:spPr/>
    </dgm:pt>
    <dgm:pt modelId="{B9CF8519-A13E-4931-AAF8-7226D4DDB9F6}" type="pres">
      <dgm:prSet presAssocID="{B826875E-05ED-485C-BE8A-DEFF3C1E3AB7}" presName="iconBgRect" presStyleLbl="bgShp" presStyleIdx="1" presStyleCnt="2"/>
      <dgm:spPr>
        <a:prstGeom prst="round2DiagRect">
          <a:avLst>
            <a:gd name="adj1" fmla="val 29727"/>
            <a:gd name="adj2" fmla="val 0"/>
          </a:avLst>
        </a:prstGeom>
        <a:solidFill>
          <a:schemeClr val="tx2"/>
        </a:solidFill>
      </dgm:spPr>
    </dgm:pt>
    <dgm:pt modelId="{5D4982B9-6550-4542-BA45-900493253DCA}" type="pres">
      <dgm:prSet presAssocID="{B826875E-05ED-485C-BE8A-DEFF3C1E3AB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64DA4032-7658-402B-88DB-CB4DBD59432C}" type="pres">
      <dgm:prSet presAssocID="{B826875E-05ED-485C-BE8A-DEFF3C1E3AB7}" presName="spaceRect" presStyleCnt="0"/>
      <dgm:spPr/>
    </dgm:pt>
    <dgm:pt modelId="{CCA781C1-8A98-4C67-A15E-129B097DB2CC}" type="pres">
      <dgm:prSet presAssocID="{B826875E-05ED-485C-BE8A-DEFF3C1E3AB7}" presName="textRect" presStyleLbl="revTx" presStyleIdx="1" presStyleCnt="2" custLinFactNeighborX="-816" custLinFactNeighborY="-37101">
        <dgm:presLayoutVars>
          <dgm:chMax val="1"/>
          <dgm:chPref val="1"/>
        </dgm:presLayoutVars>
      </dgm:prSet>
      <dgm:spPr/>
    </dgm:pt>
  </dgm:ptLst>
  <dgm:cxnLst>
    <dgm:cxn modelId="{D454DB2E-7009-42FB-BCF6-DF41B338B1DC}" type="presOf" srcId="{D559EB48-D195-4142-A232-3A319419C06A}" destId="{DE331E37-C665-47E5-A5F1-0E15B78B161F}" srcOrd="0" destOrd="0" presId="urn:microsoft.com/office/officeart/2018/5/layout/IconLeafLabelList"/>
    <dgm:cxn modelId="{E1770B41-41B1-4FC0-92DB-F2AE3ECE0586}" type="presOf" srcId="{B826875E-05ED-485C-BE8A-DEFF3C1E3AB7}" destId="{CCA781C1-8A98-4C67-A15E-129B097DB2CC}" srcOrd="0" destOrd="0" presId="urn:microsoft.com/office/officeart/2018/5/layout/IconLeafLabelList"/>
    <dgm:cxn modelId="{565CD286-CADA-4175-AD44-166DF11F0C9D}" srcId="{D559EB48-D195-4142-A232-3A319419C06A}" destId="{2B5BB8E5-6811-472B-A7B6-3E4DE3ADA3C1}" srcOrd="0" destOrd="0" parTransId="{C6039B6A-1C90-47AA-9120-9E5B3AB7E6F5}" sibTransId="{1D636463-D02B-451B-865A-BE6814AFFDDD}"/>
    <dgm:cxn modelId="{508DD2AF-C844-422F-AE4F-1B0981A715AD}" srcId="{D559EB48-D195-4142-A232-3A319419C06A}" destId="{B826875E-05ED-485C-BE8A-DEFF3C1E3AB7}" srcOrd="1" destOrd="0" parTransId="{293BA870-6E73-4B32-BE7D-B6CB1E2895F7}" sibTransId="{AFACAB30-1DBB-4443-8250-15CA98CF8AF3}"/>
    <dgm:cxn modelId="{8DA794FC-6A39-49C6-8C60-C5615A91464C}" type="presOf" srcId="{2B5BB8E5-6811-472B-A7B6-3E4DE3ADA3C1}" destId="{4E25FC37-88D7-46AF-A820-9C46EFD3BD3A}" srcOrd="0" destOrd="0" presId="urn:microsoft.com/office/officeart/2018/5/layout/IconLeafLabelList"/>
    <dgm:cxn modelId="{C92DB4B1-097B-45EF-ADAC-0A7DB6670D55}" type="presParOf" srcId="{DE331E37-C665-47E5-A5F1-0E15B78B161F}" destId="{CF4C687D-1DDA-487B-9281-CF49BD6136AF}" srcOrd="0" destOrd="0" presId="urn:microsoft.com/office/officeart/2018/5/layout/IconLeafLabelList"/>
    <dgm:cxn modelId="{5307AF4D-102E-4CA0-9B20-C41C95C9F676}" type="presParOf" srcId="{CF4C687D-1DDA-487B-9281-CF49BD6136AF}" destId="{CF14656A-1DBE-4C39-A24A-359F2F8BD993}" srcOrd="0" destOrd="0" presId="urn:microsoft.com/office/officeart/2018/5/layout/IconLeafLabelList"/>
    <dgm:cxn modelId="{6E0C8774-354F-42F7-98D1-99486B36BC54}" type="presParOf" srcId="{CF4C687D-1DDA-487B-9281-CF49BD6136AF}" destId="{805CBEF6-36C3-4448-B73E-6AC37DF371A2}" srcOrd="1" destOrd="0" presId="urn:microsoft.com/office/officeart/2018/5/layout/IconLeafLabelList"/>
    <dgm:cxn modelId="{79695325-41A5-42BE-B759-D6EFCDF3472C}" type="presParOf" srcId="{CF4C687D-1DDA-487B-9281-CF49BD6136AF}" destId="{35BF70BE-C6B5-4BDC-A5FF-AB807A6BA305}" srcOrd="2" destOrd="0" presId="urn:microsoft.com/office/officeart/2018/5/layout/IconLeafLabelList"/>
    <dgm:cxn modelId="{F87B2297-E9D4-496B-BC2A-CDF398A48AFB}" type="presParOf" srcId="{CF4C687D-1DDA-487B-9281-CF49BD6136AF}" destId="{4E25FC37-88D7-46AF-A820-9C46EFD3BD3A}" srcOrd="3" destOrd="0" presId="urn:microsoft.com/office/officeart/2018/5/layout/IconLeafLabelList"/>
    <dgm:cxn modelId="{BB906710-B0B2-4306-AEA5-C76E81558C2C}" type="presParOf" srcId="{DE331E37-C665-47E5-A5F1-0E15B78B161F}" destId="{EB110305-174A-4C0E-87FA-899F57B9A7E6}" srcOrd="1" destOrd="0" presId="urn:microsoft.com/office/officeart/2018/5/layout/IconLeafLabelList"/>
    <dgm:cxn modelId="{1678B64F-0140-4033-A6A6-C68DD47ACF51}" type="presParOf" srcId="{DE331E37-C665-47E5-A5F1-0E15B78B161F}" destId="{7B6C9EAA-23AD-4CD6-89C7-0C0CD3F46DF7}" srcOrd="2" destOrd="0" presId="urn:microsoft.com/office/officeart/2018/5/layout/IconLeafLabelList"/>
    <dgm:cxn modelId="{61C90C27-8BD3-4096-9CE2-CCB44BB4BD2D}" type="presParOf" srcId="{7B6C9EAA-23AD-4CD6-89C7-0C0CD3F46DF7}" destId="{B9CF8519-A13E-4931-AAF8-7226D4DDB9F6}" srcOrd="0" destOrd="0" presId="urn:microsoft.com/office/officeart/2018/5/layout/IconLeafLabelList"/>
    <dgm:cxn modelId="{09771AFB-3340-46C1-9581-4A84E0205FB6}" type="presParOf" srcId="{7B6C9EAA-23AD-4CD6-89C7-0C0CD3F46DF7}" destId="{5D4982B9-6550-4542-BA45-900493253DCA}" srcOrd="1" destOrd="0" presId="urn:microsoft.com/office/officeart/2018/5/layout/IconLeafLabelList"/>
    <dgm:cxn modelId="{75CEA363-B99D-4BF1-9BB9-62F3599D3C76}" type="presParOf" srcId="{7B6C9EAA-23AD-4CD6-89C7-0C0CD3F46DF7}" destId="{64DA4032-7658-402B-88DB-CB4DBD59432C}" srcOrd="2" destOrd="0" presId="urn:microsoft.com/office/officeart/2018/5/layout/IconLeafLabelList"/>
    <dgm:cxn modelId="{E910D78B-97C8-436F-97E2-44EE754534DC}" type="presParOf" srcId="{7B6C9EAA-23AD-4CD6-89C7-0C0CD3F46DF7}" destId="{CCA781C1-8A98-4C67-A15E-129B097DB2CC}"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32699B9-8C68-4168-B825-FC5351E516A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C0C5A22-987B-4B4A-A0F3-6D73CFD03BFC}">
      <dgm:prSet/>
      <dgm:spPr/>
      <dgm:t>
        <a:bodyPr/>
        <a:lstStyle/>
        <a:p>
          <a:pPr>
            <a:lnSpc>
              <a:spcPct val="100000"/>
            </a:lnSpc>
          </a:pPr>
          <a:r>
            <a:rPr lang="en-US"/>
            <a:t>Popular libraries: TensorFlow, Keras, PyTorch</a:t>
          </a:r>
        </a:p>
      </dgm:t>
    </dgm:pt>
    <dgm:pt modelId="{F061E44F-336D-49EA-B392-9416C431E1AE}" type="parTrans" cxnId="{1C3DD36B-BEA7-42DD-9332-41C291CD1A6D}">
      <dgm:prSet/>
      <dgm:spPr/>
      <dgm:t>
        <a:bodyPr/>
        <a:lstStyle/>
        <a:p>
          <a:endParaRPr lang="en-US"/>
        </a:p>
      </dgm:t>
    </dgm:pt>
    <dgm:pt modelId="{4952AEB2-F290-4590-A934-1DD69E6A506B}" type="sibTrans" cxnId="{1C3DD36B-BEA7-42DD-9332-41C291CD1A6D}">
      <dgm:prSet/>
      <dgm:spPr/>
      <dgm:t>
        <a:bodyPr/>
        <a:lstStyle/>
        <a:p>
          <a:endParaRPr lang="en-US"/>
        </a:p>
      </dgm:t>
    </dgm:pt>
    <dgm:pt modelId="{901A7919-2981-47C1-B24C-28EC0468C590}">
      <dgm:prSet/>
      <dgm:spPr/>
      <dgm:t>
        <a:bodyPr/>
        <a:lstStyle/>
        <a:p>
          <a:pPr>
            <a:lnSpc>
              <a:spcPct val="100000"/>
            </a:lnSpc>
          </a:pPr>
          <a:r>
            <a:rPr lang="en-US" dirty="0"/>
            <a:t>Compile()</a:t>
          </a:r>
        </a:p>
      </dgm:t>
    </dgm:pt>
    <dgm:pt modelId="{1D9E90EE-476B-41EA-863C-DF2A766CA410}" type="parTrans" cxnId="{2B98A92A-9512-4F2C-A0ED-0856A3F3BA2D}">
      <dgm:prSet/>
      <dgm:spPr/>
      <dgm:t>
        <a:bodyPr/>
        <a:lstStyle/>
        <a:p>
          <a:endParaRPr lang="en-US"/>
        </a:p>
      </dgm:t>
    </dgm:pt>
    <dgm:pt modelId="{BCCFA0B2-D44D-4BA2-BAA9-630261C7D17D}" type="sibTrans" cxnId="{2B98A92A-9512-4F2C-A0ED-0856A3F3BA2D}">
      <dgm:prSet/>
      <dgm:spPr/>
      <dgm:t>
        <a:bodyPr/>
        <a:lstStyle/>
        <a:p>
          <a:endParaRPr lang="en-US"/>
        </a:p>
      </dgm:t>
    </dgm:pt>
    <dgm:pt modelId="{630190EF-C86D-4EE4-97AD-41771147E560}">
      <dgm:prSet/>
      <dgm:spPr/>
      <dgm:t>
        <a:bodyPr/>
        <a:lstStyle/>
        <a:p>
          <a:pPr>
            <a:lnSpc>
              <a:spcPct val="100000"/>
            </a:lnSpc>
          </a:pPr>
          <a:r>
            <a:rPr lang="en-US" dirty="0"/>
            <a:t>Fit()</a:t>
          </a:r>
        </a:p>
      </dgm:t>
    </dgm:pt>
    <dgm:pt modelId="{B0D3CC25-EEAE-471E-B01E-4F06DAB7799B}" type="parTrans" cxnId="{CFE620FA-70A1-4818-95CB-39156BB4E15A}">
      <dgm:prSet/>
      <dgm:spPr/>
      <dgm:t>
        <a:bodyPr/>
        <a:lstStyle/>
        <a:p>
          <a:endParaRPr lang="en-US"/>
        </a:p>
      </dgm:t>
    </dgm:pt>
    <dgm:pt modelId="{FE385965-4145-437D-9F4A-E89496189843}" type="sibTrans" cxnId="{CFE620FA-70A1-4818-95CB-39156BB4E15A}">
      <dgm:prSet/>
      <dgm:spPr/>
      <dgm:t>
        <a:bodyPr/>
        <a:lstStyle/>
        <a:p>
          <a:endParaRPr lang="en-US"/>
        </a:p>
      </dgm:t>
    </dgm:pt>
    <dgm:pt modelId="{3A425015-C7A5-4EBB-831C-F7DDBB68DB77}">
      <dgm:prSet/>
      <dgm:spPr/>
      <dgm:t>
        <a:bodyPr/>
        <a:lstStyle/>
        <a:p>
          <a:pPr>
            <a:lnSpc>
              <a:spcPct val="100000"/>
            </a:lnSpc>
          </a:pPr>
          <a:r>
            <a:rPr lang="en-US" dirty="0"/>
            <a:t>Evaluate()</a:t>
          </a:r>
        </a:p>
      </dgm:t>
    </dgm:pt>
    <dgm:pt modelId="{7C184430-6F45-495B-AC11-0302E942A6AC}" type="parTrans" cxnId="{636A2730-2CF7-4712-AEF4-A9C17E26BA49}">
      <dgm:prSet/>
      <dgm:spPr/>
      <dgm:t>
        <a:bodyPr/>
        <a:lstStyle/>
        <a:p>
          <a:endParaRPr lang="en-US"/>
        </a:p>
      </dgm:t>
    </dgm:pt>
    <dgm:pt modelId="{8E6A3E20-F5B9-48F9-9F00-4CFF46530576}" type="sibTrans" cxnId="{636A2730-2CF7-4712-AEF4-A9C17E26BA49}">
      <dgm:prSet/>
      <dgm:spPr/>
      <dgm:t>
        <a:bodyPr/>
        <a:lstStyle/>
        <a:p>
          <a:endParaRPr lang="en-US"/>
        </a:p>
      </dgm:t>
    </dgm:pt>
    <dgm:pt modelId="{51CE2DB3-8E24-42FC-B834-D00139A560B1}" type="pres">
      <dgm:prSet presAssocID="{632699B9-8C68-4168-B825-FC5351E516AF}" presName="root" presStyleCnt="0">
        <dgm:presLayoutVars>
          <dgm:dir/>
          <dgm:resizeHandles val="exact"/>
        </dgm:presLayoutVars>
      </dgm:prSet>
      <dgm:spPr/>
    </dgm:pt>
    <dgm:pt modelId="{C8421391-CC76-475D-AE4C-17743D501A89}" type="pres">
      <dgm:prSet presAssocID="{1C0C5A22-987B-4B4A-A0F3-6D73CFD03BFC}" presName="compNode" presStyleCnt="0"/>
      <dgm:spPr/>
    </dgm:pt>
    <dgm:pt modelId="{E65F7875-2883-41C6-9B58-EDFC57796FCC}" type="pres">
      <dgm:prSet presAssocID="{1C0C5A22-987B-4B4A-A0F3-6D73CFD03BF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31830F08-8927-4C79-A934-91E848AF9A75}" type="pres">
      <dgm:prSet presAssocID="{1C0C5A22-987B-4B4A-A0F3-6D73CFD03BFC}" presName="spaceRect" presStyleCnt="0"/>
      <dgm:spPr/>
    </dgm:pt>
    <dgm:pt modelId="{74C74C5F-D004-4529-B69D-3FD23256FA87}" type="pres">
      <dgm:prSet presAssocID="{1C0C5A22-987B-4B4A-A0F3-6D73CFD03BFC}" presName="textRect" presStyleLbl="revTx" presStyleIdx="0" presStyleCnt="4">
        <dgm:presLayoutVars>
          <dgm:chMax val="1"/>
          <dgm:chPref val="1"/>
        </dgm:presLayoutVars>
      </dgm:prSet>
      <dgm:spPr/>
    </dgm:pt>
    <dgm:pt modelId="{17EC7776-7501-4F01-82BD-2843036D3E9D}" type="pres">
      <dgm:prSet presAssocID="{4952AEB2-F290-4590-A934-1DD69E6A506B}" presName="sibTrans" presStyleCnt="0"/>
      <dgm:spPr/>
    </dgm:pt>
    <dgm:pt modelId="{3713DA1E-922D-4602-89C6-16FB31A6BE29}" type="pres">
      <dgm:prSet presAssocID="{901A7919-2981-47C1-B24C-28EC0468C590}" presName="compNode" presStyleCnt="0"/>
      <dgm:spPr/>
    </dgm:pt>
    <dgm:pt modelId="{478D749A-8B88-4065-9CF9-81D4A591B000}" type="pres">
      <dgm:prSet presAssocID="{901A7919-2981-47C1-B24C-28EC0468C59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ning Tools"/>
        </a:ext>
      </dgm:extLst>
    </dgm:pt>
    <dgm:pt modelId="{C738C7C5-F7B5-455E-84B2-7DABDC8AA62F}" type="pres">
      <dgm:prSet presAssocID="{901A7919-2981-47C1-B24C-28EC0468C590}" presName="spaceRect" presStyleCnt="0"/>
      <dgm:spPr/>
    </dgm:pt>
    <dgm:pt modelId="{E5BFE559-5DEB-4BC7-836B-6537D478E0F6}" type="pres">
      <dgm:prSet presAssocID="{901A7919-2981-47C1-B24C-28EC0468C590}" presName="textRect" presStyleLbl="revTx" presStyleIdx="1" presStyleCnt="4">
        <dgm:presLayoutVars>
          <dgm:chMax val="1"/>
          <dgm:chPref val="1"/>
        </dgm:presLayoutVars>
      </dgm:prSet>
      <dgm:spPr/>
    </dgm:pt>
    <dgm:pt modelId="{9C77CED7-BA26-4A39-9FB1-3F1D72CB1948}" type="pres">
      <dgm:prSet presAssocID="{BCCFA0B2-D44D-4BA2-BAA9-630261C7D17D}" presName="sibTrans" presStyleCnt="0"/>
      <dgm:spPr/>
    </dgm:pt>
    <dgm:pt modelId="{2FA3F073-12EB-4CDA-BF3B-273918772C47}" type="pres">
      <dgm:prSet presAssocID="{630190EF-C86D-4EE4-97AD-41771147E560}" presName="compNode" presStyleCnt="0"/>
      <dgm:spPr/>
    </dgm:pt>
    <dgm:pt modelId="{F71B6B6B-6CC1-4F59-819D-0B5E029F37B1}" type="pres">
      <dgm:prSet presAssocID="{630190EF-C86D-4EE4-97AD-41771147E56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umbbell"/>
        </a:ext>
      </dgm:extLst>
    </dgm:pt>
    <dgm:pt modelId="{B68E2348-9E1C-4F45-BB36-6BF8FA2011DA}" type="pres">
      <dgm:prSet presAssocID="{630190EF-C86D-4EE4-97AD-41771147E560}" presName="spaceRect" presStyleCnt="0"/>
      <dgm:spPr/>
    </dgm:pt>
    <dgm:pt modelId="{36AA14C6-86E0-4806-AC8B-B124045A2E4C}" type="pres">
      <dgm:prSet presAssocID="{630190EF-C86D-4EE4-97AD-41771147E560}" presName="textRect" presStyleLbl="revTx" presStyleIdx="2" presStyleCnt="4">
        <dgm:presLayoutVars>
          <dgm:chMax val="1"/>
          <dgm:chPref val="1"/>
        </dgm:presLayoutVars>
      </dgm:prSet>
      <dgm:spPr/>
    </dgm:pt>
    <dgm:pt modelId="{1C01A200-E6E9-4A5D-9E3F-3D22EB84DAF2}" type="pres">
      <dgm:prSet presAssocID="{FE385965-4145-437D-9F4A-E89496189843}" presName="sibTrans" presStyleCnt="0"/>
      <dgm:spPr/>
    </dgm:pt>
    <dgm:pt modelId="{F4728AE2-2EE5-4F23-8307-671E05DAD537}" type="pres">
      <dgm:prSet presAssocID="{3A425015-C7A5-4EBB-831C-F7DDBB68DB77}" presName="compNode" presStyleCnt="0"/>
      <dgm:spPr/>
    </dgm:pt>
    <dgm:pt modelId="{874C04E1-F278-4E64-8119-45C59AE5E045}" type="pres">
      <dgm:prSet presAssocID="{3A425015-C7A5-4EBB-831C-F7DDBB68DB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ustomer Review"/>
        </a:ext>
      </dgm:extLst>
    </dgm:pt>
    <dgm:pt modelId="{12ABA142-1BF3-4DC4-8357-1D0FBC688484}" type="pres">
      <dgm:prSet presAssocID="{3A425015-C7A5-4EBB-831C-F7DDBB68DB77}" presName="spaceRect" presStyleCnt="0"/>
      <dgm:spPr/>
    </dgm:pt>
    <dgm:pt modelId="{E6A6FBA4-63E4-4B9A-A96D-136FC40FD958}" type="pres">
      <dgm:prSet presAssocID="{3A425015-C7A5-4EBB-831C-F7DDBB68DB77}" presName="textRect" presStyleLbl="revTx" presStyleIdx="3" presStyleCnt="4">
        <dgm:presLayoutVars>
          <dgm:chMax val="1"/>
          <dgm:chPref val="1"/>
        </dgm:presLayoutVars>
      </dgm:prSet>
      <dgm:spPr/>
    </dgm:pt>
  </dgm:ptLst>
  <dgm:cxnLst>
    <dgm:cxn modelId="{2ED67A03-ED30-4F94-B594-316A297D42E7}" type="presOf" srcId="{1C0C5A22-987B-4B4A-A0F3-6D73CFD03BFC}" destId="{74C74C5F-D004-4529-B69D-3FD23256FA87}" srcOrd="0" destOrd="0" presId="urn:microsoft.com/office/officeart/2018/2/layout/IconLabelList"/>
    <dgm:cxn modelId="{0E0ADC1A-B4B2-445F-AA31-E8C7F5F4014D}" type="presOf" srcId="{901A7919-2981-47C1-B24C-28EC0468C590}" destId="{E5BFE559-5DEB-4BC7-836B-6537D478E0F6}" srcOrd="0" destOrd="0" presId="urn:microsoft.com/office/officeart/2018/2/layout/IconLabelList"/>
    <dgm:cxn modelId="{2B98A92A-9512-4F2C-A0ED-0856A3F3BA2D}" srcId="{632699B9-8C68-4168-B825-FC5351E516AF}" destId="{901A7919-2981-47C1-B24C-28EC0468C590}" srcOrd="1" destOrd="0" parTransId="{1D9E90EE-476B-41EA-863C-DF2A766CA410}" sibTransId="{BCCFA0B2-D44D-4BA2-BAA9-630261C7D17D}"/>
    <dgm:cxn modelId="{636A2730-2CF7-4712-AEF4-A9C17E26BA49}" srcId="{632699B9-8C68-4168-B825-FC5351E516AF}" destId="{3A425015-C7A5-4EBB-831C-F7DDBB68DB77}" srcOrd="3" destOrd="0" parTransId="{7C184430-6F45-495B-AC11-0302E942A6AC}" sibTransId="{8E6A3E20-F5B9-48F9-9F00-4CFF46530576}"/>
    <dgm:cxn modelId="{1C3DD36B-BEA7-42DD-9332-41C291CD1A6D}" srcId="{632699B9-8C68-4168-B825-FC5351E516AF}" destId="{1C0C5A22-987B-4B4A-A0F3-6D73CFD03BFC}" srcOrd="0" destOrd="0" parTransId="{F061E44F-336D-49EA-B392-9416C431E1AE}" sibTransId="{4952AEB2-F290-4590-A934-1DD69E6A506B}"/>
    <dgm:cxn modelId="{F5051490-719B-4BEE-AC16-94A02BA95BC0}" type="presOf" srcId="{630190EF-C86D-4EE4-97AD-41771147E560}" destId="{36AA14C6-86E0-4806-AC8B-B124045A2E4C}" srcOrd="0" destOrd="0" presId="urn:microsoft.com/office/officeart/2018/2/layout/IconLabelList"/>
    <dgm:cxn modelId="{BE2896AC-D3A3-4882-ADB7-E5888ED5943E}" type="presOf" srcId="{3A425015-C7A5-4EBB-831C-F7DDBB68DB77}" destId="{E6A6FBA4-63E4-4B9A-A96D-136FC40FD958}" srcOrd="0" destOrd="0" presId="urn:microsoft.com/office/officeart/2018/2/layout/IconLabelList"/>
    <dgm:cxn modelId="{D6BF90F6-41C0-4342-B69F-15E70E488666}" type="presOf" srcId="{632699B9-8C68-4168-B825-FC5351E516AF}" destId="{51CE2DB3-8E24-42FC-B834-D00139A560B1}" srcOrd="0" destOrd="0" presId="urn:microsoft.com/office/officeart/2018/2/layout/IconLabelList"/>
    <dgm:cxn modelId="{CFE620FA-70A1-4818-95CB-39156BB4E15A}" srcId="{632699B9-8C68-4168-B825-FC5351E516AF}" destId="{630190EF-C86D-4EE4-97AD-41771147E560}" srcOrd="2" destOrd="0" parTransId="{B0D3CC25-EEAE-471E-B01E-4F06DAB7799B}" sibTransId="{FE385965-4145-437D-9F4A-E89496189843}"/>
    <dgm:cxn modelId="{DB6BF8F7-0186-40C3-B26A-AEA19BE7A37D}" type="presParOf" srcId="{51CE2DB3-8E24-42FC-B834-D00139A560B1}" destId="{C8421391-CC76-475D-AE4C-17743D501A89}" srcOrd="0" destOrd="0" presId="urn:microsoft.com/office/officeart/2018/2/layout/IconLabelList"/>
    <dgm:cxn modelId="{B37150D1-085F-4A9B-9F35-1F83DD353CA5}" type="presParOf" srcId="{C8421391-CC76-475D-AE4C-17743D501A89}" destId="{E65F7875-2883-41C6-9B58-EDFC57796FCC}" srcOrd="0" destOrd="0" presId="urn:microsoft.com/office/officeart/2018/2/layout/IconLabelList"/>
    <dgm:cxn modelId="{C22F5E26-84D9-4881-9B91-D0851D82DCC5}" type="presParOf" srcId="{C8421391-CC76-475D-AE4C-17743D501A89}" destId="{31830F08-8927-4C79-A934-91E848AF9A75}" srcOrd="1" destOrd="0" presId="urn:microsoft.com/office/officeart/2018/2/layout/IconLabelList"/>
    <dgm:cxn modelId="{504796A6-9A13-436F-97D9-53DD068F49FE}" type="presParOf" srcId="{C8421391-CC76-475D-AE4C-17743D501A89}" destId="{74C74C5F-D004-4529-B69D-3FD23256FA87}" srcOrd="2" destOrd="0" presId="urn:microsoft.com/office/officeart/2018/2/layout/IconLabelList"/>
    <dgm:cxn modelId="{F760DA59-0BC6-4865-946A-7186FA81B44B}" type="presParOf" srcId="{51CE2DB3-8E24-42FC-B834-D00139A560B1}" destId="{17EC7776-7501-4F01-82BD-2843036D3E9D}" srcOrd="1" destOrd="0" presId="urn:microsoft.com/office/officeart/2018/2/layout/IconLabelList"/>
    <dgm:cxn modelId="{76232933-8319-4F8C-815F-B7476FE6F111}" type="presParOf" srcId="{51CE2DB3-8E24-42FC-B834-D00139A560B1}" destId="{3713DA1E-922D-4602-89C6-16FB31A6BE29}" srcOrd="2" destOrd="0" presId="urn:microsoft.com/office/officeart/2018/2/layout/IconLabelList"/>
    <dgm:cxn modelId="{1168C17A-8424-49F1-A48C-ADF96AAE5135}" type="presParOf" srcId="{3713DA1E-922D-4602-89C6-16FB31A6BE29}" destId="{478D749A-8B88-4065-9CF9-81D4A591B000}" srcOrd="0" destOrd="0" presId="urn:microsoft.com/office/officeart/2018/2/layout/IconLabelList"/>
    <dgm:cxn modelId="{452DA004-F800-4F77-9664-5042600F0052}" type="presParOf" srcId="{3713DA1E-922D-4602-89C6-16FB31A6BE29}" destId="{C738C7C5-F7B5-455E-84B2-7DABDC8AA62F}" srcOrd="1" destOrd="0" presId="urn:microsoft.com/office/officeart/2018/2/layout/IconLabelList"/>
    <dgm:cxn modelId="{F58D2CF9-0486-4F73-A16E-8D45E7F61AB3}" type="presParOf" srcId="{3713DA1E-922D-4602-89C6-16FB31A6BE29}" destId="{E5BFE559-5DEB-4BC7-836B-6537D478E0F6}" srcOrd="2" destOrd="0" presId="urn:microsoft.com/office/officeart/2018/2/layout/IconLabelList"/>
    <dgm:cxn modelId="{3D4301C9-927B-45D6-A0CA-8956B8F5C619}" type="presParOf" srcId="{51CE2DB3-8E24-42FC-B834-D00139A560B1}" destId="{9C77CED7-BA26-4A39-9FB1-3F1D72CB1948}" srcOrd="3" destOrd="0" presId="urn:microsoft.com/office/officeart/2018/2/layout/IconLabelList"/>
    <dgm:cxn modelId="{EF1B4B4E-83CA-4783-970D-6E583BD6B4FB}" type="presParOf" srcId="{51CE2DB3-8E24-42FC-B834-D00139A560B1}" destId="{2FA3F073-12EB-4CDA-BF3B-273918772C47}" srcOrd="4" destOrd="0" presId="urn:microsoft.com/office/officeart/2018/2/layout/IconLabelList"/>
    <dgm:cxn modelId="{4E82F402-AFDF-47CC-8764-AD83F1471B6F}" type="presParOf" srcId="{2FA3F073-12EB-4CDA-BF3B-273918772C47}" destId="{F71B6B6B-6CC1-4F59-819D-0B5E029F37B1}" srcOrd="0" destOrd="0" presId="urn:microsoft.com/office/officeart/2018/2/layout/IconLabelList"/>
    <dgm:cxn modelId="{10173A23-2081-4590-B10B-D31E60AE40B6}" type="presParOf" srcId="{2FA3F073-12EB-4CDA-BF3B-273918772C47}" destId="{B68E2348-9E1C-4F45-BB36-6BF8FA2011DA}" srcOrd="1" destOrd="0" presId="urn:microsoft.com/office/officeart/2018/2/layout/IconLabelList"/>
    <dgm:cxn modelId="{03BD8C88-FB77-447E-9AC6-3BE5EC7E66A2}" type="presParOf" srcId="{2FA3F073-12EB-4CDA-BF3B-273918772C47}" destId="{36AA14C6-86E0-4806-AC8B-B124045A2E4C}" srcOrd="2" destOrd="0" presId="urn:microsoft.com/office/officeart/2018/2/layout/IconLabelList"/>
    <dgm:cxn modelId="{0763AF14-3EEF-4365-9135-CF1E15BA94BE}" type="presParOf" srcId="{51CE2DB3-8E24-42FC-B834-D00139A560B1}" destId="{1C01A200-E6E9-4A5D-9E3F-3D22EB84DAF2}" srcOrd="5" destOrd="0" presId="urn:microsoft.com/office/officeart/2018/2/layout/IconLabelList"/>
    <dgm:cxn modelId="{E1206245-F325-4DE3-8407-B9401054F7F2}" type="presParOf" srcId="{51CE2DB3-8E24-42FC-B834-D00139A560B1}" destId="{F4728AE2-2EE5-4F23-8307-671E05DAD537}" srcOrd="6" destOrd="0" presId="urn:microsoft.com/office/officeart/2018/2/layout/IconLabelList"/>
    <dgm:cxn modelId="{D15CD7E7-8E3B-4E72-AB21-2F931A0153D5}" type="presParOf" srcId="{F4728AE2-2EE5-4F23-8307-671E05DAD537}" destId="{874C04E1-F278-4E64-8119-45C59AE5E045}" srcOrd="0" destOrd="0" presId="urn:microsoft.com/office/officeart/2018/2/layout/IconLabelList"/>
    <dgm:cxn modelId="{F18CCD1B-18C3-43F4-988A-4C23547A56D9}" type="presParOf" srcId="{F4728AE2-2EE5-4F23-8307-671E05DAD537}" destId="{12ABA142-1BF3-4DC4-8357-1D0FBC688484}" srcOrd="1" destOrd="0" presId="urn:microsoft.com/office/officeart/2018/2/layout/IconLabelList"/>
    <dgm:cxn modelId="{4C873890-8516-447C-B192-18EA02361BFC}" type="presParOf" srcId="{F4728AE2-2EE5-4F23-8307-671E05DAD537}" destId="{E6A6FBA4-63E4-4B9A-A96D-136FC40FD95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794FE-98CD-4F4A-BECF-9C428354C3B6}">
      <dsp:nvSpPr>
        <dsp:cNvPr id="0" name=""/>
        <dsp:cNvSpPr/>
      </dsp:nvSpPr>
      <dsp:spPr>
        <a:xfrm>
          <a:off x="894162" y="1052"/>
          <a:ext cx="1002568" cy="100256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80E24C-DB9B-42EB-A6D6-0E75D40A8422}">
      <dsp:nvSpPr>
        <dsp:cNvPr id="0" name=""/>
        <dsp:cNvSpPr/>
      </dsp:nvSpPr>
      <dsp:spPr>
        <a:xfrm>
          <a:off x="1107824" y="214714"/>
          <a:ext cx="575244" cy="5752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E6CA0B-F768-43C7-AA20-8657FDBE107A}">
      <dsp:nvSpPr>
        <dsp:cNvPr id="0" name=""/>
        <dsp:cNvSpPr/>
      </dsp:nvSpPr>
      <dsp:spPr>
        <a:xfrm>
          <a:off x="573669" y="1315895"/>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cap="none" dirty="0"/>
            <a:t>• What is supervised learning?</a:t>
          </a:r>
        </a:p>
      </dsp:txBody>
      <dsp:txXfrm>
        <a:off x="573669" y="1315895"/>
        <a:ext cx="1643554" cy="657421"/>
      </dsp:txXfrm>
    </dsp:sp>
    <dsp:sp modelId="{7EBC25FC-9D37-407D-A1E6-690ABE1B2EA6}">
      <dsp:nvSpPr>
        <dsp:cNvPr id="0" name=""/>
        <dsp:cNvSpPr/>
      </dsp:nvSpPr>
      <dsp:spPr>
        <a:xfrm>
          <a:off x="2825339" y="1052"/>
          <a:ext cx="1002568" cy="100256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ADA585-31AD-4B6F-975F-33BC7F0EA1F1}">
      <dsp:nvSpPr>
        <dsp:cNvPr id="0" name=""/>
        <dsp:cNvSpPr/>
      </dsp:nvSpPr>
      <dsp:spPr>
        <a:xfrm>
          <a:off x="3039001" y="214714"/>
          <a:ext cx="575244" cy="5752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53FA0F-9BFA-4782-A46D-AD6C4052C76E}">
      <dsp:nvSpPr>
        <dsp:cNvPr id="0" name=""/>
        <dsp:cNvSpPr/>
      </dsp:nvSpPr>
      <dsp:spPr>
        <a:xfrm>
          <a:off x="2504845" y="1315895"/>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cap="none" dirty="0"/>
            <a:t>• ML algorithms &amp; use cases</a:t>
          </a:r>
        </a:p>
      </dsp:txBody>
      <dsp:txXfrm>
        <a:off x="2504845" y="1315895"/>
        <a:ext cx="1643554" cy="657421"/>
      </dsp:txXfrm>
    </dsp:sp>
    <dsp:sp modelId="{D9DBE7E1-6847-4F65-8C34-DAA84CCDE84A}">
      <dsp:nvSpPr>
        <dsp:cNvPr id="0" name=""/>
        <dsp:cNvSpPr/>
      </dsp:nvSpPr>
      <dsp:spPr>
        <a:xfrm>
          <a:off x="4756515" y="1052"/>
          <a:ext cx="1002568" cy="100256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986BF7-085D-4F1F-AD0B-E70ABD44FC7C}">
      <dsp:nvSpPr>
        <dsp:cNvPr id="0" name=""/>
        <dsp:cNvSpPr/>
      </dsp:nvSpPr>
      <dsp:spPr>
        <a:xfrm>
          <a:off x="4970177" y="214714"/>
          <a:ext cx="575244" cy="5752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9FE24A-F8A5-4DA5-A7CF-F1352EB0DC3B}">
      <dsp:nvSpPr>
        <dsp:cNvPr id="0" name=""/>
        <dsp:cNvSpPr/>
      </dsp:nvSpPr>
      <dsp:spPr>
        <a:xfrm>
          <a:off x="4436022" y="1315895"/>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 </a:t>
          </a:r>
          <a:r>
            <a:rPr lang="en-US" sz="1500" kern="1200" cap="none" dirty="0"/>
            <a:t>Deep learning overview</a:t>
          </a:r>
          <a:endParaRPr lang="en-US" sz="1500" kern="1200" dirty="0"/>
        </a:p>
      </dsp:txBody>
      <dsp:txXfrm>
        <a:off x="4436022" y="1315895"/>
        <a:ext cx="1643554" cy="657421"/>
      </dsp:txXfrm>
    </dsp:sp>
    <dsp:sp modelId="{2188D6A8-C3A0-473D-9148-56D503D85CC2}">
      <dsp:nvSpPr>
        <dsp:cNvPr id="0" name=""/>
        <dsp:cNvSpPr/>
      </dsp:nvSpPr>
      <dsp:spPr>
        <a:xfrm>
          <a:off x="6687692" y="1052"/>
          <a:ext cx="1002568" cy="100256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B416A2-6A67-4C40-9119-E7FA6B9E150B}">
      <dsp:nvSpPr>
        <dsp:cNvPr id="0" name=""/>
        <dsp:cNvSpPr/>
      </dsp:nvSpPr>
      <dsp:spPr>
        <a:xfrm>
          <a:off x="6901354" y="214714"/>
          <a:ext cx="575244" cy="5752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41781D-365D-41B2-91EE-FC45B52AC9A7}">
      <dsp:nvSpPr>
        <dsp:cNvPr id="0" name=""/>
        <dsp:cNvSpPr/>
      </dsp:nvSpPr>
      <dsp:spPr>
        <a:xfrm>
          <a:off x="6367199" y="1315895"/>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 </a:t>
          </a:r>
          <a:r>
            <a:rPr lang="en-US" sz="1500" kern="1200" cap="none" dirty="0"/>
            <a:t>Implementation in python</a:t>
          </a:r>
          <a:endParaRPr lang="en-US" sz="1500" kern="1200" dirty="0"/>
        </a:p>
      </dsp:txBody>
      <dsp:txXfrm>
        <a:off x="6367199" y="1315895"/>
        <a:ext cx="1643554" cy="657421"/>
      </dsp:txXfrm>
    </dsp:sp>
    <dsp:sp modelId="{5DA83BBC-04B0-4535-B3B4-ADAB2F9F82FF}">
      <dsp:nvSpPr>
        <dsp:cNvPr id="0" name=""/>
        <dsp:cNvSpPr/>
      </dsp:nvSpPr>
      <dsp:spPr>
        <a:xfrm>
          <a:off x="8618869" y="1052"/>
          <a:ext cx="1002568" cy="1002568"/>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206C1D-2A77-4185-9EB8-AB1FC3C20517}">
      <dsp:nvSpPr>
        <dsp:cNvPr id="0" name=""/>
        <dsp:cNvSpPr/>
      </dsp:nvSpPr>
      <dsp:spPr>
        <a:xfrm>
          <a:off x="8832531" y="214714"/>
          <a:ext cx="575244" cy="5752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D47DB3-99DF-4865-ABA6-5F757EABA8B6}">
      <dsp:nvSpPr>
        <dsp:cNvPr id="0" name=""/>
        <dsp:cNvSpPr/>
      </dsp:nvSpPr>
      <dsp:spPr>
        <a:xfrm>
          <a:off x="8298376" y="1315895"/>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 </a:t>
          </a:r>
          <a:r>
            <a:rPr lang="en-US" sz="1500" kern="1200" cap="none" dirty="0"/>
            <a:t>Evaluation &amp; tuning</a:t>
          </a:r>
          <a:endParaRPr lang="en-US" sz="1500" kern="1200" dirty="0"/>
        </a:p>
      </dsp:txBody>
      <dsp:txXfrm>
        <a:off x="8298376" y="1315895"/>
        <a:ext cx="1643554" cy="657421"/>
      </dsp:txXfrm>
    </dsp:sp>
    <dsp:sp modelId="{5F58BA96-8549-48B2-A1FB-5DF10DD827FE}">
      <dsp:nvSpPr>
        <dsp:cNvPr id="0" name=""/>
        <dsp:cNvSpPr/>
      </dsp:nvSpPr>
      <dsp:spPr>
        <a:xfrm>
          <a:off x="3790927" y="2384206"/>
          <a:ext cx="1002568" cy="100256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4D8556-03EE-4A51-B2DB-897732D417D9}">
      <dsp:nvSpPr>
        <dsp:cNvPr id="0" name=""/>
        <dsp:cNvSpPr/>
      </dsp:nvSpPr>
      <dsp:spPr>
        <a:xfrm>
          <a:off x="4004589" y="2597868"/>
          <a:ext cx="575244" cy="57524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190E0F-4494-4BA9-B6FE-6B4CEECDB5DC}">
      <dsp:nvSpPr>
        <dsp:cNvPr id="0" name=""/>
        <dsp:cNvSpPr/>
      </dsp:nvSpPr>
      <dsp:spPr>
        <a:xfrm>
          <a:off x="3480706" y="3473021"/>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 </a:t>
          </a:r>
          <a:r>
            <a:rPr lang="en-US" sz="1500" kern="1200" cap="none" dirty="0"/>
            <a:t>Case study</a:t>
          </a:r>
          <a:endParaRPr lang="en-US" sz="1500" kern="1200" dirty="0"/>
        </a:p>
      </dsp:txBody>
      <dsp:txXfrm>
        <a:off x="3480706" y="3473021"/>
        <a:ext cx="1643554" cy="657421"/>
      </dsp:txXfrm>
    </dsp:sp>
    <dsp:sp modelId="{069AD5B7-6F87-4C07-90C4-EA62C6ABB0C9}">
      <dsp:nvSpPr>
        <dsp:cNvPr id="0" name=""/>
        <dsp:cNvSpPr/>
      </dsp:nvSpPr>
      <dsp:spPr>
        <a:xfrm>
          <a:off x="5722104" y="2384206"/>
          <a:ext cx="1002568" cy="100256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F9B19-5BF8-49E7-98DC-F188F715B663}">
      <dsp:nvSpPr>
        <dsp:cNvPr id="0" name=""/>
        <dsp:cNvSpPr/>
      </dsp:nvSpPr>
      <dsp:spPr>
        <a:xfrm>
          <a:off x="5935766" y="2597868"/>
          <a:ext cx="575244" cy="57524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6C494E-CD9D-48D9-B211-F787B2135C32}">
      <dsp:nvSpPr>
        <dsp:cNvPr id="0" name=""/>
        <dsp:cNvSpPr/>
      </dsp:nvSpPr>
      <dsp:spPr>
        <a:xfrm>
          <a:off x="5360522" y="3431926"/>
          <a:ext cx="1643554" cy="65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dirty="0"/>
            <a:t>• Q&amp;A</a:t>
          </a:r>
        </a:p>
      </dsp:txBody>
      <dsp:txXfrm>
        <a:off x="5360522" y="3431926"/>
        <a:ext cx="1643554" cy="65742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F50078-AFCD-492B-861E-EEDC93FB2B48}">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FACFC5-A7C7-41E6-BE77-9CB3650D9854}">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A7F0F0-02F5-4489-AEB4-E37D4A1B9350}">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100000"/>
            </a:lnSpc>
            <a:spcBef>
              <a:spcPct val="0"/>
            </a:spcBef>
            <a:spcAft>
              <a:spcPct val="35000"/>
            </a:spcAft>
            <a:buNone/>
          </a:pPr>
          <a:r>
            <a:rPr lang="en-US" sz="2200" kern="1200"/>
            <a:t>• Dropout</a:t>
          </a:r>
        </a:p>
      </dsp:txBody>
      <dsp:txXfrm>
        <a:off x="1357965" y="2319"/>
        <a:ext cx="4887299" cy="1175727"/>
      </dsp:txXfrm>
    </dsp:sp>
    <dsp:sp modelId="{76BFBE5B-96E9-470B-B6D0-9C4000C6E57D}">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44D057-3D9F-4278-98FC-9826DC7ABA87}">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8EFC60-F97D-49D3-A186-961DAEC08EED}">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100000"/>
            </a:lnSpc>
            <a:spcBef>
              <a:spcPct val="0"/>
            </a:spcBef>
            <a:spcAft>
              <a:spcPct val="35000"/>
            </a:spcAft>
            <a:buNone/>
          </a:pPr>
          <a:r>
            <a:rPr lang="en-US" sz="2200" kern="1200"/>
            <a:t>• Early stopping</a:t>
          </a:r>
        </a:p>
      </dsp:txBody>
      <dsp:txXfrm>
        <a:off x="1357965" y="1471979"/>
        <a:ext cx="4887299" cy="1175727"/>
      </dsp:txXfrm>
    </dsp:sp>
    <dsp:sp modelId="{97B8F222-7F32-4D48-8186-FB4747F9565D}">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6B4FC6-8E64-4C7F-ABF9-DCC57B1B12E7}">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9E1D6A-E1CF-4702-92E9-A9DB64D85BB4}">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100000"/>
            </a:lnSpc>
            <a:spcBef>
              <a:spcPct val="0"/>
            </a:spcBef>
            <a:spcAft>
              <a:spcPct val="35000"/>
            </a:spcAft>
            <a:buNone/>
          </a:pPr>
          <a:r>
            <a:rPr lang="en-US" sz="2200" kern="1200"/>
            <a:t>• Regularization</a:t>
          </a:r>
        </a:p>
      </dsp:txBody>
      <dsp:txXfrm>
        <a:off x="1357965" y="2941639"/>
        <a:ext cx="4887299" cy="1175727"/>
      </dsp:txXfrm>
    </dsp:sp>
    <dsp:sp modelId="{B9A7C0A0-94D3-4532-A265-9D695C6E49F6}">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572499-41E8-40D6-BB01-94C007B0DAFD}">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D9B9DB-90BB-4A3B-91E7-121ED7D2E90E}">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100000"/>
            </a:lnSpc>
            <a:spcBef>
              <a:spcPct val="0"/>
            </a:spcBef>
            <a:spcAft>
              <a:spcPct val="35000"/>
            </a:spcAft>
            <a:buNone/>
          </a:pPr>
          <a:r>
            <a:rPr lang="en-US" sz="2200" kern="1200"/>
            <a:t>Monitor training vs. validation loss.</a:t>
          </a:r>
        </a:p>
      </dsp:txBody>
      <dsp:txXfrm>
        <a:off x="1357965" y="4411299"/>
        <a:ext cx="4887299" cy="11757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BC89F5-E8D4-4D2A-B5B5-D82BECCE80E5}">
      <dsp:nvSpPr>
        <dsp:cNvPr id="0" name=""/>
        <dsp:cNvSpPr/>
      </dsp:nvSpPr>
      <dsp:spPr>
        <a:xfrm>
          <a:off x="0" y="552"/>
          <a:ext cx="8637142"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A18622-857E-493E-AFBF-4DE5270F017B}">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8DBF24-E1C1-4D9B-B27F-AFCBAA29D9A0}">
      <dsp:nvSpPr>
        <dsp:cNvPr id="0" name=""/>
        <dsp:cNvSpPr/>
      </dsp:nvSpPr>
      <dsp:spPr>
        <a:xfrm>
          <a:off x="1493203" y="552"/>
          <a:ext cx="7143938"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a:t>Tools: SHAP, LIME</a:t>
          </a:r>
        </a:p>
      </dsp:txBody>
      <dsp:txXfrm>
        <a:off x="1493203" y="552"/>
        <a:ext cx="7143938" cy="1292816"/>
      </dsp:txXfrm>
    </dsp:sp>
    <dsp:sp modelId="{AC40EF41-8197-48E6-BD1F-E0D71971ACC4}">
      <dsp:nvSpPr>
        <dsp:cNvPr id="0" name=""/>
        <dsp:cNvSpPr/>
      </dsp:nvSpPr>
      <dsp:spPr>
        <a:xfrm>
          <a:off x="0" y="1616573"/>
          <a:ext cx="8637142"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3DAB2F-B7F7-438E-AC30-EA50DD9EE9F0}">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910160-0E52-4CFC-B5F7-96B8ACEED789}">
      <dsp:nvSpPr>
        <dsp:cNvPr id="0" name=""/>
        <dsp:cNvSpPr/>
      </dsp:nvSpPr>
      <dsp:spPr>
        <a:xfrm>
          <a:off x="1493203" y="1616573"/>
          <a:ext cx="7143938"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a:t>Topics: Fairness, bias, accountability</a:t>
          </a:r>
        </a:p>
      </dsp:txBody>
      <dsp:txXfrm>
        <a:off x="1493203" y="1616573"/>
        <a:ext cx="7143938" cy="1292816"/>
      </dsp:txXfrm>
    </dsp:sp>
    <dsp:sp modelId="{B66FDB1A-E4B7-4EAA-8D6F-77D5A7B227C8}">
      <dsp:nvSpPr>
        <dsp:cNvPr id="0" name=""/>
        <dsp:cNvSpPr/>
      </dsp:nvSpPr>
      <dsp:spPr>
        <a:xfrm>
          <a:off x="0" y="3232593"/>
          <a:ext cx="8637142"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95491-CE08-4DED-B06B-B8564D77E1F6}">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FA925-CA76-4DEC-970D-74C2605A26F8}">
      <dsp:nvSpPr>
        <dsp:cNvPr id="0" name=""/>
        <dsp:cNvSpPr/>
      </dsp:nvSpPr>
      <dsp:spPr>
        <a:xfrm>
          <a:off x="1493203" y="3232593"/>
          <a:ext cx="7143938"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US" sz="2500" kern="1200"/>
            <a:t>Promote responsible AI.</a:t>
          </a:r>
        </a:p>
      </dsp:txBody>
      <dsp:txXfrm>
        <a:off x="1493203" y="3232593"/>
        <a:ext cx="7143938" cy="129281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A25F3-DFDF-4DA4-9813-B8766BBEC5AC}">
      <dsp:nvSpPr>
        <dsp:cNvPr id="0" name=""/>
        <dsp:cNvSpPr/>
      </dsp:nvSpPr>
      <dsp:spPr>
        <a:xfrm>
          <a:off x="2526261" y="1076858"/>
          <a:ext cx="549313" cy="91440"/>
        </a:xfrm>
        <a:custGeom>
          <a:avLst/>
          <a:gdLst/>
          <a:ahLst/>
          <a:cxnLst/>
          <a:rect l="0" t="0" r="0" b="0"/>
          <a:pathLst>
            <a:path>
              <a:moveTo>
                <a:pt x="0" y="45720"/>
              </a:moveTo>
              <a:lnTo>
                <a:pt x="549313"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86420" y="1119678"/>
        <a:ext cx="28995" cy="5799"/>
      </dsp:txXfrm>
    </dsp:sp>
    <dsp:sp modelId="{424B1403-A107-4927-98BC-5E35BF1F52C9}">
      <dsp:nvSpPr>
        <dsp:cNvPr id="0" name=""/>
        <dsp:cNvSpPr/>
      </dsp:nvSpPr>
      <dsp:spPr>
        <a:xfrm>
          <a:off x="6698" y="366169"/>
          <a:ext cx="2521363" cy="15128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549" tIns="129686" rIns="123549" bIns="129686" numCol="1" spcCol="1270" anchor="ctr" anchorCtr="0">
          <a:noAutofit/>
        </a:bodyPr>
        <a:lstStyle/>
        <a:p>
          <a:pPr marL="0" lvl="0" indent="0" algn="ctr" defTabSz="1289050">
            <a:lnSpc>
              <a:spcPct val="90000"/>
            </a:lnSpc>
            <a:spcBef>
              <a:spcPct val="0"/>
            </a:spcBef>
            <a:spcAft>
              <a:spcPct val="35000"/>
            </a:spcAft>
            <a:buNone/>
          </a:pPr>
          <a:r>
            <a:rPr lang="en-US" sz="2900" kern="1200"/>
            <a:t>Load UCI dataset</a:t>
          </a:r>
        </a:p>
      </dsp:txBody>
      <dsp:txXfrm>
        <a:off x="6698" y="366169"/>
        <a:ext cx="2521363" cy="1512818"/>
      </dsp:txXfrm>
    </dsp:sp>
    <dsp:sp modelId="{2766B9CA-A4C7-4CCB-AE07-97B48CC4C86A}">
      <dsp:nvSpPr>
        <dsp:cNvPr id="0" name=""/>
        <dsp:cNvSpPr/>
      </dsp:nvSpPr>
      <dsp:spPr>
        <a:xfrm>
          <a:off x="5627539" y="1076858"/>
          <a:ext cx="549313" cy="91440"/>
        </a:xfrm>
        <a:custGeom>
          <a:avLst/>
          <a:gdLst/>
          <a:ahLst/>
          <a:cxnLst/>
          <a:rect l="0" t="0" r="0" b="0"/>
          <a:pathLst>
            <a:path>
              <a:moveTo>
                <a:pt x="0" y="45720"/>
              </a:moveTo>
              <a:lnTo>
                <a:pt x="549313"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87698" y="1119678"/>
        <a:ext cx="28995" cy="5799"/>
      </dsp:txXfrm>
    </dsp:sp>
    <dsp:sp modelId="{1B71367E-C58C-437B-97D0-F3D227234080}">
      <dsp:nvSpPr>
        <dsp:cNvPr id="0" name=""/>
        <dsp:cNvSpPr/>
      </dsp:nvSpPr>
      <dsp:spPr>
        <a:xfrm>
          <a:off x="3107975" y="366169"/>
          <a:ext cx="2521363" cy="15128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549" tIns="129686" rIns="123549" bIns="129686" numCol="1" spcCol="1270" anchor="ctr" anchorCtr="0">
          <a:noAutofit/>
        </a:bodyPr>
        <a:lstStyle/>
        <a:p>
          <a:pPr marL="0" lvl="0" indent="0" algn="ctr" defTabSz="1289050">
            <a:lnSpc>
              <a:spcPct val="90000"/>
            </a:lnSpc>
            <a:spcBef>
              <a:spcPct val="0"/>
            </a:spcBef>
            <a:spcAft>
              <a:spcPct val="35000"/>
            </a:spcAft>
            <a:buNone/>
          </a:pPr>
          <a:r>
            <a:rPr lang="en-US" sz="2900" kern="1200"/>
            <a:t>Clean data (pandas)</a:t>
          </a:r>
        </a:p>
      </dsp:txBody>
      <dsp:txXfrm>
        <a:off x="3107975" y="366169"/>
        <a:ext cx="2521363" cy="1512818"/>
      </dsp:txXfrm>
    </dsp:sp>
    <dsp:sp modelId="{A83934E0-FBFF-4E21-9AF6-EE55E4860671}">
      <dsp:nvSpPr>
        <dsp:cNvPr id="0" name=""/>
        <dsp:cNvSpPr/>
      </dsp:nvSpPr>
      <dsp:spPr>
        <a:xfrm>
          <a:off x="1267379" y="1877187"/>
          <a:ext cx="6202555" cy="549313"/>
        </a:xfrm>
        <a:custGeom>
          <a:avLst/>
          <a:gdLst/>
          <a:ahLst/>
          <a:cxnLst/>
          <a:rect l="0" t="0" r="0" b="0"/>
          <a:pathLst>
            <a:path>
              <a:moveTo>
                <a:pt x="6202555" y="0"/>
              </a:moveTo>
              <a:lnTo>
                <a:pt x="6202555" y="291756"/>
              </a:lnTo>
              <a:lnTo>
                <a:pt x="0" y="291756"/>
              </a:lnTo>
              <a:lnTo>
                <a:pt x="0" y="549313"/>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12917" y="2148944"/>
        <a:ext cx="311480" cy="5799"/>
      </dsp:txXfrm>
    </dsp:sp>
    <dsp:sp modelId="{81546867-9A14-4C2D-B67E-93B2EAF7D84C}">
      <dsp:nvSpPr>
        <dsp:cNvPr id="0" name=""/>
        <dsp:cNvSpPr/>
      </dsp:nvSpPr>
      <dsp:spPr>
        <a:xfrm>
          <a:off x="6209253" y="366169"/>
          <a:ext cx="2521363" cy="15128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549" tIns="129686" rIns="123549" bIns="129686" numCol="1" spcCol="1270" anchor="ctr" anchorCtr="0">
          <a:noAutofit/>
        </a:bodyPr>
        <a:lstStyle/>
        <a:p>
          <a:pPr marL="0" lvl="0" indent="0" algn="ctr" defTabSz="1289050">
            <a:lnSpc>
              <a:spcPct val="90000"/>
            </a:lnSpc>
            <a:spcBef>
              <a:spcPct val="0"/>
            </a:spcBef>
            <a:spcAft>
              <a:spcPct val="35000"/>
            </a:spcAft>
            <a:buNone/>
          </a:pPr>
          <a:r>
            <a:rPr lang="en-US" sz="2900" kern="1200"/>
            <a:t>Train model (logistic regression)</a:t>
          </a:r>
        </a:p>
      </dsp:txBody>
      <dsp:txXfrm>
        <a:off x="6209253" y="366169"/>
        <a:ext cx="2521363" cy="1512818"/>
      </dsp:txXfrm>
    </dsp:sp>
    <dsp:sp modelId="{0BC43CAA-8EEE-4610-8902-0B7C23698D9F}">
      <dsp:nvSpPr>
        <dsp:cNvPr id="0" name=""/>
        <dsp:cNvSpPr/>
      </dsp:nvSpPr>
      <dsp:spPr>
        <a:xfrm>
          <a:off x="2526261" y="3169590"/>
          <a:ext cx="549313" cy="91440"/>
        </a:xfrm>
        <a:custGeom>
          <a:avLst/>
          <a:gdLst/>
          <a:ahLst/>
          <a:cxnLst/>
          <a:rect l="0" t="0" r="0" b="0"/>
          <a:pathLst>
            <a:path>
              <a:moveTo>
                <a:pt x="0" y="45720"/>
              </a:moveTo>
              <a:lnTo>
                <a:pt x="549313"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86420" y="3212410"/>
        <a:ext cx="28995" cy="5799"/>
      </dsp:txXfrm>
    </dsp:sp>
    <dsp:sp modelId="{2E95F607-DA99-4EC2-BCCD-1C1B8C31E348}">
      <dsp:nvSpPr>
        <dsp:cNvPr id="0" name=""/>
        <dsp:cNvSpPr/>
      </dsp:nvSpPr>
      <dsp:spPr>
        <a:xfrm>
          <a:off x="6698" y="2458901"/>
          <a:ext cx="2521363" cy="15128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549" tIns="129686" rIns="123549" bIns="129686" numCol="1" spcCol="1270" anchor="ctr" anchorCtr="0">
          <a:noAutofit/>
        </a:bodyPr>
        <a:lstStyle/>
        <a:p>
          <a:pPr marL="0" lvl="0" indent="0" algn="ctr" defTabSz="1289050">
            <a:lnSpc>
              <a:spcPct val="90000"/>
            </a:lnSpc>
            <a:spcBef>
              <a:spcPct val="0"/>
            </a:spcBef>
            <a:spcAft>
              <a:spcPct val="35000"/>
            </a:spcAft>
            <a:buNone/>
          </a:pPr>
          <a:r>
            <a:rPr lang="en-US" sz="2900" kern="1200"/>
            <a:t>Evaluate (ROC-AUC)</a:t>
          </a:r>
        </a:p>
      </dsp:txBody>
      <dsp:txXfrm>
        <a:off x="6698" y="2458901"/>
        <a:ext cx="2521363" cy="1512818"/>
      </dsp:txXfrm>
    </dsp:sp>
    <dsp:sp modelId="{6633C941-D276-4AE9-AC70-7DCF57E4F3C5}">
      <dsp:nvSpPr>
        <dsp:cNvPr id="0" name=""/>
        <dsp:cNvSpPr/>
      </dsp:nvSpPr>
      <dsp:spPr>
        <a:xfrm>
          <a:off x="3107975" y="2458901"/>
          <a:ext cx="2521363" cy="1512818"/>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549" tIns="129686" rIns="123549" bIns="129686" numCol="1" spcCol="1270" anchor="ctr" anchorCtr="0">
          <a:noAutofit/>
        </a:bodyPr>
        <a:lstStyle/>
        <a:p>
          <a:pPr marL="0" lvl="0" indent="0" algn="ctr" defTabSz="1289050">
            <a:lnSpc>
              <a:spcPct val="90000"/>
            </a:lnSpc>
            <a:spcBef>
              <a:spcPct val="0"/>
            </a:spcBef>
            <a:spcAft>
              <a:spcPct val="35000"/>
            </a:spcAft>
            <a:buNone/>
          </a:pPr>
          <a:r>
            <a:rPr lang="en-US" sz="2900" kern="1200"/>
            <a:t>Show results</a:t>
          </a:r>
        </a:p>
      </dsp:txBody>
      <dsp:txXfrm>
        <a:off x="3107975" y="2458901"/>
        <a:ext cx="2521363" cy="151281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9A147-BB1F-467E-A188-64D7F7919E17}">
      <dsp:nvSpPr>
        <dsp:cNvPr id="0" name=""/>
        <dsp:cNvSpPr/>
      </dsp:nvSpPr>
      <dsp:spPr>
        <a:xfrm>
          <a:off x="119027" y="759084"/>
          <a:ext cx="1119190" cy="11191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A296A5-10A1-44C5-8BF7-DF820F1DBC9E}">
      <dsp:nvSpPr>
        <dsp:cNvPr id="0" name=""/>
        <dsp:cNvSpPr/>
      </dsp:nvSpPr>
      <dsp:spPr>
        <a:xfrm>
          <a:off x="354057" y="994114"/>
          <a:ext cx="649130" cy="649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9617B2-9A55-42F3-B972-3F6D8976C5BD}">
      <dsp:nvSpPr>
        <dsp:cNvPr id="0" name=""/>
        <dsp:cNvSpPr/>
      </dsp:nvSpPr>
      <dsp:spPr>
        <a:xfrm>
          <a:off x="1478044" y="759084"/>
          <a:ext cx="2638090" cy="1119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Data: Pandas, Numpy</a:t>
          </a:r>
        </a:p>
      </dsp:txBody>
      <dsp:txXfrm>
        <a:off x="1478044" y="759084"/>
        <a:ext cx="2638090" cy="1119190"/>
      </dsp:txXfrm>
    </dsp:sp>
    <dsp:sp modelId="{D01880C1-CE5C-49F5-801B-58700ED1D54A}">
      <dsp:nvSpPr>
        <dsp:cNvPr id="0" name=""/>
        <dsp:cNvSpPr/>
      </dsp:nvSpPr>
      <dsp:spPr>
        <a:xfrm>
          <a:off x="4575802" y="759084"/>
          <a:ext cx="1119190" cy="11191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988741-34CB-4869-96F0-059BB4D7FE52}">
      <dsp:nvSpPr>
        <dsp:cNvPr id="0" name=""/>
        <dsp:cNvSpPr/>
      </dsp:nvSpPr>
      <dsp:spPr>
        <a:xfrm>
          <a:off x="4810832" y="994114"/>
          <a:ext cx="649130" cy="649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C3F17E-10C7-474E-8CC2-29A1A8F5C6CC}">
      <dsp:nvSpPr>
        <dsp:cNvPr id="0" name=""/>
        <dsp:cNvSpPr/>
      </dsp:nvSpPr>
      <dsp:spPr>
        <a:xfrm>
          <a:off x="5934819" y="759084"/>
          <a:ext cx="2638090" cy="1119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ML: scikit-learn</a:t>
          </a:r>
        </a:p>
      </dsp:txBody>
      <dsp:txXfrm>
        <a:off x="5934819" y="759084"/>
        <a:ext cx="2638090" cy="1119190"/>
      </dsp:txXfrm>
    </dsp:sp>
    <dsp:sp modelId="{2A0639D2-51D6-45B3-885B-447CD6B824C0}">
      <dsp:nvSpPr>
        <dsp:cNvPr id="0" name=""/>
        <dsp:cNvSpPr/>
      </dsp:nvSpPr>
      <dsp:spPr>
        <a:xfrm>
          <a:off x="119027" y="2647688"/>
          <a:ext cx="1119190" cy="11191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D7FF6E-5BC1-4871-82BD-A9FBBDA6FD63}">
      <dsp:nvSpPr>
        <dsp:cNvPr id="0" name=""/>
        <dsp:cNvSpPr/>
      </dsp:nvSpPr>
      <dsp:spPr>
        <a:xfrm>
          <a:off x="354057" y="2882718"/>
          <a:ext cx="649130" cy="6491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FF7372-D12D-4CDA-8248-45CF8E4F826B}">
      <dsp:nvSpPr>
        <dsp:cNvPr id="0" name=""/>
        <dsp:cNvSpPr/>
      </dsp:nvSpPr>
      <dsp:spPr>
        <a:xfrm>
          <a:off x="1478044" y="2647688"/>
          <a:ext cx="2638090" cy="1119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DL: keras, tensorflow, torch</a:t>
          </a:r>
        </a:p>
      </dsp:txBody>
      <dsp:txXfrm>
        <a:off x="1478044" y="2647688"/>
        <a:ext cx="2638090" cy="1119190"/>
      </dsp:txXfrm>
    </dsp:sp>
    <dsp:sp modelId="{80649539-D25B-4015-997F-8EF95732B4F5}">
      <dsp:nvSpPr>
        <dsp:cNvPr id="0" name=""/>
        <dsp:cNvSpPr/>
      </dsp:nvSpPr>
      <dsp:spPr>
        <a:xfrm>
          <a:off x="4575802" y="2647688"/>
          <a:ext cx="1119190" cy="11191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9DE8CE-954C-4DD3-887E-D2BE166E0EAD}">
      <dsp:nvSpPr>
        <dsp:cNvPr id="0" name=""/>
        <dsp:cNvSpPr/>
      </dsp:nvSpPr>
      <dsp:spPr>
        <a:xfrm>
          <a:off x="4810832" y="2882718"/>
          <a:ext cx="649130" cy="6491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78BFF1-8800-4B09-8B41-D7023EBC328C}">
      <dsp:nvSpPr>
        <dsp:cNvPr id="0" name=""/>
        <dsp:cNvSpPr/>
      </dsp:nvSpPr>
      <dsp:spPr>
        <a:xfrm>
          <a:off x="5934819" y="2647688"/>
          <a:ext cx="2638090" cy="1119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Visualization: matplotlib, seaborn</a:t>
          </a:r>
        </a:p>
      </dsp:txBody>
      <dsp:txXfrm>
        <a:off x="5934819" y="2647688"/>
        <a:ext cx="2638090" cy="111919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19C54-F9C6-44B8-A681-D4014107CCBB}">
      <dsp:nvSpPr>
        <dsp:cNvPr id="0" name=""/>
        <dsp:cNvSpPr/>
      </dsp:nvSpPr>
      <dsp:spPr>
        <a:xfrm>
          <a:off x="746765" y="730821"/>
          <a:ext cx="1219632" cy="1219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433115-6038-4B46-B52B-11FA611798FC}">
      <dsp:nvSpPr>
        <dsp:cNvPr id="0" name=""/>
        <dsp:cNvSpPr/>
      </dsp:nvSpPr>
      <dsp:spPr>
        <a:xfrm>
          <a:off x="1434" y="2292869"/>
          <a:ext cx="271029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Books: Hands-On ML, Deep Learning with Python</a:t>
          </a:r>
        </a:p>
      </dsp:txBody>
      <dsp:txXfrm>
        <a:off x="1434" y="2292869"/>
        <a:ext cx="2710294" cy="720000"/>
      </dsp:txXfrm>
    </dsp:sp>
    <dsp:sp modelId="{7DC98839-44D7-494B-9CED-76900223035F}">
      <dsp:nvSpPr>
        <dsp:cNvPr id="0" name=""/>
        <dsp:cNvSpPr/>
      </dsp:nvSpPr>
      <dsp:spPr>
        <a:xfrm>
          <a:off x="3931361" y="730821"/>
          <a:ext cx="1219632" cy="1219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83340C-8B0F-40E6-8022-75CC3F66AED9}">
      <dsp:nvSpPr>
        <dsp:cNvPr id="0" name=""/>
        <dsp:cNvSpPr/>
      </dsp:nvSpPr>
      <dsp:spPr>
        <a:xfrm>
          <a:off x="3186030" y="2292869"/>
          <a:ext cx="271029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Courses: Coursera, fast.ai</a:t>
          </a:r>
        </a:p>
      </dsp:txBody>
      <dsp:txXfrm>
        <a:off x="3186030" y="2292869"/>
        <a:ext cx="2710294" cy="720000"/>
      </dsp:txXfrm>
    </dsp:sp>
    <dsp:sp modelId="{786D1317-FBA4-4A90-8DFD-AE7597180D4B}">
      <dsp:nvSpPr>
        <dsp:cNvPr id="0" name=""/>
        <dsp:cNvSpPr/>
      </dsp:nvSpPr>
      <dsp:spPr>
        <a:xfrm>
          <a:off x="7115957" y="730821"/>
          <a:ext cx="1219632" cy="1219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BD35E1-B74B-43F4-ADF9-1831E1F8F982}">
      <dsp:nvSpPr>
        <dsp:cNvPr id="0" name=""/>
        <dsp:cNvSpPr/>
      </dsp:nvSpPr>
      <dsp:spPr>
        <a:xfrm>
          <a:off x="6370626" y="2292869"/>
          <a:ext cx="271029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Communities: Kaggle, GitHub</a:t>
          </a:r>
        </a:p>
      </dsp:txBody>
      <dsp:txXfrm>
        <a:off x="6370626" y="2292869"/>
        <a:ext cx="2710294" cy="720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FCEB26-746C-4ACF-A3FC-F2498D244ECD}">
      <dsp:nvSpPr>
        <dsp:cNvPr id="0" name=""/>
        <dsp:cNvSpPr/>
      </dsp:nvSpPr>
      <dsp:spPr>
        <a:xfrm>
          <a:off x="0" y="782273"/>
          <a:ext cx="6245265" cy="1216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ML: Simple, interpretable</a:t>
          </a:r>
        </a:p>
      </dsp:txBody>
      <dsp:txXfrm>
        <a:off x="59399" y="841672"/>
        <a:ext cx="6126467" cy="1098002"/>
      </dsp:txXfrm>
    </dsp:sp>
    <dsp:sp modelId="{80C99409-2A10-447E-8109-D1A843617FB4}">
      <dsp:nvSpPr>
        <dsp:cNvPr id="0" name=""/>
        <dsp:cNvSpPr/>
      </dsp:nvSpPr>
      <dsp:spPr>
        <a:xfrm>
          <a:off x="0" y="2186273"/>
          <a:ext cx="6245265" cy="1216800"/>
        </a:xfrm>
        <a:prstGeom prst="roundRect">
          <a:avLst/>
        </a:prstGeom>
        <a:solidFill>
          <a:schemeClr val="accent2">
            <a:hueOff val="2340760"/>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DL: Complex, powerful</a:t>
          </a:r>
        </a:p>
      </dsp:txBody>
      <dsp:txXfrm>
        <a:off x="59399" y="2245672"/>
        <a:ext cx="6126467" cy="1098002"/>
      </dsp:txXfrm>
    </dsp:sp>
    <dsp:sp modelId="{37F82417-AEF9-48BD-8730-D7628BC58599}">
      <dsp:nvSpPr>
        <dsp:cNvPr id="0" name=""/>
        <dsp:cNvSpPr/>
      </dsp:nvSpPr>
      <dsp:spPr>
        <a:xfrm>
          <a:off x="0" y="3590273"/>
          <a:ext cx="6245265" cy="1216800"/>
        </a:xfrm>
        <a:prstGeom prst="round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Build, test, iterate.</a:t>
          </a:r>
        </a:p>
      </dsp:txBody>
      <dsp:txXfrm>
        <a:off x="59399" y="3649672"/>
        <a:ext cx="6126467" cy="109800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984B34-F26E-44DF-AD4E-B7CA556F2D95}">
      <dsp:nvSpPr>
        <dsp:cNvPr id="0" name=""/>
        <dsp:cNvSpPr/>
      </dsp:nvSpPr>
      <dsp:spPr>
        <a:xfrm>
          <a:off x="1976400" y="69588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3E6F34-53E1-4181-AA27-B9A74D32CDA0}">
      <dsp:nvSpPr>
        <dsp:cNvPr id="0" name=""/>
        <dsp:cNvSpPr/>
      </dsp:nvSpPr>
      <dsp:spPr>
        <a:xfrm>
          <a:off x="788400" y="311007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a:t>Questions?</a:t>
          </a:r>
        </a:p>
      </dsp:txBody>
      <dsp:txXfrm>
        <a:off x="788400" y="3110075"/>
        <a:ext cx="4320000" cy="720000"/>
      </dsp:txXfrm>
    </dsp:sp>
    <dsp:sp modelId="{2C338C1C-8BAC-4B95-871F-C3F852F4BA38}">
      <dsp:nvSpPr>
        <dsp:cNvPr id="0" name=""/>
        <dsp:cNvSpPr/>
      </dsp:nvSpPr>
      <dsp:spPr>
        <a:xfrm>
          <a:off x="7052400" y="69588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C2D505-05E6-4C62-959C-3C2E4C38AB8E}">
      <dsp:nvSpPr>
        <dsp:cNvPr id="0" name=""/>
        <dsp:cNvSpPr/>
      </dsp:nvSpPr>
      <dsp:spPr>
        <a:xfrm>
          <a:off x="5864400" y="311007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US" sz="4600" kern="1200"/>
            <a:t>Thank you!</a:t>
          </a:r>
        </a:p>
      </dsp:txBody>
      <dsp:txXfrm>
        <a:off x="5864400" y="3110075"/>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A3F85F-EA48-49FF-935E-7B6AC70ED6E0}">
      <dsp:nvSpPr>
        <dsp:cNvPr id="0" name=""/>
        <dsp:cNvSpPr/>
      </dsp:nvSpPr>
      <dsp:spPr>
        <a:xfrm>
          <a:off x="769466" y="1211199"/>
          <a:ext cx="1067985" cy="10679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C1C976-9A76-43EB-9EF7-AE1D3E38208E}">
      <dsp:nvSpPr>
        <dsp:cNvPr id="0" name=""/>
        <dsp:cNvSpPr/>
      </dsp:nvSpPr>
      <dsp:spPr>
        <a:xfrm>
          <a:off x="116808" y="2594763"/>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Supervised: Uses labeled output</a:t>
          </a:r>
        </a:p>
      </dsp:txBody>
      <dsp:txXfrm>
        <a:off x="116808" y="2594763"/>
        <a:ext cx="2373300" cy="720000"/>
      </dsp:txXfrm>
    </dsp:sp>
    <dsp:sp modelId="{54D74D68-0A13-4916-A6BF-F185F8539ACE}">
      <dsp:nvSpPr>
        <dsp:cNvPr id="0" name=""/>
        <dsp:cNvSpPr/>
      </dsp:nvSpPr>
      <dsp:spPr>
        <a:xfrm>
          <a:off x="3558093" y="1211199"/>
          <a:ext cx="1067985" cy="10679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0CEA47-2E5B-402B-9A50-530DFF332C27}">
      <dsp:nvSpPr>
        <dsp:cNvPr id="0" name=""/>
        <dsp:cNvSpPr/>
      </dsp:nvSpPr>
      <dsp:spPr>
        <a:xfrm>
          <a:off x="2905436" y="2594763"/>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Unsupervised: No labels</a:t>
          </a:r>
        </a:p>
      </dsp:txBody>
      <dsp:txXfrm>
        <a:off x="2905436" y="2594763"/>
        <a:ext cx="2373300" cy="720000"/>
      </dsp:txXfrm>
    </dsp:sp>
    <dsp:sp modelId="{593B0EE3-F0AC-4644-9835-1582088E0467}">
      <dsp:nvSpPr>
        <dsp:cNvPr id="0" name=""/>
        <dsp:cNvSpPr/>
      </dsp:nvSpPr>
      <dsp:spPr>
        <a:xfrm>
          <a:off x="6346721" y="1211199"/>
          <a:ext cx="1067985" cy="10679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3E5BD7-229E-404F-B8EB-FE1FAD9758B6}">
      <dsp:nvSpPr>
        <dsp:cNvPr id="0" name=""/>
        <dsp:cNvSpPr/>
      </dsp:nvSpPr>
      <dsp:spPr>
        <a:xfrm>
          <a:off x="5694063" y="2594763"/>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Reinforcement: Learning via reward</a:t>
          </a:r>
        </a:p>
      </dsp:txBody>
      <dsp:txXfrm>
        <a:off x="5694063" y="2594763"/>
        <a:ext cx="2373300" cy="720000"/>
      </dsp:txXfrm>
    </dsp:sp>
    <dsp:sp modelId="{8DD9B812-734E-49C6-935C-95E61B71C463}">
      <dsp:nvSpPr>
        <dsp:cNvPr id="0" name=""/>
        <dsp:cNvSpPr/>
      </dsp:nvSpPr>
      <dsp:spPr>
        <a:xfrm>
          <a:off x="9135348" y="1211199"/>
          <a:ext cx="1067985" cy="10679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D68DD0-A6BE-4B21-9C23-865AAA03D074}">
      <dsp:nvSpPr>
        <dsp:cNvPr id="0" name=""/>
        <dsp:cNvSpPr/>
      </dsp:nvSpPr>
      <dsp:spPr>
        <a:xfrm>
          <a:off x="8482691" y="2594763"/>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Supervised learning is foundational and widely applicable.</a:t>
          </a:r>
        </a:p>
      </dsp:txBody>
      <dsp:txXfrm>
        <a:off x="8482691" y="2594763"/>
        <a:ext cx="23733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63FCF-1F38-4FE4-A364-188F802DACDA}">
      <dsp:nvSpPr>
        <dsp:cNvPr id="0" name=""/>
        <dsp:cNvSpPr/>
      </dsp:nvSpPr>
      <dsp:spPr>
        <a:xfrm>
          <a:off x="2273400" y="462981"/>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E4107-65B0-4A04-9574-46A6E0A820BE}">
      <dsp:nvSpPr>
        <dsp:cNvPr id="0" name=""/>
        <dsp:cNvSpPr/>
      </dsp:nvSpPr>
      <dsp:spPr>
        <a:xfrm>
          <a:off x="2741400" y="93098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20AF30-8C6E-46D9-80F3-56305EE1D388}">
      <dsp:nvSpPr>
        <dsp:cNvPr id="0" name=""/>
        <dsp:cNvSpPr/>
      </dsp:nvSpPr>
      <dsp:spPr>
        <a:xfrm>
          <a:off x="1571400" y="334298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 </a:t>
          </a:r>
          <a:r>
            <a:rPr lang="en-US" sz="2000" kern="1200" cap="none" dirty="0"/>
            <a:t>Regression: predict continuous values (e.g., Prices)</a:t>
          </a:r>
          <a:endParaRPr lang="en-US" sz="2000" kern="1200" dirty="0"/>
        </a:p>
      </dsp:txBody>
      <dsp:txXfrm>
        <a:off x="1571400" y="3342981"/>
        <a:ext cx="3600000" cy="720000"/>
      </dsp:txXfrm>
    </dsp:sp>
    <dsp:sp modelId="{CD245122-A41C-4F81-ACB7-911CA39332E7}">
      <dsp:nvSpPr>
        <dsp:cNvPr id="0" name=""/>
        <dsp:cNvSpPr/>
      </dsp:nvSpPr>
      <dsp:spPr>
        <a:xfrm>
          <a:off x="6503400" y="462981"/>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8445E4-B14F-43CD-9BA3-815884D08040}">
      <dsp:nvSpPr>
        <dsp:cNvPr id="0" name=""/>
        <dsp:cNvSpPr/>
      </dsp:nvSpPr>
      <dsp:spPr>
        <a:xfrm>
          <a:off x="6971400" y="93098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93EA38-1390-40C7-825E-BC99EA528FF6}">
      <dsp:nvSpPr>
        <dsp:cNvPr id="0" name=""/>
        <dsp:cNvSpPr/>
      </dsp:nvSpPr>
      <dsp:spPr>
        <a:xfrm>
          <a:off x="5801400" y="334298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 </a:t>
          </a:r>
          <a:r>
            <a:rPr lang="en-US" sz="2000" kern="1200" cap="none" dirty="0"/>
            <a:t>Classification: Predict Categories (e.g., Spam Detection)</a:t>
          </a:r>
          <a:endParaRPr lang="en-US" sz="2000" kern="1200" dirty="0"/>
        </a:p>
      </dsp:txBody>
      <dsp:txXfrm>
        <a:off x="5801400" y="3342981"/>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C8180-935F-48EC-B75C-D78F36F8F862}">
      <dsp:nvSpPr>
        <dsp:cNvPr id="0" name=""/>
        <dsp:cNvSpPr/>
      </dsp:nvSpPr>
      <dsp:spPr>
        <a:xfrm>
          <a:off x="153427" y="351961"/>
          <a:ext cx="1305511" cy="130551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6903D3-C25F-4002-B7D2-890652E8B1DA}">
      <dsp:nvSpPr>
        <dsp:cNvPr id="0" name=""/>
        <dsp:cNvSpPr/>
      </dsp:nvSpPr>
      <dsp:spPr>
        <a:xfrm>
          <a:off x="427585" y="626118"/>
          <a:ext cx="757196" cy="7571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30F945-6002-4A4D-ACE8-26F0768285DA}">
      <dsp:nvSpPr>
        <dsp:cNvPr id="0" name=""/>
        <dsp:cNvSpPr/>
      </dsp:nvSpPr>
      <dsp:spPr>
        <a:xfrm>
          <a:off x="1738691" y="351961"/>
          <a:ext cx="3077276" cy="130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Linear/Logistic Regression</a:t>
          </a:r>
        </a:p>
      </dsp:txBody>
      <dsp:txXfrm>
        <a:off x="1738691" y="351961"/>
        <a:ext cx="3077276" cy="1305511"/>
      </dsp:txXfrm>
    </dsp:sp>
    <dsp:sp modelId="{A1D366A0-FAE0-48A3-9134-E0C20AC6C536}">
      <dsp:nvSpPr>
        <dsp:cNvPr id="0" name=""/>
        <dsp:cNvSpPr/>
      </dsp:nvSpPr>
      <dsp:spPr>
        <a:xfrm>
          <a:off x="5352160" y="351961"/>
          <a:ext cx="1305511" cy="130551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8A152E-77C3-4EC5-8EBD-F8846BD2FEB3}">
      <dsp:nvSpPr>
        <dsp:cNvPr id="0" name=""/>
        <dsp:cNvSpPr/>
      </dsp:nvSpPr>
      <dsp:spPr>
        <a:xfrm>
          <a:off x="5626317" y="626118"/>
          <a:ext cx="757196" cy="7571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71621B-E4FB-4EB3-9740-05BEC46093B1}">
      <dsp:nvSpPr>
        <dsp:cNvPr id="0" name=""/>
        <dsp:cNvSpPr/>
      </dsp:nvSpPr>
      <dsp:spPr>
        <a:xfrm>
          <a:off x="6937423" y="351961"/>
          <a:ext cx="3077276" cy="130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Decision Trees &amp; Random Forests</a:t>
          </a:r>
        </a:p>
      </dsp:txBody>
      <dsp:txXfrm>
        <a:off x="6937423" y="351961"/>
        <a:ext cx="3077276" cy="1305511"/>
      </dsp:txXfrm>
    </dsp:sp>
    <dsp:sp modelId="{A0732508-BDEE-4E62-A650-E4D4E1D1903C}">
      <dsp:nvSpPr>
        <dsp:cNvPr id="0" name=""/>
        <dsp:cNvSpPr/>
      </dsp:nvSpPr>
      <dsp:spPr>
        <a:xfrm>
          <a:off x="153427" y="2336437"/>
          <a:ext cx="1305511" cy="130551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41E419-2908-46FA-A447-BECAEE9B6823}">
      <dsp:nvSpPr>
        <dsp:cNvPr id="0" name=""/>
        <dsp:cNvSpPr/>
      </dsp:nvSpPr>
      <dsp:spPr>
        <a:xfrm>
          <a:off x="427585" y="2610594"/>
          <a:ext cx="757196" cy="7571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848F5F-C27D-4DB2-B8F8-6FA8A989FA05}">
      <dsp:nvSpPr>
        <dsp:cNvPr id="0" name=""/>
        <dsp:cNvSpPr/>
      </dsp:nvSpPr>
      <dsp:spPr>
        <a:xfrm>
          <a:off x="1738691" y="2336437"/>
          <a:ext cx="3077276" cy="130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SVM, k-NN</a:t>
          </a:r>
        </a:p>
      </dsp:txBody>
      <dsp:txXfrm>
        <a:off x="1738691" y="2336437"/>
        <a:ext cx="3077276" cy="1305511"/>
      </dsp:txXfrm>
    </dsp:sp>
    <dsp:sp modelId="{CB03D546-06B4-4C13-8600-C60D544A842B}">
      <dsp:nvSpPr>
        <dsp:cNvPr id="0" name=""/>
        <dsp:cNvSpPr/>
      </dsp:nvSpPr>
      <dsp:spPr>
        <a:xfrm>
          <a:off x="5352160" y="2336437"/>
          <a:ext cx="1305511" cy="130551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8C2BCC-5CC7-41FF-839B-22AF7025C2A4}">
      <dsp:nvSpPr>
        <dsp:cNvPr id="0" name=""/>
        <dsp:cNvSpPr/>
      </dsp:nvSpPr>
      <dsp:spPr>
        <a:xfrm>
          <a:off x="5626317" y="2610594"/>
          <a:ext cx="757196" cy="7571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2AA7F5-5847-45F9-B82C-9D50CF210B1E}">
      <dsp:nvSpPr>
        <dsp:cNvPr id="0" name=""/>
        <dsp:cNvSpPr/>
      </dsp:nvSpPr>
      <dsp:spPr>
        <a:xfrm>
          <a:off x="6937423" y="2336437"/>
          <a:ext cx="3077276" cy="1305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Each algorithm has specific problem strengths.</a:t>
          </a:r>
        </a:p>
      </dsp:txBody>
      <dsp:txXfrm>
        <a:off x="6937423" y="2336437"/>
        <a:ext cx="3077276" cy="13055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11D78-416F-499C-9DDE-C85BB48A20A3}">
      <dsp:nvSpPr>
        <dsp:cNvPr id="0" name=""/>
        <dsp:cNvSpPr/>
      </dsp:nvSpPr>
      <dsp:spPr>
        <a:xfrm>
          <a:off x="6046980" y="100414"/>
          <a:ext cx="1601985" cy="160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Handle missing values</a:t>
          </a:r>
        </a:p>
      </dsp:txBody>
      <dsp:txXfrm>
        <a:off x="6046980" y="100414"/>
        <a:ext cx="1601985" cy="1601985"/>
      </dsp:txXfrm>
    </dsp:sp>
    <dsp:sp modelId="{645E5C18-8C56-459B-888C-E1A1F174C0C4}">
      <dsp:nvSpPr>
        <dsp:cNvPr id="0" name=""/>
        <dsp:cNvSpPr/>
      </dsp:nvSpPr>
      <dsp:spPr>
        <a:xfrm>
          <a:off x="3222424" y="-993"/>
          <a:ext cx="4527950" cy="4527950"/>
        </a:xfrm>
        <a:prstGeom prst="circularArrow">
          <a:avLst>
            <a:gd name="adj1" fmla="val 6899"/>
            <a:gd name="adj2" fmla="val 465116"/>
            <a:gd name="adj3" fmla="val 550409"/>
            <a:gd name="adj4" fmla="val 20584475"/>
            <a:gd name="adj5" fmla="val 804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01E003-CAAD-409F-A554-56675E0B4B39}">
      <dsp:nvSpPr>
        <dsp:cNvPr id="0" name=""/>
        <dsp:cNvSpPr/>
      </dsp:nvSpPr>
      <dsp:spPr>
        <a:xfrm>
          <a:off x="6046980" y="2823562"/>
          <a:ext cx="1601985" cy="160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 Encode categorical data</a:t>
          </a:r>
        </a:p>
      </dsp:txBody>
      <dsp:txXfrm>
        <a:off x="6046980" y="2823562"/>
        <a:ext cx="1601985" cy="1601985"/>
      </dsp:txXfrm>
    </dsp:sp>
    <dsp:sp modelId="{FD9E0E46-1054-4AC8-BAD7-4C8F0665AA37}">
      <dsp:nvSpPr>
        <dsp:cNvPr id="0" name=""/>
        <dsp:cNvSpPr/>
      </dsp:nvSpPr>
      <dsp:spPr>
        <a:xfrm>
          <a:off x="3222424" y="-993"/>
          <a:ext cx="4527950" cy="4527950"/>
        </a:xfrm>
        <a:prstGeom prst="circularArrow">
          <a:avLst>
            <a:gd name="adj1" fmla="val 6899"/>
            <a:gd name="adj2" fmla="val 465116"/>
            <a:gd name="adj3" fmla="val 5950409"/>
            <a:gd name="adj4" fmla="val 4384475"/>
            <a:gd name="adj5" fmla="val 804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23B068-08CF-4AEE-9878-C7BB24BE0B26}">
      <dsp:nvSpPr>
        <dsp:cNvPr id="0" name=""/>
        <dsp:cNvSpPr/>
      </dsp:nvSpPr>
      <dsp:spPr>
        <a:xfrm>
          <a:off x="3323833" y="2823562"/>
          <a:ext cx="1601985" cy="160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Scale features</a:t>
          </a:r>
        </a:p>
      </dsp:txBody>
      <dsp:txXfrm>
        <a:off x="3323833" y="2823562"/>
        <a:ext cx="1601985" cy="1601985"/>
      </dsp:txXfrm>
    </dsp:sp>
    <dsp:sp modelId="{80E8012F-A2B1-4AD0-9203-DFD789F13C3D}">
      <dsp:nvSpPr>
        <dsp:cNvPr id="0" name=""/>
        <dsp:cNvSpPr/>
      </dsp:nvSpPr>
      <dsp:spPr>
        <a:xfrm>
          <a:off x="3222424" y="-993"/>
          <a:ext cx="4527950" cy="4527950"/>
        </a:xfrm>
        <a:prstGeom prst="circularArrow">
          <a:avLst>
            <a:gd name="adj1" fmla="val 6899"/>
            <a:gd name="adj2" fmla="val 465116"/>
            <a:gd name="adj3" fmla="val 11350409"/>
            <a:gd name="adj4" fmla="val 9784475"/>
            <a:gd name="adj5" fmla="val 804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EE5DB2-A0C8-4E49-9051-E78FB07B6E80}">
      <dsp:nvSpPr>
        <dsp:cNvPr id="0" name=""/>
        <dsp:cNvSpPr/>
      </dsp:nvSpPr>
      <dsp:spPr>
        <a:xfrm>
          <a:off x="3323833" y="100414"/>
          <a:ext cx="1601985" cy="160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dirty="0"/>
            <a:t>Split data (train/test)</a:t>
          </a:r>
        </a:p>
      </dsp:txBody>
      <dsp:txXfrm>
        <a:off x="3323833" y="100414"/>
        <a:ext cx="1601985" cy="1601985"/>
      </dsp:txXfrm>
    </dsp:sp>
    <dsp:sp modelId="{E4A06360-62E0-4628-9650-603733C63605}">
      <dsp:nvSpPr>
        <dsp:cNvPr id="0" name=""/>
        <dsp:cNvSpPr/>
      </dsp:nvSpPr>
      <dsp:spPr>
        <a:xfrm>
          <a:off x="3222424" y="-993"/>
          <a:ext cx="4527950" cy="4527950"/>
        </a:xfrm>
        <a:prstGeom prst="circularArrow">
          <a:avLst>
            <a:gd name="adj1" fmla="val 6899"/>
            <a:gd name="adj2" fmla="val 465116"/>
            <a:gd name="adj3" fmla="val 16750409"/>
            <a:gd name="adj4" fmla="val 15184475"/>
            <a:gd name="adj5" fmla="val 804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114EB-1821-4E95-84DB-7A09E8B62494}">
      <dsp:nvSpPr>
        <dsp:cNvPr id="0" name=""/>
        <dsp:cNvSpPr/>
      </dsp:nvSpPr>
      <dsp:spPr>
        <a:xfrm>
          <a:off x="0" y="0"/>
          <a:ext cx="8760431" cy="9114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 Create interaction terms</a:t>
          </a:r>
        </a:p>
      </dsp:txBody>
      <dsp:txXfrm>
        <a:off x="44492" y="44492"/>
        <a:ext cx="8671447" cy="822446"/>
      </dsp:txXfrm>
    </dsp:sp>
    <dsp:sp modelId="{78CE9808-3084-48C6-AC67-6F015D26DA5B}">
      <dsp:nvSpPr>
        <dsp:cNvPr id="0" name=""/>
        <dsp:cNvSpPr/>
      </dsp:nvSpPr>
      <dsp:spPr>
        <a:xfrm>
          <a:off x="0" y="1045694"/>
          <a:ext cx="8760431" cy="9114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 Add polynomial features</a:t>
          </a:r>
        </a:p>
      </dsp:txBody>
      <dsp:txXfrm>
        <a:off x="44492" y="1090186"/>
        <a:ext cx="8671447" cy="822446"/>
      </dsp:txXfrm>
    </dsp:sp>
    <dsp:sp modelId="{3AFB8439-4EF1-42B2-896F-A6C8C9AF5A03}">
      <dsp:nvSpPr>
        <dsp:cNvPr id="0" name=""/>
        <dsp:cNvSpPr/>
      </dsp:nvSpPr>
      <dsp:spPr>
        <a:xfrm>
          <a:off x="0" y="2066564"/>
          <a:ext cx="8760431" cy="9114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 Select important features</a:t>
          </a:r>
        </a:p>
      </dsp:txBody>
      <dsp:txXfrm>
        <a:off x="44492" y="2111056"/>
        <a:ext cx="8671447" cy="8224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B5EBE-0A48-4E1B-8251-FFFC75E0FAA0}">
      <dsp:nvSpPr>
        <dsp:cNvPr id="0" name=""/>
        <dsp:cNvSpPr/>
      </dsp:nvSpPr>
      <dsp:spPr>
        <a:xfrm>
          <a:off x="0" y="2209"/>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20BBE2-1DE3-4CC1-94D1-4E3B56D57371}">
      <dsp:nvSpPr>
        <dsp:cNvPr id="0" name=""/>
        <dsp:cNvSpPr/>
      </dsp:nvSpPr>
      <dsp:spPr>
        <a:xfrm>
          <a:off x="0" y="2209"/>
          <a:ext cx="109728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 Classification Model: Accuracy, Precision, Recall, F1, ROC-AUC</a:t>
          </a:r>
        </a:p>
      </dsp:txBody>
      <dsp:txXfrm>
        <a:off x="0" y="2209"/>
        <a:ext cx="10972800" cy="1507181"/>
      </dsp:txXfrm>
    </dsp:sp>
    <dsp:sp modelId="{481280CE-E517-4DDC-8C95-6145166C004F}">
      <dsp:nvSpPr>
        <dsp:cNvPr id="0" name=""/>
        <dsp:cNvSpPr/>
      </dsp:nvSpPr>
      <dsp:spPr>
        <a:xfrm>
          <a:off x="0" y="1509390"/>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FD142F-B874-4F7A-A683-76A07AB895A5}">
      <dsp:nvSpPr>
        <dsp:cNvPr id="0" name=""/>
        <dsp:cNvSpPr/>
      </dsp:nvSpPr>
      <dsp:spPr>
        <a:xfrm>
          <a:off x="0" y="1509390"/>
          <a:ext cx="109728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 Regression Model: MAE, MSE, RMSE, R²</a:t>
          </a:r>
        </a:p>
      </dsp:txBody>
      <dsp:txXfrm>
        <a:off x="0" y="1509390"/>
        <a:ext cx="10972800" cy="1507181"/>
      </dsp:txXfrm>
    </dsp:sp>
    <dsp:sp modelId="{7F01DA97-BDC2-4005-8046-DCAED4DE22D7}">
      <dsp:nvSpPr>
        <dsp:cNvPr id="0" name=""/>
        <dsp:cNvSpPr/>
      </dsp:nvSpPr>
      <dsp:spPr>
        <a:xfrm>
          <a:off x="0" y="3016572"/>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7C735-61AA-4BD6-B12F-360C5DE293C1}">
      <dsp:nvSpPr>
        <dsp:cNvPr id="0" name=""/>
        <dsp:cNvSpPr/>
      </dsp:nvSpPr>
      <dsp:spPr>
        <a:xfrm>
          <a:off x="0" y="3016572"/>
          <a:ext cx="10972800" cy="150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a:t>Use multiple metrics.</a:t>
          </a:r>
        </a:p>
      </dsp:txBody>
      <dsp:txXfrm>
        <a:off x="0" y="3016572"/>
        <a:ext cx="10972800" cy="15071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4656A-1DBE-4C39-A24A-359F2F8BD993}">
      <dsp:nvSpPr>
        <dsp:cNvPr id="0" name=""/>
        <dsp:cNvSpPr/>
      </dsp:nvSpPr>
      <dsp:spPr>
        <a:xfrm>
          <a:off x="2044800" y="376271"/>
          <a:ext cx="2196000" cy="2196000"/>
        </a:xfrm>
        <a:prstGeom prst="round2DiagRect">
          <a:avLst>
            <a:gd name="adj1" fmla="val 29727"/>
            <a:gd name="adj2" fmla="val 0"/>
          </a:avLst>
        </a:prstGeom>
        <a:solidFill>
          <a:schemeClr val="tx2"/>
        </a:solidFill>
        <a:ln>
          <a:noFill/>
        </a:ln>
        <a:effectLst/>
      </dsp:spPr>
      <dsp:style>
        <a:lnRef idx="0">
          <a:scrgbClr r="0" g="0" b="0"/>
        </a:lnRef>
        <a:fillRef idx="1">
          <a:scrgbClr r="0" g="0" b="0"/>
        </a:fillRef>
        <a:effectRef idx="0">
          <a:scrgbClr r="0" g="0" b="0"/>
        </a:effectRef>
        <a:fontRef idx="minor"/>
      </dsp:style>
    </dsp:sp>
    <dsp:sp modelId="{805CBEF6-36C3-4448-B73E-6AC37DF371A2}">
      <dsp:nvSpPr>
        <dsp:cNvPr id="0" name=""/>
        <dsp:cNvSpPr/>
      </dsp:nvSpPr>
      <dsp:spPr>
        <a:xfrm>
          <a:off x="2512800" y="84427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25FC37-88D7-46AF-A820-9C46EFD3BD3A}">
      <dsp:nvSpPr>
        <dsp:cNvPr id="0" name=""/>
        <dsp:cNvSpPr/>
      </dsp:nvSpPr>
      <dsp:spPr>
        <a:xfrm>
          <a:off x="1353060" y="2896675"/>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kern="1200" cap="none" dirty="0">
              <a:solidFill>
                <a:schemeClr val="tx1"/>
              </a:solidFill>
            </a:rPr>
            <a:t>Deep Learning Handles High-dimensional, Complex Data (Images, Speech, Etc.).</a:t>
          </a:r>
        </a:p>
      </dsp:txBody>
      <dsp:txXfrm>
        <a:off x="1353060" y="2896675"/>
        <a:ext cx="3600000" cy="720000"/>
      </dsp:txXfrm>
    </dsp:sp>
    <dsp:sp modelId="{B9CF8519-A13E-4931-AAF8-7226D4DDB9F6}">
      <dsp:nvSpPr>
        <dsp:cNvPr id="0" name=""/>
        <dsp:cNvSpPr/>
      </dsp:nvSpPr>
      <dsp:spPr>
        <a:xfrm>
          <a:off x="6274800" y="376271"/>
          <a:ext cx="2196000" cy="2196000"/>
        </a:xfrm>
        <a:prstGeom prst="round2DiagRect">
          <a:avLst>
            <a:gd name="adj1" fmla="val 29727"/>
            <a:gd name="adj2" fmla="val 0"/>
          </a:avLst>
        </a:prstGeom>
        <a:solidFill>
          <a:schemeClr val="tx2"/>
        </a:solidFill>
        <a:ln>
          <a:noFill/>
        </a:ln>
        <a:effectLst/>
      </dsp:spPr>
      <dsp:style>
        <a:lnRef idx="0">
          <a:scrgbClr r="0" g="0" b="0"/>
        </a:lnRef>
        <a:fillRef idx="1">
          <a:scrgbClr r="0" g="0" b="0"/>
        </a:fillRef>
        <a:effectRef idx="0">
          <a:scrgbClr r="0" g="0" b="0"/>
        </a:effectRef>
        <a:fontRef idx="minor"/>
      </dsp:style>
    </dsp:sp>
    <dsp:sp modelId="{5D4982B9-6550-4542-BA45-900493253DCA}">
      <dsp:nvSpPr>
        <dsp:cNvPr id="0" name=""/>
        <dsp:cNvSpPr/>
      </dsp:nvSpPr>
      <dsp:spPr>
        <a:xfrm>
          <a:off x="6742800" y="84427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A781C1-8A98-4C67-A15E-129B097DB2CC}">
      <dsp:nvSpPr>
        <dsp:cNvPr id="0" name=""/>
        <dsp:cNvSpPr/>
      </dsp:nvSpPr>
      <dsp:spPr>
        <a:xfrm>
          <a:off x="5543424" y="2989144"/>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cap="none" dirty="0">
              <a:solidFill>
                <a:schemeClr val="tx1"/>
              </a:solidFill>
            </a:rPr>
            <a:t>Goes Beyond What Classical ML Can Capture.</a:t>
          </a:r>
        </a:p>
      </dsp:txBody>
      <dsp:txXfrm>
        <a:off x="5543424" y="2989144"/>
        <a:ext cx="36000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F7875-2883-41C6-9B58-EDFC57796FCC}">
      <dsp:nvSpPr>
        <dsp:cNvPr id="0" name=""/>
        <dsp:cNvSpPr/>
      </dsp:nvSpPr>
      <dsp:spPr>
        <a:xfrm>
          <a:off x="769466" y="1211199"/>
          <a:ext cx="1067985" cy="10679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C74C5F-D004-4529-B69D-3FD23256FA87}">
      <dsp:nvSpPr>
        <dsp:cNvPr id="0" name=""/>
        <dsp:cNvSpPr/>
      </dsp:nvSpPr>
      <dsp:spPr>
        <a:xfrm>
          <a:off x="116808" y="2594763"/>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Popular libraries: TensorFlow, Keras, PyTorch</a:t>
          </a:r>
        </a:p>
      </dsp:txBody>
      <dsp:txXfrm>
        <a:off x="116808" y="2594763"/>
        <a:ext cx="2373300" cy="720000"/>
      </dsp:txXfrm>
    </dsp:sp>
    <dsp:sp modelId="{478D749A-8B88-4065-9CF9-81D4A591B000}">
      <dsp:nvSpPr>
        <dsp:cNvPr id="0" name=""/>
        <dsp:cNvSpPr/>
      </dsp:nvSpPr>
      <dsp:spPr>
        <a:xfrm>
          <a:off x="3558093" y="1211199"/>
          <a:ext cx="1067985" cy="10679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FE559-5DEB-4BC7-836B-6537D478E0F6}">
      <dsp:nvSpPr>
        <dsp:cNvPr id="0" name=""/>
        <dsp:cNvSpPr/>
      </dsp:nvSpPr>
      <dsp:spPr>
        <a:xfrm>
          <a:off x="2905436" y="2594763"/>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Compile()</a:t>
          </a:r>
        </a:p>
      </dsp:txBody>
      <dsp:txXfrm>
        <a:off x="2905436" y="2594763"/>
        <a:ext cx="2373300" cy="720000"/>
      </dsp:txXfrm>
    </dsp:sp>
    <dsp:sp modelId="{F71B6B6B-6CC1-4F59-819D-0B5E029F37B1}">
      <dsp:nvSpPr>
        <dsp:cNvPr id="0" name=""/>
        <dsp:cNvSpPr/>
      </dsp:nvSpPr>
      <dsp:spPr>
        <a:xfrm>
          <a:off x="6346721" y="1211199"/>
          <a:ext cx="1067985" cy="10679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AA14C6-86E0-4806-AC8B-B124045A2E4C}">
      <dsp:nvSpPr>
        <dsp:cNvPr id="0" name=""/>
        <dsp:cNvSpPr/>
      </dsp:nvSpPr>
      <dsp:spPr>
        <a:xfrm>
          <a:off x="5694063" y="2594763"/>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Fit()</a:t>
          </a:r>
        </a:p>
      </dsp:txBody>
      <dsp:txXfrm>
        <a:off x="5694063" y="2594763"/>
        <a:ext cx="2373300" cy="720000"/>
      </dsp:txXfrm>
    </dsp:sp>
    <dsp:sp modelId="{874C04E1-F278-4E64-8119-45C59AE5E045}">
      <dsp:nvSpPr>
        <dsp:cNvPr id="0" name=""/>
        <dsp:cNvSpPr/>
      </dsp:nvSpPr>
      <dsp:spPr>
        <a:xfrm>
          <a:off x="9135348" y="1211199"/>
          <a:ext cx="1067985" cy="10679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A6FBA4-63E4-4B9A-A96D-136FC40FD958}">
      <dsp:nvSpPr>
        <dsp:cNvPr id="0" name=""/>
        <dsp:cNvSpPr/>
      </dsp:nvSpPr>
      <dsp:spPr>
        <a:xfrm>
          <a:off x="8482691" y="2594763"/>
          <a:ext cx="2373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Evaluate()</a:t>
          </a:r>
        </a:p>
      </dsp:txBody>
      <dsp:txXfrm>
        <a:off x="8482691" y="2594763"/>
        <a:ext cx="23733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A420E-AE8E-4896-AD14-3D2C691F2981}" type="datetimeFigureOut">
              <a:rPr lang="en-US" smtClean="0"/>
              <a:t>7/16/25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8B16A-3423-4440-B119-5658B2FFC0C9}" type="slidenum">
              <a:rPr lang="en-US" smtClean="0"/>
              <a:t>‹#›</a:t>
            </a:fld>
            <a:endParaRPr lang="en-US"/>
          </a:p>
        </p:txBody>
      </p:sp>
    </p:spTree>
    <p:extLst>
      <p:ext uri="{BB962C8B-B14F-4D97-AF65-F5344CB8AC3E}">
        <p14:creationId xmlns:p14="http://schemas.microsoft.com/office/powerpoint/2010/main" val="3794582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Good afternoon everyone!</a:t>
            </a:r>
          </a:p>
          <a:p>
            <a:endParaRPr lang="en-US"/>
          </a:p>
          <a:p>
            <a:r>
              <a:rPr lang="en-US"/>
              <a:t>Thank you for being here today. </a:t>
            </a:r>
          </a:p>
          <a:p>
            <a:endParaRPr lang="en-US"/>
          </a:p>
          <a:p>
            <a:r>
              <a:rPr lang="en-US"/>
              <a:t>We are Bio-PrecisionAI  we’re passionate about changing the game in drug discovery using AI.  Right now, we’re focused on developing small drug molecules for Parkinson’s disease, a condition that impacts over 10 million people worldwide and still doesn’t have a cure.</a:t>
            </a:r>
          </a:p>
          <a:p>
            <a:endParaRPr lang="en-US"/>
          </a:p>
          <a:p>
            <a:r>
              <a:rPr lang="en-US"/>
              <a:t>Our AI platform is designed to accelerate drug discovery, improve treatment outcomes, and address the urgent needs of patients. Now, we’d like to take you through how we’re turning this vision into reality.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4"/>
          <p:cNvSpPr/>
          <p:nvPr/>
        </p:nvSpPr>
        <p:spPr>
          <a:xfrm flipH="1">
            <a:off x="10995200" y="5661233"/>
            <a:ext cx="1196800" cy="1196800"/>
          </a:xfrm>
          <a:prstGeom prst="rtTriangle">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 name="Google Shape;11;p24"/>
          <p:cNvSpPr/>
          <p:nvPr/>
        </p:nvSpPr>
        <p:spPr>
          <a:xfrm flipH="1">
            <a:off x="10995200" y="5661167"/>
            <a:ext cx="1196800" cy="1196800"/>
          </a:xfrm>
          <a:prstGeom prst="round1Rect">
            <a:avLst>
              <a:gd name="adj" fmla="val 16667"/>
            </a:avLst>
          </a:prstGeom>
          <a:solidFill>
            <a:schemeClr val="lt1">
              <a:alpha val="67843"/>
            </a:schemeClr>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 name="Google Shape;12;p24"/>
          <p:cNvSpPr txBox="1">
            <a:spLocks noGrp="1"/>
          </p:cNvSpPr>
          <p:nvPr>
            <p:ph type="ctrTitle"/>
          </p:nvPr>
        </p:nvSpPr>
        <p:spPr>
          <a:xfrm>
            <a:off x="520700" y="2425700"/>
            <a:ext cx="10962800" cy="1244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13" name="Google Shape;13;p24"/>
          <p:cNvSpPr txBox="1">
            <a:spLocks noGrp="1"/>
          </p:cNvSpPr>
          <p:nvPr>
            <p:ph type="subTitle" idx="1"/>
          </p:nvPr>
        </p:nvSpPr>
        <p:spPr>
          <a:xfrm>
            <a:off x="520700" y="3718840"/>
            <a:ext cx="10962800" cy="57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2400">
                <a:solidFill>
                  <a:schemeClr val="lt1"/>
                </a:solidFill>
              </a:defRPr>
            </a:lvl2pPr>
            <a:lvl3pPr lvl="2" algn="l">
              <a:lnSpc>
                <a:spcPct val="100000"/>
              </a:lnSpc>
              <a:spcBef>
                <a:spcPts val="0"/>
              </a:spcBef>
              <a:spcAft>
                <a:spcPts val="0"/>
              </a:spcAft>
              <a:buClr>
                <a:schemeClr val="lt1"/>
              </a:buClr>
              <a:buSzPts val="1800"/>
              <a:buNone/>
              <a:defRPr sz="2400">
                <a:solidFill>
                  <a:schemeClr val="lt1"/>
                </a:solidFill>
              </a:defRPr>
            </a:lvl3pPr>
            <a:lvl4pPr lvl="3" algn="l">
              <a:lnSpc>
                <a:spcPct val="100000"/>
              </a:lnSpc>
              <a:spcBef>
                <a:spcPts val="0"/>
              </a:spcBef>
              <a:spcAft>
                <a:spcPts val="0"/>
              </a:spcAft>
              <a:buClr>
                <a:schemeClr val="lt1"/>
              </a:buClr>
              <a:buSzPts val="1800"/>
              <a:buNone/>
              <a:defRPr sz="2400">
                <a:solidFill>
                  <a:schemeClr val="lt1"/>
                </a:solidFill>
              </a:defRPr>
            </a:lvl4pPr>
            <a:lvl5pPr lvl="4" algn="l">
              <a:lnSpc>
                <a:spcPct val="100000"/>
              </a:lnSpc>
              <a:spcBef>
                <a:spcPts val="0"/>
              </a:spcBef>
              <a:spcAft>
                <a:spcPts val="0"/>
              </a:spcAft>
              <a:buClr>
                <a:schemeClr val="lt1"/>
              </a:buClr>
              <a:buSzPts val="1800"/>
              <a:buNone/>
              <a:defRPr sz="2400">
                <a:solidFill>
                  <a:schemeClr val="lt1"/>
                </a:solidFill>
              </a:defRPr>
            </a:lvl5pPr>
            <a:lvl6pPr lvl="5" algn="l">
              <a:lnSpc>
                <a:spcPct val="100000"/>
              </a:lnSpc>
              <a:spcBef>
                <a:spcPts val="0"/>
              </a:spcBef>
              <a:spcAft>
                <a:spcPts val="0"/>
              </a:spcAft>
              <a:buClr>
                <a:schemeClr val="lt1"/>
              </a:buClr>
              <a:buSzPts val="1800"/>
              <a:buNone/>
              <a:defRPr sz="2400">
                <a:solidFill>
                  <a:schemeClr val="lt1"/>
                </a:solidFill>
              </a:defRPr>
            </a:lvl6pPr>
            <a:lvl7pPr lvl="6" algn="l">
              <a:lnSpc>
                <a:spcPct val="100000"/>
              </a:lnSpc>
              <a:spcBef>
                <a:spcPts val="0"/>
              </a:spcBef>
              <a:spcAft>
                <a:spcPts val="0"/>
              </a:spcAft>
              <a:buClr>
                <a:schemeClr val="lt1"/>
              </a:buClr>
              <a:buSzPts val="1800"/>
              <a:buNone/>
              <a:defRPr sz="2400">
                <a:solidFill>
                  <a:schemeClr val="lt1"/>
                </a:solidFill>
              </a:defRPr>
            </a:lvl7pPr>
            <a:lvl8pPr lvl="7" algn="l">
              <a:lnSpc>
                <a:spcPct val="100000"/>
              </a:lnSpc>
              <a:spcBef>
                <a:spcPts val="0"/>
              </a:spcBef>
              <a:spcAft>
                <a:spcPts val="0"/>
              </a:spcAft>
              <a:buClr>
                <a:schemeClr val="lt1"/>
              </a:buClr>
              <a:buSzPts val="1800"/>
              <a:buNone/>
              <a:defRPr sz="2400">
                <a:solidFill>
                  <a:schemeClr val="lt1"/>
                </a:solidFill>
              </a:defRPr>
            </a:lvl8pPr>
            <a:lvl9pPr lvl="8" algn="l">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14" name="Google Shape;14;p24"/>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60388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5"/>
        <p:cNvGrpSpPr/>
        <p:nvPr/>
      </p:nvGrpSpPr>
      <p:grpSpPr>
        <a:xfrm>
          <a:off x="0" y="0"/>
          <a:ext cx="0" cy="0"/>
          <a:chOff x="0" y="0"/>
          <a:chExt cx="0" cy="0"/>
        </a:xfrm>
      </p:grpSpPr>
      <p:sp>
        <p:nvSpPr>
          <p:cNvPr id="16" name="Google Shape;16;p25"/>
          <p:cNvSpPr txBox="1">
            <a:spLocks noGrp="1"/>
          </p:cNvSpPr>
          <p:nvPr>
            <p:ph type="title"/>
          </p:nvPr>
        </p:nvSpPr>
        <p:spPr>
          <a:xfrm>
            <a:off x="653667" y="651000"/>
            <a:ext cx="83028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8000"/>
            </a:lvl1pPr>
            <a:lvl2pPr lvl="1" algn="l">
              <a:lnSpc>
                <a:spcPct val="100000"/>
              </a:lnSpc>
              <a:spcBef>
                <a:spcPts val="0"/>
              </a:spcBef>
              <a:spcAft>
                <a:spcPts val="0"/>
              </a:spcAft>
              <a:buSzPts val="6000"/>
              <a:buNone/>
              <a:defRPr sz="8000"/>
            </a:lvl2pPr>
            <a:lvl3pPr lvl="2" algn="l">
              <a:lnSpc>
                <a:spcPct val="100000"/>
              </a:lnSpc>
              <a:spcBef>
                <a:spcPts val="0"/>
              </a:spcBef>
              <a:spcAft>
                <a:spcPts val="0"/>
              </a:spcAft>
              <a:buSzPts val="6000"/>
              <a:buNone/>
              <a:defRPr sz="8000"/>
            </a:lvl3pPr>
            <a:lvl4pPr lvl="3" algn="l">
              <a:lnSpc>
                <a:spcPct val="100000"/>
              </a:lnSpc>
              <a:spcBef>
                <a:spcPts val="0"/>
              </a:spcBef>
              <a:spcAft>
                <a:spcPts val="0"/>
              </a:spcAft>
              <a:buSzPts val="6000"/>
              <a:buNone/>
              <a:defRPr sz="8000"/>
            </a:lvl4pPr>
            <a:lvl5pPr lvl="4" algn="l">
              <a:lnSpc>
                <a:spcPct val="100000"/>
              </a:lnSpc>
              <a:spcBef>
                <a:spcPts val="0"/>
              </a:spcBef>
              <a:spcAft>
                <a:spcPts val="0"/>
              </a:spcAft>
              <a:buSzPts val="6000"/>
              <a:buNone/>
              <a:defRPr sz="8000"/>
            </a:lvl5pPr>
            <a:lvl6pPr lvl="5" algn="l">
              <a:lnSpc>
                <a:spcPct val="100000"/>
              </a:lnSpc>
              <a:spcBef>
                <a:spcPts val="0"/>
              </a:spcBef>
              <a:spcAft>
                <a:spcPts val="0"/>
              </a:spcAft>
              <a:buSzPts val="6000"/>
              <a:buNone/>
              <a:defRPr sz="8000"/>
            </a:lvl6pPr>
            <a:lvl7pPr lvl="6" algn="l">
              <a:lnSpc>
                <a:spcPct val="100000"/>
              </a:lnSpc>
              <a:spcBef>
                <a:spcPts val="0"/>
              </a:spcBef>
              <a:spcAft>
                <a:spcPts val="0"/>
              </a:spcAft>
              <a:buSzPts val="6000"/>
              <a:buNone/>
              <a:defRPr sz="8000"/>
            </a:lvl7pPr>
            <a:lvl8pPr lvl="7" algn="l">
              <a:lnSpc>
                <a:spcPct val="100000"/>
              </a:lnSpc>
              <a:spcBef>
                <a:spcPts val="0"/>
              </a:spcBef>
              <a:spcAft>
                <a:spcPts val="0"/>
              </a:spcAft>
              <a:buSzPts val="6000"/>
              <a:buNone/>
              <a:defRPr sz="8000"/>
            </a:lvl8pPr>
            <a:lvl9pPr lvl="8" algn="l">
              <a:lnSpc>
                <a:spcPct val="100000"/>
              </a:lnSpc>
              <a:spcBef>
                <a:spcPts val="0"/>
              </a:spcBef>
              <a:spcAft>
                <a:spcPts val="0"/>
              </a:spcAft>
              <a:buSzPts val="6000"/>
              <a:buNone/>
              <a:defRPr sz="8000"/>
            </a:lvl9pPr>
          </a:lstStyle>
          <a:p>
            <a:endParaRPr/>
          </a:p>
        </p:txBody>
      </p:sp>
      <p:sp>
        <p:nvSpPr>
          <p:cNvPr id="17" name="Google Shape;17;p25"/>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83405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
        <p:cNvGrpSpPr/>
        <p:nvPr/>
      </p:nvGrpSpPr>
      <p:grpSpPr>
        <a:xfrm>
          <a:off x="0" y="0"/>
          <a:ext cx="0" cy="0"/>
          <a:chOff x="0" y="0"/>
          <a:chExt cx="0" cy="0"/>
        </a:xfrm>
      </p:grpSpPr>
      <p:sp>
        <p:nvSpPr>
          <p:cNvPr id="19" name="Google Shape;19;p26"/>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56214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27"/>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2" name="Google Shape;22;p27"/>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3" name="Google Shape;23;p27"/>
          <p:cNvSpPr txBox="1">
            <a:spLocks noGrp="1"/>
          </p:cNvSpPr>
          <p:nvPr>
            <p:ph type="title"/>
          </p:nvPr>
        </p:nvSpPr>
        <p:spPr>
          <a:xfrm>
            <a:off x="629200" y="984967"/>
            <a:ext cx="10962800" cy="102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4" name="Google Shape;24;p27"/>
          <p:cNvSpPr txBox="1">
            <a:spLocks noGrp="1"/>
          </p:cNvSpPr>
          <p:nvPr>
            <p:ph type="body" idx="1"/>
          </p:nvPr>
        </p:nvSpPr>
        <p:spPr>
          <a:xfrm>
            <a:off x="629200" y="2558767"/>
            <a:ext cx="10962800" cy="36136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25" name="Google Shape;25;p27"/>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60377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6"/>
        <p:cNvGrpSpPr/>
        <p:nvPr/>
      </p:nvGrpSpPr>
      <p:grpSpPr>
        <a:xfrm>
          <a:off x="0" y="0"/>
          <a:ext cx="0" cy="0"/>
          <a:chOff x="0" y="0"/>
          <a:chExt cx="0" cy="0"/>
        </a:xfrm>
      </p:grpSpPr>
      <p:sp>
        <p:nvSpPr>
          <p:cNvPr id="27" name="Google Shape;27;p28"/>
          <p:cNvSpPr txBox="1">
            <a:spLocks noGrp="1"/>
          </p:cNvSpPr>
          <p:nvPr>
            <p:ph type="title"/>
          </p:nvPr>
        </p:nvSpPr>
        <p:spPr>
          <a:xfrm>
            <a:off x="614600" y="2753800"/>
            <a:ext cx="10962800" cy="135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5600"/>
            </a:lvl1pPr>
            <a:lvl2pPr lvl="1" algn="l">
              <a:lnSpc>
                <a:spcPct val="100000"/>
              </a:lnSpc>
              <a:spcBef>
                <a:spcPts val="0"/>
              </a:spcBef>
              <a:spcAft>
                <a:spcPts val="0"/>
              </a:spcAft>
              <a:buSzPts val="4200"/>
              <a:buNone/>
              <a:defRPr sz="5600"/>
            </a:lvl2pPr>
            <a:lvl3pPr lvl="2" algn="l">
              <a:lnSpc>
                <a:spcPct val="100000"/>
              </a:lnSpc>
              <a:spcBef>
                <a:spcPts val="0"/>
              </a:spcBef>
              <a:spcAft>
                <a:spcPts val="0"/>
              </a:spcAft>
              <a:buSzPts val="4200"/>
              <a:buNone/>
              <a:defRPr sz="5600"/>
            </a:lvl3pPr>
            <a:lvl4pPr lvl="3" algn="l">
              <a:lnSpc>
                <a:spcPct val="100000"/>
              </a:lnSpc>
              <a:spcBef>
                <a:spcPts val="0"/>
              </a:spcBef>
              <a:spcAft>
                <a:spcPts val="0"/>
              </a:spcAft>
              <a:buSzPts val="4200"/>
              <a:buNone/>
              <a:defRPr sz="5600"/>
            </a:lvl4pPr>
            <a:lvl5pPr lvl="4" algn="l">
              <a:lnSpc>
                <a:spcPct val="100000"/>
              </a:lnSpc>
              <a:spcBef>
                <a:spcPts val="0"/>
              </a:spcBef>
              <a:spcAft>
                <a:spcPts val="0"/>
              </a:spcAft>
              <a:buSzPts val="4200"/>
              <a:buNone/>
              <a:defRPr sz="5600"/>
            </a:lvl5pPr>
            <a:lvl6pPr lvl="5" algn="l">
              <a:lnSpc>
                <a:spcPct val="100000"/>
              </a:lnSpc>
              <a:spcBef>
                <a:spcPts val="0"/>
              </a:spcBef>
              <a:spcAft>
                <a:spcPts val="0"/>
              </a:spcAft>
              <a:buSzPts val="4200"/>
              <a:buNone/>
              <a:defRPr sz="5600"/>
            </a:lvl6pPr>
            <a:lvl7pPr lvl="6" algn="l">
              <a:lnSpc>
                <a:spcPct val="100000"/>
              </a:lnSpc>
              <a:spcBef>
                <a:spcPts val="0"/>
              </a:spcBef>
              <a:spcAft>
                <a:spcPts val="0"/>
              </a:spcAft>
              <a:buSzPts val="4200"/>
              <a:buNone/>
              <a:defRPr sz="5600"/>
            </a:lvl7pPr>
            <a:lvl8pPr lvl="7" algn="l">
              <a:lnSpc>
                <a:spcPct val="100000"/>
              </a:lnSpc>
              <a:spcBef>
                <a:spcPts val="0"/>
              </a:spcBef>
              <a:spcAft>
                <a:spcPts val="0"/>
              </a:spcAft>
              <a:buSzPts val="4200"/>
              <a:buNone/>
              <a:defRPr sz="5600"/>
            </a:lvl8pPr>
            <a:lvl9pPr lvl="8" algn="l">
              <a:lnSpc>
                <a:spcPct val="100000"/>
              </a:lnSpc>
              <a:spcBef>
                <a:spcPts val="0"/>
              </a:spcBef>
              <a:spcAft>
                <a:spcPts val="0"/>
              </a:spcAft>
              <a:buSzPts val="4200"/>
              <a:buNone/>
              <a:defRPr sz="5600"/>
            </a:lvl9pPr>
          </a:lstStyle>
          <a:p>
            <a:endParaRPr/>
          </a:p>
        </p:txBody>
      </p:sp>
      <p:sp>
        <p:nvSpPr>
          <p:cNvPr id="28" name="Google Shape;28;p28"/>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09629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29"/>
          <p:cNvSpPr/>
          <p:nvPr/>
        </p:nvSpPr>
        <p:spPr>
          <a:xfrm rot="10800000" flipH="1">
            <a:off x="0" y="875200"/>
            <a:ext cx="12192000" cy="59828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1" name="Google Shape;31;p29"/>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2" name="Google Shape;32;p29"/>
          <p:cNvSpPr txBox="1">
            <a:spLocks noGrp="1"/>
          </p:cNvSpPr>
          <p:nvPr>
            <p:ph type="title"/>
          </p:nvPr>
        </p:nvSpPr>
        <p:spPr>
          <a:xfrm>
            <a:off x="131000" y="21800"/>
            <a:ext cx="11768800" cy="803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2400"/>
            </a:lvl2pPr>
            <a:lvl3pPr lvl="2" algn="l">
              <a:lnSpc>
                <a:spcPct val="100000"/>
              </a:lnSpc>
              <a:spcBef>
                <a:spcPts val="0"/>
              </a:spcBef>
              <a:spcAft>
                <a:spcPts val="0"/>
              </a:spcAft>
              <a:buSzPts val="1800"/>
              <a:buNone/>
              <a:defRPr sz="2400"/>
            </a:lvl3pPr>
            <a:lvl4pPr lvl="3" algn="l">
              <a:lnSpc>
                <a:spcPct val="100000"/>
              </a:lnSpc>
              <a:spcBef>
                <a:spcPts val="0"/>
              </a:spcBef>
              <a:spcAft>
                <a:spcPts val="0"/>
              </a:spcAft>
              <a:buSzPts val="1800"/>
              <a:buNone/>
              <a:defRPr sz="2400"/>
            </a:lvl4pPr>
            <a:lvl5pPr lvl="4" algn="l">
              <a:lnSpc>
                <a:spcPct val="100000"/>
              </a:lnSpc>
              <a:spcBef>
                <a:spcPts val="0"/>
              </a:spcBef>
              <a:spcAft>
                <a:spcPts val="0"/>
              </a:spcAft>
              <a:buSzPts val="1800"/>
              <a:buNone/>
              <a:defRPr sz="2400"/>
            </a:lvl5pPr>
            <a:lvl6pPr lvl="5" algn="l">
              <a:lnSpc>
                <a:spcPct val="100000"/>
              </a:lnSpc>
              <a:spcBef>
                <a:spcPts val="0"/>
              </a:spcBef>
              <a:spcAft>
                <a:spcPts val="0"/>
              </a:spcAft>
              <a:buSzPts val="1800"/>
              <a:buNone/>
              <a:defRPr sz="2400"/>
            </a:lvl6pPr>
            <a:lvl7pPr lvl="6" algn="l">
              <a:lnSpc>
                <a:spcPct val="100000"/>
              </a:lnSpc>
              <a:spcBef>
                <a:spcPts val="0"/>
              </a:spcBef>
              <a:spcAft>
                <a:spcPts val="0"/>
              </a:spcAft>
              <a:buSzPts val="1800"/>
              <a:buNone/>
              <a:defRPr sz="2400"/>
            </a:lvl7pPr>
            <a:lvl8pPr lvl="7" algn="l">
              <a:lnSpc>
                <a:spcPct val="100000"/>
              </a:lnSpc>
              <a:spcBef>
                <a:spcPts val="0"/>
              </a:spcBef>
              <a:spcAft>
                <a:spcPts val="0"/>
              </a:spcAft>
              <a:buSzPts val="1800"/>
              <a:buNone/>
              <a:defRPr sz="2400"/>
            </a:lvl8pPr>
            <a:lvl9pPr lvl="8" algn="l">
              <a:lnSpc>
                <a:spcPct val="100000"/>
              </a:lnSpc>
              <a:spcBef>
                <a:spcPts val="0"/>
              </a:spcBef>
              <a:spcAft>
                <a:spcPts val="0"/>
              </a:spcAft>
              <a:buSzPts val="1800"/>
              <a:buNone/>
              <a:defRPr sz="2400"/>
            </a:lvl9pPr>
          </a:lstStyle>
          <a:p>
            <a:endParaRPr/>
          </a:p>
        </p:txBody>
      </p:sp>
      <p:sp>
        <p:nvSpPr>
          <p:cNvPr id="33" name="Google Shape;33;p29"/>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52313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4"/>
        <p:cNvGrpSpPr/>
        <p:nvPr/>
      </p:nvGrpSpPr>
      <p:grpSpPr>
        <a:xfrm>
          <a:off x="0" y="0"/>
          <a:ext cx="0" cy="0"/>
          <a:chOff x="0" y="0"/>
          <a:chExt cx="0" cy="0"/>
        </a:xfrm>
      </p:grpSpPr>
      <p:sp>
        <p:nvSpPr>
          <p:cNvPr id="35" name="Google Shape;35;p30"/>
          <p:cNvSpPr/>
          <p:nvPr/>
        </p:nvSpPr>
        <p:spPr>
          <a:xfrm flipH="1">
            <a:off x="0" y="0"/>
            <a:ext cx="60960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6" name="Google Shape;36;p30"/>
          <p:cNvSpPr/>
          <p:nvPr/>
        </p:nvSpPr>
        <p:spPr>
          <a:xfrm rot="5400000">
            <a:off x="2595233"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Google Shape;37;p30"/>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5600">
                <a:solidFill>
                  <a:schemeClr val="dk2"/>
                </a:solidFill>
              </a:defRPr>
            </a:lvl1pPr>
            <a:lvl2pPr lvl="1" algn="ctr">
              <a:lnSpc>
                <a:spcPct val="100000"/>
              </a:lnSpc>
              <a:spcBef>
                <a:spcPts val="0"/>
              </a:spcBef>
              <a:spcAft>
                <a:spcPts val="0"/>
              </a:spcAft>
              <a:buClr>
                <a:schemeClr val="dk2"/>
              </a:buClr>
              <a:buSzPts val="4200"/>
              <a:buNone/>
              <a:defRPr sz="5600">
                <a:solidFill>
                  <a:schemeClr val="dk2"/>
                </a:solidFill>
              </a:defRPr>
            </a:lvl2pPr>
            <a:lvl3pPr lvl="2" algn="ctr">
              <a:lnSpc>
                <a:spcPct val="100000"/>
              </a:lnSpc>
              <a:spcBef>
                <a:spcPts val="0"/>
              </a:spcBef>
              <a:spcAft>
                <a:spcPts val="0"/>
              </a:spcAft>
              <a:buClr>
                <a:schemeClr val="dk2"/>
              </a:buClr>
              <a:buSzPts val="4200"/>
              <a:buNone/>
              <a:defRPr sz="5600">
                <a:solidFill>
                  <a:schemeClr val="dk2"/>
                </a:solidFill>
              </a:defRPr>
            </a:lvl3pPr>
            <a:lvl4pPr lvl="3" algn="ctr">
              <a:lnSpc>
                <a:spcPct val="100000"/>
              </a:lnSpc>
              <a:spcBef>
                <a:spcPts val="0"/>
              </a:spcBef>
              <a:spcAft>
                <a:spcPts val="0"/>
              </a:spcAft>
              <a:buClr>
                <a:schemeClr val="dk2"/>
              </a:buClr>
              <a:buSzPts val="4200"/>
              <a:buNone/>
              <a:defRPr sz="5600">
                <a:solidFill>
                  <a:schemeClr val="dk2"/>
                </a:solidFill>
              </a:defRPr>
            </a:lvl4pPr>
            <a:lvl5pPr lvl="4" algn="ctr">
              <a:lnSpc>
                <a:spcPct val="100000"/>
              </a:lnSpc>
              <a:spcBef>
                <a:spcPts val="0"/>
              </a:spcBef>
              <a:spcAft>
                <a:spcPts val="0"/>
              </a:spcAft>
              <a:buClr>
                <a:schemeClr val="dk2"/>
              </a:buClr>
              <a:buSzPts val="4200"/>
              <a:buNone/>
              <a:defRPr sz="5600">
                <a:solidFill>
                  <a:schemeClr val="dk2"/>
                </a:solidFill>
              </a:defRPr>
            </a:lvl5pPr>
            <a:lvl6pPr lvl="5" algn="ctr">
              <a:lnSpc>
                <a:spcPct val="100000"/>
              </a:lnSpc>
              <a:spcBef>
                <a:spcPts val="0"/>
              </a:spcBef>
              <a:spcAft>
                <a:spcPts val="0"/>
              </a:spcAft>
              <a:buClr>
                <a:schemeClr val="dk2"/>
              </a:buClr>
              <a:buSzPts val="4200"/>
              <a:buNone/>
              <a:defRPr sz="5600">
                <a:solidFill>
                  <a:schemeClr val="dk2"/>
                </a:solidFill>
              </a:defRPr>
            </a:lvl6pPr>
            <a:lvl7pPr lvl="6" algn="ctr">
              <a:lnSpc>
                <a:spcPct val="100000"/>
              </a:lnSpc>
              <a:spcBef>
                <a:spcPts val="0"/>
              </a:spcBef>
              <a:spcAft>
                <a:spcPts val="0"/>
              </a:spcAft>
              <a:buClr>
                <a:schemeClr val="dk2"/>
              </a:buClr>
              <a:buSzPts val="4200"/>
              <a:buNone/>
              <a:defRPr sz="5600">
                <a:solidFill>
                  <a:schemeClr val="dk2"/>
                </a:solidFill>
              </a:defRPr>
            </a:lvl7pPr>
            <a:lvl8pPr lvl="7" algn="ctr">
              <a:lnSpc>
                <a:spcPct val="100000"/>
              </a:lnSpc>
              <a:spcBef>
                <a:spcPts val="0"/>
              </a:spcBef>
              <a:spcAft>
                <a:spcPts val="0"/>
              </a:spcAft>
              <a:buClr>
                <a:schemeClr val="dk2"/>
              </a:buClr>
              <a:buSzPts val="4200"/>
              <a:buNone/>
              <a:defRPr sz="5600">
                <a:solidFill>
                  <a:schemeClr val="dk2"/>
                </a:solidFill>
              </a:defRPr>
            </a:lvl8pPr>
            <a:lvl9pPr lvl="8" algn="ctr">
              <a:lnSpc>
                <a:spcPct val="100000"/>
              </a:lnSpc>
              <a:spcBef>
                <a:spcPts val="0"/>
              </a:spcBef>
              <a:spcAft>
                <a:spcPts val="0"/>
              </a:spcAft>
              <a:buClr>
                <a:schemeClr val="dk2"/>
              </a:buClr>
              <a:buSzPts val="4200"/>
              <a:buNone/>
              <a:defRPr sz="5600">
                <a:solidFill>
                  <a:schemeClr val="dk2"/>
                </a:solidFill>
              </a:defRPr>
            </a:lvl9pPr>
          </a:lstStyle>
          <a:p>
            <a:endParaRPr/>
          </a:p>
        </p:txBody>
      </p:sp>
      <p:sp>
        <p:nvSpPr>
          <p:cNvPr id="38" name="Google Shape;38;p30"/>
          <p:cNvSpPr txBox="1">
            <a:spLocks noGrp="1"/>
          </p:cNvSpPr>
          <p:nvPr>
            <p:ph type="subTitle" idx="1"/>
          </p:nvPr>
        </p:nvSpPr>
        <p:spPr>
          <a:xfrm>
            <a:off x="354000" y="3705956"/>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30"/>
          <p:cNvSpPr txBox="1">
            <a:spLocks noGrp="1"/>
          </p:cNvSpPr>
          <p:nvPr>
            <p:ph type="body" idx="2"/>
          </p:nvPr>
        </p:nvSpPr>
        <p:spPr>
          <a:xfrm>
            <a:off x="6586000" y="965600"/>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Clr>
                <a:schemeClr val="lt1"/>
              </a:buClr>
              <a:buSzPts val="1800"/>
              <a:buChar char="●"/>
              <a:defRPr>
                <a:solidFill>
                  <a:schemeClr val="lt1"/>
                </a:solidFill>
              </a:defRPr>
            </a:lvl1pPr>
            <a:lvl2pPr marL="1219170" lvl="1" indent="-423323" algn="l">
              <a:lnSpc>
                <a:spcPct val="115000"/>
              </a:lnSpc>
              <a:spcBef>
                <a:spcPts val="2133"/>
              </a:spcBef>
              <a:spcAft>
                <a:spcPts val="0"/>
              </a:spcAft>
              <a:buClr>
                <a:schemeClr val="lt1"/>
              </a:buClr>
              <a:buSzPts val="1400"/>
              <a:buChar char="○"/>
              <a:defRPr>
                <a:solidFill>
                  <a:schemeClr val="lt1"/>
                </a:solidFill>
              </a:defRPr>
            </a:lvl2pPr>
            <a:lvl3pPr marL="1828754" lvl="2" indent="-423323" algn="l">
              <a:lnSpc>
                <a:spcPct val="115000"/>
              </a:lnSpc>
              <a:spcBef>
                <a:spcPts val="2133"/>
              </a:spcBef>
              <a:spcAft>
                <a:spcPts val="0"/>
              </a:spcAft>
              <a:buClr>
                <a:schemeClr val="lt1"/>
              </a:buClr>
              <a:buSzPts val="1400"/>
              <a:buChar char="■"/>
              <a:defRPr>
                <a:solidFill>
                  <a:schemeClr val="lt1"/>
                </a:solidFill>
              </a:defRPr>
            </a:lvl3pPr>
            <a:lvl4pPr marL="2438339" lvl="3" indent="-423323" algn="l">
              <a:lnSpc>
                <a:spcPct val="115000"/>
              </a:lnSpc>
              <a:spcBef>
                <a:spcPts val="2133"/>
              </a:spcBef>
              <a:spcAft>
                <a:spcPts val="0"/>
              </a:spcAft>
              <a:buClr>
                <a:schemeClr val="lt1"/>
              </a:buClr>
              <a:buSzPts val="1400"/>
              <a:buChar char="●"/>
              <a:defRPr>
                <a:solidFill>
                  <a:schemeClr val="lt1"/>
                </a:solidFill>
              </a:defRPr>
            </a:lvl4pPr>
            <a:lvl5pPr marL="3047924" lvl="4" indent="-423323" algn="l">
              <a:lnSpc>
                <a:spcPct val="115000"/>
              </a:lnSpc>
              <a:spcBef>
                <a:spcPts val="2133"/>
              </a:spcBef>
              <a:spcAft>
                <a:spcPts val="0"/>
              </a:spcAft>
              <a:buClr>
                <a:schemeClr val="lt1"/>
              </a:buClr>
              <a:buSzPts val="1400"/>
              <a:buChar char="○"/>
              <a:defRPr>
                <a:solidFill>
                  <a:schemeClr val="lt1"/>
                </a:solidFill>
              </a:defRPr>
            </a:lvl5pPr>
            <a:lvl6pPr marL="3657509" lvl="5" indent="-423323" algn="l">
              <a:lnSpc>
                <a:spcPct val="115000"/>
              </a:lnSpc>
              <a:spcBef>
                <a:spcPts val="2133"/>
              </a:spcBef>
              <a:spcAft>
                <a:spcPts val="0"/>
              </a:spcAft>
              <a:buClr>
                <a:schemeClr val="lt1"/>
              </a:buClr>
              <a:buSzPts val="1400"/>
              <a:buChar char="■"/>
              <a:defRPr>
                <a:solidFill>
                  <a:schemeClr val="lt1"/>
                </a:solidFill>
              </a:defRPr>
            </a:lvl6pPr>
            <a:lvl7pPr marL="4267093" lvl="6" indent="-423323" algn="l">
              <a:lnSpc>
                <a:spcPct val="115000"/>
              </a:lnSpc>
              <a:spcBef>
                <a:spcPts val="2133"/>
              </a:spcBef>
              <a:spcAft>
                <a:spcPts val="0"/>
              </a:spcAft>
              <a:buClr>
                <a:schemeClr val="lt1"/>
              </a:buClr>
              <a:buSzPts val="1400"/>
              <a:buChar char="●"/>
              <a:defRPr>
                <a:solidFill>
                  <a:schemeClr val="lt1"/>
                </a:solidFill>
              </a:defRPr>
            </a:lvl7pPr>
            <a:lvl8pPr marL="4876678" lvl="7" indent="-423323" algn="l">
              <a:lnSpc>
                <a:spcPct val="115000"/>
              </a:lnSpc>
              <a:spcBef>
                <a:spcPts val="2133"/>
              </a:spcBef>
              <a:spcAft>
                <a:spcPts val="0"/>
              </a:spcAft>
              <a:buClr>
                <a:schemeClr val="lt1"/>
              </a:buClr>
              <a:buSzPts val="1400"/>
              <a:buChar char="○"/>
              <a:defRPr>
                <a:solidFill>
                  <a:schemeClr val="lt1"/>
                </a:solidFill>
              </a:defRPr>
            </a:lvl8pPr>
            <a:lvl9pPr marL="5486263" lvl="8" indent="-423323" algn="l">
              <a:lnSpc>
                <a:spcPct val="115000"/>
              </a:lnSpc>
              <a:spcBef>
                <a:spcPts val="2133"/>
              </a:spcBef>
              <a:spcAft>
                <a:spcPts val="2133"/>
              </a:spcAft>
              <a:buClr>
                <a:schemeClr val="lt1"/>
              </a:buClr>
              <a:buSzPts val="1400"/>
              <a:buChar char="■"/>
              <a:defRPr>
                <a:solidFill>
                  <a:schemeClr val="lt1"/>
                </a:solidFill>
              </a:defRPr>
            </a:lvl9pPr>
          </a:lstStyle>
          <a:p>
            <a:endParaRPr/>
          </a:p>
        </p:txBody>
      </p:sp>
      <p:sp>
        <p:nvSpPr>
          <p:cNvPr id="40" name="Google Shape;40;p30"/>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741655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31"/>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3" name="Google Shape;43;p31"/>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4" name="Google Shape;44;p31"/>
          <p:cNvSpPr txBox="1">
            <a:spLocks noGrp="1"/>
          </p:cNvSpPr>
          <p:nvPr>
            <p:ph type="title"/>
          </p:nvPr>
        </p:nvSpPr>
        <p:spPr>
          <a:xfrm>
            <a:off x="629200" y="984967"/>
            <a:ext cx="10962800" cy="102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45" name="Google Shape;45;p31"/>
          <p:cNvSpPr txBox="1">
            <a:spLocks noGrp="1"/>
          </p:cNvSpPr>
          <p:nvPr>
            <p:ph type="body" idx="1"/>
          </p:nvPr>
        </p:nvSpPr>
        <p:spPr>
          <a:xfrm>
            <a:off x="629200" y="2558767"/>
            <a:ext cx="5333200" cy="36136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46" name="Google Shape;46;p31"/>
          <p:cNvSpPr txBox="1">
            <a:spLocks noGrp="1"/>
          </p:cNvSpPr>
          <p:nvPr>
            <p:ph type="body" idx="2"/>
          </p:nvPr>
        </p:nvSpPr>
        <p:spPr>
          <a:xfrm>
            <a:off x="6259000" y="2558767"/>
            <a:ext cx="5333200" cy="36136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47" name="Google Shape;47;p31"/>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40149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8"/>
        <p:cNvGrpSpPr/>
        <p:nvPr/>
      </p:nvGrpSpPr>
      <p:grpSpPr>
        <a:xfrm>
          <a:off x="0" y="0"/>
          <a:ext cx="0" cy="0"/>
          <a:chOff x="0" y="0"/>
          <a:chExt cx="0" cy="0"/>
        </a:xfrm>
      </p:grpSpPr>
      <p:sp>
        <p:nvSpPr>
          <p:cNvPr id="49" name="Google Shape;49;p32"/>
          <p:cNvSpPr txBox="1"/>
          <p:nvPr/>
        </p:nvSpPr>
        <p:spPr>
          <a:xfrm rot="10800000" flipH="1">
            <a:off x="4368800" y="33"/>
            <a:ext cx="78232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0" name="Google Shape;50;p32"/>
          <p:cNvSpPr/>
          <p:nvPr/>
        </p:nvSpPr>
        <p:spPr>
          <a:xfrm rot="-5400000">
            <a:off x="1012200" y="3356600"/>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1" name="Google Shape;51;p32"/>
          <p:cNvSpPr txBox="1">
            <a:spLocks noGrp="1"/>
          </p:cNvSpPr>
          <p:nvPr>
            <p:ph type="title"/>
          </p:nvPr>
        </p:nvSpPr>
        <p:spPr>
          <a:xfrm>
            <a:off x="301437" y="477067"/>
            <a:ext cx="3744000" cy="1271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52" name="Google Shape;52;p32"/>
          <p:cNvSpPr txBox="1">
            <a:spLocks noGrp="1"/>
          </p:cNvSpPr>
          <p:nvPr>
            <p:ph type="body" idx="1"/>
          </p:nvPr>
        </p:nvSpPr>
        <p:spPr>
          <a:xfrm>
            <a:off x="301433" y="1954400"/>
            <a:ext cx="3744000" cy="42180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Clr>
                <a:schemeClr val="lt1"/>
              </a:buClr>
              <a:buSzPts val="1200"/>
              <a:buChar char="●"/>
              <a:defRPr sz="1600">
                <a:solidFill>
                  <a:schemeClr val="lt1"/>
                </a:solidFill>
              </a:defRPr>
            </a:lvl1pPr>
            <a:lvl2pPr marL="1219170" lvl="1" indent="-406390" algn="l">
              <a:lnSpc>
                <a:spcPct val="115000"/>
              </a:lnSpc>
              <a:spcBef>
                <a:spcPts val="2133"/>
              </a:spcBef>
              <a:spcAft>
                <a:spcPts val="0"/>
              </a:spcAft>
              <a:buClr>
                <a:schemeClr val="lt1"/>
              </a:buClr>
              <a:buSzPts val="1200"/>
              <a:buChar char="○"/>
              <a:defRPr sz="1600">
                <a:solidFill>
                  <a:schemeClr val="lt1"/>
                </a:solidFill>
              </a:defRPr>
            </a:lvl2pPr>
            <a:lvl3pPr marL="1828754" lvl="2" indent="-406390" algn="l">
              <a:lnSpc>
                <a:spcPct val="115000"/>
              </a:lnSpc>
              <a:spcBef>
                <a:spcPts val="2133"/>
              </a:spcBef>
              <a:spcAft>
                <a:spcPts val="0"/>
              </a:spcAft>
              <a:buClr>
                <a:schemeClr val="lt1"/>
              </a:buClr>
              <a:buSzPts val="1200"/>
              <a:buChar char="■"/>
              <a:defRPr sz="1600">
                <a:solidFill>
                  <a:schemeClr val="lt1"/>
                </a:solidFill>
              </a:defRPr>
            </a:lvl3pPr>
            <a:lvl4pPr marL="2438339" lvl="3" indent="-406390" algn="l">
              <a:lnSpc>
                <a:spcPct val="115000"/>
              </a:lnSpc>
              <a:spcBef>
                <a:spcPts val="2133"/>
              </a:spcBef>
              <a:spcAft>
                <a:spcPts val="0"/>
              </a:spcAft>
              <a:buClr>
                <a:schemeClr val="lt1"/>
              </a:buClr>
              <a:buSzPts val="1200"/>
              <a:buChar char="●"/>
              <a:defRPr sz="1600">
                <a:solidFill>
                  <a:schemeClr val="lt1"/>
                </a:solidFill>
              </a:defRPr>
            </a:lvl4pPr>
            <a:lvl5pPr marL="3047924" lvl="4" indent="-406390" algn="l">
              <a:lnSpc>
                <a:spcPct val="115000"/>
              </a:lnSpc>
              <a:spcBef>
                <a:spcPts val="2133"/>
              </a:spcBef>
              <a:spcAft>
                <a:spcPts val="0"/>
              </a:spcAft>
              <a:buClr>
                <a:schemeClr val="lt1"/>
              </a:buClr>
              <a:buSzPts val="1200"/>
              <a:buChar char="○"/>
              <a:defRPr sz="1600">
                <a:solidFill>
                  <a:schemeClr val="lt1"/>
                </a:solidFill>
              </a:defRPr>
            </a:lvl5pPr>
            <a:lvl6pPr marL="3657509" lvl="5" indent="-406390" algn="l">
              <a:lnSpc>
                <a:spcPct val="115000"/>
              </a:lnSpc>
              <a:spcBef>
                <a:spcPts val="2133"/>
              </a:spcBef>
              <a:spcAft>
                <a:spcPts val="0"/>
              </a:spcAft>
              <a:buClr>
                <a:schemeClr val="lt1"/>
              </a:buClr>
              <a:buSzPts val="1200"/>
              <a:buChar char="■"/>
              <a:defRPr sz="1600">
                <a:solidFill>
                  <a:schemeClr val="lt1"/>
                </a:solidFill>
              </a:defRPr>
            </a:lvl6pPr>
            <a:lvl7pPr marL="4267093" lvl="6" indent="-406390" algn="l">
              <a:lnSpc>
                <a:spcPct val="115000"/>
              </a:lnSpc>
              <a:spcBef>
                <a:spcPts val="2133"/>
              </a:spcBef>
              <a:spcAft>
                <a:spcPts val="0"/>
              </a:spcAft>
              <a:buClr>
                <a:schemeClr val="lt1"/>
              </a:buClr>
              <a:buSzPts val="1200"/>
              <a:buChar char="●"/>
              <a:defRPr sz="1600">
                <a:solidFill>
                  <a:schemeClr val="lt1"/>
                </a:solidFill>
              </a:defRPr>
            </a:lvl7pPr>
            <a:lvl8pPr marL="4876678" lvl="7" indent="-406390" algn="l">
              <a:lnSpc>
                <a:spcPct val="115000"/>
              </a:lnSpc>
              <a:spcBef>
                <a:spcPts val="2133"/>
              </a:spcBef>
              <a:spcAft>
                <a:spcPts val="0"/>
              </a:spcAft>
              <a:buClr>
                <a:schemeClr val="lt1"/>
              </a:buClr>
              <a:buSzPts val="1200"/>
              <a:buChar char="○"/>
              <a:defRPr sz="1600">
                <a:solidFill>
                  <a:schemeClr val="lt1"/>
                </a:solidFill>
              </a:defRPr>
            </a:lvl8pPr>
            <a:lvl9pPr marL="5486263" lvl="8" indent="-406390" algn="l">
              <a:lnSpc>
                <a:spcPct val="115000"/>
              </a:lnSpc>
              <a:spcBef>
                <a:spcPts val="2133"/>
              </a:spcBef>
              <a:spcAft>
                <a:spcPts val="2133"/>
              </a:spcAft>
              <a:buClr>
                <a:schemeClr val="lt1"/>
              </a:buClr>
              <a:buSzPts val="1200"/>
              <a:buChar char="■"/>
              <a:defRPr sz="1600">
                <a:solidFill>
                  <a:schemeClr val="lt1"/>
                </a:solidFill>
              </a:defRPr>
            </a:lvl9pPr>
          </a:lstStyle>
          <a:p>
            <a:endParaRPr/>
          </a:p>
        </p:txBody>
      </p:sp>
      <p:sp>
        <p:nvSpPr>
          <p:cNvPr id="53" name="Google Shape;53;p32"/>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2333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4"/>
        <p:cNvGrpSpPr/>
        <p:nvPr/>
      </p:nvGrpSpPr>
      <p:grpSpPr>
        <a:xfrm>
          <a:off x="0" y="0"/>
          <a:ext cx="0" cy="0"/>
          <a:chOff x="0" y="0"/>
          <a:chExt cx="0" cy="0"/>
        </a:xfrm>
      </p:grpSpPr>
      <p:sp>
        <p:nvSpPr>
          <p:cNvPr id="55" name="Google Shape;55;p33"/>
          <p:cNvSpPr txBox="1"/>
          <p:nvPr/>
        </p:nvSpPr>
        <p:spPr>
          <a:xfrm rot="10800000" flipH="1">
            <a:off x="0" y="0"/>
            <a:ext cx="12192000" cy="62612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6" name="Google Shape;56;p33"/>
          <p:cNvSpPr/>
          <p:nvPr/>
        </p:nvSpPr>
        <p:spPr>
          <a:xfrm rot="10800000" flipH="1">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7" name="Google Shape;57;p33"/>
          <p:cNvSpPr txBox="1">
            <a:spLocks noGrp="1"/>
          </p:cNvSpPr>
          <p:nvPr>
            <p:ph type="body" idx="1"/>
          </p:nvPr>
        </p:nvSpPr>
        <p:spPr>
          <a:xfrm>
            <a:off x="76200" y="6262433"/>
            <a:ext cx="11176000" cy="5956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Clr>
                <a:schemeClr val="lt1"/>
              </a:buClr>
              <a:buSzPts val="1200"/>
              <a:buNone/>
              <a:defRPr sz="1600">
                <a:solidFill>
                  <a:schemeClr val="lt1"/>
                </a:solidFill>
              </a:defRPr>
            </a:lvl1pPr>
          </a:lstStyle>
          <a:p>
            <a:endParaRPr/>
          </a:p>
        </p:txBody>
      </p:sp>
      <p:sp>
        <p:nvSpPr>
          <p:cNvPr id="58" name="Google Shape;58;p33"/>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6845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59"/>
        <p:cNvGrpSpPr/>
        <p:nvPr/>
      </p:nvGrpSpPr>
      <p:grpSpPr>
        <a:xfrm>
          <a:off x="0" y="0"/>
          <a:ext cx="0" cy="0"/>
          <a:chOff x="0" y="0"/>
          <a:chExt cx="0" cy="0"/>
        </a:xfrm>
      </p:grpSpPr>
      <p:sp>
        <p:nvSpPr>
          <p:cNvPr id="60" name="Google Shape;60;p34"/>
          <p:cNvSpPr txBox="1">
            <a:spLocks noGrp="1"/>
          </p:cNvSpPr>
          <p:nvPr>
            <p:ph type="title" hasCustomPrompt="1"/>
          </p:nvPr>
        </p:nvSpPr>
        <p:spPr>
          <a:xfrm>
            <a:off x="634000" y="1678033"/>
            <a:ext cx="10962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6000">
                <a:solidFill>
                  <a:schemeClr val="dk2"/>
                </a:solidFill>
              </a:defRPr>
            </a:lvl1pPr>
            <a:lvl2pPr lvl="1" algn="ctr">
              <a:lnSpc>
                <a:spcPct val="100000"/>
              </a:lnSpc>
              <a:spcBef>
                <a:spcPts val="0"/>
              </a:spcBef>
              <a:spcAft>
                <a:spcPts val="0"/>
              </a:spcAft>
              <a:buClr>
                <a:schemeClr val="dk2"/>
              </a:buClr>
              <a:buSzPts val="12000"/>
              <a:buNone/>
              <a:defRPr sz="16000">
                <a:solidFill>
                  <a:schemeClr val="dk2"/>
                </a:solidFill>
              </a:defRPr>
            </a:lvl2pPr>
            <a:lvl3pPr lvl="2" algn="ctr">
              <a:lnSpc>
                <a:spcPct val="100000"/>
              </a:lnSpc>
              <a:spcBef>
                <a:spcPts val="0"/>
              </a:spcBef>
              <a:spcAft>
                <a:spcPts val="0"/>
              </a:spcAft>
              <a:buClr>
                <a:schemeClr val="dk2"/>
              </a:buClr>
              <a:buSzPts val="12000"/>
              <a:buNone/>
              <a:defRPr sz="16000">
                <a:solidFill>
                  <a:schemeClr val="dk2"/>
                </a:solidFill>
              </a:defRPr>
            </a:lvl3pPr>
            <a:lvl4pPr lvl="3" algn="ctr">
              <a:lnSpc>
                <a:spcPct val="100000"/>
              </a:lnSpc>
              <a:spcBef>
                <a:spcPts val="0"/>
              </a:spcBef>
              <a:spcAft>
                <a:spcPts val="0"/>
              </a:spcAft>
              <a:buClr>
                <a:schemeClr val="dk2"/>
              </a:buClr>
              <a:buSzPts val="12000"/>
              <a:buNone/>
              <a:defRPr sz="16000">
                <a:solidFill>
                  <a:schemeClr val="dk2"/>
                </a:solidFill>
              </a:defRPr>
            </a:lvl4pPr>
            <a:lvl5pPr lvl="4" algn="ctr">
              <a:lnSpc>
                <a:spcPct val="100000"/>
              </a:lnSpc>
              <a:spcBef>
                <a:spcPts val="0"/>
              </a:spcBef>
              <a:spcAft>
                <a:spcPts val="0"/>
              </a:spcAft>
              <a:buClr>
                <a:schemeClr val="dk2"/>
              </a:buClr>
              <a:buSzPts val="12000"/>
              <a:buNone/>
              <a:defRPr sz="16000">
                <a:solidFill>
                  <a:schemeClr val="dk2"/>
                </a:solidFill>
              </a:defRPr>
            </a:lvl5pPr>
            <a:lvl6pPr lvl="5" algn="ctr">
              <a:lnSpc>
                <a:spcPct val="100000"/>
              </a:lnSpc>
              <a:spcBef>
                <a:spcPts val="0"/>
              </a:spcBef>
              <a:spcAft>
                <a:spcPts val="0"/>
              </a:spcAft>
              <a:buClr>
                <a:schemeClr val="dk2"/>
              </a:buClr>
              <a:buSzPts val="12000"/>
              <a:buNone/>
              <a:defRPr sz="16000">
                <a:solidFill>
                  <a:schemeClr val="dk2"/>
                </a:solidFill>
              </a:defRPr>
            </a:lvl6pPr>
            <a:lvl7pPr lvl="6" algn="ctr">
              <a:lnSpc>
                <a:spcPct val="100000"/>
              </a:lnSpc>
              <a:spcBef>
                <a:spcPts val="0"/>
              </a:spcBef>
              <a:spcAft>
                <a:spcPts val="0"/>
              </a:spcAft>
              <a:buClr>
                <a:schemeClr val="dk2"/>
              </a:buClr>
              <a:buSzPts val="12000"/>
              <a:buNone/>
              <a:defRPr sz="16000">
                <a:solidFill>
                  <a:schemeClr val="dk2"/>
                </a:solidFill>
              </a:defRPr>
            </a:lvl7pPr>
            <a:lvl8pPr lvl="7" algn="ctr">
              <a:lnSpc>
                <a:spcPct val="100000"/>
              </a:lnSpc>
              <a:spcBef>
                <a:spcPts val="0"/>
              </a:spcBef>
              <a:spcAft>
                <a:spcPts val="0"/>
              </a:spcAft>
              <a:buClr>
                <a:schemeClr val="dk2"/>
              </a:buClr>
              <a:buSzPts val="12000"/>
              <a:buNone/>
              <a:defRPr sz="16000">
                <a:solidFill>
                  <a:schemeClr val="dk2"/>
                </a:solidFill>
              </a:defRPr>
            </a:lvl8pPr>
            <a:lvl9pPr lvl="8" algn="ctr">
              <a:lnSpc>
                <a:spcPct val="100000"/>
              </a:lnSpc>
              <a:spcBef>
                <a:spcPts val="0"/>
              </a:spcBef>
              <a:spcAft>
                <a:spcPts val="0"/>
              </a:spcAft>
              <a:buClr>
                <a:schemeClr val="dk2"/>
              </a:buClr>
              <a:buSzPts val="12000"/>
              <a:buNone/>
              <a:defRPr sz="16000">
                <a:solidFill>
                  <a:schemeClr val="dk2"/>
                </a:solidFill>
              </a:defRPr>
            </a:lvl9pPr>
          </a:lstStyle>
          <a:p>
            <a:r>
              <a:t>xx%</a:t>
            </a:r>
          </a:p>
        </p:txBody>
      </p:sp>
      <p:sp>
        <p:nvSpPr>
          <p:cNvPr id="61" name="Google Shape;61;p34"/>
          <p:cNvSpPr txBox="1">
            <a:spLocks noGrp="1"/>
          </p:cNvSpPr>
          <p:nvPr>
            <p:ph type="body" idx="1"/>
          </p:nvPr>
        </p:nvSpPr>
        <p:spPr>
          <a:xfrm>
            <a:off x="634000" y="4406167"/>
            <a:ext cx="10962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62" name="Google Shape;62;p34"/>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9993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7/16/25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629200" y="984967"/>
            <a:ext cx="10962800" cy="1023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23"/>
          <p:cNvSpPr txBox="1">
            <a:spLocks noGrp="1"/>
          </p:cNvSpPr>
          <p:nvPr>
            <p:ph type="body" idx="1"/>
          </p:nvPr>
        </p:nvSpPr>
        <p:spPr>
          <a:xfrm>
            <a:off x="629200" y="2558767"/>
            <a:ext cx="10962800" cy="36136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23"/>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lt2"/>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9623013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jpe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3.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jp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60601" y="3219264"/>
            <a:ext cx="5931401" cy="593140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45882"/>
              </a:srgbClr>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4" name="TextBox 4"/>
            <p:cNvSpPr txBox="1"/>
            <p:nvPr/>
          </p:nvSpPr>
          <p:spPr>
            <a:xfrm>
              <a:off x="76200" y="28575"/>
              <a:ext cx="660400" cy="708025"/>
            </a:xfrm>
            <a:prstGeom prst="rect">
              <a:avLst/>
            </a:prstGeom>
          </p:spPr>
          <p:txBody>
            <a:bodyPr lIns="33867" tIns="33867" rIns="33867" bIns="33867"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2147"/>
                </a:lnSpc>
              </a:pPr>
              <a:endParaRPr sz="800"/>
            </a:p>
          </p:txBody>
        </p:sp>
      </p:grpSp>
      <p:grpSp>
        <p:nvGrpSpPr>
          <p:cNvPr id="5" name="Group 5"/>
          <p:cNvGrpSpPr>
            <a:grpSpLocks noChangeAspect="1"/>
          </p:cNvGrpSpPr>
          <p:nvPr/>
        </p:nvGrpSpPr>
        <p:grpSpPr>
          <a:xfrm>
            <a:off x="8601986" y="1390457"/>
            <a:ext cx="3518449" cy="6961855"/>
            <a:chOff x="0" y="0"/>
            <a:chExt cx="2620010" cy="5184140"/>
          </a:xfrm>
        </p:grpSpPr>
        <p:sp>
          <p:nvSpPr>
            <p:cNvPr id="6" name="Freeform 6"/>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7" name="Freeform 7"/>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84999" r="-31703"/>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8" name="Freeform 8"/>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9" name="Freeform 9"/>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0" name="Freeform 10"/>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1" name="Freeform 11"/>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2" name="Freeform 12"/>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3" name="Freeform 13"/>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4" name="Freeform 14"/>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grpSp>
        <p:nvGrpSpPr>
          <p:cNvPr id="15" name="Group 15"/>
          <p:cNvGrpSpPr/>
          <p:nvPr/>
        </p:nvGrpSpPr>
        <p:grpSpPr>
          <a:xfrm>
            <a:off x="10023109" y="-798172"/>
            <a:ext cx="2023862" cy="20238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8DBFF">
                    <a:alpha val="43000"/>
                  </a:srgbClr>
                </a:gs>
                <a:gs pos="50000">
                  <a:srgbClr val="045FDB">
                    <a:alpha val="43000"/>
                  </a:srgbClr>
                </a:gs>
                <a:gs pos="100000">
                  <a:srgbClr val="045FDB">
                    <a:alpha val="43000"/>
                  </a:srgbClr>
                </a:gs>
              </a:gsLst>
              <a:lin ang="0"/>
            </a:gra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7" name="TextBox 17"/>
            <p:cNvSpPr txBox="1"/>
            <p:nvPr/>
          </p:nvSpPr>
          <p:spPr>
            <a:xfrm>
              <a:off x="76200" y="28575"/>
              <a:ext cx="660400" cy="708025"/>
            </a:xfrm>
            <a:prstGeom prst="rect">
              <a:avLst/>
            </a:prstGeom>
          </p:spPr>
          <p:txBody>
            <a:bodyPr lIns="33867" tIns="33867" rIns="33867" bIns="33867"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2147"/>
                </a:lnSpc>
              </a:pPr>
              <a:endParaRPr sz="800"/>
            </a:p>
          </p:txBody>
        </p:sp>
      </p:grpSp>
      <p:grpSp>
        <p:nvGrpSpPr>
          <p:cNvPr id="18" name="Group 18"/>
          <p:cNvGrpSpPr/>
          <p:nvPr/>
        </p:nvGrpSpPr>
        <p:grpSpPr>
          <a:xfrm>
            <a:off x="11094898" y="685801"/>
            <a:ext cx="822605" cy="82260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DE0E6">
                    <a:alpha val="100000"/>
                  </a:srgbClr>
                </a:gs>
                <a:gs pos="100000">
                  <a:srgbClr val="004AAD">
                    <a:alpha val="100000"/>
                  </a:srgbClr>
                </a:gs>
              </a:gsLst>
              <a:lin ang="0"/>
            </a:gra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0" name="TextBox 20"/>
            <p:cNvSpPr txBox="1"/>
            <p:nvPr/>
          </p:nvSpPr>
          <p:spPr>
            <a:xfrm>
              <a:off x="76200" y="28575"/>
              <a:ext cx="660400" cy="708025"/>
            </a:xfrm>
            <a:prstGeom prst="rect">
              <a:avLst/>
            </a:prstGeom>
          </p:spPr>
          <p:txBody>
            <a:bodyPr lIns="33867" tIns="33867" rIns="33867" bIns="33867"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2147"/>
                </a:lnSpc>
              </a:pPr>
              <a:endParaRPr sz="800"/>
            </a:p>
          </p:txBody>
        </p:sp>
      </p:grpSp>
      <p:sp>
        <p:nvSpPr>
          <p:cNvPr id="21" name="Freeform 21"/>
          <p:cNvSpPr/>
          <p:nvPr/>
        </p:nvSpPr>
        <p:spPr>
          <a:xfrm flipH="1">
            <a:off x="-3523478" y="-604918"/>
            <a:ext cx="7338786" cy="3715261"/>
          </a:xfrm>
          <a:custGeom>
            <a:avLst/>
            <a:gdLst/>
            <a:ahLst/>
            <a:cxnLst/>
            <a:rect l="l" t="t" r="r" b="b"/>
            <a:pathLst>
              <a:path w="11008179" h="5572891">
                <a:moveTo>
                  <a:pt x="11008180" y="0"/>
                </a:moveTo>
                <a:lnTo>
                  <a:pt x="0" y="0"/>
                </a:lnTo>
                <a:lnTo>
                  <a:pt x="0" y="5572891"/>
                </a:lnTo>
                <a:lnTo>
                  <a:pt x="11008180" y="5572891"/>
                </a:lnTo>
                <a:lnTo>
                  <a:pt x="1100818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3" name="Freeform 23"/>
          <p:cNvSpPr/>
          <p:nvPr/>
        </p:nvSpPr>
        <p:spPr>
          <a:xfrm>
            <a:off x="1" y="6043392"/>
            <a:ext cx="8750879" cy="528593"/>
          </a:xfrm>
          <a:custGeom>
            <a:avLst/>
            <a:gdLst/>
            <a:ahLst/>
            <a:cxnLst/>
            <a:rect l="l" t="t" r="r" b="b"/>
            <a:pathLst>
              <a:path w="12123446" h="697098">
                <a:moveTo>
                  <a:pt x="0" y="0"/>
                </a:moveTo>
                <a:lnTo>
                  <a:pt x="12123446" y="0"/>
                </a:lnTo>
                <a:lnTo>
                  <a:pt x="12123446" y="697098"/>
                </a:lnTo>
                <a:lnTo>
                  <a:pt x="0" y="6970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4" name="Freeform 24"/>
          <p:cNvSpPr/>
          <p:nvPr/>
        </p:nvSpPr>
        <p:spPr>
          <a:xfrm>
            <a:off x="71566" y="6240066"/>
            <a:ext cx="151717" cy="176929"/>
          </a:xfrm>
          <a:custGeom>
            <a:avLst/>
            <a:gdLst/>
            <a:ahLst/>
            <a:cxnLst/>
            <a:rect l="l" t="t" r="r" b="b"/>
            <a:pathLst>
              <a:path w="227575" h="265394">
                <a:moveTo>
                  <a:pt x="0" y="0"/>
                </a:moveTo>
                <a:lnTo>
                  <a:pt x="227575" y="0"/>
                </a:lnTo>
                <a:lnTo>
                  <a:pt x="227575" y="265394"/>
                </a:lnTo>
                <a:lnTo>
                  <a:pt x="0" y="2653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5" name="Freeform 25"/>
          <p:cNvSpPr/>
          <p:nvPr/>
        </p:nvSpPr>
        <p:spPr>
          <a:xfrm>
            <a:off x="1366656" y="6263811"/>
            <a:ext cx="159387" cy="151617"/>
          </a:xfrm>
          <a:custGeom>
            <a:avLst/>
            <a:gdLst/>
            <a:ahLst/>
            <a:cxnLst/>
            <a:rect l="l" t="t" r="r" b="b"/>
            <a:pathLst>
              <a:path w="239081" h="227425">
                <a:moveTo>
                  <a:pt x="0" y="0"/>
                </a:moveTo>
                <a:lnTo>
                  <a:pt x="239081" y="0"/>
                </a:lnTo>
                <a:lnTo>
                  <a:pt x="239081" y="227425"/>
                </a:lnTo>
                <a:lnTo>
                  <a:pt x="0" y="22742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6" name="Freeform 26"/>
          <p:cNvSpPr/>
          <p:nvPr/>
        </p:nvSpPr>
        <p:spPr>
          <a:xfrm>
            <a:off x="2932000" y="6257236"/>
            <a:ext cx="164764" cy="164764"/>
          </a:xfrm>
          <a:custGeom>
            <a:avLst/>
            <a:gdLst/>
            <a:ahLst/>
            <a:cxnLst/>
            <a:rect l="l" t="t" r="r" b="b"/>
            <a:pathLst>
              <a:path w="247146" h="247146">
                <a:moveTo>
                  <a:pt x="0" y="0"/>
                </a:moveTo>
                <a:lnTo>
                  <a:pt x="247147" y="0"/>
                </a:lnTo>
                <a:lnTo>
                  <a:pt x="247147" y="247146"/>
                </a:lnTo>
                <a:lnTo>
                  <a:pt x="0" y="24714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7" name="Freeform 27"/>
          <p:cNvSpPr/>
          <p:nvPr/>
        </p:nvSpPr>
        <p:spPr>
          <a:xfrm>
            <a:off x="5173879" y="6328531"/>
            <a:ext cx="132445" cy="132445"/>
          </a:xfrm>
          <a:custGeom>
            <a:avLst/>
            <a:gdLst/>
            <a:ahLst/>
            <a:cxnLst/>
            <a:rect l="l" t="t" r="r" b="b"/>
            <a:pathLst>
              <a:path w="198667" h="198667">
                <a:moveTo>
                  <a:pt x="0" y="0"/>
                </a:moveTo>
                <a:lnTo>
                  <a:pt x="198666" y="0"/>
                </a:lnTo>
                <a:lnTo>
                  <a:pt x="198666" y="198667"/>
                </a:lnTo>
                <a:lnTo>
                  <a:pt x="0" y="19866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nvGrpSpPr>
          <p:cNvPr id="28" name="Group 28"/>
          <p:cNvGrpSpPr/>
          <p:nvPr/>
        </p:nvGrpSpPr>
        <p:grpSpPr>
          <a:xfrm>
            <a:off x="5151995" y="6307688"/>
            <a:ext cx="163243" cy="151950"/>
            <a:chOff x="0" y="0"/>
            <a:chExt cx="292427" cy="272198"/>
          </a:xfrm>
        </p:grpSpPr>
        <p:sp>
          <p:nvSpPr>
            <p:cNvPr id="29" name="Freeform 29"/>
            <p:cNvSpPr/>
            <p:nvPr/>
          </p:nvSpPr>
          <p:spPr>
            <a:xfrm>
              <a:off x="0" y="0"/>
              <a:ext cx="292427" cy="272198"/>
            </a:xfrm>
            <a:custGeom>
              <a:avLst/>
              <a:gdLst/>
              <a:ahLst/>
              <a:cxnLst/>
              <a:rect l="l" t="t" r="r" b="b"/>
              <a:pathLst>
                <a:path w="292427" h="272198">
                  <a:moveTo>
                    <a:pt x="94851" y="0"/>
                  </a:moveTo>
                  <a:lnTo>
                    <a:pt x="197576" y="0"/>
                  </a:lnTo>
                  <a:cubicBezTo>
                    <a:pt x="249961" y="0"/>
                    <a:pt x="292427" y="42466"/>
                    <a:pt x="292427" y="94851"/>
                  </a:cubicBezTo>
                  <a:lnTo>
                    <a:pt x="292427" y="177346"/>
                  </a:lnTo>
                  <a:cubicBezTo>
                    <a:pt x="292427" y="229731"/>
                    <a:pt x="249961" y="272198"/>
                    <a:pt x="197576" y="272198"/>
                  </a:cubicBezTo>
                  <a:lnTo>
                    <a:pt x="94851" y="272198"/>
                  </a:lnTo>
                  <a:cubicBezTo>
                    <a:pt x="42466" y="272198"/>
                    <a:pt x="0" y="229731"/>
                    <a:pt x="0" y="177346"/>
                  </a:cubicBezTo>
                  <a:lnTo>
                    <a:pt x="0" y="94851"/>
                  </a:lnTo>
                  <a:cubicBezTo>
                    <a:pt x="0" y="42466"/>
                    <a:pt x="42466" y="0"/>
                    <a:pt x="94851" y="0"/>
                  </a:cubicBezTo>
                  <a:close/>
                </a:path>
              </a:pathLst>
            </a:custGeom>
            <a:solidFill>
              <a:srgbClr val="000000">
                <a:alpha val="0"/>
              </a:srgbClr>
            </a:solidFill>
            <a:ln w="9525" cap="sq">
              <a:solidFill>
                <a:srgbClr val="FFFFFF"/>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30" name="TextBox 30"/>
            <p:cNvSpPr txBox="1"/>
            <p:nvPr/>
          </p:nvSpPr>
          <p:spPr>
            <a:xfrm>
              <a:off x="0" y="-9525"/>
              <a:ext cx="292427" cy="281723"/>
            </a:xfrm>
            <a:prstGeom prst="rect">
              <a:avLst/>
            </a:prstGeom>
          </p:spPr>
          <p:txBody>
            <a:bodyPr lIns="33867" tIns="33867" rIns="33867" bIns="33867"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279"/>
                </a:lnSpc>
                <a:spcBef>
                  <a:spcPct val="0"/>
                </a:spcBef>
              </a:pPr>
              <a:endParaRPr sz="800"/>
            </a:p>
          </p:txBody>
        </p:sp>
      </p:grpSp>
      <p:sp>
        <p:nvSpPr>
          <p:cNvPr id="32" name="TextBox 32"/>
          <p:cNvSpPr txBox="1"/>
          <p:nvPr/>
        </p:nvSpPr>
        <p:spPr>
          <a:xfrm>
            <a:off x="1029223" y="3468442"/>
            <a:ext cx="6979943" cy="1231106"/>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4800"/>
              </a:lnSpc>
            </a:pPr>
            <a:r>
              <a:rPr lang="en-US" sz="4000" b="1" dirty="0">
                <a:solidFill>
                  <a:srgbClr val="002060"/>
                </a:solidFill>
                <a:ea typeface="+mj-lt"/>
                <a:cs typeface="+mj-lt"/>
              </a:rPr>
              <a:t>2</a:t>
            </a:r>
            <a:r>
              <a:rPr lang="en-US" sz="4000" b="1" baseline="30000" dirty="0">
                <a:solidFill>
                  <a:srgbClr val="002060"/>
                </a:solidFill>
                <a:ea typeface="+mj-lt"/>
                <a:cs typeface="+mj-lt"/>
              </a:rPr>
              <a:t>nd</a:t>
            </a:r>
            <a:r>
              <a:rPr lang="en-US" sz="4000" b="1" dirty="0">
                <a:solidFill>
                  <a:srgbClr val="002060"/>
                </a:solidFill>
                <a:ea typeface="+mj-lt"/>
                <a:cs typeface="+mj-lt"/>
              </a:rPr>
              <a:t> Data Science &amp; AI Summer School 2025</a:t>
            </a:r>
            <a:endParaRPr lang="en-US" sz="4000" b="1" dirty="0">
              <a:solidFill>
                <a:srgbClr val="2E2E2E"/>
              </a:solidFill>
              <a:latin typeface="Montserrat Bold"/>
              <a:ea typeface="Montserrat Bold"/>
              <a:cs typeface="Montserrat Bold"/>
            </a:endParaRPr>
          </a:p>
        </p:txBody>
      </p:sp>
      <p:sp>
        <p:nvSpPr>
          <p:cNvPr id="35" name="TextBox 35"/>
          <p:cNvSpPr txBox="1"/>
          <p:nvPr/>
        </p:nvSpPr>
        <p:spPr>
          <a:xfrm>
            <a:off x="354047" y="6276132"/>
            <a:ext cx="975087" cy="145296"/>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235"/>
              </a:lnSpc>
              <a:spcBef>
                <a:spcPct val="0"/>
              </a:spcBef>
            </a:pPr>
            <a:r>
              <a:rPr lang="en-US" sz="882">
                <a:solidFill>
                  <a:srgbClr val="000000"/>
                </a:solidFill>
                <a:latin typeface="Quicksand"/>
                <a:ea typeface="Quicksand"/>
                <a:cs typeface="Quicksand"/>
                <a:sym typeface="Quicksand"/>
              </a:rPr>
              <a:t>+1 (678) 975-5615</a:t>
            </a:r>
          </a:p>
        </p:txBody>
      </p:sp>
      <p:sp>
        <p:nvSpPr>
          <p:cNvPr id="36" name="TextBox 36"/>
          <p:cNvSpPr txBox="1"/>
          <p:nvPr/>
        </p:nvSpPr>
        <p:spPr>
          <a:xfrm>
            <a:off x="1557550" y="6276133"/>
            <a:ext cx="1336928" cy="14420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235"/>
              </a:lnSpc>
              <a:spcBef>
                <a:spcPct val="0"/>
              </a:spcBef>
            </a:pPr>
            <a:r>
              <a:rPr lang="en-US" sz="850">
                <a:solidFill>
                  <a:srgbClr val="000000"/>
                </a:solidFill>
                <a:latin typeface="Quicksand"/>
                <a:ea typeface="Quicksand"/>
                <a:cs typeface="Quicksand"/>
                <a:sym typeface="Quicksand"/>
              </a:rPr>
              <a:t>www.neliref.org</a:t>
            </a:r>
            <a:endParaRPr lang="en-US" sz="882">
              <a:solidFill>
                <a:srgbClr val="000000"/>
              </a:solidFill>
              <a:latin typeface="Quicksand"/>
              <a:ea typeface="Quicksand"/>
              <a:cs typeface="Quicksand"/>
              <a:sym typeface="Quicksand"/>
            </a:endParaRPr>
          </a:p>
        </p:txBody>
      </p:sp>
      <p:sp>
        <p:nvSpPr>
          <p:cNvPr id="37" name="TextBox 37"/>
          <p:cNvSpPr txBox="1"/>
          <p:nvPr/>
        </p:nvSpPr>
        <p:spPr>
          <a:xfrm>
            <a:off x="5314385" y="6328795"/>
            <a:ext cx="2352459" cy="14420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235"/>
              </a:lnSpc>
              <a:spcBef>
                <a:spcPct val="0"/>
              </a:spcBef>
            </a:pPr>
            <a:r>
              <a:rPr lang="en-US" sz="850" dirty="0">
                <a:solidFill>
                  <a:srgbClr val="000000"/>
                </a:solidFill>
                <a:latin typeface="Quicksand"/>
                <a:sym typeface="Quicksand"/>
              </a:rPr>
              <a:t>New Life Research Foundation (NELIREF) Ltd/</a:t>
            </a:r>
            <a:r>
              <a:rPr lang="en-US" sz="850" dirty="0" err="1">
                <a:solidFill>
                  <a:srgbClr val="000000"/>
                </a:solidFill>
                <a:latin typeface="Quicksand"/>
                <a:sym typeface="Quicksand"/>
              </a:rPr>
              <a:t>Gte</a:t>
            </a:r>
            <a:endParaRPr lang="en-US" dirty="0"/>
          </a:p>
        </p:txBody>
      </p:sp>
      <p:sp>
        <p:nvSpPr>
          <p:cNvPr id="38" name="TextBox 16">
            <a:extLst>
              <a:ext uri="{FF2B5EF4-FFF2-40B4-BE49-F238E27FC236}">
                <a16:creationId xmlns:a16="http://schemas.microsoft.com/office/drawing/2014/main" id="{F84371C9-8424-0493-1656-0D420AB0AF98}"/>
              </a:ext>
            </a:extLst>
          </p:cNvPr>
          <p:cNvSpPr txBox="1"/>
          <p:nvPr/>
        </p:nvSpPr>
        <p:spPr>
          <a:xfrm>
            <a:off x="3157590" y="6233434"/>
            <a:ext cx="1842329" cy="218265"/>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897"/>
              </a:lnSpc>
              <a:spcBef>
                <a:spcPct val="0"/>
              </a:spcBef>
            </a:pPr>
            <a:r>
              <a:rPr lang="en-US" sz="1050">
                <a:solidFill>
                  <a:srgbClr val="000000"/>
                </a:solidFill>
                <a:latin typeface="Quicksand"/>
                <a:ea typeface="Quicksand"/>
                <a:cs typeface="Quicksand"/>
                <a:sym typeface="Quicksand"/>
              </a:rPr>
              <a:t>contact@neliref.org</a:t>
            </a:r>
          </a:p>
        </p:txBody>
      </p:sp>
      <p:pic>
        <p:nvPicPr>
          <p:cNvPr id="34" name="Picture 33" descr="A logo of a bird&#10;&#10;AI-generated content may be incorrect.">
            <a:extLst>
              <a:ext uri="{FF2B5EF4-FFF2-40B4-BE49-F238E27FC236}">
                <a16:creationId xmlns:a16="http://schemas.microsoft.com/office/drawing/2014/main" id="{F9D6C35A-51A2-CB1B-7321-B1C09995CA64}"/>
              </a:ext>
            </a:extLst>
          </p:cNvPr>
          <p:cNvPicPr>
            <a:picLocks noChangeAspect="1"/>
          </p:cNvPicPr>
          <p:nvPr/>
        </p:nvPicPr>
        <p:blipFill>
          <a:blip r:embed="rId16"/>
          <a:stretch>
            <a:fillRect/>
          </a:stretch>
        </p:blipFill>
        <p:spPr>
          <a:xfrm>
            <a:off x="490788" y="121866"/>
            <a:ext cx="2800350" cy="2514600"/>
          </a:xfrm>
          <a:prstGeom prst="rect">
            <a:avLst/>
          </a:prstGeom>
        </p:spPr>
      </p:pic>
      <p:sp>
        <p:nvSpPr>
          <p:cNvPr id="31" name="TextBox 30">
            <a:extLst>
              <a:ext uri="{FF2B5EF4-FFF2-40B4-BE49-F238E27FC236}">
                <a16:creationId xmlns:a16="http://schemas.microsoft.com/office/drawing/2014/main" id="{FEF31A15-4A9E-2032-7258-722C6C52B666}"/>
              </a:ext>
            </a:extLst>
          </p:cNvPr>
          <p:cNvSpPr txBox="1"/>
          <p:nvPr/>
        </p:nvSpPr>
        <p:spPr>
          <a:xfrm>
            <a:off x="479883" y="4552044"/>
            <a:ext cx="7861608" cy="1477328"/>
          </a:xfrm>
          <a:prstGeom prst="rect">
            <a:avLst/>
          </a:prstGeom>
          <a:noFill/>
        </p:spPr>
        <p:txBody>
          <a:bodyPr wrap="square">
            <a:spAutoFit/>
          </a:bodyPr>
          <a:lstStyle/>
          <a:p>
            <a:r>
              <a:rPr lang="en-US" b="1" dirty="0">
                <a:solidFill>
                  <a:schemeClr val="tx1">
                    <a:lumMod val="95000"/>
                    <a:lumOff val="5000"/>
                  </a:schemeClr>
                </a:solidFill>
              </a:rPr>
              <a:t> </a:t>
            </a:r>
          </a:p>
          <a:p>
            <a:endParaRPr lang="en-US" b="1" dirty="0">
              <a:solidFill>
                <a:schemeClr val="tx1">
                  <a:lumMod val="95000"/>
                  <a:lumOff val="5000"/>
                </a:schemeClr>
              </a:solidFill>
              <a:cs typeface="Calibri Light"/>
            </a:endParaRPr>
          </a:p>
          <a:p>
            <a:endParaRPr lang="en-US" b="1" dirty="0">
              <a:solidFill>
                <a:schemeClr val="tx1">
                  <a:lumMod val="95000"/>
                  <a:lumOff val="5000"/>
                </a:schemeClr>
              </a:solidFill>
              <a:cs typeface="Calibri Light"/>
            </a:endParaRPr>
          </a:p>
          <a:p>
            <a:pPr algn="ctr"/>
            <a:endParaRPr lang="en-US" b="1" dirty="0">
              <a:solidFill>
                <a:schemeClr val="tx1">
                  <a:lumMod val="95000"/>
                  <a:lumOff val="5000"/>
                </a:schemeClr>
              </a:solidFill>
              <a:cs typeface="Calibri Light"/>
            </a:endParaRPr>
          </a:p>
          <a:p>
            <a:pPr algn="ctr"/>
            <a:r>
              <a:rPr lang="en-US" b="1" dirty="0">
                <a:solidFill>
                  <a:schemeClr val="tx1">
                    <a:lumMod val="95000"/>
                    <a:lumOff val="5000"/>
                  </a:schemeClr>
                </a:solidFill>
                <a:cs typeface="Calibri Light"/>
              </a:rPr>
              <a:t>June 28, 2025</a:t>
            </a:r>
          </a:p>
        </p:txBody>
      </p:sp>
    </p:spTree>
    <p:extLst>
      <p:ext uri="{BB962C8B-B14F-4D97-AF65-F5344CB8AC3E}">
        <p14:creationId xmlns:p14="http://schemas.microsoft.com/office/powerpoint/2010/main" val="1971554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Feature Engineering</a:t>
            </a:r>
          </a:p>
        </p:txBody>
      </p:sp>
      <p:graphicFrame>
        <p:nvGraphicFramePr>
          <p:cNvPr id="5" name="Content Placeholder 2">
            <a:extLst>
              <a:ext uri="{FF2B5EF4-FFF2-40B4-BE49-F238E27FC236}">
                <a16:creationId xmlns:a16="http://schemas.microsoft.com/office/drawing/2014/main" id="{3B5BD963-10B4-0CEE-5C3C-BD8378827423}"/>
              </a:ext>
            </a:extLst>
          </p:cNvPr>
          <p:cNvGraphicFramePr>
            <a:graphicFrameLocks noGrp="1"/>
          </p:cNvGraphicFramePr>
          <p:nvPr>
            <p:ph idx="1"/>
            <p:extLst>
              <p:ext uri="{D42A27DB-BD31-4B8C-83A1-F6EECF244321}">
                <p14:modId xmlns:p14="http://schemas.microsoft.com/office/powerpoint/2010/main" val="869351154"/>
              </p:ext>
            </p:extLst>
          </p:nvPr>
        </p:nvGraphicFramePr>
        <p:xfrm>
          <a:off x="1952089" y="2270590"/>
          <a:ext cx="8760431" cy="3002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Model Evaluation</a:t>
            </a:r>
          </a:p>
        </p:txBody>
      </p:sp>
      <p:graphicFrame>
        <p:nvGraphicFramePr>
          <p:cNvPr id="5" name="Content Placeholder 2">
            <a:extLst>
              <a:ext uri="{FF2B5EF4-FFF2-40B4-BE49-F238E27FC236}">
                <a16:creationId xmlns:a16="http://schemas.microsoft.com/office/drawing/2014/main" id="{92861680-6704-20AF-CDF7-E80700C9C2BC}"/>
              </a:ext>
            </a:extLst>
          </p:cNvPr>
          <p:cNvGraphicFramePr>
            <a:graphicFrameLocks noGrp="1"/>
          </p:cNvGraphicFramePr>
          <p:nvPr>
            <p:ph idx="1"/>
            <p:extLst>
              <p:ext uri="{D42A27DB-BD31-4B8C-83A1-F6EECF244321}">
                <p14:modId xmlns:p14="http://schemas.microsoft.com/office/powerpoint/2010/main" val="1848300706"/>
              </p:ext>
            </p:extLst>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pic>
        <p:nvPicPr>
          <p:cNvPr id="194" name="Google Shape;194;p20"/>
          <p:cNvPicPr preferRelativeResize="0"/>
          <p:nvPr/>
        </p:nvPicPr>
        <p:blipFill rotWithShape="1">
          <a:blip r:embed="rId3">
            <a:alphaModFix/>
          </a:blip>
          <a:srcRect/>
          <a:stretch/>
        </p:blipFill>
        <p:spPr>
          <a:xfrm>
            <a:off x="0" y="0"/>
            <a:ext cx="12113235"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7188"/>
            <a:ext cx="10515600" cy="1133499"/>
          </a:xfrm>
        </p:spPr>
        <p:txBody>
          <a:bodyPr>
            <a:normAutofit/>
          </a:bodyPr>
          <a:lstStyle/>
          <a:p>
            <a:r>
              <a:rPr lang="en-US" sz="5200" b="1" dirty="0"/>
              <a:t>Why Deep Learning?</a:t>
            </a:r>
          </a:p>
        </p:txBody>
      </p:sp>
      <p:graphicFrame>
        <p:nvGraphicFramePr>
          <p:cNvPr id="5" name="Content Placeholder 2">
            <a:extLst>
              <a:ext uri="{FF2B5EF4-FFF2-40B4-BE49-F238E27FC236}">
                <a16:creationId xmlns:a16="http://schemas.microsoft.com/office/drawing/2014/main" id="{6ABF9D1C-29D5-19F8-2850-FF53A486F448}"/>
              </a:ext>
            </a:extLst>
          </p:cNvPr>
          <p:cNvGraphicFramePr>
            <a:graphicFrameLocks noGrp="1"/>
          </p:cNvGraphicFramePr>
          <p:nvPr>
            <p:ph idx="1"/>
            <p:extLst>
              <p:ext uri="{D42A27DB-BD31-4B8C-83A1-F6EECF244321}">
                <p14:modId xmlns:p14="http://schemas.microsoft.com/office/powerpoint/2010/main" val="307472464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chor="b">
            <a:noAutofit/>
          </a:bodyPr>
          <a:lstStyle/>
          <a:p>
            <a:r>
              <a:rPr lang="en-US" b="1" dirty="0"/>
              <a:t>Neural Networks Basics</a:t>
            </a:r>
          </a:p>
        </p:txBody>
      </p:sp>
      <p:sp>
        <p:nvSpPr>
          <p:cNvPr id="3" name="Content Placeholder 2"/>
          <p:cNvSpPr>
            <a:spLocks noGrp="1"/>
          </p:cNvSpPr>
          <p:nvPr>
            <p:ph idx="1"/>
          </p:nvPr>
        </p:nvSpPr>
        <p:spPr>
          <a:xfrm>
            <a:off x="1174679" y="1785133"/>
            <a:ext cx="6171344" cy="3660169"/>
          </a:xfrm>
        </p:spPr>
        <p:txBody>
          <a:bodyPr anchor="t">
            <a:normAutofit/>
          </a:bodyPr>
          <a:lstStyle/>
          <a:p>
            <a:r>
              <a:rPr lang="en-US" dirty="0"/>
              <a:t>Neural network components:</a:t>
            </a:r>
          </a:p>
          <a:p>
            <a:r>
              <a:rPr lang="en-US" dirty="0"/>
              <a:t>Input layer</a:t>
            </a:r>
          </a:p>
          <a:p>
            <a:r>
              <a:rPr lang="en-US" dirty="0"/>
              <a:t>Hidden layers</a:t>
            </a:r>
          </a:p>
          <a:p>
            <a:r>
              <a:rPr lang="en-US" dirty="0"/>
              <a:t>Output layer</a:t>
            </a:r>
          </a:p>
          <a:p>
            <a:pPr marL="0" indent="0">
              <a:buNone/>
            </a:pPr>
            <a:r>
              <a:rPr lang="en-US" dirty="0"/>
              <a:t>Activation functions: ReLU, </a:t>
            </a:r>
          </a:p>
          <a:p>
            <a:pPr marL="0" indent="0">
              <a:buNone/>
            </a:pPr>
            <a:r>
              <a:rPr lang="en-US" dirty="0"/>
              <a:t>Sigmoid</a:t>
            </a:r>
          </a:p>
        </p:txBody>
      </p:sp>
      <p:pic>
        <p:nvPicPr>
          <p:cNvPr id="11" name="Picture 10" descr="A diagram of a network&#10;&#10;AI-generated content may be incorrect.">
            <a:extLst>
              <a:ext uri="{FF2B5EF4-FFF2-40B4-BE49-F238E27FC236}">
                <a16:creationId xmlns:a16="http://schemas.microsoft.com/office/drawing/2014/main" id="{1A598F2F-DB8E-74F2-B27C-6E4404AA7180}"/>
              </a:ext>
            </a:extLst>
          </p:cNvPr>
          <p:cNvPicPr>
            <a:picLocks noChangeAspect="1"/>
          </p:cNvPicPr>
          <p:nvPr/>
        </p:nvPicPr>
        <p:blipFill>
          <a:blip r:embed="rId3"/>
          <a:stretch>
            <a:fillRect/>
          </a:stretch>
        </p:blipFill>
        <p:spPr>
          <a:xfrm>
            <a:off x="6096000" y="2265237"/>
            <a:ext cx="5399926" cy="26999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DL in Python</a:t>
            </a:r>
            <a:endParaRPr lang="en-US" b="1" dirty="0"/>
          </a:p>
        </p:txBody>
      </p:sp>
      <p:graphicFrame>
        <p:nvGraphicFramePr>
          <p:cNvPr id="17" name="Content Placeholder 2">
            <a:extLst>
              <a:ext uri="{FF2B5EF4-FFF2-40B4-BE49-F238E27FC236}">
                <a16:creationId xmlns:a16="http://schemas.microsoft.com/office/drawing/2014/main" id="{E324484F-0F47-1BCD-C25E-5B6E64DE2A69}"/>
              </a:ext>
            </a:extLst>
          </p:cNvPr>
          <p:cNvGraphicFramePr>
            <a:graphicFrameLocks noGrp="1"/>
          </p:cNvGraphicFramePr>
          <p:nvPr>
            <p:ph idx="1"/>
            <p:extLst>
              <p:ext uri="{D42A27DB-BD31-4B8C-83A1-F6EECF244321}">
                <p14:modId xmlns:p14="http://schemas.microsoft.com/office/powerpoint/2010/main" val="4281415186"/>
              </p:ext>
            </p:extLst>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479394" y="734040"/>
            <a:ext cx="3939688" cy="5583126"/>
          </a:xfrm>
        </p:spPr>
        <p:txBody>
          <a:bodyPr>
            <a:normAutofit/>
          </a:bodyPr>
          <a:lstStyle/>
          <a:p>
            <a:pPr algn="r"/>
            <a:r>
              <a:rPr lang="en-US" sz="4000" b="1" dirty="0"/>
              <a:t>Overfitting in DL</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107D00C-7D73-C331-3BF8-857EB80945BC}"/>
              </a:ext>
            </a:extLst>
          </p:cNvPr>
          <p:cNvGraphicFramePr>
            <a:graphicFrameLocks noGrp="1"/>
          </p:cNvGraphicFramePr>
          <p:nvPr>
            <p:ph idx="1"/>
            <p:extLst>
              <p:ext uri="{D42A27DB-BD31-4B8C-83A1-F6EECF244321}">
                <p14:modId xmlns:p14="http://schemas.microsoft.com/office/powerpoint/2010/main" val="2815286393"/>
              </p:ext>
            </p:extLst>
          </p:nvPr>
        </p:nvGraphicFramePr>
        <p:xfrm>
          <a:off x="5108535" y="752301"/>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Model Explainability &amp; Ethics</a:t>
            </a:r>
            <a:endParaRPr lang="en-US" b="1" dirty="0"/>
          </a:p>
        </p:txBody>
      </p:sp>
      <p:graphicFrame>
        <p:nvGraphicFramePr>
          <p:cNvPr id="7" name="Content Placeholder 2">
            <a:extLst>
              <a:ext uri="{FF2B5EF4-FFF2-40B4-BE49-F238E27FC236}">
                <a16:creationId xmlns:a16="http://schemas.microsoft.com/office/drawing/2014/main" id="{B9FC0C1D-0A42-2614-B90B-A58F0AA53679}"/>
              </a:ext>
            </a:extLst>
          </p:cNvPr>
          <p:cNvGraphicFramePr>
            <a:graphicFrameLocks noGrp="1"/>
          </p:cNvGraphicFramePr>
          <p:nvPr>
            <p:ph idx="1"/>
            <p:extLst>
              <p:ext uri="{D42A27DB-BD31-4B8C-83A1-F6EECF244321}">
                <p14:modId xmlns:p14="http://schemas.microsoft.com/office/powerpoint/2010/main" val="996574015"/>
              </p:ext>
            </p:extLst>
          </p:nvPr>
        </p:nvGraphicFramePr>
        <p:xfrm>
          <a:off x="1945240" y="1417638"/>
          <a:ext cx="8637142"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US" sz="5200" b="1"/>
              <a:t>Case Study: Diabetes Prediction</a:t>
            </a:r>
          </a:p>
        </p:txBody>
      </p:sp>
      <p:graphicFrame>
        <p:nvGraphicFramePr>
          <p:cNvPr id="21" name="Content Placeholder 2">
            <a:extLst>
              <a:ext uri="{FF2B5EF4-FFF2-40B4-BE49-F238E27FC236}">
                <a16:creationId xmlns:a16="http://schemas.microsoft.com/office/drawing/2014/main" id="{747DB0F4-ACA0-27E3-4E12-95444AE99D0E}"/>
              </a:ext>
            </a:extLst>
          </p:cNvPr>
          <p:cNvGraphicFramePr>
            <a:graphicFrameLocks noGrp="1"/>
          </p:cNvGraphicFramePr>
          <p:nvPr>
            <p:ph idx="1"/>
            <p:extLst>
              <p:ext uri="{D42A27DB-BD31-4B8C-83A1-F6EECF244321}">
                <p14:modId xmlns:p14="http://schemas.microsoft.com/office/powerpoint/2010/main" val="2497967540"/>
              </p:ext>
            </p:extLst>
          </p:nvPr>
        </p:nvGraphicFramePr>
        <p:xfrm>
          <a:off x="1916986" y="1546849"/>
          <a:ext cx="8737315" cy="4337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Python Tools Recap</a:t>
            </a:r>
          </a:p>
        </p:txBody>
      </p:sp>
      <p:graphicFrame>
        <p:nvGraphicFramePr>
          <p:cNvPr id="5" name="Content Placeholder 2">
            <a:extLst>
              <a:ext uri="{FF2B5EF4-FFF2-40B4-BE49-F238E27FC236}">
                <a16:creationId xmlns:a16="http://schemas.microsoft.com/office/drawing/2014/main" id="{A76D08ED-3335-F5A7-D6BA-9B91DA8E2B4E}"/>
              </a:ext>
            </a:extLst>
          </p:cNvPr>
          <p:cNvGraphicFramePr>
            <a:graphicFrameLocks noGrp="1"/>
          </p:cNvGraphicFramePr>
          <p:nvPr>
            <p:ph idx="1"/>
            <p:extLst>
              <p:ext uri="{D42A27DB-BD31-4B8C-83A1-F6EECF244321}">
                <p14:modId xmlns:p14="http://schemas.microsoft.com/office/powerpoint/2010/main" val="2933350906"/>
              </p:ext>
            </p:extLst>
          </p:nvPr>
        </p:nvGraphicFramePr>
        <p:xfrm>
          <a:off x="1750031" y="1607908"/>
          <a:ext cx="8691938"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913589"/>
            <a:ext cx="8229600" cy="1143000"/>
          </a:xfrm>
        </p:spPr>
        <p:txBody>
          <a:bodyPr>
            <a:normAutofit fontScale="90000"/>
          </a:bodyPr>
          <a:lstStyle/>
          <a:p>
            <a:r>
              <a:rPr b="1" dirty="0"/>
              <a:t>Supervised Machine Learning &amp; Deep Learning with Python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1D2C85F1-A25E-ACF0-F435-AF8D6EFBD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35585" y="871147"/>
            <a:ext cx="0" cy="5114714"/>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69073" y="348865"/>
            <a:ext cx="10044023" cy="877729"/>
          </a:xfrm>
        </p:spPr>
        <p:txBody>
          <a:bodyPr anchor="ctr">
            <a:normAutofit/>
          </a:bodyPr>
          <a:lstStyle/>
          <a:p>
            <a:r>
              <a:rPr lang="en-US" sz="4000" b="1" dirty="0"/>
              <a:t>Resources</a:t>
            </a:r>
          </a:p>
        </p:txBody>
      </p:sp>
      <p:graphicFrame>
        <p:nvGraphicFramePr>
          <p:cNvPr id="5" name="Content Placeholder 2">
            <a:extLst>
              <a:ext uri="{FF2B5EF4-FFF2-40B4-BE49-F238E27FC236}">
                <a16:creationId xmlns:a16="http://schemas.microsoft.com/office/drawing/2014/main" id="{0EB96EC0-AB02-6420-7926-0EEC797275CB}"/>
              </a:ext>
            </a:extLst>
          </p:cNvPr>
          <p:cNvGraphicFramePr>
            <a:graphicFrameLocks noGrp="1"/>
          </p:cNvGraphicFramePr>
          <p:nvPr>
            <p:ph idx="1"/>
            <p:extLst>
              <p:ext uri="{D42A27DB-BD31-4B8C-83A1-F6EECF244321}">
                <p14:modId xmlns:p14="http://schemas.microsoft.com/office/powerpoint/2010/main" val="3538924694"/>
              </p:ext>
            </p:extLst>
          </p:nvPr>
        </p:nvGraphicFramePr>
        <p:xfrm>
          <a:off x="1808252" y="1434484"/>
          <a:ext cx="9082355" cy="3743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479394" y="536544"/>
            <a:ext cx="3939688" cy="5583126"/>
          </a:xfrm>
        </p:spPr>
        <p:txBody>
          <a:bodyPr>
            <a:normAutofit/>
          </a:bodyPr>
          <a:lstStyle/>
          <a:p>
            <a:pPr algn="r"/>
            <a:r>
              <a:rPr lang="en-US" sz="7400" b="1" dirty="0"/>
              <a:t>Final Thoughts</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F670FD0-5F48-FD1B-4D89-470514BD7E1A}"/>
              </a:ext>
            </a:extLst>
          </p:cNvPr>
          <p:cNvGraphicFramePr>
            <a:graphicFrameLocks noGrp="1"/>
          </p:cNvGraphicFramePr>
          <p:nvPr>
            <p:ph idx="1"/>
            <p:extLst>
              <p:ext uri="{D42A27DB-BD31-4B8C-83A1-F6EECF244321}">
                <p14:modId xmlns:p14="http://schemas.microsoft.com/office/powerpoint/2010/main" val="2225294243"/>
              </p:ext>
            </p:extLst>
          </p:nvPr>
        </p:nvGraphicFramePr>
        <p:xfrm>
          <a:off x="5037025" y="536544"/>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Q&amp;A</a:t>
            </a:r>
          </a:p>
        </p:txBody>
      </p:sp>
      <p:graphicFrame>
        <p:nvGraphicFramePr>
          <p:cNvPr id="5" name="Content Placeholder 2">
            <a:extLst>
              <a:ext uri="{FF2B5EF4-FFF2-40B4-BE49-F238E27FC236}">
                <a16:creationId xmlns:a16="http://schemas.microsoft.com/office/drawing/2014/main" id="{72B67A7D-2A01-1094-FC93-AD746B118B63}"/>
              </a:ext>
            </a:extLst>
          </p:cNvPr>
          <p:cNvGraphicFramePr>
            <a:graphicFrameLocks noGrp="1"/>
          </p:cNvGraphicFramePr>
          <p:nvPr>
            <p:ph idx="1"/>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697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p:nvPr/>
        </p:nvSpPr>
        <p:spPr>
          <a:xfrm>
            <a:off x="0" y="0"/>
            <a:ext cx="12214800" cy="2192000"/>
          </a:xfrm>
          <a:prstGeom prst="rect">
            <a:avLst/>
          </a:prstGeom>
          <a:solidFill>
            <a:schemeClr val="dk1"/>
          </a:solidFill>
          <a:ln>
            <a:noFill/>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79" name="Google Shape;79;p3"/>
          <p:cNvSpPr txBox="1">
            <a:spLocks noGrp="1"/>
          </p:cNvSpPr>
          <p:nvPr>
            <p:ph type="title" idx="4294967295"/>
          </p:nvPr>
        </p:nvSpPr>
        <p:spPr>
          <a:xfrm>
            <a:off x="415600" y="293467"/>
            <a:ext cx="11360800" cy="771600"/>
          </a:xfrm>
          <a:prstGeom prst="rect">
            <a:avLst/>
          </a:prstGeom>
          <a:noFill/>
          <a:ln>
            <a:noFill/>
          </a:ln>
        </p:spPr>
        <p:txBody>
          <a:bodyPr spcFirstLastPara="1" wrap="square" lIns="121900" tIns="121900" rIns="121900" bIns="121900" anchor="t" anchorCtr="0">
            <a:noAutofit/>
          </a:bodyPr>
          <a:lstStyle/>
          <a:p>
            <a:pPr algn="ctr">
              <a:spcAft>
                <a:spcPts val="533"/>
              </a:spcAft>
            </a:pPr>
            <a:r>
              <a:rPr lang="en" dirty="0"/>
              <a:t>INSTRUCTORS &amp; TEACHING ASSISTANTS (T</a:t>
            </a:r>
            <a:r>
              <a:rPr lang="en-US" dirty="0"/>
              <a:t>As)</a:t>
            </a:r>
            <a:endParaRPr sz="2133" i="1" dirty="0"/>
          </a:p>
        </p:txBody>
      </p:sp>
      <p:pic>
        <p:nvPicPr>
          <p:cNvPr id="80" name="Google Shape;80;p3"/>
          <p:cNvPicPr preferRelativeResize="0"/>
          <p:nvPr/>
        </p:nvPicPr>
        <p:blipFill>
          <a:blip r:embed="rId3"/>
          <a:srcRect t="2171" b="2171"/>
          <a:stretch/>
        </p:blipFill>
        <p:spPr>
          <a:xfrm>
            <a:off x="1805897" y="1389267"/>
            <a:ext cx="2192400" cy="2192400"/>
          </a:xfrm>
          <a:prstGeom prst="ellipse">
            <a:avLst/>
          </a:prstGeom>
          <a:noFill/>
          <a:ln>
            <a:noFill/>
          </a:ln>
        </p:spPr>
      </p:pic>
      <p:pic>
        <p:nvPicPr>
          <p:cNvPr id="82" name="Google Shape;82;p3"/>
          <p:cNvPicPr preferRelativeResize="0"/>
          <p:nvPr/>
        </p:nvPicPr>
        <p:blipFill rotWithShape="1">
          <a:blip r:embed="rId4">
            <a:alphaModFix/>
          </a:blip>
          <a:srcRect t="3904" b="18309"/>
          <a:stretch/>
        </p:blipFill>
        <p:spPr>
          <a:xfrm>
            <a:off x="8113789" y="1358534"/>
            <a:ext cx="2192400" cy="2192400"/>
          </a:xfrm>
          <a:prstGeom prst="ellipse">
            <a:avLst/>
          </a:prstGeom>
          <a:noFill/>
          <a:ln>
            <a:noFill/>
          </a:ln>
        </p:spPr>
      </p:pic>
      <p:sp>
        <p:nvSpPr>
          <p:cNvPr id="83" name="Google Shape;83;p3"/>
          <p:cNvSpPr txBox="1">
            <a:spLocks noGrp="1"/>
          </p:cNvSpPr>
          <p:nvPr>
            <p:ph type="title" idx="4294967295"/>
          </p:nvPr>
        </p:nvSpPr>
        <p:spPr>
          <a:xfrm>
            <a:off x="1553897" y="3386817"/>
            <a:ext cx="2696400" cy="771600"/>
          </a:xfrm>
          <a:prstGeom prst="rect">
            <a:avLst/>
          </a:prstGeom>
          <a:noFill/>
          <a:ln>
            <a:noFill/>
          </a:ln>
        </p:spPr>
        <p:txBody>
          <a:bodyPr spcFirstLastPara="1" wrap="square" lIns="121900" tIns="121900" rIns="121900" bIns="121900" anchor="b" anchorCtr="0">
            <a:noAutofit/>
          </a:bodyPr>
          <a:lstStyle/>
          <a:p>
            <a:pPr algn="ctr"/>
            <a:r>
              <a:rPr lang="en" sz="2400" dirty="0">
                <a:solidFill>
                  <a:schemeClr val="dk1"/>
                </a:solidFill>
              </a:rPr>
              <a:t>Roland Abi</a:t>
            </a:r>
            <a:endParaRPr sz="2400" dirty="0">
              <a:solidFill>
                <a:schemeClr val="dk1"/>
              </a:solidFill>
            </a:endParaRPr>
          </a:p>
        </p:txBody>
      </p:sp>
      <p:sp>
        <p:nvSpPr>
          <p:cNvPr id="84" name="Google Shape;84;p3"/>
          <p:cNvSpPr txBox="1">
            <a:spLocks noGrp="1"/>
          </p:cNvSpPr>
          <p:nvPr>
            <p:ph type="body" idx="4294967295"/>
          </p:nvPr>
        </p:nvSpPr>
        <p:spPr>
          <a:xfrm>
            <a:off x="1364694" y="3930333"/>
            <a:ext cx="3007200" cy="1538400"/>
          </a:xfrm>
          <a:prstGeom prst="rect">
            <a:avLst/>
          </a:prstGeom>
          <a:noFill/>
          <a:ln>
            <a:noFill/>
          </a:ln>
        </p:spPr>
        <p:txBody>
          <a:bodyPr spcFirstLastPara="1" wrap="square" lIns="121900" tIns="121900" rIns="121900" bIns="121900" anchor="t" anchorCtr="0">
            <a:noAutofit/>
          </a:bodyPr>
          <a:lstStyle/>
          <a:p>
            <a:pPr marL="0" indent="0" algn="ctr">
              <a:lnSpc>
                <a:spcPct val="100000"/>
              </a:lnSpc>
              <a:buNone/>
            </a:pPr>
            <a:r>
              <a:rPr lang="en" sz="1600" dirty="0">
                <a:solidFill>
                  <a:schemeClr val="dk2"/>
                </a:solidFill>
              </a:rPr>
              <a:t> (Washington DC)</a:t>
            </a:r>
          </a:p>
          <a:p>
            <a:pPr marL="0" indent="0" algn="ctr">
              <a:lnSpc>
                <a:spcPct val="100000"/>
              </a:lnSpc>
              <a:buNone/>
            </a:pPr>
            <a:r>
              <a:rPr lang="en" sz="1600" dirty="0">
                <a:solidFill>
                  <a:schemeClr val="dk2"/>
                </a:solidFill>
              </a:rPr>
              <a:t>LinkedIn: </a:t>
            </a:r>
            <a:r>
              <a:rPr lang="en-US" sz="1600" dirty="0">
                <a:solidFill>
                  <a:schemeClr val="dk2"/>
                </a:solidFill>
              </a:rPr>
              <a:t>https://www.linkedin.com/in/roland-abi/</a:t>
            </a:r>
            <a:endParaRPr sz="1600" dirty="0">
              <a:solidFill>
                <a:schemeClr val="dk2"/>
              </a:solidFill>
            </a:endParaRPr>
          </a:p>
          <a:p>
            <a:pPr marL="0" indent="0" algn="ctr">
              <a:spcAft>
                <a:spcPts val="2133"/>
              </a:spcAft>
              <a:buNone/>
            </a:pPr>
            <a:endParaRPr sz="1600" dirty="0">
              <a:solidFill>
                <a:schemeClr val="dk2"/>
              </a:solidFill>
            </a:endParaRPr>
          </a:p>
        </p:txBody>
      </p:sp>
      <p:sp>
        <p:nvSpPr>
          <p:cNvPr id="86" name="Google Shape;86;p3"/>
          <p:cNvSpPr txBox="1">
            <a:spLocks noGrp="1"/>
          </p:cNvSpPr>
          <p:nvPr>
            <p:ph type="title" idx="4294967295"/>
          </p:nvPr>
        </p:nvSpPr>
        <p:spPr>
          <a:xfrm>
            <a:off x="7836373" y="3697466"/>
            <a:ext cx="2638383" cy="771600"/>
          </a:xfrm>
          <a:prstGeom prst="rect">
            <a:avLst/>
          </a:prstGeom>
          <a:noFill/>
          <a:ln>
            <a:noFill/>
          </a:ln>
        </p:spPr>
        <p:txBody>
          <a:bodyPr spcFirstLastPara="1" wrap="square" lIns="121900" tIns="121900" rIns="121900" bIns="121900" anchor="b" anchorCtr="0">
            <a:noAutofit/>
          </a:bodyPr>
          <a:lstStyle/>
          <a:p>
            <a:pPr algn="ctr"/>
            <a:r>
              <a:rPr lang="en" sz="2400" dirty="0">
                <a:solidFill>
                  <a:schemeClr val="dk1"/>
                </a:solidFill>
              </a:rPr>
              <a:t>Gabriel Terkuma Saaondo</a:t>
            </a:r>
            <a:endParaRPr sz="2400" dirty="0">
              <a:solidFill>
                <a:schemeClr val="dk1"/>
              </a:solidFill>
            </a:endParaRPr>
          </a:p>
        </p:txBody>
      </p:sp>
      <p:sp>
        <p:nvSpPr>
          <p:cNvPr id="88" name="Google Shape;88;p3"/>
          <p:cNvSpPr txBox="1">
            <a:spLocks noGrp="1"/>
          </p:cNvSpPr>
          <p:nvPr>
            <p:ph type="body" idx="4294967295"/>
          </p:nvPr>
        </p:nvSpPr>
        <p:spPr>
          <a:xfrm>
            <a:off x="7820107" y="4237625"/>
            <a:ext cx="2696400" cy="1538400"/>
          </a:xfrm>
          <a:prstGeom prst="rect">
            <a:avLst/>
          </a:prstGeom>
          <a:noFill/>
          <a:ln>
            <a:noFill/>
          </a:ln>
        </p:spPr>
        <p:txBody>
          <a:bodyPr spcFirstLastPara="1" wrap="square" lIns="121900" tIns="121900" rIns="121900" bIns="121900" anchor="t" anchorCtr="0">
            <a:noAutofit/>
          </a:bodyPr>
          <a:lstStyle/>
          <a:p>
            <a:pPr marL="0" indent="0" algn="ctr">
              <a:lnSpc>
                <a:spcPct val="100000"/>
              </a:lnSpc>
              <a:buNone/>
            </a:pPr>
            <a:r>
              <a:rPr lang="en" sz="1600" dirty="0">
                <a:solidFill>
                  <a:schemeClr val="dk2"/>
                </a:solidFill>
              </a:rPr>
              <a:t>BSc Botany</a:t>
            </a:r>
            <a:endParaRPr sz="1600" dirty="0">
              <a:solidFill>
                <a:schemeClr val="dk2"/>
              </a:solidFill>
            </a:endParaRPr>
          </a:p>
          <a:p>
            <a:pPr marL="0" indent="0" algn="ctr">
              <a:lnSpc>
                <a:spcPct val="100000"/>
              </a:lnSpc>
              <a:buNone/>
            </a:pPr>
            <a:r>
              <a:rPr lang="en" sz="1600" dirty="0">
                <a:solidFill>
                  <a:schemeClr val="dk2"/>
                </a:solidFill>
              </a:rPr>
              <a:t>University of Agriculture Makurdi</a:t>
            </a:r>
            <a:endParaRPr sz="1600" dirty="0">
              <a:solidFill>
                <a:schemeClr val="dk2"/>
              </a:solidFill>
            </a:endParaRPr>
          </a:p>
        </p:txBody>
      </p:sp>
      <p:sp>
        <p:nvSpPr>
          <p:cNvPr id="89" name="Google Shape;89;p3"/>
          <p:cNvSpPr txBox="1">
            <a:spLocks noGrp="1"/>
          </p:cNvSpPr>
          <p:nvPr>
            <p:ph type="title" idx="4294967295"/>
          </p:nvPr>
        </p:nvSpPr>
        <p:spPr>
          <a:xfrm>
            <a:off x="4816942" y="3697466"/>
            <a:ext cx="2696400" cy="771600"/>
          </a:xfrm>
          <a:prstGeom prst="rect">
            <a:avLst/>
          </a:prstGeom>
          <a:noFill/>
          <a:ln>
            <a:noFill/>
          </a:ln>
        </p:spPr>
        <p:txBody>
          <a:bodyPr spcFirstLastPara="1" wrap="square" lIns="121900" tIns="121900" rIns="121900" bIns="121900" anchor="b" anchorCtr="0">
            <a:noAutofit/>
          </a:bodyPr>
          <a:lstStyle/>
          <a:p>
            <a:pPr algn="ctr"/>
            <a:r>
              <a:rPr lang="en" sz="2400" dirty="0" err="1">
                <a:solidFill>
                  <a:schemeClr val="dk1"/>
                </a:solidFill>
              </a:rPr>
              <a:t>Mfeuter</a:t>
            </a:r>
            <a:r>
              <a:rPr lang="en" sz="2400" dirty="0">
                <a:solidFill>
                  <a:schemeClr val="dk1"/>
                </a:solidFill>
              </a:rPr>
              <a:t> Joseph </a:t>
            </a:r>
            <a:r>
              <a:rPr lang="en" sz="2400" dirty="0" err="1">
                <a:solidFill>
                  <a:schemeClr val="dk1"/>
                </a:solidFill>
              </a:rPr>
              <a:t>Tachia</a:t>
            </a:r>
            <a:endParaRPr sz="2400" dirty="0">
              <a:solidFill>
                <a:schemeClr val="dk1"/>
              </a:solidFill>
            </a:endParaRPr>
          </a:p>
        </p:txBody>
      </p:sp>
      <p:sp>
        <p:nvSpPr>
          <p:cNvPr id="90" name="Google Shape;90;p3"/>
          <p:cNvSpPr txBox="1">
            <a:spLocks noGrp="1"/>
          </p:cNvSpPr>
          <p:nvPr>
            <p:ph type="body" idx="4294967295"/>
          </p:nvPr>
        </p:nvSpPr>
        <p:spPr>
          <a:xfrm>
            <a:off x="4816942" y="4392288"/>
            <a:ext cx="2696400" cy="1748867"/>
          </a:xfrm>
          <a:prstGeom prst="rect">
            <a:avLst/>
          </a:prstGeom>
          <a:noFill/>
          <a:ln>
            <a:noFill/>
          </a:ln>
        </p:spPr>
        <p:txBody>
          <a:bodyPr spcFirstLastPara="1" wrap="square" lIns="121900" tIns="121900" rIns="121900" bIns="121900" anchor="t" anchorCtr="0">
            <a:noAutofit/>
          </a:bodyPr>
          <a:lstStyle/>
          <a:p>
            <a:pPr marL="0" indent="0" algn="ctr">
              <a:spcAft>
                <a:spcPts val="2133"/>
              </a:spcAft>
              <a:buNone/>
            </a:pPr>
            <a:r>
              <a:rPr lang="en" sz="1600" dirty="0">
                <a:solidFill>
                  <a:schemeClr val="dk2"/>
                </a:solidFill>
              </a:rPr>
              <a:t>M.Sc Plasma Physics Moscow Institute of Physics and Technology;</a:t>
            </a:r>
          </a:p>
          <a:p>
            <a:pPr marL="0" indent="0" algn="ctr">
              <a:spcAft>
                <a:spcPts val="2133"/>
              </a:spcAft>
              <a:buNone/>
            </a:pPr>
            <a:r>
              <a:rPr lang="en" sz="1600" dirty="0">
                <a:solidFill>
                  <a:schemeClr val="dk2"/>
                </a:solidFill>
              </a:rPr>
              <a:t>PhD Student at </a:t>
            </a:r>
            <a:r>
              <a:rPr lang="en" sz="1600" dirty="0" err="1">
                <a:solidFill>
                  <a:schemeClr val="dk2"/>
                </a:solidFill>
              </a:rPr>
              <a:t>Innopolis</a:t>
            </a:r>
            <a:r>
              <a:rPr lang="en" sz="1600" dirty="0">
                <a:solidFill>
                  <a:schemeClr val="dk2"/>
                </a:solidFill>
              </a:rPr>
              <a:t> University, Russia</a:t>
            </a:r>
          </a:p>
        </p:txBody>
      </p:sp>
      <p:pic>
        <p:nvPicPr>
          <p:cNvPr id="91" name="Google Shape;91;p3"/>
          <p:cNvPicPr preferRelativeResize="0"/>
          <p:nvPr/>
        </p:nvPicPr>
        <p:blipFill rotWithShape="1">
          <a:blip r:embed="rId5">
            <a:alphaModFix/>
          </a:blip>
          <a:srcRect t="787" b="787"/>
          <a:stretch/>
        </p:blipFill>
        <p:spPr>
          <a:xfrm>
            <a:off x="4959843" y="1389267"/>
            <a:ext cx="2192400" cy="21924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r>
              <a:t>Agenda</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FFA5067-9CD6-B340-D595-1CADD6197302}"/>
              </a:ext>
            </a:extLst>
          </p:cNvPr>
          <p:cNvGraphicFramePr>
            <a:graphicFrameLocks noGrp="1"/>
          </p:cNvGraphicFramePr>
          <p:nvPr>
            <p:ph idx="1"/>
            <p:extLst>
              <p:ext uri="{D42A27DB-BD31-4B8C-83A1-F6EECF244321}">
                <p14:modId xmlns:p14="http://schemas.microsoft.com/office/powerpoint/2010/main" val="3571498959"/>
              </p:ext>
            </p:extLst>
          </p:nvPr>
        </p:nvGraphicFramePr>
        <p:xfrm>
          <a:off x="1002587"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13848" y="511568"/>
            <a:ext cx="8610775" cy="666890"/>
          </a:xfrm>
        </p:spPr>
        <p:txBody>
          <a:bodyPr anchor="b">
            <a:normAutofit fontScale="90000"/>
          </a:bodyPr>
          <a:lstStyle/>
          <a:p>
            <a:r>
              <a:rPr lang="en-US" sz="4000" b="1" dirty="0"/>
              <a:t>Introduction to Supervised Learning</a:t>
            </a:r>
          </a:p>
        </p:txBody>
      </p:sp>
      <p:pic>
        <p:nvPicPr>
          <p:cNvPr id="7" name="Graphic 6" descr="Statistics">
            <a:extLst>
              <a:ext uri="{FF2B5EF4-FFF2-40B4-BE49-F238E27FC236}">
                <a16:creationId xmlns:a16="http://schemas.microsoft.com/office/drawing/2014/main" id="{1C33985F-1E82-C2BA-1984-CFE3659448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950" y="2258466"/>
            <a:ext cx="1430899" cy="1430899"/>
          </a:xfrm>
          <a:prstGeom prst="rect">
            <a:avLst/>
          </a:prstGeom>
        </p:spPr>
      </p:pic>
      <p:sp>
        <p:nvSpPr>
          <p:cNvPr id="3" name="Content Placeholder 2"/>
          <p:cNvSpPr>
            <a:spLocks noGrp="1"/>
          </p:cNvSpPr>
          <p:nvPr>
            <p:ph idx="1"/>
          </p:nvPr>
        </p:nvSpPr>
        <p:spPr>
          <a:xfrm>
            <a:off x="2013849" y="2090984"/>
            <a:ext cx="8610775" cy="3560550"/>
          </a:xfrm>
        </p:spPr>
        <p:txBody>
          <a:bodyPr>
            <a:normAutofit/>
          </a:bodyPr>
          <a:lstStyle/>
          <a:p>
            <a:r>
              <a:rPr lang="en-US" sz="3600" dirty="0"/>
              <a:t>Supervised learning involves learning from labeled data to predict future outcomes.</a:t>
            </a:r>
          </a:p>
          <a:p>
            <a:r>
              <a:rPr lang="en-US" sz="3600" dirty="0"/>
              <a:t>Examples: Spam filtering, sentiment analysis.</a:t>
            </a:r>
          </a:p>
        </p:txBody>
      </p:sp>
      <p:pic>
        <p:nvPicPr>
          <p:cNvPr id="9" name="Graphic 8" descr="Statistics">
            <a:extLst>
              <a:ext uri="{FF2B5EF4-FFF2-40B4-BE49-F238E27FC236}">
                <a16:creationId xmlns:a16="http://schemas.microsoft.com/office/drawing/2014/main" id="{0A930DEF-E646-4C80-8AB6-78C11EA808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nchor="ctr">
            <a:normAutofit/>
          </a:bodyPr>
          <a:lstStyle/>
          <a:p>
            <a:r>
              <a:rPr lang="en-US" b="1" dirty="0"/>
              <a:t>Supervised vs. Other Learning Types</a:t>
            </a:r>
          </a:p>
        </p:txBody>
      </p:sp>
      <p:graphicFrame>
        <p:nvGraphicFramePr>
          <p:cNvPr id="5" name="Content Placeholder 2">
            <a:extLst>
              <a:ext uri="{FF2B5EF4-FFF2-40B4-BE49-F238E27FC236}">
                <a16:creationId xmlns:a16="http://schemas.microsoft.com/office/drawing/2014/main" id="{2DA7B77D-A42B-DC0F-0E04-A3AF328173B7}"/>
              </a:ext>
            </a:extLst>
          </p:cNvPr>
          <p:cNvGraphicFramePr>
            <a:graphicFrameLocks noGrp="1"/>
          </p:cNvGraphicFramePr>
          <p:nvPr>
            <p:ph idx="1"/>
            <p:extLst>
              <p:ext uri="{D42A27DB-BD31-4B8C-83A1-F6EECF244321}">
                <p14:modId xmlns:p14="http://schemas.microsoft.com/office/powerpoint/2010/main" val="47634202"/>
              </p:ext>
            </p:extLst>
          </p:nvPr>
        </p:nvGraphicFramePr>
        <p:xfrm>
          <a:off x="609600" y="1600200"/>
          <a:ext cx="10972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Task Types in Supervised Learning</a:t>
            </a:r>
          </a:p>
        </p:txBody>
      </p:sp>
      <p:graphicFrame>
        <p:nvGraphicFramePr>
          <p:cNvPr id="5" name="Content Placeholder 2">
            <a:extLst>
              <a:ext uri="{FF2B5EF4-FFF2-40B4-BE49-F238E27FC236}">
                <a16:creationId xmlns:a16="http://schemas.microsoft.com/office/drawing/2014/main" id="{431DD86E-F8D9-54D7-7D92-D79EE65A20D4}"/>
              </a:ext>
            </a:extLst>
          </p:cNvPr>
          <p:cNvGraphicFramePr>
            <a:graphicFrameLocks noGrp="1"/>
          </p:cNvGraphicFramePr>
          <p:nvPr>
            <p:ph idx="1"/>
            <p:extLst>
              <p:ext uri="{D42A27DB-BD31-4B8C-83A1-F6EECF244321}">
                <p14:modId xmlns:p14="http://schemas.microsoft.com/office/powerpoint/2010/main" val="3022334908"/>
              </p:ext>
            </p:extLst>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a:normAutofit/>
          </a:bodyPr>
          <a:lstStyle/>
          <a:p>
            <a:r>
              <a:rPr lang="en-US" sz="4000" b="1"/>
              <a:t>Classical ML Algorithms</a:t>
            </a:r>
          </a:p>
        </p:txBody>
      </p:sp>
      <p:sp>
        <p:nvSpPr>
          <p:cNvPr id="17" name="Rectangle 16">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BDDB5D45-BC14-0275-14E7-52D5E0F17160}"/>
              </a:ext>
            </a:extLst>
          </p:cNvPr>
          <p:cNvGraphicFramePr>
            <a:graphicFrameLocks noGrp="1"/>
          </p:cNvGraphicFramePr>
          <p:nvPr>
            <p:ph idx="1"/>
            <p:extLst>
              <p:ext uri="{D42A27DB-BD31-4B8C-83A1-F6EECF244321}">
                <p14:modId xmlns:p14="http://schemas.microsoft.com/office/powerpoint/2010/main" val="2233798199"/>
              </p:ext>
            </p:extLst>
          </p:nvPr>
        </p:nvGraphicFramePr>
        <p:xfrm>
          <a:off x="1115568" y="2269730"/>
          <a:ext cx="10168128" cy="3993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Data Preprocessing</a:t>
            </a:r>
          </a:p>
        </p:txBody>
      </p:sp>
      <p:graphicFrame>
        <p:nvGraphicFramePr>
          <p:cNvPr id="5" name="Content Placeholder 2">
            <a:extLst>
              <a:ext uri="{FF2B5EF4-FFF2-40B4-BE49-F238E27FC236}">
                <a16:creationId xmlns:a16="http://schemas.microsoft.com/office/drawing/2014/main" id="{4A3174A0-A5CD-4771-FC66-94170FE068E5}"/>
              </a:ext>
            </a:extLst>
          </p:cNvPr>
          <p:cNvGraphicFramePr>
            <a:graphicFrameLocks noGrp="1"/>
          </p:cNvGraphicFramePr>
          <p:nvPr>
            <p:ph idx="1"/>
            <p:extLst>
              <p:ext uri="{D42A27DB-BD31-4B8C-83A1-F6EECF244321}">
                <p14:modId xmlns:p14="http://schemas.microsoft.com/office/powerpoint/2010/main" val="1551386089"/>
              </p:ext>
            </p:extLst>
          </p:nvPr>
        </p:nvGraphicFramePr>
        <p:xfrm>
          <a:off x="506859" y="1291976"/>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2644CE88-502F-EFB0-FAF7-56243E320B2C}"/>
              </a:ext>
            </a:extLst>
          </p:cNvPr>
          <p:cNvGrpSpPr/>
          <p:nvPr/>
        </p:nvGrpSpPr>
        <p:grpSpPr>
          <a:xfrm>
            <a:off x="5433368" y="2995066"/>
            <a:ext cx="1327028" cy="1119782"/>
            <a:chOff x="3830782" y="32583"/>
            <a:chExt cx="1119782" cy="1119782"/>
          </a:xfrm>
        </p:grpSpPr>
        <p:sp>
          <p:nvSpPr>
            <p:cNvPr id="6" name="Rectangle 5">
              <a:extLst>
                <a:ext uri="{FF2B5EF4-FFF2-40B4-BE49-F238E27FC236}">
                  <a16:creationId xmlns:a16="http://schemas.microsoft.com/office/drawing/2014/main" id="{86C523E8-7480-4611-9922-023FD2FC9DF3}"/>
                </a:ext>
              </a:extLst>
            </p:cNvPr>
            <p:cNvSpPr/>
            <p:nvPr/>
          </p:nvSpPr>
          <p:spPr>
            <a:xfrm>
              <a:off x="3830782" y="32583"/>
              <a:ext cx="1119782" cy="111978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b="1"/>
            </a:p>
          </p:txBody>
        </p:sp>
        <p:sp>
          <p:nvSpPr>
            <p:cNvPr id="7" name="TextBox 6">
              <a:extLst>
                <a:ext uri="{FF2B5EF4-FFF2-40B4-BE49-F238E27FC236}">
                  <a16:creationId xmlns:a16="http://schemas.microsoft.com/office/drawing/2014/main" id="{E0CDD9B0-8A3C-FE90-C566-95845C3EB7D5}"/>
                </a:ext>
              </a:extLst>
            </p:cNvPr>
            <p:cNvSpPr txBox="1"/>
            <p:nvPr/>
          </p:nvSpPr>
          <p:spPr>
            <a:xfrm>
              <a:off x="3830782" y="32583"/>
              <a:ext cx="1119782" cy="111978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i="1" kern="1200" dirty="0"/>
                <a:t>Preprocessing is essential.</a:t>
              </a:r>
              <a:endParaRPr lang="en-US" sz="1500" b="1" kern="1200"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101</TotalTime>
  <Words>601</Words>
  <Application>Microsoft Macintosh PowerPoint</Application>
  <PresentationFormat>Widescreen</PresentationFormat>
  <Paragraphs>114</Paragraphs>
  <Slides>23</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Aptos</vt:lpstr>
      <vt:lpstr>Arial</vt:lpstr>
      <vt:lpstr>Calibri</vt:lpstr>
      <vt:lpstr>Calibri Light</vt:lpstr>
      <vt:lpstr>Montserrat Bold</vt:lpstr>
      <vt:lpstr>Quicksand</vt:lpstr>
      <vt:lpstr>Roboto</vt:lpstr>
      <vt:lpstr>Office Theme</vt:lpstr>
      <vt:lpstr>Material</vt:lpstr>
      <vt:lpstr>PowerPoint Presentation</vt:lpstr>
      <vt:lpstr>Supervised Machine Learning &amp; Deep Learning with Python</vt:lpstr>
      <vt:lpstr>INSTRUCTORS &amp; TEACHING ASSISTANTS (TAs)</vt:lpstr>
      <vt:lpstr>Agenda</vt:lpstr>
      <vt:lpstr>Introduction to Supervised Learning</vt:lpstr>
      <vt:lpstr>Supervised vs. Other Learning Types</vt:lpstr>
      <vt:lpstr>Task Types in Supervised Learning</vt:lpstr>
      <vt:lpstr>Classical ML Algorithms</vt:lpstr>
      <vt:lpstr>Data Preprocessing</vt:lpstr>
      <vt:lpstr>Feature Engineering</vt:lpstr>
      <vt:lpstr>Model Evaluation</vt:lpstr>
      <vt:lpstr>PowerPoint Presentation</vt:lpstr>
      <vt:lpstr>Why Deep Learning?</vt:lpstr>
      <vt:lpstr>Neural Networks Basics</vt:lpstr>
      <vt:lpstr>DL in Python</vt:lpstr>
      <vt:lpstr>Overfitting in DL</vt:lpstr>
      <vt:lpstr>Model Explainability &amp; Ethics</vt:lpstr>
      <vt:lpstr>Case Study: Diabetes Prediction</vt:lpstr>
      <vt:lpstr>Python Tools Recap</vt:lpstr>
      <vt:lpstr>Resources</vt:lpstr>
      <vt:lpstr>Final Thoughts</vt:lpstr>
      <vt:lpstr>Q&amp;A</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Roland Abi</dc:creator>
  <cp:keywords/>
  <dc:description>generated using python-pptx</dc:description>
  <cp:lastModifiedBy>Tsenum, Joseph L.</cp:lastModifiedBy>
  <cp:revision>4</cp:revision>
  <dcterms:created xsi:type="dcterms:W3CDTF">2013-01-27T09:14:16Z</dcterms:created>
  <dcterms:modified xsi:type="dcterms:W3CDTF">2025-07-17T01:24:20Z</dcterms:modified>
  <cp:category/>
</cp:coreProperties>
</file>