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879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025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25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317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278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454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401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219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082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675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1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221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Talk Between Computer and </a:t>
            </a:r>
            <a:r>
              <a:rPr lang="en-US" dirty="0" err="1" smtClean="0"/>
              <a:t>myRIO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Yu-</a:t>
            </a:r>
            <a:r>
              <a:rPr lang="en-US" dirty="0" err="1" smtClean="0"/>
              <a:t>Hao</a:t>
            </a:r>
            <a:r>
              <a:rPr lang="en-US" dirty="0" smtClean="0"/>
              <a:t> Peng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3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Explorer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276" y="1934080"/>
            <a:ext cx="4429743" cy="4134427"/>
          </a:xfrm>
        </p:spPr>
      </p:pic>
      <p:sp>
        <p:nvSpPr>
          <p:cNvPr id="5" name="TextBox 4"/>
          <p:cNvSpPr txBox="1"/>
          <p:nvPr/>
        </p:nvSpPr>
        <p:spPr>
          <a:xfrm>
            <a:off x="687420" y="3165363"/>
            <a:ext cx="1482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My Computer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Left Bracket 15"/>
          <p:cNvSpPr/>
          <p:nvPr/>
        </p:nvSpPr>
        <p:spPr>
          <a:xfrm>
            <a:off x="2169621" y="3000895"/>
            <a:ext cx="540327" cy="698269"/>
          </a:xfrm>
          <a:prstGeom prst="leftBracket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365683" y="4379022"/>
            <a:ext cx="8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myRIO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Left Bracket 17"/>
          <p:cNvSpPr/>
          <p:nvPr/>
        </p:nvSpPr>
        <p:spPr>
          <a:xfrm>
            <a:off x="2169621" y="3832168"/>
            <a:ext cx="540327" cy="1463040"/>
          </a:xfrm>
          <a:prstGeom prst="leftBracket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ine Callout 2 18"/>
          <p:cNvSpPr/>
          <p:nvPr/>
        </p:nvSpPr>
        <p:spPr>
          <a:xfrm rot="10800000">
            <a:off x="3277749" y="3258050"/>
            <a:ext cx="1053182" cy="150168"/>
          </a:xfrm>
          <a:prstGeom prst="borderCallout2">
            <a:avLst>
              <a:gd name="adj1" fmla="val 46429"/>
              <a:gd name="adj2" fmla="val -440"/>
              <a:gd name="adj3" fmla="val 57499"/>
              <a:gd name="adj4" fmla="val -179262"/>
              <a:gd name="adj5" fmla="val 1293056"/>
              <a:gd name="adj6" fmla="val -325298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692279" y="1216705"/>
            <a:ext cx="2569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Main VI on the Computer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1" name="Line Callout 2 20"/>
          <p:cNvSpPr/>
          <p:nvPr/>
        </p:nvSpPr>
        <p:spPr>
          <a:xfrm rot="10800000">
            <a:off x="3277749" y="4072130"/>
            <a:ext cx="1053182" cy="150168"/>
          </a:xfrm>
          <a:prstGeom prst="borderCallout2">
            <a:avLst>
              <a:gd name="adj1" fmla="val 46429"/>
              <a:gd name="adj2" fmla="val -440"/>
              <a:gd name="adj3" fmla="val 57499"/>
              <a:gd name="adj4" fmla="val -179262"/>
              <a:gd name="adj5" fmla="val 1331806"/>
              <a:gd name="adj6" fmla="val -329245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692279" y="1974056"/>
            <a:ext cx="2245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Main VI on the </a:t>
            </a:r>
            <a:r>
              <a:rPr lang="en-US" dirty="0" err="1" smtClean="0">
                <a:solidFill>
                  <a:schemeClr val="accent2"/>
                </a:solidFill>
              </a:rPr>
              <a:t>myRIO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3" name="Line Callout 2 22"/>
          <p:cNvSpPr/>
          <p:nvPr/>
        </p:nvSpPr>
        <p:spPr>
          <a:xfrm rot="10800000">
            <a:off x="3016603" y="4385458"/>
            <a:ext cx="1314328" cy="660365"/>
          </a:xfrm>
          <a:prstGeom prst="borderCallout2">
            <a:avLst>
              <a:gd name="adj1" fmla="val 46429"/>
              <a:gd name="adj2" fmla="val -440"/>
              <a:gd name="adj3" fmla="val 48687"/>
              <a:gd name="adj4" fmla="val -176732"/>
              <a:gd name="adj5" fmla="val 218245"/>
              <a:gd name="adj6" fmla="val -261146"/>
            </a:avLst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692279" y="2775834"/>
            <a:ext cx="4056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Share Variable: </a:t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>The </a:t>
            </a:r>
            <a:r>
              <a:rPr lang="en-US" dirty="0" err="1" smtClean="0">
                <a:solidFill>
                  <a:schemeClr val="accent6"/>
                </a:solidFill>
              </a:rPr>
              <a:t>myRIO</a:t>
            </a:r>
            <a:r>
              <a:rPr lang="en-US" dirty="0" smtClean="0">
                <a:solidFill>
                  <a:schemeClr val="accent6"/>
                </a:solidFill>
              </a:rPr>
              <a:t> and computer exchange data via share variable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5" name="Line Callout 2 24"/>
          <p:cNvSpPr/>
          <p:nvPr/>
        </p:nvSpPr>
        <p:spPr>
          <a:xfrm rot="10800000">
            <a:off x="3136089" y="5188965"/>
            <a:ext cx="1494099" cy="197682"/>
          </a:xfrm>
          <a:prstGeom prst="borderCallout2">
            <a:avLst>
              <a:gd name="adj1" fmla="val 46429"/>
              <a:gd name="adj2" fmla="val -440"/>
              <a:gd name="adj3" fmla="val 48687"/>
              <a:gd name="adj4" fmla="val -176732"/>
              <a:gd name="adj5" fmla="val -113930"/>
              <a:gd name="adj6" fmla="val -205375"/>
            </a:avLst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692279" y="4529331"/>
            <a:ext cx="42198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Source Distribution: </a:t>
            </a:r>
            <a:r>
              <a:rPr lang="en-US" dirty="0">
                <a:solidFill>
                  <a:srgbClr val="7030A0"/>
                </a:solidFill>
              </a:rPr>
              <a:t/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>
                <a:solidFill>
                  <a:srgbClr val="7030A0"/>
                </a:solidFill>
              </a:rPr>
              <a:t>that package LabVIEW source files, which can be distributed to other LabVIEW </a:t>
            </a:r>
            <a:r>
              <a:rPr lang="en-US" dirty="0" smtClean="0">
                <a:solidFill>
                  <a:srgbClr val="7030A0"/>
                </a:solidFill>
              </a:rPr>
              <a:t>developers or deployed to target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64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29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The Talk Between Computer and myRIO</vt:lpstr>
      <vt:lpstr>Project Explorer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Talk Between Computer and myRIO</dc:title>
  <dc:creator>Student</dc:creator>
  <cp:lastModifiedBy>Student</cp:lastModifiedBy>
  <cp:revision>3</cp:revision>
  <dcterms:created xsi:type="dcterms:W3CDTF">2016-11-16T01:54:42Z</dcterms:created>
  <dcterms:modified xsi:type="dcterms:W3CDTF">2016-11-16T02:16:28Z</dcterms:modified>
</cp:coreProperties>
</file>