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83E24-3F99-4348-9C20-75DA3CF0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5F3FE-E671-4950-B5C0-CA2D2FE2B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2AB93-DACE-4FE1-970B-45D37DB9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C48D90-0322-48F2-944E-51793A24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3D4C2-1D05-42E3-A284-2A687D60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59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87E66-268F-4AC3-9D16-F58E7FBB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E4B26-3624-48D8-A6A9-48680D2B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B3271-5558-41FC-BA93-FF89D21B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8F1EF-0BA5-4290-B3EF-852091B9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D576F-C2A7-46BA-88AD-392DBF8C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884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6857D9-D13E-4916-859A-C1D8CCD24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3E5F23-2752-4B6F-AAF5-8CFB5F25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29E67-36D5-4D56-97E0-F35AEC45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20BB9-CD69-46EA-A217-134B3563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4CA86-9B42-4B15-91C4-E64E09DA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589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762B-9E64-45A8-A873-346B927C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6CD2-3A3C-4FDA-86D3-0C009279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F06B3-9BD7-4C25-930E-01791072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8F922-317A-433D-AA84-C4DFA56F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3A478-53CD-43F7-B6B9-E64C72A5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628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C3AE9-3C64-447F-B878-289D69F9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AFB44B-30E5-456C-942A-0F475CBC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EF240-49F0-4AB8-B11E-85EAD84A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2B6A7-A9BE-4BE4-9B7B-AEC00B93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50F1E-6B11-497F-BA29-CD520DF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658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6A4CF-3209-43A6-91A3-EC155537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009FD-C903-49C4-B3C2-3E3E9FCB4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8361CF-C7C2-4AF9-9092-6FDA9B0C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3D962-5BCB-4837-9E24-699D91E7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535088-A08B-44A7-8808-DD03C7B6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1957E0-EADA-4070-8A25-EA5D6A62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18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81AC0-F253-426D-B2B5-03842A0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BD2F2B-C307-4702-8DC3-828AF438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6355A-EF73-4268-9582-1E9D69FC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923F39-0D42-4EB4-B3B1-F3E00D654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2860BC-801E-47D2-B0F8-8FA32A2D0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71F741-3472-41F4-8B86-8959B3D2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5A4021-64AE-423B-89BE-6B129E81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3F987B-459B-46AF-A1DC-D30CB38F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1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F7A7E-3CE7-4C41-82B8-5A0AB9D4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C3D95-6AFE-4FF6-8BFB-5D00A184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6BAD84-0B69-4B55-8A02-AC7FB6C3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B5B249-0F2B-4A4D-899B-9D44B21E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97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333797-6F59-420E-B28D-B1CD510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EE7615-91C9-48BB-8CF8-C6A19DA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00B48B-9CE4-4949-A740-F4D98E5A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8823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731-095B-4316-9E67-A9F1CE54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4B1DB-003D-42D4-B122-1C4E95D1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5E874-026B-4120-AB1E-C38D600E5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A5114-0938-4C26-9656-0318DD75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C0845F-D407-46FE-B811-CBF69102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DE225-AA20-49CC-99CC-802DE9D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59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93150-7347-4472-BF63-6C9084A2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49E1F0-EB00-4E92-ADB3-85A2DCF3F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610EFA-D7AE-49C1-B352-892E86DC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6EB48-BB17-4BAC-A3E1-9ADC9824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F22916-71EE-4F0E-9C24-A80FDE4F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CFE0B-DE03-4D89-B722-016120B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860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A8656-DDB3-4A26-A7E4-45744204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0CDB28-FBE5-4417-A296-435279C43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4033D6-0F26-4C93-A232-C976B369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22E8-DD4A-478A-A899-F439F7C0F162}" type="datetimeFigureOut">
              <a:rPr lang="es-419" smtClean="0"/>
              <a:t>1/4/2022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0CFC7-DF53-432A-AF6F-6FDC109CA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F41A8-022C-4398-8937-6315F93EA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9FD-911C-46CC-BE41-9FD172DA80B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9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Tecnológico HD - YouTube">
            <a:extLst>
              <a:ext uri="{FF2B5EF4-FFF2-40B4-BE49-F238E27FC236}">
                <a16:creationId xmlns:a16="http://schemas.microsoft.com/office/drawing/2014/main" id="{5D57758B-4D8C-48A2-AE67-EC64AAB1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471FBD-A778-4376-9D34-F7987B79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596348"/>
            <a:ext cx="9862268" cy="4381169"/>
          </a:xfrm>
        </p:spPr>
        <p:txBody>
          <a:bodyPr>
            <a:normAutofit/>
          </a:bodyPr>
          <a:lstStyle/>
          <a:p>
            <a:r>
              <a:rPr lang="es-E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TAREA 1</a:t>
            </a:r>
            <a:br>
              <a:rPr lang="es-E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s-E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PRUEBAS UNITARIAS</a:t>
            </a:r>
            <a:br>
              <a:rPr lang="es-E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s-E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JAVA </a:t>
            </a:r>
            <a:endParaRPr lang="es-419" sz="9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ondo Tecnológico HD - YouTube">
            <a:extLst>
              <a:ext uri="{FF2B5EF4-FFF2-40B4-BE49-F238E27FC236}">
                <a16:creationId xmlns:a16="http://schemas.microsoft.com/office/drawing/2014/main" id="{C40FD61F-89A0-4D32-8F45-4E6F0DAB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65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98F3A9-BF23-424C-A491-9F0111D8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COMO SE INSTALA JUNIT 4  PARA PRUEBAS UNITARIAS ?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AC626F-EF9F-4BFC-AD8A-A5A39D55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79607"/>
          </a:xfrm>
        </p:spPr>
        <p:txBody>
          <a:bodyPr>
            <a:normAutofit fontScale="92500" lnSpcReduction="20000"/>
          </a:bodyPr>
          <a:lstStyle/>
          <a:p>
            <a:endParaRPr lang="es-ES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s-ES" sz="6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s-ES" sz="6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Junit 4 no necesita instalación en  NetBeans</a:t>
            </a:r>
          </a:p>
        </p:txBody>
      </p:sp>
    </p:spTree>
    <p:extLst>
      <p:ext uri="{BB962C8B-B14F-4D97-AF65-F5344CB8AC3E}">
        <p14:creationId xmlns:p14="http://schemas.microsoft.com/office/powerpoint/2010/main" val="1403621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ndo Tecnológico HD - YouTube">
            <a:extLst>
              <a:ext uri="{FF2B5EF4-FFF2-40B4-BE49-F238E27FC236}">
                <a16:creationId xmlns:a16="http://schemas.microsoft.com/office/drawing/2014/main" id="{F3A5C496-04A3-48C7-BCAF-727BF941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75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EE470B-3F2B-4244-BF75-741BD65C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Como escribir las pruebas</a:t>
            </a:r>
            <a:endParaRPr lang="es-419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29F5DD-16CC-406E-9250-6F0D18A94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9804" y="2288975"/>
            <a:ext cx="4632331" cy="3002674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466448-20C4-4672-8062-FA5F30D5148B}"/>
              </a:ext>
            </a:extLst>
          </p:cNvPr>
          <p:cNvCxnSpPr>
            <a:cxnSpLocks/>
          </p:cNvCxnSpPr>
          <p:nvPr/>
        </p:nvCxnSpPr>
        <p:spPr>
          <a:xfrm>
            <a:off x="3013544" y="2488758"/>
            <a:ext cx="93825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A9801-72CF-4BF0-8059-7D27FF8260E1}"/>
              </a:ext>
            </a:extLst>
          </p:cNvPr>
          <p:cNvSpPr txBox="1"/>
          <p:nvPr/>
        </p:nvSpPr>
        <p:spPr>
          <a:xfrm>
            <a:off x="625502" y="1855333"/>
            <a:ext cx="23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Condensed" panose="020B0502040204020203" pitchFamily="34" charset="0"/>
              </a:rPr>
              <a:t>Esta el identificador que indica que esto en un testeo (marca el método como una prueba )</a:t>
            </a:r>
          </a:p>
          <a:p>
            <a:endParaRPr lang="es-419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4F92BC9-A052-4ABB-BD5F-50CA7D8C7CBA}"/>
              </a:ext>
            </a:extLst>
          </p:cNvPr>
          <p:cNvCxnSpPr>
            <a:cxnSpLocks/>
          </p:cNvCxnSpPr>
          <p:nvPr/>
        </p:nvCxnSpPr>
        <p:spPr>
          <a:xfrm flipH="1">
            <a:off x="6184126" y="2918129"/>
            <a:ext cx="2454269" cy="1924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B8339B-8937-4FB2-B42E-751A81DE56B0}"/>
              </a:ext>
            </a:extLst>
          </p:cNvPr>
          <p:cNvSpPr txBox="1"/>
          <p:nvPr/>
        </p:nvSpPr>
        <p:spPr>
          <a:xfrm>
            <a:off x="8638395" y="2288975"/>
            <a:ext cx="237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Condensed" panose="020B0502040204020203" pitchFamily="34" charset="0"/>
              </a:rPr>
              <a:t>Creamos una variable donde podamos almacenar el valor que esperamos</a:t>
            </a:r>
            <a:endParaRPr lang="es-419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CF06A4D-B228-4D3B-AB91-9A04C75584EF}"/>
              </a:ext>
            </a:extLst>
          </p:cNvPr>
          <p:cNvCxnSpPr>
            <a:cxnSpLocks/>
          </p:cNvCxnSpPr>
          <p:nvPr/>
        </p:nvCxnSpPr>
        <p:spPr>
          <a:xfrm>
            <a:off x="2982054" y="3999506"/>
            <a:ext cx="1295747" cy="9101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EC56E2-3427-422F-A49F-FFE055EE319C}"/>
              </a:ext>
            </a:extLst>
          </p:cNvPr>
          <p:cNvSpPr txBox="1"/>
          <p:nvPr/>
        </p:nvSpPr>
        <p:spPr>
          <a:xfrm>
            <a:off x="605242" y="3513834"/>
            <a:ext cx="237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Condensed" panose="020B0502040204020203" pitchFamily="34" charset="0"/>
              </a:rPr>
              <a:t>Este el valor que se obtiene en la función </a:t>
            </a:r>
          </a:p>
          <a:p>
            <a:r>
              <a:rPr lang="es-ES" dirty="0">
                <a:solidFill>
                  <a:schemeClr val="bg1"/>
                </a:solidFill>
                <a:latin typeface="Bahnschrift Condensed" panose="020B0502040204020203" pitchFamily="34" charset="0"/>
              </a:rPr>
              <a:t>creada</a:t>
            </a:r>
            <a:endParaRPr lang="es-419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C9470A1-1D4A-4D86-8B96-FDF6B0591E4A}"/>
              </a:ext>
            </a:extLst>
          </p:cNvPr>
          <p:cNvCxnSpPr>
            <a:cxnSpLocks/>
          </p:cNvCxnSpPr>
          <p:nvPr/>
        </p:nvCxnSpPr>
        <p:spPr>
          <a:xfrm flipH="1">
            <a:off x="7149546" y="4437164"/>
            <a:ext cx="1647875" cy="3794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9A4735-C8FB-4BFA-98EB-EEDC6EF6A82C}"/>
              </a:ext>
            </a:extLst>
          </p:cNvPr>
          <p:cNvSpPr txBox="1"/>
          <p:nvPr/>
        </p:nvSpPr>
        <p:spPr>
          <a:xfrm>
            <a:off x="8781518" y="3999506"/>
            <a:ext cx="237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Compara los valores para la verificación de los mismos </a:t>
            </a:r>
            <a:endParaRPr lang="es-419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44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9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ndo Tecnológico HD - YouTube">
            <a:extLst>
              <a:ext uri="{FF2B5EF4-FFF2-40B4-BE49-F238E27FC236}">
                <a16:creationId xmlns:a16="http://schemas.microsoft.com/office/drawing/2014/main" id="{CBF5BCA3-0746-4BE1-B854-26DEF47C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79E3EB-F1FA-4E8C-918A-01F2D795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Que pasa al ejecutar las Pruebas? </a:t>
            </a:r>
            <a:endParaRPr lang="es-419" sz="6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C7B255-2B38-4806-9929-23392BC6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671" y="1914677"/>
            <a:ext cx="4864544" cy="151432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0A5D90-258E-4504-9CAE-AD7ECE4E4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930" y="3845453"/>
            <a:ext cx="4906060" cy="17433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09A611-95CA-4156-978E-35CF059B4EEF}"/>
              </a:ext>
            </a:extLst>
          </p:cNvPr>
          <p:cNvSpPr txBox="1"/>
          <p:nvPr/>
        </p:nvSpPr>
        <p:spPr>
          <a:xfrm>
            <a:off x="6751930" y="2125590"/>
            <a:ext cx="1433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CASO 1</a:t>
            </a:r>
            <a:endParaRPr lang="es-419" sz="44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B8E9E8-4F74-477A-BD52-E45CAFBB8998}"/>
              </a:ext>
            </a:extLst>
          </p:cNvPr>
          <p:cNvSpPr txBox="1"/>
          <p:nvPr/>
        </p:nvSpPr>
        <p:spPr>
          <a:xfrm>
            <a:off x="3167217" y="4332391"/>
            <a:ext cx="1507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CASO 2</a:t>
            </a:r>
            <a:endParaRPr lang="es-419" sz="44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Tema de Office</vt:lpstr>
      <vt:lpstr>TAREA 1 PRUEBAS UNITARIAS JAVA </vt:lpstr>
      <vt:lpstr>COMO SE INSTALA JUNIT 4  PARA PRUEBAS UNITARIAS ?</vt:lpstr>
      <vt:lpstr>Como escribir las pruebas</vt:lpstr>
      <vt:lpstr>Que pasa al ejecutar las Pruebas?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1 PRUEBAS UNITARIAS JAVA </dc:title>
  <dc:creator>Jhon Ramirez</dc:creator>
  <cp:lastModifiedBy>Jhon Ramirez</cp:lastModifiedBy>
  <cp:revision>2</cp:revision>
  <dcterms:created xsi:type="dcterms:W3CDTF">2022-04-01T04:54:35Z</dcterms:created>
  <dcterms:modified xsi:type="dcterms:W3CDTF">2022-04-01T05:07:17Z</dcterms:modified>
</cp:coreProperties>
</file>