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6"/>
    <p:restoredTop sz="96327"/>
  </p:normalViewPr>
  <p:slideViewPr>
    <p:cSldViewPr snapToGrid="0">
      <p:cViewPr varScale="1">
        <p:scale>
          <a:sx n="143" d="100"/>
          <a:sy n="143" d="100"/>
        </p:scale>
        <p:origin x="1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3A23-268F-A83C-48BB-3E4B647E6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Why We </a:t>
            </a:r>
            <a:r>
              <a:rPr lang="en-US" dirty="0"/>
              <a:t>Must Ask Why of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5B2FD-16E4-6AC3-4AFF-1EA04518A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caring about interpretability and explainability of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16863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5B8D-316A-4133-0088-5447A252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56CA-AF20-3A87-C90E-B05B324CE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1078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</TotalTime>
  <Words>17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Why We Must Ask Why of Machine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 Must Ask Why of Machine Learning</dc:title>
  <dc:creator>Stephen Newman</dc:creator>
  <cp:lastModifiedBy>Stephen Newman</cp:lastModifiedBy>
  <cp:revision>2</cp:revision>
  <dcterms:created xsi:type="dcterms:W3CDTF">2023-03-23T09:14:20Z</dcterms:created>
  <dcterms:modified xsi:type="dcterms:W3CDTF">2023-03-23T09:31:10Z</dcterms:modified>
</cp:coreProperties>
</file>