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9"/>
    <p:restoredTop sz="96305"/>
  </p:normalViewPr>
  <p:slideViewPr>
    <p:cSldViewPr snapToGrid="0">
      <p:cViewPr varScale="1">
        <p:scale>
          <a:sx n="142" d="100"/>
          <a:sy n="142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hyperlink" Target="https://github.com/newmancodes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twitter.com/newmancod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hyperlink" Target="http://newman.digital/" TargetMode="Externa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3A23-268F-A83C-48BB-3E4B647E6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We Must Ask Why of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5B2FD-16E4-6AC3-4AFF-1EA04518A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939799"/>
          </a:xfrm>
        </p:spPr>
        <p:txBody>
          <a:bodyPr>
            <a:noAutofit/>
          </a:bodyPr>
          <a:lstStyle/>
          <a:p>
            <a:r>
              <a:rPr lang="en-US" sz="3200" dirty="0"/>
              <a:t>interpretability and explainability of machine learning models and why that matters</a:t>
            </a:r>
          </a:p>
        </p:txBody>
      </p:sp>
    </p:spTree>
    <p:extLst>
      <p:ext uri="{BB962C8B-B14F-4D97-AF65-F5344CB8AC3E}">
        <p14:creationId xmlns:p14="http://schemas.microsoft.com/office/powerpoint/2010/main" val="116863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5B8D-316A-4133-0088-5447A252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956CA-AF20-3A87-C90E-B05B324CE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111236"/>
          </a:xfrm>
        </p:spPr>
        <p:txBody>
          <a:bodyPr>
            <a:normAutofit/>
          </a:bodyPr>
          <a:lstStyle/>
          <a:p>
            <a:r>
              <a:rPr lang="en-US" sz="3200" dirty="0"/>
              <a:t>Steve (Stephen) Newman</a:t>
            </a:r>
          </a:p>
          <a:p>
            <a:r>
              <a:rPr lang="en-US" sz="3200" dirty="0"/>
              <a:t>Principal Software Engineer</a:t>
            </a:r>
          </a:p>
          <a:p>
            <a:r>
              <a:rPr lang="en-US" sz="3200" dirty="0"/>
              <a:t>Common Cloud Platform on AVEVA Connect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/newmancodes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/newmancodes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newman.digital</a:t>
            </a:r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228597A-48F0-2287-0207-508C4745F1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1899" y="4397046"/>
            <a:ext cx="523702" cy="52370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943F8BA-EE38-54C0-508E-0DF1FEA439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3399" y="4976876"/>
            <a:ext cx="552203" cy="55220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2578EC4-C745-2E0E-4322-E491ACD714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3398" y="5641336"/>
            <a:ext cx="552203" cy="55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1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E6F0-EEA5-7DD8-EBF8-EBE13B98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B2F89-9377-A3FA-6EEF-F26A5B7CAF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/>
              <a:t>Sub-field of Artificial Intelligence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7FF353-41D1-AA0D-CE4B-2AC6E44752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3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98E551-B940-8936-16F4-9A4C98F7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Not Perfect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3ED38-FBED-FB0E-5992-14BAFDADA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784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DD1C17-F621-5BF4-1BF3-126EC100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Growth of Explainable AI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C30A44-F315-685B-F96E-32B64F66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327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916B-12BD-C9BC-41CF-9A6EC856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Beneficiaries of XAI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743BF-497D-3722-4A84-E4692F8B2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89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B33A-1E82-7D43-DA22-C979538E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XAI </a:t>
            </a:r>
            <a:r>
              <a:rPr lang="en-GB" dirty="0"/>
              <a:t>Flavours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45DA4-D9AF-2404-7F7C-3244BE18AB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Interpretability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32628-4806-A002-D922-F3859D9F1F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Explainability</a:t>
            </a:r>
          </a:p>
        </p:txBody>
      </p:sp>
    </p:spTree>
    <p:extLst>
      <p:ext uri="{BB962C8B-B14F-4D97-AF65-F5344CB8AC3E}">
        <p14:creationId xmlns:p14="http://schemas.microsoft.com/office/powerpoint/2010/main" val="410892040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756</TotalTime>
  <Words>69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Why We Must Ask Why of Machine Learning</vt:lpstr>
      <vt:lpstr>Introduction</vt:lpstr>
      <vt:lpstr>What is Machine Learning?</vt:lpstr>
      <vt:lpstr>Models Are Not Perfect</vt:lpstr>
      <vt:lpstr>The Growth of Explainable AI</vt:lpstr>
      <vt:lpstr>Beneficiaries of XAI</vt:lpstr>
      <vt:lpstr>XAI Flavours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we Must Ask Why of Machine Learning</dc:title>
  <dc:creator>Stephen Newman</dc:creator>
  <cp:lastModifiedBy>Stephen Newman</cp:lastModifiedBy>
  <cp:revision>25</cp:revision>
  <dcterms:created xsi:type="dcterms:W3CDTF">2023-03-23T09:14:20Z</dcterms:created>
  <dcterms:modified xsi:type="dcterms:W3CDTF">2023-03-23T22:02:18Z</dcterms:modified>
</cp:coreProperties>
</file>