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9"/>
    <p:restoredTop sz="78089" autoAdjust="0"/>
  </p:normalViewPr>
  <p:slideViewPr>
    <p:cSldViewPr snapToGrid="0">
      <p:cViewPr varScale="1">
        <p:scale>
          <a:sx n="128" d="100"/>
          <a:sy n="128" d="100"/>
        </p:scale>
        <p:origin x="17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github.com/newmancode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witter.com/newman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://newman.digital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39799"/>
          </a:xfrm>
        </p:spPr>
        <p:txBody>
          <a:bodyPr>
            <a:noAutofit/>
          </a:bodyPr>
          <a:lstStyle/>
          <a:p>
            <a:r>
              <a:rPr lang="en-US" sz="3200" dirty="0"/>
              <a:t>interpretability and explainability of machine learning models and why that matters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8D-316A-4133-0088-5447A252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6CA-AF20-3A87-C90E-B05B324C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111236"/>
          </a:xfrm>
        </p:spPr>
        <p:txBody>
          <a:bodyPr>
            <a:normAutofit/>
          </a:bodyPr>
          <a:lstStyle/>
          <a:p>
            <a:r>
              <a:rPr lang="en-US" sz="3200" dirty="0"/>
              <a:t>Steve (Stephen) Newman</a:t>
            </a:r>
          </a:p>
          <a:p>
            <a:r>
              <a:rPr lang="en-US" sz="3200" dirty="0"/>
              <a:t>Principal Software Engineer</a:t>
            </a:r>
          </a:p>
          <a:p>
            <a:r>
              <a:rPr lang="en-US" sz="3200" dirty="0"/>
              <a:t>Common Cloud Platform on AVEVA Connect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newman.digital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28597A-48F0-2287-0207-508C4745F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1899" y="4397046"/>
            <a:ext cx="523702" cy="52370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943F8BA-EE38-54C0-508E-0DF1FEA43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3399" y="4976876"/>
            <a:ext cx="552203" cy="55220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2578EC4-C745-2E0E-4322-E491ACD71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3398" y="5641336"/>
            <a:ext cx="552203" cy="5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6F0-EEA5-7DD8-EBF8-EBE13B98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2F89-9377-A3FA-6EEF-F26A5B7CA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Sub-field of Artificial Intelligence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FF353-41D1-AA0D-CE4B-2AC6E44752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3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98E551-B940-8936-16F4-9A4C98F7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Not Perfect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3ED38-FBED-FB0E-5992-14BAFDAD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84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D1C17-F621-5BF4-1BF3-126EC100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Explainable AI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C30A44-F315-685B-F96E-32B64F66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27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916B-12BD-C9BC-41CF-9A6EC85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Beneficiaries of XAI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43BF-497D-3722-4A84-E4692F8B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9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33A-1E82-7D43-DA22-C979538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</a:t>
            </a:r>
            <a:r>
              <a:rPr lang="en-GB" dirty="0"/>
              <a:t>Flavours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5DA4-D9AF-2404-7F7C-3244BE18A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Interpretability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32628-4806-A002-D922-F3859D9F1F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41089204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780</TotalTime>
  <Words>69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Why We Must Ask Why of Machine Learning</vt:lpstr>
      <vt:lpstr>Introduction</vt:lpstr>
      <vt:lpstr>What is Machine Learning?</vt:lpstr>
      <vt:lpstr>Models Are Not Perfect</vt:lpstr>
      <vt:lpstr>The Growth of Explainable AI</vt:lpstr>
      <vt:lpstr>Beneficiaries of XAI</vt:lpstr>
      <vt:lpstr>XAI Flavours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Stephen Newman</cp:lastModifiedBy>
  <cp:revision>25</cp:revision>
  <dcterms:created xsi:type="dcterms:W3CDTF">2023-03-23T09:14:20Z</dcterms:created>
  <dcterms:modified xsi:type="dcterms:W3CDTF">2023-04-01T10:18:42Z</dcterms:modified>
</cp:coreProperties>
</file>