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78089" autoAdjust="0"/>
  </p:normalViewPr>
  <p:slideViewPr>
    <p:cSldViewPr snapToGrid="0">
      <p:cViewPr varScale="1">
        <p:scale>
          <a:sx n="127" d="100"/>
          <a:sy n="127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3CC5-0823-464A-8C91-20023191DC16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F30-5F0B-4D33-8AEC-941C88245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4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2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newmancodes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newman.digital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newmancodes" TargetMode="Externa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ristophm.github.io/interpretable-ml-book/terminolog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Stephen (Steve)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Twitter Logo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 descr="GitHub Logo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 descr="http:// Logo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/>
              <a:t>Sub-field of Artificial Intelligence (AI)</a:t>
            </a:r>
          </a:p>
          <a:p>
            <a:pPr lvl="1"/>
            <a:r>
              <a:rPr lang="en-US" sz="3200" dirty="0"/>
              <a:t>Supervised</a:t>
            </a:r>
          </a:p>
          <a:p>
            <a:pPr lvl="1"/>
            <a:r>
              <a:rPr lang="en-US" sz="3200" dirty="0"/>
              <a:t>Unsupervised</a:t>
            </a:r>
          </a:p>
          <a:p>
            <a:pPr lvl="1"/>
            <a:r>
              <a:rPr lang="en-US" sz="3200" dirty="0"/>
              <a:t>Semi-Supervised</a:t>
            </a:r>
            <a:endParaRPr lang="en-US" sz="3000" dirty="0"/>
          </a:p>
          <a:p>
            <a:endParaRPr lang="en-US" dirty="0"/>
          </a:p>
        </p:txBody>
      </p:sp>
      <p:pic>
        <p:nvPicPr>
          <p:cNvPr id="3" name="Content Placeholder 2" descr="Shows the difference between programming with and without machine learning.&#10;&#10;When not leveraging machine learning a machine is given a collection of very specific instructions to follow. When using machine learning the machine is provided with data in order to discover how to map inputs to predictions.">
            <a:extLst>
              <a:ext uri="{FF2B5EF4-FFF2-40B4-BE49-F238E27FC236}">
                <a16:creationId xmlns:a16="http://schemas.microsoft.com/office/drawing/2014/main" id="{413E6EA6-0FDB-6297-DE64-793DD890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9458"/>
            <a:ext cx="5334000" cy="269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AADC-FA1E-17C5-EB81-E45270151AB4}"/>
              </a:ext>
            </a:extLst>
          </p:cNvPr>
          <p:cNvSpPr txBox="1"/>
          <p:nvPr/>
        </p:nvSpPr>
        <p:spPr>
          <a:xfrm>
            <a:off x="9932795" y="5291094"/>
            <a:ext cx="15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4"/>
              </a:rPr>
              <a:t>christophm.github.io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Not Perfect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57EDF-A475-674A-B2CB-CF35A08A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Predicting outputs </a:t>
            </a:r>
            <a:r>
              <a:rPr lang="en-GB" sz="3200"/>
              <a:t>from inputs</a:t>
            </a:r>
          </a:p>
          <a:p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D434-67D7-D7B0-B4DC-6706BAF3E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Explainable AI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24FA3-846E-12C2-C28A-2A216E6A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B4BA-2862-ACD1-9F5D-D4FE7FA3B7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8E6C-1040-1AE6-9EE9-AA9B28A3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Developers</a:t>
            </a:r>
          </a:p>
          <a:p>
            <a:r>
              <a:rPr lang="en-GB" sz="3200" dirty="0"/>
              <a:t>Users</a:t>
            </a:r>
          </a:p>
          <a:p>
            <a:r>
              <a:rPr lang="en-GB" sz="3200" dirty="0"/>
              <a:t>Theorists</a:t>
            </a:r>
          </a:p>
          <a:p>
            <a:r>
              <a:rPr lang="en-GB" sz="3200" dirty="0"/>
              <a:t>Ethicists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200A6-A379-280B-743A-7E1590C2C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Interpretability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EBB-47B0-A310-C683-F013BF8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FBFD3-2BEE-34F9-AFB5-4DEBD48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Determine if an ML Model has XAI needs</a:t>
            </a:r>
          </a:p>
          <a:p>
            <a:r>
              <a:rPr lang="en-GB" sz="3200" dirty="0"/>
              <a:t>Prefer Transparent over Opaque ML Models</a:t>
            </a:r>
          </a:p>
          <a:p>
            <a:r>
              <a:rPr lang="en-GB" sz="3200" dirty="0"/>
              <a:t>Include Explainer Functions in MLOps pipeline</a:t>
            </a:r>
          </a:p>
        </p:txBody>
      </p:sp>
    </p:spTree>
    <p:extLst>
      <p:ext uri="{BB962C8B-B14F-4D97-AF65-F5344CB8AC3E}">
        <p14:creationId xmlns:p14="http://schemas.microsoft.com/office/powerpoint/2010/main" val="17080578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1165</TotalTime>
  <Words>110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Why We Must Ask Why of Machine Learning</vt:lpstr>
      <vt:lpstr>Introduction</vt:lpstr>
      <vt:lpstr>What is Machine Learning?</vt:lpstr>
      <vt:lpstr>Models Are Not Perfect</vt:lpstr>
      <vt:lpstr>The Growth of Explainable AI</vt:lpstr>
      <vt:lpstr>XAI Stakeholders</vt:lpstr>
      <vt:lpstr>XAI Flavours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42</cp:revision>
  <dcterms:created xsi:type="dcterms:W3CDTF">2023-03-23T09:14:20Z</dcterms:created>
  <dcterms:modified xsi:type="dcterms:W3CDTF">2023-04-02T14:55:32Z</dcterms:modified>
</cp:coreProperties>
</file>