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caring about interpretability and explainability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Why we Must Ask Why of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1</cp:revision>
  <dcterms:created xsi:type="dcterms:W3CDTF">2023-03-23T09:14:20Z</dcterms:created>
  <dcterms:modified xsi:type="dcterms:W3CDTF">2023-03-23T09:15:31Z</dcterms:modified>
</cp:coreProperties>
</file>