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0EB-C6C5-4777-A01A-26450A21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E072-110B-493C-87AA-DEB53C3E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1C60-8868-4A78-9B0D-9EBF3B06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DC5C-8857-453D-B61E-C33E0A89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E200-C59B-4F04-A545-1BA6A1DF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48C1-D0F2-4ED2-93D3-BA59966B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28A7-9D0D-4761-9EE0-C587B8A1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B4C90-7352-410D-83DD-D4735092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C845-B289-45DA-829A-6DB534B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7C28-1E73-467C-977A-3241E9E8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F79AB-0842-459A-B7A7-A2CF1CDC0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35825-DB15-4E5F-BB65-A79C7B2C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A66F-3496-4478-9046-C5C6205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0DE7-8C12-4623-91D1-27D6BC8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6385-A9F9-4536-8284-8C4EDE6B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42B1-3CD7-4FC0-854F-2C6E03AB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B2AC-8F51-492F-A62C-1FBD1A17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3921-5514-442F-8D50-56E3C2DA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7C5B-E518-42A7-BA6F-335DB387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4CD2-09E2-478D-AB95-D521A7D2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3428-2C4D-45BE-A4D2-B535793E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AF8C-4ED0-4EF4-912F-66366FEE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0428-7360-4EC1-82D4-F460C27E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B072-3117-4C7C-ACBB-E290E29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786A-E224-46FB-A113-42D6715E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8BB6-DA13-47E9-80BF-9CCE8B4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583C-CF06-4376-BD6D-75998370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4594-72F1-4861-AC47-6F894468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A692-426E-4958-BF76-00D889AA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E64C-638C-4AF7-A741-BADE91CD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05FD-B7F3-4460-91E0-8669D553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1BC7-A8C9-4A86-8253-5224A164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917D-E9AA-4B4E-A3FF-BEB131E9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26B7-427B-46BB-9957-DE3EE7EE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80441-3A3B-4C51-B314-86EDC90C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D1C06-9960-4CA7-9C50-4691F520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7762-424A-41A3-BE1F-F48E4A8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256B4-7902-47CA-8B4B-3256CB11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AA170-5D9D-4D3A-87C6-54B2A159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934-DEF6-40E4-BCD9-9D0557D7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058F3-1434-478A-A70B-710066E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2FFE2-D396-4B1D-AD98-91BBCF9C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92AF-7ACF-45DE-A53F-7C8B53CE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1A30C-AE69-49B0-8C17-09B3518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EFC5-3BB6-4CC1-A73E-F92654C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E39E-CB64-4986-8106-E3F15D2B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B1AB-006E-4B0A-87D0-9FFF3213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0C76-AAF9-4721-AFDA-211FE6E7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345A0-2183-465D-996B-4544F2E9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4088-BDD3-4353-8A04-E9F3403A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E9B3E-77DA-43E4-B4DE-F9B34B2D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35BB-B950-4CF7-8E2C-4652B713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1965-0DD2-44A8-A95E-5BDF194C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CB397-ADE7-4DF6-A2AB-DD911F4F8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BFEB-4AEF-42F5-82FE-32BAF0F9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07E7-43CE-4AB7-8E10-4ED0E170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6F9D-054B-4743-AA31-26E57D5C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AFF6-5CD4-481F-8B8A-BBD1CA4D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3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5D09D-4933-4B95-97EB-C1DB235F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8ACF1-13F3-4A61-BE98-4DDB870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02A0-62CC-4A6A-8AE8-BAC14900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CBAF-84C5-4D18-8298-851028FA762C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1D46-46C0-4BC5-9E26-239F644C5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533B-0297-439E-AB3C-4180454C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C24-6C4F-4130-90FB-B28250253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17FF-7685-4F5E-8554-8800CA03A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latin typeface="Verdana" panose="020B0604030504040204" pitchFamily="34" charset="0"/>
                <a:ea typeface="Verdana" panose="020B0604030504040204" pitchFamily="34" charset="0"/>
              </a:rPr>
              <a:t>Hangfire</a:t>
            </a:r>
            <a:endParaRPr lang="en-US" sz="7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A253-DD7C-460F-8752-5B5053FA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Securing </a:t>
            </a:r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Hangfire</a:t>
            </a:r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Dashboad</a:t>
            </a:r>
            <a:endParaRPr lang="en-U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CBF9-06AE-42FB-9B9D-DCB839D8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we map our method call to </a:t>
            </a:r>
            <a:r>
              <a:rPr lang="en-US" dirty="0" err="1"/>
              <a:t>hangfire</a:t>
            </a:r>
            <a:r>
              <a:rPr lang="en-US" dirty="0"/>
              <a:t> within authorization boundary, So the only out of the boundary that exposes </a:t>
            </a:r>
            <a:r>
              <a:rPr lang="en-US" dirty="0" err="1"/>
              <a:t>Hangfire</a:t>
            </a:r>
            <a:r>
              <a:rPr lang="en-US" dirty="0"/>
              <a:t> to the end-user is </a:t>
            </a:r>
            <a:r>
              <a:rPr lang="en-US" dirty="0" err="1"/>
              <a:t>Hangfire</a:t>
            </a:r>
            <a:r>
              <a:rPr lang="en-US" dirty="0"/>
              <a:t> dashboard.</a:t>
            </a:r>
          </a:p>
          <a:p>
            <a:endParaRPr lang="en-US" dirty="0"/>
          </a:p>
          <a:p>
            <a:r>
              <a:rPr lang="en-US" dirty="0"/>
              <a:t>We have </a:t>
            </a:r>
            <a:r>
              <a:rPr lang="en-US" dirty="0" err="1"/>
              <a:t>IDashboardAuthorizationFilter</a:t>
            </a:r>
            <a:r>
              <a:rPr lang="en-US" dirty="0"/>
              <a:t> to defined our user permission to access dashboard, here we can use </a:t>
            </a:r>
            <a:r>
              <a:rPr lang="en-US" dirty="0" err="1"/>
              <a:t>HttpContext</a:t>
            </a:r>
            <a:r>
              <a:rPr lang="en-US" dirty="0"/>
              <a:t> to validate the user and allow them to access Dashboard.</a:t>
            </a:r>
          </a:p>
        </p:txBody>
      </p:sp>
    </p:spTree>
    <p:extLst>
      <p:ext uri="{BB962C8B-B14F-4D97-AF65-F5344CB8AC3E}">
        <p14:creationId xmlns:p14="http://schemas.microsoft.com/office/powerpoint/2010/main" val="313092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152C-B960-47AC-9798-1F91DE2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Status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AED6-83B5-49D4-A38D-8EE67866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difficult to track status of the async / disconnected / separate thread jobs. But </a:t>
            </a:r>
            <a:r>
              <a:rPr lang="en-US" dirty="0" err="1"/>
              <a:t>hangfire</a:t>
            </a:r>
            <a:r>
              <a:rPr lang="en-US" dirty="0"/>
              <a:t> provides filters to track the status of the job in various states.</a:t>
            </a:r>
          </a:p>
          <a:p>
            <a:r>
              <a:rPr lang="en-US" dirty="0"/>
              <a:t>Available filters</a:t>
            </a:r>
          </a:p>
          <a:p>
            <a:pPr lvl="1"/>
            <a:r>
              <a:rPr lang="en-US" dirty="0" err="1"/>
              <a:t>IClientFilter</a:t>
            </a:r>
            <a:endParaRPr lang="en-US" dirty="0"/>
          </a:p>
          <a:p>
            <a:pPr lvl="2"/>
            <a:r>
              <a:rPr lang="en-US" dirty="0" err="1"/>
              <a:t>OnCreated</a:t>
            </a:r>
            <a:endParaRPr lang="en-US" dirty="0"/>
          </a:p>
          <a:p>
            <a:pPr lvl="1"/>
            <a:r>
              <a:rPr lang="en-US" dirty="0" err="1"/>
              <a:t>IServerFilter</a:t>
            </a:r>
            <a:endParaRPr lang="en-US" dirty="0"/>
          </a:p>
          <a:p>
            <a:pPr lvl="2"/>
            <a:r>
              <a:rPr lang="en-US" dirty="0" err="1"/>
              <a:t>OnPerforming</a:t>
            </a:r>
            <a:r>
              <a:rPr lang="en-US" dirty="0"/>
              <a:t>  - Before starting a process</a:t>
            </a:r>
          </a:p>
          <a:p>
            <a:pPr lvl="2"/>
            <a:r>
              <a:rPr lang="en-US" dirty="0" err="1"/>
              <a:t>OnPerformed</a:t>
            </a:r>
            <a:r>
              <a:rPr lang="en-US" dirty="0"/>
              <a:t>	- After Performing  a process </a:t>
            </a:r>
          </a:p>
          <a:p>
            <a:pPr lvl="1"/>
            <a:r>
              <a:rPr lang="en-US" dirty="0" err="1"/>
              <a:t>IElectStateFilter</a:t>
            </a:r>
            <a:endParaRPr lang="en-US" dirty="0"/>
          </a:p>
          <a:p>
            <a:pPr lvl="2"/>
            <a:r>
              <a:rPr lang="en-US" dirty="0" err="1"/>
              <a:t>OnStateElection</a:t>
            </a:r>
            <a:r>
              <a:rPr lang="en-US" dirty="0"/>
              <a:t> – Current state after state change</a:t>
            </a:r>
          </a:p>
          <a:p>
            <a:pPr lvl="1"/>
            <a:r>
              <a:rPr lang="en-US" dirty="0" err="1"/>
              <a:t>IApplyFilter</a:t>
            </a:r>
            <a:endParaRPr lang="en-US" dirty="0"/>
          </a:p>
          <a:p>
            <a:pPr lvl="2"/>
            <a:r>
              <a:rPr lang="en-US" dirty="0" err="1"/>
              <a:t>OnStateApplied</a:t>
            </a:r>
            <a:r>
              <a:rPr lang="en-US" dirty="0"/>
              <a:t> – State change from one to another</a:t>
            </a:r>
          </a:p>
          <a:p>
            <a:pPr lvl="2"/>
            <a:r>
              <a:rPr lang="en-US" dirty="0" err="1"/>
              <a:t>OnStateUnapplied</a:t>
            </a:r>
            <a:r>
              <a:rPr lang="en-US" dirty="0"/>
              <a:t> – State not change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401F-A0AB-43D2-80E8-64998E3A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4320-5A88-487A-8DFD-7092ABCC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9427"/>
          </a:xfrm>
        </p:spPr>
        <p:txBody>
          <a:bodyPr/>
          <a:lstStyle/>
          <a:p>
            <a:r>
              <a:rPr lang="en-US" dirty="0"/>
              <a:t>We register our server in </a:t>
            </a:r>
            <a:r>
              <a:rPr lang="en-US" dirty="0" err="1"/>
              <a:t>Startup.cs</a:t>
            </a:r>
            <a:r>
              <a:rPr lang="en-US" dirty="0"/>
              <a:t>. When we have </a:t>
            </a:r>
            <a:r>
              <a:rPr lang="en-US" dirty="0" err="1"/>
              <a:t>WebFarm</a:t>
            </a:r>
            <a:r>
              <a:rPr lang="en-US" dirty="0"/>
              <a:t> or </a:t>
            </a:r>
            <a:r>
              <a:rPr lang="en-US" dirty="0" err="1"/>
              <a:t>WebGarden</a:t>
            </a:r>
            <a:r>
              <a:rPr lang="en-US" dirty="0"/>
              <a:t> we will be having multiple server running.</a:t>
            </a:r>
          </a:p>
          <a:p>
            <a:r>
              <a:rPr lang="en-US" dirty="0" err="1"/>
              <a:t>Hangfire</a:t>
            </a:r>
            <a:r>
              <a:rPr lang="en-US" dirty="0"/>
              <a:t> has in-built Load Balancing feature to handle a job between multiple servers.</a:t>
            </a:r>
          </a:p>
        </p:txBody>
      </p:sp>
    </p:spTree>
    <p:extLst>
      <p:ext uri="{BB962C8B-B14F-4D97-AF65-F5344CB8AC3E}">
        <p14:creationId xmlns:p14="http://schemas.microsoft.com/office/powerpoint/2010/main" val="77954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897A-9F3A-4E35-858D-BA423C8D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85403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22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F853-ADCD-46E8-B787-1AE235C6F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50C15C-9F93-4552-BBE2-C18A4CF4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u="sng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it completely Free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92E-F30C-4DC3-BBD9-61546D2F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 dirty="0"/>
              <a:t>It is free with default version, but it has some added functionality such as</a:t>
            </a:r>
          </a:p>
          <a:p>
            <a:pPr lvl="1"/>
            <a:r>
              <a:rPr lang="en-US" dirty="0"/>
              <a:t>Batches </a:t>
            </a:r>
          </a:p>
          <a:p>
            <a:pPr lvl="1"/>
            <a:r>
              <a:rPr lang="en-US" dirty="0"/>
              <a:t>Batch Continuations</a:t>
            </a:r>
          </a:p>
          <a:p>
            <a:r>
              <a:rPr lang="en-US" dirty="0"/>
              <a:t>We need to </a:t>
            </a:r>
            <a:r>
              <a:rPr lang="en-US" dirty="0" err="1"/>
              <a:t>purchse</a:t>
            </a:r>
            <a:r>
              <a:rPr lang="en-US" dirty="0"/>
              <a:t> it if need technical support from the team.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A04C1-A3B7-42D5-9A3B-654E933C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49" y="2539555"/>
            <a:ext cx="5829009" cy="38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2E37-09AA-4B9C-B85D-58D0C446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25E5-1D15-45F5-8423-BA521FE9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Hangfire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Hangfire</a:t>
            </a:r>
            <a:r>
              <a:rPr lang="en-US" dirty="0"/>
              <a:t> is an Open-Source framework that helps you to Create, Process and Mange your background jobs, </a:t>
            </a:r>
            <a:r>
              <a:rPr lang="en-US" dirty="0" err="1"/>
              <a:t>ie</a:t>
            </a:r>
            <a:r>
              <a:rPr lang="en-US" dirty="0"/>
              <a:t>., Operations you don’t want to put in your request processing pipeline.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Recurring Jobs</a:t>
            </a:r>
          </a:p>
          <a:p>
            <a:pPr lvl="2"/>
            <a:r>
              <a:rPr lang="en-US" dirty="0"/>
              <a:t>Scheduled Jobs</a:t>
            </a:r>
          </a:p>
          <a:p>
            <a:pPr lvl="2"/>
            <a:r>
              <a:rPr lang="en-US" dirty="0"/>
              <a:t>Fire and Forget job</a:t>
            </a:r>
          </a:p>
          <a:p>
            <a:pPr lvl="2"/>
            <a:r>
              <a:rPr lang="en-US" dirty="0"/>
              <a:t>Sending bulk email</a:t>
            </a:r>
          </a:p>
          <a:p>
            <a:pPr lvl="2"/>
            <a:r>
              <a:rPr lang="en-US" dirty="0"/>
              <a:t>Processing long running jobs</a:t>
            </a:r>
          </a:p>
          <a:p>
            <a:pPr lvl="2"/>
            <a:r>
              <a:rPr lang="en-US" dirty="0"/>
              <a:t>Backups</a:t>
            </a:r>
          </a:p>
          <a:p>
            <a:pPr lvl="2"/>
            <a:r>
              <a:rPr lang="en-US" dirty="0"/>
              <a:t>Image/Video processing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90BC-0E73-460B-893A-F6D2421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4D11-4A72-462B-A26E-13854590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easy way to perform background processing in </a:t>
            </a:r>
            <a:r>
              <a:rPr lang="en-US" dirty="0" err="1"/>
              <a:t>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Core applications.</a:t>
            </a:r>
          </a:p>
          <a:p>
            <a:r>
              <a:rPr lang="en-US" dirty="0"/>
              <a:t>No Windows Service or Separate process required.</a:t>
            </a:r>
          </a:p>
          <a:p>
            <a:r>
              <a:rPr lang="en-US" dirty="0"/>
              <a:t>Easy way to perform Fire-And-Forget, Delayed and recurring jobs inside ASP.Net applications.</a:t>
            </a:r>
          </a:p>
          <a:p>
            <a:r>
              <a:rPr lang="en-US" dirty="0"/>
              <a:t>Provides a unified programming model to handle background tasks in a reliable way.</a:t>
            </a:r>
          </a:p>
          <a:p>
            <a:r>
              <a:rPr lang="en-US" dirty="0"/>
              <a:t>Run them on share hosting, dedicated hosting or in cloud.</a:t>
            </a:r>
          </a:p>
        </p:txBody>
      </p:sp>
    </p:spTree>
    <p:extLst>
      <p:ext uri="{BB962C8B-B14F-4D97-AF65-F5344CB8AC3E}">
        <p14:creationId xmlns:p14="http://schemas.microsoft.com/office/powerpoint/2010/main" val="147723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6AE0-22B2-46DA-998E-826DAF9A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Background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8E6-7EFF-4BE9-A7E3-542721B1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Fire-And-Forget</a:t>
            </a:r>
          </a:p>
          <a:p>
            <a:pPr lvl="1"/>
            <a:r>
              <a:rPr lang="en-US" dirty="0"/>
              <a:t>These jobs are executed only once and almost immediately after they fired.</a:t>
            </a:r>
          </a:p>
          <a:p>
            <a:r>
              <a:rPr lang="en-US" dirty="0"/>
              <a:t>Delayed</a:t>
            </a:r>
          </a:p>
          <a:p>
            <a:pPr lvl="1"/>
            <a:r>
              <a:rPr lang="en-US" dirty="0"/>
              <a:t>Delayed jobs are executed only once too, but not immediately – only after the specified time interval</a:t>
            </a:r>
          </a:p>
          <a:p>
            <a:r>
              <a:rPr lang="en-US" dirty="0"/>
              <a:t>Recurring Jobs</a:t>
            </a:r>
          </a:p>
          <a:p>
            <a:pPr lvl="1"/>
            <a:r>
              <a:rPr lang="en-US" dirty="0"/>
              <a:t>Recurring jobs fired many times on the specified CRON schedule.</a:t>
            </a:r>
          </a:p>
          <a:p>
            <a:r>
              <a:rPr lang="en-US" dirty="0"/>
              <a:t>Continuations</a:t>
            </a:r>
          </a:p>
          <a:p>
            <a:pPr lvl="1"/>
            <a:r>
              <a:rPr lang="en-US" dirty="0"/>
              <a:t>Continuations are executed when parent job has been finished.</a:t>
            </a:r>
          </a:p>
        </p:txBody>
      </p:sp>
    </p:spTree>
    <p:extLst>
      <p:ext uri="{BB962C8B-B14F-4D97-AF65-F5344CB8AC3E}">
        <p14:creationId xmlns:p14="http://schemas.microsoft.com/office/powerpoint/2010/main" val="196269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D7A5-236B-4FB1-94E9-B4A9D770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Batches</a:t>
            </a:r>
          </a:p>
          <a:p>
            <a:pPr lvl="1"/>
            <a:r>
              <a:rPr lang="en-US" dirty="0"/>
              <a:t>Batch is a group of background jobs created atomically.</a:t>
            </a:r>
          </a:p>
          <a:p>
            <a:r>
              <a:rPr lang="en-US" dirty="0"/>
              <a:t>Bach Continuations</a:t>
            </a:r>
          </a:p>
          <a:p>
            <a:pPr lvl="1"/>
            <a:r>
              <a:rPr lang="en-US" dirty="0"/>
              <a:t>Batch Continuation is fired when all background jobs in a parent batch </a:t>
            </a:r>
            <a:r>
              <a:rPr lang="en-US" dirty="0" err="1"/>
              <a:t>finied</a:t>
            </a:r>
            <a:r>
              <a:rPr lang="en-US" dirty="0"/>
              <a:t>.</a:t>
            </a:r>
          </a:p>
          <a:p>
            <a:r>
              <a:rPr lang="en-US" dirty="0"/>
              <a:t>Background Process</a:t>
            </a:r>
          </a:p>
          <a:p>
            <a:pPr lvl="1"/>
            <a:r>
              <a:rPr lang="en-US" dirty="0"/>
              <a:t>Use them when a background processes run continuously through out the lifetime of an application.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8BF209-AA44-4004-8525-658865D2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Background Jobs (continue...)</a:t>
            </a:r>
          </a:p>
        </p:txBody>
      </p:sp>
    </p:spTree>
    <p:extLst>
      <p:ext uri="{BB962C8B-B14F-4D97-AF65-F5344CB8AC3E}">
        <p14:creationId xmlns:p14="http://schemas.microsoft.com/office/powerpoint/2010/main" val="90368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A83C-20CD-4CC9-9F39-A043CFD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Verdana" panose="020B0604030504040204" pitchFamily="34" charset="0"/>
                <a:ea typeface="Verdana" panose="020B0604030504040204" pitchFamily="34" charset="0"/>
              </a:rPr>
              <a:t>Hangfire Components</a:t>
            </a:r>
            <a:endParaRPr lang="en-US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64DE-9B4A-489A-8F70-9C28771B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Hangfire has three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Hangfire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Job </a:t>
            </a:r>
            <a:r>
              <a:rPr lang="en-US" dirty="0"/>
              <a:t>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Hangfire </a:t>
            </a:r>
            <a:r>
              <a:rPr lang="en-US" dirty="0"/>
              <a:t>Server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Hangfire Workflow">
            <a:extLst>
              <a:ext uri="{FF2B5EF4-FFF2-40B4-BE49-F238E27FC236}">
                <a16:creationId xmlns:a16="http://schemas.microsoft.com/office/drawing/2014/main" id="{D902485F-07D9-43A7-9292-8B63F9A965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87" y="2373549"/>
            <a:ext cx="6593661" cy="4119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6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8E2E-4107-4552-9AAA-14905190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0A74-F6F0-4DA3-A2B8-4B5350AF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Setup</a:t>
            </a:r>
          </a:p>
          <a:p>
            <a:r>
              <a:rPr lang="en-US" dirty="0"/>
              <a:t>No Windows Service, No Windows Scheduler, no Separate applications required</a:t>
            </a:r>
          </a:p>
          <a:p>
            <a:r>
              <a:rPr lang="en-US" dirty="0"/>
              <a:t>Background jobs are created in a persistent storage</a:t>
            </a:r>
          </a:p>
          <a:p>
            <a:r>
              <a:rPr lang="en-US" dirty="0"/>
              <a:t>Auto Handling exception with retries</a:t>
            </a:r>
          </a:p>
          <a:p>
            <a:r>
              <a:rPr lang="en-US" dirty="0"/>
              <a:t>Can use </a:t>
            </a:r>
            <a:r>
              <a:rPr lang="en-US" dirty="0" err="1"/>
              <a:t>Hangfire</a:t>
            </a:r>
            <a:r>
              <a:rPr lang="en-US" dirty="0"/>
              <a:t> on different machines to get more processing power with no configuration</a:t>
            </a:r>
          </a:p>
          <a:p>
            <a:r>
              <a:rPr lang="en-US" dirty="0"/>
              <a:t>Synchronization is performed automatically</a:t>
            </a:r>
          </a:p>
          <a:p>
            <a:r>
              <a:rPr lang="en-US" dirty="0"/>
              <a:t>You don’t need to perform manual storage cleanup – </a:t>
            </a:r>
            <a:r>
              <a:rPr lang="en-US" dirty="0" err="1"/>
              <a:t>hanfire</a:t>
            </a:r>
            <a:r>
              <a:rPr lang="en-US" dirty="0"/>
              <a:t> keeps it as clean as possible and removes old records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4593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7E01-E192-4102-9846-8D025073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56AD-C45D-47DC-9A82-00A92E07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Framework / </a:t>
            </a: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r>
              <a:rPr lang="en-US" dirty="0"/>
              <a:t>Persistent Storage</a:t>
            </a:r>
          </a:p>
          <a:p>
            <a:pPr lvl="1"/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Redis</a:t>
            </a:r>
          </a:p>
          <a:p>
            <a:r>
              <a:rPr lang="en-US" dirty="0" err="1"/>
              <a:t>Hangfire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 err="1"/>
              <a:t>Hanfire.Core</a:t>
            </a:r>
            <a:endParaRPr lang="en-US" dirty="0"/>
          </a:p>
          <a:p>
            <a:pPr lvl="1"/>
            <a:r>
              <a:rPr lang="en-US" dirty="0" err="1"/>
              <a:t>Hangfire.AspNetCore</a:t>
            </a:r>
            <a:endParaRPr lang="en-US" dirty="0"/>
          </a:p>
          <a:p>
            <a:pPr lvl="1"/>
            <a:r>
              <a:rPr lang="en-US" dirty="0" err="1"/>
              <a:t>Hangfire.SqlServer</a:t>
            </a:r>
            <a:endParaRPr lang="en-US" dirty="0"/>
          </a:p>
          <a:p>
            <a:r>
              <a:rPr lang="en-US" dirty="0"/>
              <a:t>Configuration in </a:t>
            </a:r>
            <a:r>
              <a:rPr lang="en-US" dirty="0" err="1"/>
              <a:t>Startup.cs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Edwardian Script ITC</vt:lpstr>
      <vt:lpstr>Verdana</vt:lpstr>
      <vt:lpstr>Office Theme</vt:lpstr>
      <vt:lpstr>Hangfire</vt:lpstr>
      <vt:lpstr>Is it completely Free to use?</vt:lpstr>
      <vt:lpstr>Introduction</vt:lpstr>
      <vt:lpstr>Overview</vt:lpstr>
      <vt:lpstr>Background Jobs</vt:lpstr>
      <vt:lpstr>Background Jobs (continue...)</vt:lpstr>
      <vt:lpstr>Hangfire Components</vt:lpstr>
      <vt:lpstr>Advantages</vt:lpstr>
      <vt:lpstr>Requirements</vt:lpstr>
      <vt:lpstr>Securing Hangfire Dashboad</vt:lpstr>
      <vt:lpstr>Status Tracking</vt:lpstr>
      <vt:lpstr>Load Balancing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Hangfire</dc:title>
  <dc:creator>Newman Croos Susaiappu Croos</dc:creator>
  <cp:lastModifiedBy>Newman Croos Susaiappu Croos</cp:lastModifiedBy>
  <cp:revision>15</cp:revision>
  <dcterms:created xsi:type="dcterms:W3CDTF">2020-12-28T19:35:17Z</dcterms:created>
  <dcterms:modified xsi:type="dcterms:W3CDTF">2021-01-22T17:58:14Z</dcterms:modified>
</cp:coreProperties>
</file>