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20"/>
  </p:notesMasterIdLst>
  <p:handoutMasterIdLst>
    <p:handoutMasterId r:id="rId21"/>
  </p:handoutMasterIdLst>
  <p:sldIdLst>
    <p:sldId id="256" r:id="rId2"/>
    <p:sldId id="321" r:id="rId3"/>
    <p:sldId id="322" r:id="rId4"/>
    <p:sldId id="323" r:id="rId5"/>
    <p:sldId id="330" r:id="rId6"/>
    <p:sldId id="327" r:id="rId7"/>
    <p:sldId id="328" r:id="rId8"/>
    <p:sldId id="332" r:id="rId9"/>
    <p:sldId id="331" r:id="rId10"/>
    <p:sldId id="326" r:id="rId11"/>
    <p:sldId id="334" r:id="rId12"/>
    <p:sldId id="335" r:id="rId13"/>
    <p:sldId id="338" r:id="rId14"/>
    <p:sldId id="336" r:id="rId15"/>
    <p:sldId id="337" r:id="rId16"/>
    <p:sldId id="324" r:id="rId17"/>
    <p:sldId id="333" r:id="rId18"/>
    <p:sldId id="32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2">
          <p15:clr>
            <a:srgbClr val="A4A3A4"/>
          </p15:clr>
        </p15:guide>
        <p15:guide id="2" orient="horz" pos="359">
          <p15:clr>
            <a:srgbClr val="A4A3A4"/>
          </p15:clr>
        </p15:guide>
        <p15:guide id="3" pos="2880">
          <p15:clr>
            <a:srgbClr val="A4A3A4"/>
          </p15:clr>
        </p15:guide>
        <p15:guide id="4" pos="3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e Boyd"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330"/>
    <a:srgbClr val="DBDAD5"/>
    <a:srgbClr val="D69121"/>
    <a:srgbClr val="618F9A"/>
    <a:srgbClr val="96D2DC"/>
    <a:srgbClr val="B3D423"/>
    <a:srgbClr val="D15742"/>
    <a:srgbClr val="D98F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75" autoAdjust="0"/>
    <p:restoredTop sz="75033" autoAdjust="0"/>
  </p:normalViewPr>
  <p:slideViewPr>
    <p:cSldViewPr snapToGrid="0" snapToObjects="1">
      <p:cViewPr>
        <p:scale>
          <a:sx n="131" d="100"/>
          <a:sy n="131" d="100"/>
        </p:scale>
        <p:origin x="712" y="136"/>
      </p:cViewPr>
      <p:guideLst>
        <p:guide orient="horz" pos="1592"/>
        <p:guide orient="horz" pos="359"/>
        <p:guide pos="2880"/>
        <p:guide pos="30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278DB6-A7DB-6A46-82C8-4F1E063EA754}" type="datetimeFigureOut">
              <a:rPr lang="en-US" smtClean="0"/>
              <a:pPr/>
              <a:t>9/7/17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57B12C-A25C-604B-8E99-A7C8CB48CBEC}" type="slidenum">
              <a:rPr lang="en-US" smtClean="0"/>
              <a:pPr/>
              <a:t>‹#›</a:t>
            </a:fld>
            <a:endParaRPr lang="en-US"/>
          </a:p>
        </p:txBody>
      </p:sp>
    </p:spTree>
    <p:extLst>
      <p:ext uri="{BB962C8B-B14F-4D97-AF65-F5344CB8AC3E}">
        <p14:creationId xmlns:p14="http://schemas.microsoft.com/office/powerpoint/2010/main" val="2197288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E070FC-4950-D04C-975C-2F89B137F2F6}" type="datetimeFigureOut">
              <a:rPr lang="en-US" smtClean="0"/>
              <a:t>9/7/17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1EE95-82D2-B541-A208-5B5B2E0ED751}" type="slidenum">
              <a:rPr lang="en-US" smtClean="0"/>
              <a:t>‹#›</a:t>
            </a:fld>
            <a:endParaRPr lang="en-US"/>
          </a:p>
        </p:txBody>
      </p:sp>
    </p:spTree>
    <p:extLst>
      <p:ext uri="{BB962C8B-B14F-4D97-AF65-F5344CB8AC3E}">
        <p14:creationId xmlns:p14="http://schemas.microsoft.com/office/powerpoint/2010/main" val="1142179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1EE95-82D2-B541-A208-5B5B2E0ED751}" type="slidenum">
              <a:rPr lang="en-US" smtClean="0"/>
              <a:t>1</a:t>
            </a:fld>
            <a:endParaRPr lang="en-US"/>
          </a:p>
        </p:txBody>
      </p:sp>
    </p:spTree>
    <p:extLst>
      <p:ext uri="{BB962C8B-B14F-4D97-AF65-F5344CB8AC3E}">
        <p14:creationId xmlns:p14="http://schemas.microsoft.com/office/powerpoint/2010/main" val="36104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1EE95-82D2-B541-A208-5B5B2E0ED751}" type="slidenum">
              <a:rPr lang="en-US" smtClean="0"/>
              <a:t>8</a:t>
            </a:fld>
            <a:endParaRPr lang="en-US"/>
          </a:p>
        </p:txBody>
      </p:sp>
    </p:spTree>
    <p:extLst>
      <p:ext uri="{BB962C8B-B14F-4D97-AF65-F5344CB8AC3E}">
        <p14:creationId xmlns:p14="http://schemas.microsoft.com/office/powerpoint/2010/main" val="147916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14" name="Picture 13"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28253" y="1258957"/>
            <a:ext cx="1975104" cy="637300"/>
          </a:xfrm>
          <a:prstGeom prst="rect">
            <a:avLst/>
          </a:prstGeom>
        </p:spPr>
      </p:pic>
      <p:sp>
        <p:nvSpPr>
          <p:cNvPr id="15" name="Title 1"/>
          <p:cNvSpPr>
            <a:spLocks noGrp="1"/>
          </p:cNvSpPr>
          <p:nvPr>
            <p:ph type="ctrTitle" hasCustomPrompt="1"/>
          </p:nvPr>
        </p:nvSpPr>
        <p:spPr>
          <a:xfrm>
            <a:off x="4412045" y="1971260"/>
            <a:ext cx="4481696" cy="615553"/>
          </a:xfrm>
          <a:prstGeom prst="rect">
            <a:avLst/>
          </a:prstGeom>
        </p:spPr>
        <p:txBody>
          <a:bodyPr wrap="square" lIns="0" tIns="0" rIns="0" bIns="0" anchor="b" anchorCtr="0">
            <a:spAutoFit/>
          </a:bodyPr>
          <a:lstStyle>
            <a:lvl1pPr algn="l">
              <a:lnSpc>
                <a:spcPct val="100000"/>
              </a:lnSpc>
              <a:defRPr sz="2000" b="1" baseline="0">
                <a:solidFill>
                  <a:schemeClr val="tx1"/>
                </a:solidFill>
              </a:defRPr>
            </a:lvl1pPr>
          </a:lstStyle>
          <a:p>
            <a:r>
              <a:rPr lang="en-US" dirty="0"/>
              <a:t>Presentation Title Here</a:t>
            </a:r>
            <a:br>
              <a:rPr lang="en-US" dirty="0"/>
            </a:br>
            <a:r>
              <a:rPr lang="en-US" dirty="0"/>
              <a:t>and Here</a:t>
            </a:r>
          </a:p>
        </p:txBody>
      </p:sp>
      <p:sp>
        <p:nvSpPr>
          <p:cNvPr id="16" name="Text Placeholder 14"/>
          <p:cNvSpPr>
            <a:spLocks noGrp="1"/>
          </p:cNvSpPr>
          <p:nvPr>
            <p:ph type="body" sz="quarter" idx="10" hasCustomPrompt="1"/>
          </p:nvPr>
        </p:nvSpPr>
        <p:spPr>
          <a:xfrm>
            <a:off x="4412045" y="2661816"/>
            <a:ext cx="4481696" cy="246221"/>
          </a:xfrm>
          <a:prstGeom prst="rect">
            <a:avLst/>
          </a:prstGeom>
        </p:spPr>
        <p:txBody>
          <a:bodyPr wrap="square" lIns="0" tIns="0" rIns="0" bIns="0">
            <a:spAutoFit/>
          </a:bodyPr>
          <a:lstStyle>
            <a:lvl1pPr marL="0" indent="0">
              <a:buNone/>
              <a:defRPr sz="16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Subhead</a:t>
            </a:r>
          </a:p>
        </p:txBody>
      </p:sp>
      <p:sp>
        <p:nvSpPr>
          <p:cNvPr id="17" name="Text Placeholder 18"/>
          <p:cNvSpPr>
            <a:spLocks noGrp="1"/>
          </p:cNvSpPr>
          <p:nvPr>
            <p:ph type="body" sz="quarter" idx="11" hasCustomPrompt="1"/>
          </p:nvPr>
        </p:nvSpPr>
        <p:spPr>
          <a:xfrm>
            <a:off x="4412045" y="3504572"/>
            <a:ext cx="2534677" cy="215444"/>
          </a:xfrm>
          <a:prstGeom prst="rect">
            <a:avLst/>
          </a:prstGeom>
        </p:spPr>
        <p:txBody>
          <a:bodyPr wrap="square" lIns="0" tIns="0" rIns="0" bIns="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a:solidFill>
                  <a:schemeClr val="tx2"/>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Name of Presenter</a:t>
            </a:r>
          </a:p>
        </p:txBody>
      </p:sp>
      <p:sp>
        <p:nvSpPr>
          <p:cNvPr id="19" name="Text Placeholder 18"/>
          <p:cNvSpPr>
            <a:spLocks noGrp="1"/>
          </p:cNvSpPr>
          <p:nvPr>
            <p:ph type="body" sz="quarter" idx="12" hasCustomPrompt="1"/>
          </p:nvPr>
        </p:nvSpPr>
        <p:spPr>
          <a:xfrm>
            <a:off x="4412045" y="3775184"/>
            <a:ext cx="2534677" cy="215444"/>
          </a:xfrm>
          <a:prstGeom prst="rect">
            <a:avLst/>
          </a:prstGeom>
        </p:spPr>
        <p:txBody>
          <a:bodyPr wrap="square" lIns="0" tIns="0" rIns="0" bIns="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a:solidFill>
                  <a:schemeClr val="tx2"/>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00 Month, 2015</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10" name="Picture 9"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28253" y="1258957"/>
            <a:ext cx="1975104" cy="637300"/>
          </a:xfrm>
          <a:prstGeom prst="rect">
            <a:avLst/>
          </a:prstGeom>
        </p:spPr>
      </p:pic>
    </p:spTree>
    <p:extLst>
      <p:ext uri="{BB962C8B-B14F-4D97-AF65-F5344CB8AC3E}">
        <p14:creationId xmlns:p14="http://schemas.microsoft.com/office/powerpoint/2010/main" val="314444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TEXT_B">
    <p:spTree>
      <p:nvGrpSpPr>
        <p:cNvPr id="1" name=""/>
        <p:cNvGrpSpPr/>
        <p:nvPr/>
      </p:nvGrpSpPr>
      <p:grpSpPr>
        <a:xfrm>
          <a:off x="0" y="0"/>
          <a:ext cx="0" cy="0"/>
          <a:chOff x="0" y="0"/>
          <a:chExt cx="0" cy="0"/>
        </a:xfrm>
      </p:grpSpPr>
      <p:pic>
        <p:nvPicPr>
          <p:cNvPr id="6" name="Picture 5" descr="Qlik_L01_PPT_-06.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823200" y="0"/>
            <a:ext cx="1320799" cy="1439733"/>
          </a:xfrm>
          <a:prstGeom prst="rect">
            <a:avLst/>
          </a:prstGeom>
        </p:spPr>
      </p:pic>
      <p:sp>
        <p:nvSpPr>
          <p:cNvPr id="9" name="TextBox 8"/>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5" name="Picture 4"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8"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14" name="Text Placeholder 4"/>
          <p:cNvSpPr>
            <a:spLocks noGrp="1"/>
          </p:cNvSpPr>
          <p:nvPr>
            <p:ph type="body" sz="quarter" idx="14" hasCustomPrompt="1"/>
          </p:nvPr>
        </p:nvSpPr>
        <p:spPr>
          <a:xfrm>
            <a:off x="763199" y="1245600"/>
            <a:ext cx="3679201" cy="1929759"/>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2"/>
            <a:r>
              <a:rPr lang="en-US" dirty="0"/>
              <a:t>Sub bullet #1 style insert your own text here</a:t>
            </a:r>
          </a:p>
          <a:p>
            <a:pPr lvl="3"/>
            <a:r>
              <a:rPr lang="en-US" dirty="0"/>
              <a:t>List bullet #1 style insert your own text here insert your own text here</a:t>
            </a:r>
          </a:p>
        </p:txBody>
      </p:sp>
      <p:sp>
        <p:nvSpPr>
          <p:cNvPr id="15" name="Text Placeholder 4"/>
          <p:cNvSpPr>
            <a:spLocks noGrp="1"/>
          </p:cNvSpPr>
          <p:nvPr>
            <p:ph type="body" sz="quarter" idx="15" hasCustomPrompt="1"/>
          </p:nvPr>
        </p:nvSpPr>
        <p:spPr>
          <a:xfrm>
            <a:off x="4787999" y="1245600"/>
            <a:ext cx="3679201" cy="1929759"/>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2"/>
            <a:r>
              <a:rPr lang="en-US" dirty="0"/>
              <a:t>Sub bullet #1 style insert your own text here</a:t>
            </a:r>
          </a:p>
          <a:p>
            <a:pPr lvl="3"/>
            <a:r>
              <a:rPr lang="en-US" dirty="0"/>
              <a:t>List bullet #1 style insert your own text here insert your own text here</a:t>
            </a:r>
          </a:p>
        </p:txBody>
      </p:sp>
      <p:pic>
        <p:nvPicPr>
          <p:cNvPr id="10" name="Picture 9" descr="Qlik_L01_PPT_-0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823200" y="0"/>
            <a:ext cx="1320799" cy="1439733"/>
          </a:xfrm>
          <a:prstGeom prst="rect">
            <a:avLst/>
          </a:prstGeom>
        </p:spPr>
      </p:pic>
      <p:sp>
        <p:nvSpPr>
          <p:cNvPr id="11" name="TextBox 10"/>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2" name="Picture 11"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399719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HART SLIDE_CENTERED">
    <p:spTree>
      <p:nvGrpSpPr>
        <p:cNvPr id="1" name=""/>
        <p:cNvGrpSpPr/>
        <p:nvPr/>
      </p:nvGrpSpPr>
      <p:grpSpPr>
        <a:xfrm>
          <a:off x="0" y="0"/>
          <a:ext cx="0" cy="0"/>
          <a:chOff x="0" y="0"/>
          <a:chExt cx="0" cy="0"/>
        </a:xfrm>
      </p:grpSpPr>
      <p:pic>
        <p:nvPicPr>
          <p:cNvPr id="18" name="Picture 17" descr="Circles_Bottom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611533" y="3984430"/>
            <a:ext cx="1532466" cy="1159070"/>
          </a:xfrm>
          <a:prstGeom prst="rect">
            <a:avLst/>
          </a:prstGeom>
        </p:spPr>
      </p:pic>
      <p:sp>
        <p:nvSpPr>
          <p:cNvPr id="7" name="Chart Placeholder 5"/>
          <p:cNvSpPr>
            <a:spLocks noGrp="1"/>
          </p:cNvSpPr>
          <p:nvPr>
            <p:ph type="chart" sz="quarter" idx="10" hasCustomPrompt="1"/>
          </p:nvPr>
        </p:nvSpPr>
        <p:spPr>
          <a:xfrm>
            <a:off x="2713038" y="1377883"/>
            <a:ext cx="3676650" cy="2757488"/>
          </a:xfrm>
          <a:prstGeom prst="rect">
            <a:avLst/>
          </a:prstGeom>
        </p:spPr>
        <p:txBody>
          <a:bodyPr vert="horz" anchor="ctr" anchorCtr="0"/>
          <a:lstStyle>
            <a:lvl1pPr marL="0" indent="0" algn="ctr">
              <a:buNone/>
              <a:defRPr sz="1200" i="1">
                <a:solidFill>
                  <a:schemeClr val="tx2"/>
                </a:solidFill>
              </a:defRPr>
            </a:lvl1pPr>
          </a:lstStyle>
          <a:p>
            <a:r>
              <a:rPr lang="en-US" dirty="0"/>
              <a:t>Insert Chart</a:t>
            </a:r>
          </a:p>
        </p:txBody>
      </p:sp>
      <p:sp>
        <p:nvSpPr>
          <p:cNvPr id="9" name="Text Placeholder 8"/>
          <p:cNvSpPr>
            <a:spLocks noGrp="1"/>
          </p:cNvSpPr>
          <p:nvPr>
            <p:ph type="body" sz="quarter" idx="11" hasCustomPrompt="1"/>
          </p:nvPr>
        </p:nvSpPr>
        <p:spPr>
          <a:xfrm>
            <a:off x="747648" y="1392667"/>
            <a:ext cx="1965389" cy="710964"/>
          </a:xfrm>
          <a:prstGeom prst="rect">
            <a:avLst/>
          </a:prstGeom>
        </p:spPr>
        <p:txBody>
          <a:bodyPr vert="horz" wrap="square" lIns="0" tIns="0" rIns="0" bIns="0">
            <a:spAutoFit/>
          </a:bodyPr>
          <a:lstStyle>
            <a:lvl1pPr marL="0" indent="0">
              <a:lnSpc>
                <a:spcPct val="110000"/>
              </a:lnSpc>
              <a:buNone/>
              <a:defRPr sz="1400" b="0" baseline="0">
                <a:solidFill>
                  <a:schemeClr val="tx2"/>
                </a:solidFill>
              </a:defRPr>
            </a:lvl1pPr>
          </a:lstStyle>
          <a:p>
            <a:pPr lvl="0"/>
            <a:r>
              <a:rPr lang="en-US" dirty="0"/>
              <a:t>Descriptor copy for graphs/charts. Replace with your own copy</a:t>
            </a:r>
          </a:p>
        </p:txBody>
      </p:sp>
      <p:sp>
        <p:nvSpPr>
          <p:cNvPr id="10" name="Text Placeholder 8"/>
          <p:cNvSpPr>
            <a:spLocks noGrp="1"/>
          </p:cNvSpPr>
          <p:nvPr>
            <p:ph type="body" sz="quarter" idx="12" hasCustomPrompt="1"/>
          </p:nvPr>
        </p:nvSpPr>
        <p:spPr>
          <a:xfrm>
            <a:off x="747648" y="2329241"/>
            <a:ext cx="1965390" cy="710964"/>
          </a:xfrm>
          <a:prstGeom prst="rect">
            <a:avLst/>
          </a:prstGeom>
        </p:spPr>
        <p:txBody>
          <a:bodyPr vert="horz" wrap="square" lIns="0" tIns="0" rIns="0" bIns="0">
            <a:spAutoFit/>
          </a:bodyPr>
          <a:lstStyle>
            <a:lvl1pPr marL="0" indent="0">
              <a:lnSpc>
                <a:spcPct val="110000"/>
              </a:lnSpc>
              <a:buNone/>
              <a:defRPr sz="1400" b="0" baseline="0">
                <a:solidFill>
                  <a:schemeClr val="tx2"/>
                </a:solidFill>
              </a:defRPr>
            </a:lvl1pPr>
          </a:lstStyle>
          <a:p>
            <a:pPr lvl="0"/>
            <a:r>
              <a:rPr lang="en-US" dirty="0"/>
              <a:t>Descriptor copy for graphs/charts. Replace with your own copy</a:t>
            </a:r>
          </a:p>
        </p:txBody>
      </p:sp>
      <p:sp>
        <p:nvSpPr>
          <p:cNvPr id="11" name="Text Placeholder 8"/>
          <p:cNvSpPr>
            <a:spLocks noGrp="1"/>
          </p:cNvSpPr>
          <p:nvPr>
            <p:ph type="body" sz="quarter" idx="13" hasCustomPrompt="1"/>
          </p:nvPr>
        </p:nvSpPr>
        <p:spPr>
          <a:xfrm>
            <a:off x="747648" y="3304109"/>
            <a:ext cx="1965390" cy="710964"/>
          </a:xfrm>
          <a:prstGeom prst="rect">
            <a:avLst/>
          </a:prstGeom>
        </p:spPr>
        <p:txBody>
          <a:bodyPr vert="horz" wrap="square" lIns="0" tIns="0" rIns="0" bIns="0">
            <a:spAutoFit/>
          </a:bodyPr>
          <a:lstStyle>
            <a:lvl1pPr marL="0" indent="0">
              <a:lnSpc>
                <a:spcPct val="110000"/>
              </a:lnSpc>
              <a:buNone/>
              <a:defRPr sz="1400" b="0" baseline="0">
                <a:solidFill>
                  <a:schemeClr val="tx2"/>
                </a:solidFill>
              </a:defRPr>
            </a:lvl1pPr>
          </a:lstStyle>
          <a:p>
            <a:pPr lvl="0"/>
            <a:r>
              <a:rPr lang="en-US" dirty="0"/>
              <a:t>Descriptor copy for graphs/charts. Replace with your own copy</a:t>
            </a:r>
          </a:p>
        </p:txBody>
      </p:sp>
      <p:sp>
        <p:nvSpPr>
          <p:cNvPr id="16" name="Text Placeholder 15"/>
          <p:cNvSpPr>
            <a:spLocks noGrp="1"/>
          </p:cNvSpPr>
          <p:nvPr>
            <p:ph type="body" sz="quarter" idx="17" hasCustomPrompt="1"/>
          </p:nvPr>
        </p:nvSpPr>
        <p:spPr>
          <a:xfrm>
            <a:off x="689950" y="4915589"/>
            <a:ext cx="7158038" cy="92333"/>
          </a:xfrm>
          <a:prstGeom prst="rect">
            <a:avLst/>
          </a:prstGeom>
        </p:spPr>
        <p:txBody>
          <a:bodyPr vert="horz" lIns="0" tIns="0" rIns="0" bIns="0">
            <a:spAutoFit/>
          </a:bodyPr>
          <a:lstStyle>
            <a:lvl1pPr marL="0" indent="0">
              <a:buNone/>
              <a:defRPr sz="600" i="1" baseline="0">
                <a:solidFill>
                  <a:schemeClr val="tx1"/>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Insert source text here</a:t>
            </a:r>
          </a:p>
        </p:txBody>
      </p:sp>
      <p:sp>
        <p:nvSpPr>
          <p:cNvPr id="21" name="TextBox 20"/>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7" name="Picture 16"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20"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23" name="Text Placeholder 8"/>
          <p:cNvSpPr>
            <a:spLocks noGrp="1"/>
          </p:cNvSpPr>
          <p:nvPr>
            <p:ph type="body" sz="quarter" idx="18" hasCustomPrompt="1"/>
          </p:nvPr>
        </p:nvSpPr>
        <p:spPr>
          <a:xfrm>
            <a:off x="6433649" y="1392667"/>
            <a:ext cx="1965389" cy="710964"/>
          </a:xfrm>
          <a:prstGeom prst="rect">
            <a:avLst/>
          </a:prstGeom>
        </p:spPr>
        <p:txBody>
          <a:bodyPr vert="horz" wrap="square" lIns="0" tIns="0" rIns="0" bIns="0">
            <a:spAutoFit/>
          </a:bodyPr>
          <a:lstStyle>
            <a:lvl1pPr marL="0" indent="0">
              <a:lnSpc>
                <a:spcPct val="110000"/>
              </a:lnSpc>
              <a:buNone/>
              <a:defRPr sz="1400" b="0" baseline="0">
                <a:solidFill>
                  <a:schemeClr val="tx2"/>
                </a:solidFill>
              </a:defRPr>
            </a:lvl1pPr>
          </a:lstStyle>
          <a:p>
            <a:pPr lvl="0"/>
            <a:r>
              <a:rPr lang="en-US" dirty="0"/>
              <a:t>Descriptor copy for graphs/charts. Replace with your own copy</a:t>
            </a:r>
          </a:p>
        </p:txBody>
      </p:sp>
      <p:sp>
        <p:nvSpPr>
          <p:cNvPr id="24" name="Text Placeholder 8"/>
          <p:cNvSpPr>
            <a:spLocks noGrp="1"/>
          </p:cNvSpPr>
          <p:nvPr>
            <p:ph type="body" sz="quarter" idx="19" hasCustomPrompt="1"/>
          </p:nvPr>
        </p:nvSpPr>
        <p:spPr>
          <a:xfrm>
            <a:off x="6433649" y="2329241"/>
            <a:ext cx="1965390" cy="710964"/>
          </a:xfrm>
          <a:prstGeom prst="rect">
            <a:avLst/>
          </a:prstGeom>
        </p:spPr>
        <p:txBody>
          <a:bodyPr vert="horz" wrap="square" lIns="0" tIns="0" rIns="0" bIns="0">
            <a:spAutoFit/>
          </a:bodyPr>
          <a:lstStyle>
            <a:lvl1pPr marL="0" indent="0">
              <a:lnSpc>
                <a:spcPct val="110000"/>
              </a:lnSpc>
              <a:buNone/>
              <a:defRPr sz="1400" b="0" baseline="0">
                <a:solidFill>
                  <a:schemeClr val="tx2"/>
                </a:solidFill>
              </a:defRPr>
            </a:lvl1pPr>
          </a:lstStyle>
          <a:p>
            <a:pPr lvl="0"/>
            <a:r>
              <a:rPr lang="en-US" dirty="0"/>
              <a:t>Descriptor copy for graphs/charts. Replace with your own copy</a:t>
            </a:r>
          </a:p>
        </p:txBody>
      </p:sp>
      <p:sp>
        <p:nvSpPr>
          <p:cNvPr id="25" name="Text Placeholder 8"/>
          <p:cNvSpPr>
            <a:spLocks noGrp="1"/>
          </p:cNvSpPr>
          <p:nvPr>
            <p:ph type="body" sz="quarter" idx="20" hasCustomPrompt="1"/>
          </p:nvPr>
        </p:nvSpPr>
        <p:spPr>
          <a:xfrm>
            <a:off x="6433649" y="3304109"/>
            <a:ext cx="1965390" cy="710964"/>
          </a:xfrm>
          <a:prstGeom prst="rect">
            <a:avLst/>
          </a:prstGeom>
        </p:spPr>
        <p:txBody>
          <a:bodyPr vert="horz" wrap="square" lIns="0" tIns="0" rIns="0" bIns="0">
            <a:spAutoFit/>
          </a:bodyPr>
          <a:lstStyle>
            <a:lvl1pPr marL="0" indent="0">
              <a:lnSpc>
                <a:spcPct val="110000"/>
              </a:lnSpc>
              <a:buNone/>
              <a:defRPr sz="1400" b="0" baseline="0">
                <a:solidFill>
                  <a:schemeClr val="tx2"/>
                </a:solidFill>
              </a:defRPr>
            </a:lvl1pPr>
          </a:lstStyle>
          <a:p>
            <a:pPr lvl="0"/>
            <a:r>
              <a:rPr lang="en-US" dirty="0"/>
              <a:t>Descriptor copy for graphs/charts. Replace with your own copy</a:t>
            </a:r>
          </a:p>
        </p:txBody>
      </p:sp>
      <p:pic>
        <p:nvPicPr>
          <p:cNvPr id="14" name="Picture 13" descr="Circles_BottomRigh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611533" y="3984430"/>
            <a:ext cx="1532466" cy="1159070"/>
          </a:xfrm>
          <a:prstGeom prst="rect">
            <a:avLst/>
          </a:prstGeom>
        </p:spPr>
      </p:pic>
      <p:sp>
        <p:nvSpPr>
          <p:cNvPr id="15" name="TextBox 14"/>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9" name="Picture 18"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3811231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HART SLIDE_RIGHT">
    <p:spTree>
      <p:nvGrpSpPr>
        <p:cNvPr id="1" name=""/>
        <p:cNvGrpSpPr/>
        <p:nvPr/>
      </p:nvGrpSpPr>
      <p:grpSpPr>
        <a:xfrm>
          <a:off x="0" y="0"/>
          <a:ext cx="0" cy="0"/>
          <a:chOff x="0" y="0"/>
          <a:chExt cx="0" cy="0"/>
        </a:xfrm>
      </p:grpSpPr>
      <p:pic>
        <p:nvPicPr>
          <p:cNvPr id="16" name="Picture 15" descr="Circles_Bottom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0" y="0"/>
            <a:ext cx="1193799" cy="902922"/>
          </a:xfrm>
          <a:prstGeom prst="rect">
            <a:avLst/>
          </a:prstGeom>
        </p:spPr>
      </p:pic>
      <p:sp>
        <p:nvSpPr>
          <p:cNvPr id="4" name="Chart Placeholder 5"/>
          <p:cNvSpPr>
            <a:spLocks noGrp="1"/>
          </p:cNvSpPr>
          <p:nvPr>
            <p:ph type="chart" sz="quarter" idx="10" hasCustomPrompt="1"/>
          </p:nvPr>
        </p:nvSpPr>
        <p:spPr>
          <a:xfrm>
            <a:off x="4086520" y="1245600"/>
            <a:ext cx="4558888" cy="2994978"/>
          </a:xfrm>
          <a:prstGeom prst="rect">
            <a:avLst/>
          </a:prstGeom>
        </p:spPr>
        <p:txBody>
          <a:bodyPr vert="horz" anchor="ctr" anchorCtr="0"/>
          <a:lstStyle>
            <a:lvl1pPr marL="0" marR="0" indent="0" algn="ctr" defTabSz="457200" rtl="0" eaLnBrk="1" fontAlgn="auto" latinLnBrk="0" hangingPunct="1">
              <a:lnSpc>
                <a:spcPct val="100000"/>
              </a:lnSpc>
              <a:spcBef>
                <a:spcPct val="20000"/>
              </a:spcBef>
              <a:spcAft>
                <a:spcPts val="0"/>
              </a:spcAft>
              <a:buClrTx/>
              <a:buSzTx/>
              <a:buFont typeface="Arial"/>
              <a:buNone/>
              <a:tabLst/>
              <a:defRPr sz="1200" i="1">
                <a:solidFill>
                  <a:schemeClr val="tx2"/>
                </a:solidFill>
              </a:defRPr>
            </a:lvl1pPr>
          </a:lstStyle>
          <a:p>
            <a:r>
              <a:rPr lang="en-US" dirty="0"/>
              <a:t>Insert </a:t>
            </a:r>
            <a:r>
              <a:rPr lang="en-US" dirty="0" err="1"/>
              <a:t>Qlik</a:t>
            </a:r>
            <a:r>
              <a:rPr lang="en-US" dirty="0"/>
              <a:t> Industry Image</a:t>
            </a:r>
          </a:p>
          <a:p>
            <a:endParaRPr lang="en-US" dirty="0"/>
          </a:p>
        </p:txBody>
      </p:sp>
      <p:sp>
        <p:nvSpPr>
          <p:cNvPr id="18" name="TextBox 17"/>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sp>
        <p:nvSpPr>
          <p:cNvPr id="10" name="Text Placeholder 15"/>
          <p:cNvSpPr>
            <a:spLocks noGrp="1"/>
          </p:cNvSpPr>
          <p:nvPr>
            <p:ph type="body" sz="quarter" idx="17" hasCustomPrompt="1"/>
          </p:nvPr>
        </p:nvSpPr>
        <p:spPr>
          <a:xfrm>
            <a:off x="689950" y="4915589"/>
            <a:ext cx="7158038" cy="92333"/>
          </a:xfrm>
          <a:prstGeom prst="rect">
            <a:avLst/>
          </a:prstGeom>
        </p:spPr>
        <p:txBody>
          <a:bodyPr vert="horz" lIns="0" tIns="0" rIns="0" bIns="0">
            <a:spAutoFit/>
          </a:bodyPr>
          <a:lstStyle>
            <a:lvl1pPr marL="0" indent="0">
              <a:buNone/>
              <a:defRPr sz="600" i="1" baseline="0">
                <a:solidFill>
                  <a:schemeClr val="tx1"/>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Insert source text here</a:t>
            </a:r>
          </a:p>
        </p:txBody>
      </p:sp>
      <p:pic>
        <p:nvPicPr>
          <p:cNvPr id="14" name="Picture 13"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9"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19" name="Text Placeholder 4"/>
          <p:cNvSpPr>
            <a:spLocks noGrp="1"/>
          </p:cNvSpPr>
          <p:nvPr>
            <p:ph type="body" sz="quarter" idx="14" hasCustomPrompt="1"/>
          </p:nvPr>
        </p:nvSpPr>
        <p:spPr>
          <a:xfrm>
            <a:off x="763199" y="1245600"/>
            <a:ext cx="3110401" cy="2224800"/>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2"/>
            <a:r>
              <a:rPr lang="en-US" dirty="0"/>
              <a:t>Sub bullet #1 style insert your own text here</a:t>
            </a:r>
          </a:p>
          <a:p>
            <a:pPr lvl="3"/>
            <a:r>
              <a:rPr lang="en-US" dirty="0"/>
              <a:t>List bullet #1 style insert your own text here insert your own text here</a:t>
            </a:r>
          </a:p>
        </p:txBody>
      </p:sp>
      <p:pic>
        <p:nvPicPr>
          <p:cNvPr id="11" name="Picture 10" descr="Circles_BottomRigh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0" y="0"/>
            <a:ext cx="1193799" cy="902922"/>
          </a:xfrm>
          <a:prstGeom prst="rect">
            <a:avLst/>
          </a:prstGeom>
        </p:spPr>
      </p:pic>
      <p:sp>
        <p:nvSpPr>
          <p:cNvPr id="12" name="TextBox 11"/>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3" name="Picture 12"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785616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SLIDE_LEFT">
    <p:spTree>
      <p:nvGrpSpPr>
        <p:cNvPr id="1" name=""/>
        <p:cNvGrpSpPr/>
        <p:nvPr/>
      </p:nvGrpSpPr>
      <p:grpSpPr>
        <a:xfrm>
          <a:off x="0" y="0"/>
          <a:ext cx="0" cy="0"/>
          <a:chOff x="0" y="0"/>
          <a:chExt cx="0" cy="0"/>
        </a:xfrm>
      </p:grpSpPr>
      <p:pic>
        <p:nvPicPr>
          <p:cNvPr id="16" name="Picture 15" descr="Circles_Bottom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flipH="1">
            <a:off x="7997342" y="0"/>
            <a:ext cx="1146658" cy="868375"/>
          </a:xfrm>
          <a:prstGeom prst="rect">
            <a:avLst/>
          </a:prstGeom>
        </p:spPr>
      </p:pic>
      <p:sp>
        <p:nvSpPr>
          <p:cNvPr id="4" name="Chart Placeholder 5"/>
          <p:cNvSpPr>
            <a:spLocks noGrp="1"/>
          </p:cNvSpPr>
          <p:nvPr>
            <p:ph type="chart" sz="quarter" idx="10" hasCustomPrompt="1"/>
          </p:nvPr>
        </p:nvSpPr>
        <p:spPr>
          <a:xfrm>
            <a:off x="763199" y="1245600"/>
            <a:ext cx="4558888" cy="2994978"/>
          </a:xfrm>
          <a:prstGeom prst="rect">
            <a:avLst/>
          </a:prstGeom>
        </p:spPr>
        <p:txBody>
          <a:bodyPr vert="horz" anchor="ctr" anchorCtr="0"/>
          <a:lstStyle>
            <a:lvl1pPr marL="0" marR="0" indent="0" algn="ctr" defTabSz="457200" rtl="0" eaLnBrk="1" fontAlgn="auto" latinLnBrk="0" hangingPunct="1">
              <a:lnSpc>
                <a:spcPct val="100000"/>
              </a:lnSpc>
              <a:spcBef>
                <a:spcPct val="20000"/>
              </a:spcBef>
              <a:spcAft>
                <a:spcPts val="0"/>
              </a:spcAft>
              <a:buClrTx/>
              <a:buSzTx/>
              <a:buFont typeface="Arial"/>
              <a:buNone/>
              <a:tabLst/>
              <a:defRPr sz="1200" i="1">
                <a:solidFill>
                  <a:schemeClr val="tx2"/>
                </a:solidFill>
              </a:defRPr>
            </a:lvl1pPr>
          </a:lstStyle>
          <a:p>
            <a:r>
              <a:rPr lang="en-US" dirty="0"/>
              <a:t>Insert </a:t>
            </a:r>
            <a:r>
              <a:rPr lang="en-US" dirty="0" err="1"/>
              <a:t>Qlik</a:t>
            </a:r>
            <a:r>
              <a:rPr lang="en-US" dirty="0"/>
              <a:t> Industry Image</a:t>
            </a:r>
          </a:p>
          <a:p>
            <a:endParaRPr lang="en-US" dirty="0"/>
          </a:p>
        </p:txBody>
      </p:sp>
      <p:sp>
        <p:nvSpPr>
          <p:cNvPr id="18" name="TextBox 17"/>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sp>
        <p:nvSpPr>
          <p:cNvPr id="10" name="Text Placeholder 15"/>
          <p:cNvSpPr>
            <a:spLocks noGrp="1"/>
          </p:cNvSpPr>
          <p:nvPr>
            <p:ph type="body" sz="quarter" idx="17" hasCustomPrompt="1"/>
          </p:nvPr>
        </p:nvSpPr>
        <p:spPr>
          <a:xfrm>
            <a:off x="689950" y="4915589"/>
            <a:ext cx="7158038" cy="92333"/>
          </a:xfrm>
          <a:prstGeom prst="rect">
            <a:avLst/>
          </a:prstGeom>
        </p:spPr>
        <p:txBody>
          <a:bodyPr vert="horz" lIns="0" tIns="0" rIns="0" bIns="0">
            <a:spAutoFit/>
          </a:bodyPr>
          <a:lstStyle>
            <a:lvl1pPr marL="0" indent="0">
              <a:buNone/>
              <a:defRPr sz="600" i="1" baseline="0">
                <a:solidFill>
                  <a:schemeClr val="tx1"/>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Insert source text here</a:t>
            </a:r>
          </a:p>
        </p:txBody>
      </p:sp>
      <p:pic>
        <p:nvPicPr>
          <p:cNvPr id="14" name="Picture 13"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9"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15" name="Text Placeholder 4"/>
          <p:cNvSpPr>
            <a:spLocks noGrp="1"/>
          </p:cNvSpPr>
          <p:nvPr>
            <p:ph type="body" sz="quarter" idx="14" hasCustomPrompt="1"/>
          </p:nvPr>
        </p:nvSpPr>
        <p:spPr>
          <a:xfrm>
            <a:off x="5535007" y="1245600"/>
            <a:ext cx="3110401" cy="2224800"/>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2"/>
            <a:r>
              <a:rPr lang="en-US" dirty="0"/>
              <a:t>Sub bullet #1 style insert your own text here</a:t>
            </a:r>
          </a:p>
          <a:p>
            <a:pPr lvl="3"/>
            <a:r>
              <a:rPr lang="en-US" dirty="0"/>
              <a:t>List bullet #1 style insert your own text here insert your own text here</a:t>
            </a:r>
          </a:p>
        </p:txBody>
      </p:sp>
    </p:spTree>
    <p:extLst>
      <p:ext uri="{BB962C8B-B14F-4D97-AF65-F5344CB8AC3E}">
        <p14:creationId xmlns:p14="http://schemas.microsoft.com/office/powerpoint/2010/main" val="26718348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ONLY">
    <p:spTree>
      <p:nvGrpSpPr>
        <p:cNvPr id="1" name=""/>
        <p:cNvGrpSpPr/>
        <p:nvPr/>
      </p:nvGrpSpPr>
      <p:grpSpPr>
        <a:xfrm>
          <a:off x="0" y="0"/>
          <a:ext cx="0" cy="0"/>
          <a:chOff x="0" y="0"/>
          <a:chExt cx="0" cy="0"/>
        </a:xfrm>
      </p:grpSpPr>
      <p:pic>
        <p:nvPicPr>
          <p:cNvPr id="9" name="Picture 8" descr="Circles_Leftand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67968" cy="743712"/>
          </a:xfrm>
          <a:prstGeom prst="rect">
            <a:avLst/>
          </a:prstGeom>
        </p:spPr>
      </p:pic>
      <p:pic>
        <p:nvPicPr>
          <p:cNvPr id="12" name="Picture 11" descr="Qlik_L01_PPT_-06.jpg"/>
          <p:cNvPicPr>
            <a:picLocks noChangeAspect="1"/>
          </p:cNvPicPr>
          <p:nvPr/>
        </p:nvPicPr>
        <p:blipFill rotWithShape="1">
          <a:blip r:embed="rId3"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sp>
        <p:nvSpPr>
          <p:cNvPr id="5" name="Table Placeholder 4"/>
          <p:cNvSpPr>
            <a:spLocks noGrp="1"/>
          </p:cNvSpPr>
          <p:nvPr>
            <p:ph type="tbl" sz="quarter" idx="10" hasCustomPrompt="1"/>
          </p:nvPr>
        </p:nvSpPr>
        <p:spPr>
          <a:xfrm>
            <a:off x="763198" y="1245600"/>
            <a:ext cx="7711201" cy="3554999"/>
          </a:xfrm>
          <a:prstGeom prst="rect">
            <a:avLst/>
          </a:prstGeom>
        </p:spPr>
        <p:txBody>
          <a:bodyPr vert="horz" anchor="ctr" anchorCtr="0"/>
          <a:lstStyle>
            <a:lvl1pPr marL="0" indent="0" algn="ctr">
              <a:buNone/>
              <a:defRPr sz="1200" i="1">
                <a:solidFill>
                  <a:schemeClr val="tx2"/>
                </a:solidFill>
              </a:defRPr>
            </a:lvl1pPr>
          </a:lstStyle>
          <a:p>
            <a:r>
              <a:rPr lang="en-US" dirty="0"/>
              <a:t>Insert Table</a:t>
            </a:r>
          </a:p>
        </p:txBody>
      </p:sp>
      <p:sp>
        <p:nvSpPr>
          <p:cNvPr id="11" name="TextBox 10"/>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7" name="Picture 6"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8"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pic>
        <p:nvPicPr>
          <p:cNvPr id="10" name="Picture 9" descr="Circles_LeftandRigh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1"/>
            <a:ext cx="1267968" cy="743712"/>
          </a:xfrm>
          <a:prstGeom prst="rect">
            <a:avLst/>
          </a:prstGeom>
        </p:spPr>
      </p:pic>
      <p:pic>
        <p:nvPicPr>
          <p:cNvPr id="13" name="Picture 12" descr="Qlik_L01_PPT_-06.jpg"/>
          <p:cNvPicPr>
            <a:picLocks noChangeAspect="1"/>
          </p:cNvPicPr>
          <p:nvPr userDrawn="1"/>
        </p:nvPicPr>
        <p:blipFill rotWithShape="1">
          <a:blip r:embed="rId3"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sp>
        <p:nvSpPr>
          <p:cNvPr id="14" name="TextBox 13"/>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5" name="Picture 14" descr="QlikLogo-RGB-PP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1458375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_TEXT TOP">
    <p:spTree>
      <p:nvGrpSpPr>
        <p:cNvPr id="1" name=""/>
        <p:cNvGrpSpPr/>
        <p:nvPr/>
      </p:nvGrpSpPr>
      <p:grpSpPr>
        <a:xfrm>
          <a:off x="0" y="0"/>
          <a:ext cx="0" cy="0"/>
          <a:chOff x="0" y="0"/>
          <a:chExt cx="0" cy="0"/>
        </a:xfrm>
      </p:grpSpPr>
      <p:pic>
        <p:nvPicPr>
          <p:cNvPr id="9" name="Picture 8" descr="Circles_Leftand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67968" cy="743712"/>
          </a:xfrm>
          <a:prstGeom prst="rect">
            <a:avLst/>
          </a:prstGeom>
        </p:spPr>
      </p:pic>
      <p:pic>
        <p:nvPicPr>
          <p:cNvPr id="12" name="Picture 11" descr="Qlik_L01_PPT_-06.jpg"/>
          <p:cNvPicPr>
            <a:picLocks noChangeAspect="1"/>
          </p:cNvPicPr>
          <p:nvPr/>
        </p:nvPicPr>
        <p:blipFill rotWithShape="1">
          <a:blip r:embed="rId3"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sp>
        <p:nvSpPr>
          <p:cNvPr id="5" name="Table Placeholder 4"/>
          <p:cNvSpPr>
            <a:spLocks noGrp="1"/>
          </p:cNvSpPr>
          <p:nvPr>
            <p:ph type="tbl" sz="quarter" idx="10" hasCustomPrompt="1"/>
          </p:nvPr>
        </p:nvSpPr>
        <p:spPr>
          <a:xfrm>
            <a:off x="763198" y="2453054"/>
            <a:ext cx="7882211" cy="2347545"/>
          </a:xfrm>
          <a:prstGeom prst="rect">
            <a:avLst/>
          </a:prstGeom>
        </p:spPr>
        <p:txBody>
          <a:bodyPr vert="horz" anchor="ctr" anchorCtr="0"/>
          <a:lstStyle>
            <a:lvl1pPr marL="0" indent="0" algn="ctr">
              <a:buNone/>
              <a:defRPr sz="1200" i="1">
                <a:solidFill>
                  <a:schemeClr val="tx2"/>
                </a:solidFill>
              </a:defRPr>
            </a:lvl1pPr>
          </a:lstStyle>
          <a:p>
            <a:r>
              <a:rPr lang="en-US" dirty="0"/>
              <a:t>Insert Table</a:t>
            </a:r>
          </a:p>
        </p:txBody>
      </p:sp>
      <p:sp>
        <p:nvSpPr>
          <p:cNvPr id="11" name="TextBox 10"/>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7" name="Picture 6"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8"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15" name="Text Placeholder 4"/>
          <p:cNvSpPr>
            <a:spLocks noGrp="1"/>
          </p:cNvSpPr>
          <p:nvPr>
            <p:ph type="body" sz="quarter" idx="14" hasCustomPrompt="1"/>
          </p:nvPr>
        </p:nvSpPr>
        <p:spPr>
          <a:xfrm>
            <a:off x="763199" y="1245600"/>
            <a:ext cx="7882209" cy="1228028"/>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2"/>
            <a:r>
              <a:rPr lang="en-US" dirty="0"/>
              <a:t>Sub bullet #1 style insert your own text here</a:t>
            </a:r>
          </a:p>
          <a:p>
            <a:pPr lvl="3"/>
            <a:r>
              <a:rPr lang="en-US" dirty="0"/>
              <a:t>List bullet #1</a:t>
            </a:r>
          </a:p>
        </p:txBody>
      </p:sp>
      <p:pic>
        <p:nvPicPr>
          <p:cNvPr id="10" name="Picture 9" descr="Circles_LeftandRigh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1"/>
            <a:ext cx="1267968" cy="743712"/>
          </a:xfrm>
          <a:prstGeom prst="rect">
            <a:avLst/>
          </a:prstGeom>
        </p:spPr>
      </p:pic>
      <p:pic>
        <p:nvPicPr>
          <p:cNvPr id="13" name="Picture 12" descr="Qlik_L01_PPT_-06.jpg"/>
          <p:cNvPicPr>
            <a:picLocks noChangeAspect="1"/>
          </p:cNvPicPr>
          <p:nvPr userDrawn="1"/>
        </p:nvPicPr>
        <p:blipFill rotWithShape="1">
          <a:blip r:embed="rId3"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sp>
        <p:nvSpPr>
          <p:cNvPr id="14" name="TextBox 13"/>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6" name="Picture 15" descr="QlikLogo-RGB-PP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366555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_TEXT BOTTOM">
    <p:spTree>
      <p:nvGrpSpPr>
        <p:cNvPr id="1" name=""/>
        <p:cNvGrpSpPr/>
        <p:nvPr/>
      </p:nvGrpSpPr>
      <p:grpSpPr>
        <a:xfrm>
          <a:off x="0" y="0"/>
          <a:ext cx="0" cy="0"/>
          <a:chOff x="0" y="0"/>
          <a:chExt cx="0" cy="0"/>
        </a:xfrm>
      </p:grpSpPr>
      <p:pic>
        <p:nvPicPr>
          <p:cNvPr id="9" name="Picture 8" descr="Circles_Leftand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67968" cy="743712"/>
          </a:xfrm>
          <a:prstGeom prst="rect">
            <a:avLst/>
          </a:prstGeom>
        </p:spPr>
      </p:pic>
      <p:pic>
        <p:nvPicPr>
          <p:cNvPr id="12" name="Picture 11" descr="Qlik_L01_PPT_-06.jpg"/>
          <p:cNvPicPr>
            <a:picLocks noChangeAspect="1"/>
          </p:cNvPicPr>
          <p:nvPr/>
        </p:nvPicPr>
        <p:blipFill rotWithShape="1">
          <a:blip r:embed="rId3"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sp>
        <p:nvSpPr>
          <p:cNvPr id="5" name="Table Placeholder 4"/>
          <p:cNvSpPr>
            <a:spLocks noGrp="1"/>
          </p:cNvSpPr>
          <p:nvPr>
            <p:ph type="tbl" sz="quarter" idx="10" hasCustomPrompt="1"/>
          </p:nvPr>
        </p:nvSpPr>
        <p:spPr>
          <a:xfrm>
            <a:off x="763198" y="1226475"/>
            <a:ext cx="7882211" cy="2347545"/>
          </a:xfrm>
          <a:prstGeom prst="rect">
            <a:avLst/>
          </a:prstGeom>
        </p:spPr>
        <p:txBody>
          <a:bodyPr vert="horz" anchor="ctr" anchorCtr="0"/>
          <a:lstStyle>
            <a:lvl1pPr marL="0" indent="0" algn="ctr">
              <a:buNone/>
              <a:defRPr sz="1200" i="1">
                <a:solidFill>
                  <a:schemeClr val="tx2"/>
                </a:solidFill>
              </a:defRPr>
            </a:lvl1pPr>
          </a:lstStyle>
          <a:p>
            <a:r>
              <a:rPr lang="en-US" dirty="0"/>
              <a:t>Insert Table</a:t>
            </a:r>
          </a:p>
        </p:txBody>
      </p:sp>
      <p:sp>
        <p:nvSpPr>
          <p:cNvPr id="11" name="TextBox 10"/>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7" name="Picture 6"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8"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16" name="Text Placeholder 4"/>
          <p:cNvSpPr>
            <a:spLocks noGrp="1"/>
          </p:cNvSpPr>
          <p:nvPr>
            <p:ph type="body" sz="quarter" idx="14" hasCustomPrompt="1"/>
          </p:nvPr>
        </p:nvSpPr>
        <p:spPr>
          <a:xfrm>
            <a:off x="763199" y="3670992"/>
            <a:ext cx="7882209" cy="1228028"/>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2"/>
            <a:r>
              <a:rPr lang="en-US" dirty="0"/>
              <a:t>Sub bullet #1 style insert your own text here</a:t>
            </a:r>
          </a:p>
          <a:p>
            <a:pPr lvl="3"/>
            <a:r>
              <a:rPr lang="en-US" dirty="0"/>
              <a:t>List bullet #1</a:t>
            </a:r>
          </a:p>
        </p:txBody>
      </p:sp>
    </p:spTree>
    <p:extLst>
      <p:ext uri="{BB962C8B-B14F-4D97-AF65-F5344CB8AC3E}">
        <p14:creationId xmlns:p14="http://schemas.microsoft.com/office/powerpoint/2010/main" val="281873773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RT_WITH  SMALL HEADER">
    <p:spTree>
      <p:nvGrpSpPr>
        <p:cNvPr id="1" name=""/>
        <p:cNvGrpSpPr/>
        <p:nvPr/>
      </p:nvGrpSpPr>
      <p:grpSpPr>
        <a:xfrm>
          <a:off x="0" y="0"/>
          <a:ext cx="0" cy="0"/>
          <a:chOff x="0" y="0"/>
          <a:chExt cx="0" cy="0"/>
        </a:xfrm>
      </p:grpSpPr>
      <p:sp>
        <p:nvSpPr>
          <p:cNvPr id="7" name="Chart Placeholder 5"/>
          <p:cNvSpPr>
            <a:spLocks noGrp="1"/>
          </p:cNvSpPr>
          <p:nvPr>
            <p:ph type="chart" sz="quarter" idx="10" hasCustomPrompt="1"/>
          </p:nvPr>
        </p:nvSpPr>
        <p:spPr>
          <a:xfrm>
            <a:off x="818386" y="1245600"/>
            <a:ext cx="2898480" cy="2656800"/>
          </a:xfrm>
          <a:prstGeom prst="rect">
            <a:avLst/>
          </a:prstGeom>
        </p:spPr>
        <p:txBody>
          <a:bodyPr vert="horz" anchor="ctr" anchorCtr="0"/>
          <a:lstStyle>
            <a:lvl1pPr marL="0" marR="0" indent="0" algn="ctr" defTabSz="457200" rtl="0" eaLnBrk="1" fontAlgn="auto" latinLnBrk="0" hangingPunct="1">
              <a:lnSpc>
                <a:spcPct val="100000"/>
              </a:lnSpc>
              <a:spcBef>
                <a:spcPct val="20000"/>
              </a:spcBef>
              <a:spcAft>
                <a:spcPts val="0"/>
              </a:spcAft>
              <a:buClrTx/>
              <a:buSzTx/>
              <a:buFont typeface="Arial"/>
              <a:buNone/>
              <a:tabLst/>
              <a:defRPr sz="1200" i="1">
                <a:solidFill>
                  <a:schemeClr val="tx2"/>
                </a:solidFill>
              </a:defRPr>
            </a:lvl1pPr>
          </a:lstStyle>
          <a:p>
            <a:r>
              <a:rPr lang="en-US" dirty="0"/>
              <a:t>Insert </a:t>
            </a:r>
            <a:r>
              <a:rPr lang="en-US" dirty="0" err="1"/>
              <a:t>Qlik</a:t>
            </a:r>
            <a:r>
              <a:rPr lang="en-US" dirty="0"/>
              <a:t> Industry Image</a:t>
            </a:r>
          </a:p>
          <a:p>
            <a:endParaRPr lang="en-US" dirty="0"/>
          </a:p>
        </p:txBody>
      </p:sp>
      <p:sp>
        <p:nvSpPr>
          <p:cNvPr id="8" name="Title 1"/>
          <p:cNvSpPr>
            <a:spLocks noGrp="1"/>
          </p:cNvSpPr>
          <p:nvPr>
            <p:ph type="title" hasCustomPrompt="1"/>
          </p:nvPr>
        </p:nvSpPr>
        <p:spPr>
          <a:xfrm>
            <a:off x="3869010" y="777043"/>
            <a:ext cx="3251457" cy="369332"/>
          </a:xfrm>
          <a:prstGeom prst="rect">
            <a:avLst/>
          </a:prstGeom>
        </p:spPr>
        <p:txBody>
          <a:bodyPr wrap="square" lIns="0" tIns="0" rIns="0" bIns="0" anchor="t" anchorCtr="0">
            <a:spAutoFit/>
          </a:bodyPr>
          <a:lstStyle>
            <a:lvl1pPr algn="l">
              <a:defRPr sz="2400" b="0">
                <a:solidFill>
                  <a:schemeClr val="tx1"/>
                </a:solidFill>
              </a:defRPr>
            </a:lvl1pPr>
          </a:lstStyle>
          <a:p>
            <a:r>
              <a:rPr lang="en-US" dirty="0"/>
              <a:t>Main headline here</a:t>
            </a:r>
          </a:p>
        </p:txBody>
      </p:sp>
      <p:cxnSp>
        <p:nvCxnSpPr>
          <p:cNvPr id="3" name="Straight Connector 2"/>
          <p:cNvCxnSpPr/>
          <p:nvPr/>
        </p:nvCxnSpPr>
        <p:spPr>
          <a:xfrm>
            <a:off x="3852334" y="1161943"/>
            <a:ext cx="4620096"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Circles_Leftand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pic>
        <p:nvPicPr>
          <p:cNvPr id="12" name="Picture 11"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9" name="Text Placeholder 4"/>
          <p:cNvSpPr>
            <a:spLocks noGrp="1"/>
          </p:cNvSpPr>
          <p:nvPr>
            <p:ph type="body" sz="quarter" idx="14" hasCustomPrompt="1"/>
          </p:nvPr>
        </p:nvSpPr>
        <p:spPr>
          <a:xfrm>
            <a:off x="3869011" y="1245600"/>
            <a:ext cx="4603419" cy="1683538"/>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2"/>
            <a:r>
              <a:rPr lang="en-US" dirty="0"/>
              <a:t>Sub bullet #1 style insert your own text here</a:t>
            </a:r>
          </a:p>
          <a:p>
            <a:pPr lvl="3"/>
            <a:r>
              <a:rPr lang="en-US" dirty="0"/>
              <a:t>List bullet #1 style insert your own text here insert your own text here</a:t>
            </a:r>
          </a:p>
        </p:txBody>
      </p:sp>
      <p:cxnSp>
        <p:nvCxnSpPr>
          <p:cNvPr id="11" name="Straight Connector 10"/>
          <p:cNvCxnSpPr/>
          <p:nvPr userDrawn="1"/>
        </p:nvCxnSpPr>
        <p:spPr>
          <a:xfrm>
            <a:off x="3852334" y="1161943"/>
            <a:ext cx="4620096"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descr="Circles_LeftandRigh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pic>
        <p:nvPicPr>
          <p:cNvPr id="14" name="Picture 13"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3660646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pic>
        <p:nvPicPr>
          <p:cNvPr id="20" name="Picture 19" descr="Qlik_L01_PPT_-06.jpg"/>
          <p:cNvPicPr>
            <a:picLocks noChangeAspect="1"/>
          </p:cNvPicPr>
          <p:nvPr/>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21" name="Picture 20" descr="Circles_LeftandRight.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4" name="Text Placeholder 15"/>
          <p:cNvSpPr>
            <a:spLocks noGrp="1"/>
          </p:cNvSpPr>
          <p:nvPr>
            <p:ph type="body" sz="quarter" idx="17" hasCustomPrompt="1"/>
          </p:nvPr>
        </p:nvSpPr>
        <p:spPr>
          <a:xfrm>
            <a:off x="763198" y="3734301"/>
            <a:ext cx="7711201" cy="138499"/>
          </a:xfrm>
          <a:prstGeom prst="rect">
            <a:avLst/>
          </a:prstGeom>
        </p:spPr>
        <p:txBody>
          <a:bodyPr vert="horz" wrap="square" lIns="0" tIns="0" rIns="0" bIns="0">
            <a:spAutoFit/>
          </a:bodyPr>
          <a:lstStyle>
            <a:lvl1pPr marL="0" indent="0">
              <a:buNone/>
              <a:defRPr sz="900" b="1" baseline="0">
                <a:solidFill>
                  <a:schemeClr val="tx2"/>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Title of Publication and Date where quote was pulled</a:t>
            </a:r>
          </a:p>
        </p:txBody>
      </p:sp>
      <p:sp>
        <p:nvSpPr>
          <p:cNvPr id="5" name="Text Placeholder 15"/>
          <p:cNvSpPr>
            <a:spLocks noGrp="1"/>
          </p:cNvSpPr>
          <p:nvPr>
            <p:ph type="body" sz="quarter" idx="18" hasCustomPrompt="1"/>
          </p:nvPr>
        </p:nvSpPr>
        <p:spPr>
          <a:xfrm>
            <a:off x="763198" y="3910968"/>
            <a:ext cx="7711201" cy="369332"/>
          </a:xfrm>
          <a:prstGeom prst="rect">
            <a:avLst/>
          </a:prstGeom>
        </p:spPr>
        <p:txBody>
          <a:bodyPr vert="horz" wrap="square" lIns="0" tIns="0" rIns="0" bIns="0">
            <a:spAutoFit/>
          </a:bodyPr>
          <a:lstStyle>
            <a:lvl1pPr marL="0" indent="0">
              <a:buNone/>
              <a:defRPr sz="800" baseline="0">
                <a:solidFill>
                  <a:schemeClr val="tx1"/>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Disclaimer information about publication and information. Disclaimer information about publication and information. Disclaimer information about publication and information. Disclaimer information about publication and information. Disclaimer information about publication and information. Disclaimer information about publication and information. Disclaimer information about publication and information. </a:t>
            </a:r>
          </a:p>
        </p:txBody>
      </p:sp>
      <p:sp>
        <p:nvSpPr>
          <p:cNvPr id="17" name="TextBox 16"/>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9" name="Picture 8"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13"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18" name="Text Placeholder 9"/>
          <p:cNvSpPr>
            <a:spLocks noGrp="1"/>
          </p:cNvSpPr>
          <p:nvPr>
            <p:ph type="body" sz="quarter" idx="21" hasCustomPrompt="1"/>
          </p:nvPr>
        </p:nvSpPr>
        <p:spPr>
          <a:xfrm>
            <a:off x="763199" y="1222688"/>
            <a:ext cx="7711201" cy="2261816"/>
          </a:xfrm>
          <a:prstGeom prst="rect">
            <a:avLst/>
          </a:prstGeom>
        </p:spPr>
        <p:txBody>
          <a:bodyPr vert="horz" wrap="none" lIns="0" tIns="0" rIns="0" bIns="0" anchor="ctr">
            <a:no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800" b="1" baseline="0">
                <a:solidFill>
                  <a:schemeClr val="accent1"/>
                </a:solidFill>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a:t>“Insert quote here and adjust </a:t>
            </a:r>
            <a:br>
              <a:rPr lang="en-US" dirty="0"/>
            </a:br>
            <a:r>
              <a:rPr lang="en-US" dirty="0"/>
              <a:t>the quotation marks to suit </a:t>
            </a:r>
            <a:br>
              <a:rPr lang="en-US" dirty="0"/>
            </a:br>
            <a:r>
              <a:rPr lang="en-US" dirty="0"/>
              <a:t>your quote length.”</a:t>
            </a:r>
          </a:p>
        </p:txBody>
      </p:sp>
      <p:pic>
        <p:nvPicPr>
          <p:cNvPr id="10" name="Picture 9" descr="Qlik_L01_PPT_-06.jpg"/>
          <p:cNvPicPr>
            <a:picLocks noChangeAspect="1"/>
          </p:cNvPicPr>
          <p:nvPr userDrawn="1"/>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11" name="Picture 10" descr="Circles_LeftandRigh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12" name="TextBox 11"/>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4" name="Picture 13" descr="QlikLogo-RGB-PP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2209774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ER SNAPSHOT_A">
    <p:spTree>
      <p:nvGrpSpPr>
        <p:cNvPr id="1" name=""/>
        <p:cNvGrpSpPr/>
        <p:nvPr/>
      </p:nvGrpSpPr>
      <p:grpSpPr>
        <a:xfrm>
          <a:off x="0" y="0"/>
          <a:ext cx="0" cy="0"/>
          <a:chOff x="0" y="0"/>
          <a:chExt cx="0" cy="0"/>
        </a:xfrm>
      </p:grpSpPr>
      <p:pic>
        <p:nvPicPr>
          <p:cNvPr id="40" name="Picture 39" descr="Qlik_L01_PPT_-06.jpg"/>
          <p:cNvPicPr>
            <a:picLocks noChangeAspect="1"/>
          </p:cNvPicPr>
          <p:nvPr/>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sp>
        <p:nvSpPr>
          <p:cNvPr id="5" name="Text Placeholder 8"/>
          <p:cNvSpPr>
            <a:spLocks noGrp="1"/>
          </p:cNvSpPr>
          <p:nvPr>
            <p:ph type="body" sz="quarter" idx="25" hasCustomPrompt="1"/>
          </p:nvPr>
        </p:nvSpPr>
        <p:spPr>
          <a:xfrm>
            <a:off x="763199" y="1972615"/>
            <a:ext cx="3664288" cy="1218795"/>
          </a:xfrm>
          <a:prstGeom prst="rect">
            <a:avLst/>
          </a:prstGeom>
        </p:spPr>
        <p:txBody>
          <a:bodyPr vert="horz" wrap="square" lIns="0" tIns="0" rIns="0" bIns="0">
            <a:spAutoFit/>
          </a:bodyPr>
          <a:lstStyle>
            <a:lvl1pPr marL="0" indent="0">
              <a:lnSpc>
                <a:spcPct val="100000"/>
              </a:lnSpc>
              <a:spcBef>
                <a:spcPts val="0"/>
              </a:spcBef>
              <a:spcAft>
                <a:spcPts val="0"/>
              </a:spcAft>
              <a:buClr>
                <a:schemeClr val="accent1"/>
              </a:buClr>
              <a:buFont typeface="Arial"/>
              <a:buNone/>
              <a:tabLst>
                <a:tab pos="115888" algn="l"/>
              </a:tabLst>
              <a:defRPr sz="1200" b="0" baseline="0">
                <a:solidFill>
                  <a:schemeClr val="accent1"/>
                </a:solidFill>
              </a:defRPr>
            </a:lvl1pPr>
          </a:lstStyle>
          <a:p>
            <a:pPr>
              <a:lnSpc>
                <a:spcPct val="110000"/>
              </a:lnSpc>
            </a:pPr>
            <a:r>
              <a:rPr lang="en-US" sz="1200" dirty="0">
                <a:solidFill>
                  <a:schemeClr val="accent1"/>
                </a:solidFill>
              </a:rPr>
              <a:t>“Customer quote goes here. The following copy is an example. We call the application we built using </a:t>
            </a:r>
            <a:r>
              <a:rPr lang="en-US" sz="1200" dirty="0" err="1">
                <a:solidFill>
                  <a:schemeClr val="accent1"/>
                </a:solidFill>
              </a:rPr>
              <a:t>QlikView</a:t>
            </a:r>
            <a:r>
              <a:rPr lang="en-US" sz="1200" dirty="0">
                <a:solidFill>
                  <a:schemeClr val="accent1"/>
                </a:solidFill>
              </a:rPr>
              <a:t> our ‘window’ because it lets us immediately see into over a billion data records to find the important stories locked inside the data. With this platform we…”</a:t>
            </a:r>
            <a:endParaRPr lang="en-US" sz="1200" i="1" dirty="0">
              <a:solidFill>
                <a:schemeClr val="accent1"/>
              </a:solidFill>
            </a:endParaRPr>
          </a:p>
        </p:txBody>
      </p:sp>
      <p:cxnSp>
        <p:nvCxnSpPr>
          <p:cNvPr id="9" name="Straight Connector 8"/>
          <p:cNvCxnSpPr/>
          <p:nvPr/>
        </p:nvCxnSpPr>
        <p:spPr>
          <a:xfrm>
            <a:off x="4567160" y="978874"/>
            <a:ext cx="0" cy="3881896"/>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766456" y="2187593"/>
            <a:ext cx="3727779"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766456" y="3554803"/>
            <a:ext cx="3727779"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 Placeholder 4"/>
          <p:cNvSpPr>
            <a:spLocks noGrp="1"/>
          </p:cNvSpPr>
          <p:nvPr>
            <p:ph type="body" sz="quarter" idx="10" hasCustomPrompt="1"/>
          </p:nvPr>
        </p:nvSpPr>
        <p:spPr>
          <a:xfrm>
            <a:off x="4766458" y="1002826"/>
            <a:ext cx="3727779" cy="304699"/>
          </a:xfrm>
          <a:prstGeom prst="rect">
            <a:avLst/>
          </a:prstGeom>
        </p:spPr>
        <p:txBody>
          <a:bodyPr wrap="square" lIns="0" tIns="0" rIns="0" bIns="0">
            <a:spAutoFit/>
          </a:bodyPr>
          <a:lstStyle>
            <a:lvl1pPr marL="0" indent="0">
              <a:lnSpc>
                <a:spcPct val="110000"/>
              </a:lnSpc>
              <a:buNone/>
              <a:defRPr sz="1800" b="0" baseline="0">
                <a:solidFill>
                  <a:schemeClr val="tx2"/>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Challenges</a:t>
            </a:r>
          </a:p>
        </p:txBody>
      </p:sp>
      <p:sp>
        <p:nvSpPr>
          <p:cNvPr id="26" name="Text Placeholder 7"/>
          <p:cNvSpPr>
            <a:spLocks noGrp="1"/>
          </p:cNvSpPr>
          <p:nvPr>
            <p:ph type="body" sz="quarter" idx="11" hasCustomPrompt="1"/>
          </p:nvPr>
        </p:nvSpPr>
        <p:spPr>
          <a:xfrm>
            <a:off x="4766457" y="1326061"/>
            <a:ext cx="3727779" cy="555793"/>
          </a:xfrm>
          <a:prstGeom prst="rect">
            <a:avLst/>
          </a:prstGeom>
        </p:spPr>
        <p:txBody>
          <a:bodyPr wrap="square" lIns="0" tIns="0" rIns="0" bIns="0">
            <a:spAutoFit/>
          </a:bodyPr>
          <a:lstStyle>
            <a:lvl1pPr marL="182880" indent="-182880">
              <a:lnSpc>
                <a:spcPct val="110000"/>
              </a:lnSpc>
              <a:spcBef>
                <a:spcPts val="0"/>
              </a:spcBef>
              <a:buClr>
                <a:schemeClr val="accent1"/>
              </a:buClr>
              <a:buFont typeface="Arial" panose="020B0604020202020204" pitchFamily="34" charset="0"/>
              <a:buChar char="•"/>
              <a:defRPr sz="1100" baseline="0">
                <a:solidFill>
                  <a:schemeClr val="tx2"/>
                </a:solidFill>
              </a:defRPr>
            </a:lvl1pPr>
            <a:lvl2pPr marL="455613" indent="-182880">
              <a:lnSpc>
                <a:spcPct val="110000"/>
              </a:lnSpc>
              <a:spcBef>
                <a:spcPts val="0"/>
              </a:spcBef>
              <a:buClr>
                <a:schemeClr val="accent1"/>
              </a:buClr>
              <a:defRPr sz="1100" baseline="0">
                <a:solidFill>
                  <a:schemeClr val="tx2"/>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p:txBody>
      </p:sp>
      <p:sp>
        <p:nvSpPr>
          <p:cNvPr id="29" name="Text Placeholder 4"/>
          <p:cNvSpPr>
            <a:spLocks noGrp="1"/>
          </p:cNvSpPr>
          <p:nvPr>
            <p:ph type="body" sz="quarter" idx="35" hasCustomPrompt="1"/>
          </p:nvPr>
        </p:nvSpPr>
        <p:spPr>
          <a:xfrm>
            <a:off x="4766458" y="2324925"/>
            <a:ext cx="3727779" cy="304699"/>
          </a:xfrm>
          <a:prstGeom prst="rect">
            <a:avLst/>
          </a:prstGeom>
        </p:spPr>
        <p:txBody>
          <a:bodyPr wrap="square" lIns="0" tIns="0" rIns="0" bIns="0">
            <a:spAutoFit/>
          </a:bodyPr>
          <a:lstStyle>
            <a:lvl1pPr marL="0" indent="0">
              <a:lnSpc>
                <a:spcPct val="110000"/>
              </a:lnSpc>
              <a:buNone/>
              <a:defRPr sz="1800" b="0" baseline="0">
                <a:solidFill>
                  <a:schemeClr val="tx2"/>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Solution</a:t>
            </a:r>
          </a:p>
        </p:txBody>
      </p:sp>
      <p:sp>
        <p:nvSpPr>
          <p:cNvPr id="33" name="Text Placeholder 4"/>
          <p:cNvSpPr>
            <a:spLocks noGrp="1"/>
          </p:cNvSpPr>
          <p:nvPr>
            <p:ph type="body" sz="quarter" idx="37" hasCustomPrompt="1"/>
          </p:nvPr>
        </p:nvSpPr>
        <p:spPr>
          <a:xfrm>
            <a:off x="4766458" y="3718205"/>
            <a:ext cx="3727779" cy="304699"/>
          </a:xfrm>
          <a:prstGeom prst="rect">
            <a:avLst/>
          </a:prstGeom>
        </p:spPr>
        <p:txBody>
          <a:bodyPr wrap="square" lIns="0" tIns="0" rIns="0" bIns="0">
            <a:spAutoFit/>
          </a:bodyPr>
          <a:lstStyle>
            <a:lvl1pPr marL="0" indent="0">
              <a:lnSpc>
                <a:spcPct val="110000"/>
              </a:lnSpc>
              <a:buNone/>
              <a:defRPr sz="1800" b="0" baseline="0">
                <a:solidFill>
                  <a:schemeClr val="tx2"/>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Benefits</a:t>
            </a:r>
          </a:p>
        </p:txBody>
      </p:sp>
      <p:sp>
        <p:nvSpPr>
          <p:cNvPr id="37" name="Text Placeholder 4"/>
          <p:cNvSpPr>
            <a:spLocks noGrp="1"/>
          </p:cNvSpPr>
          <p:nvPr>
            <p:ph type="body" sz="quarter" idx="39" hasCustomPrompt="1"/>
          </p:nvPr>
        </p:nvSpPr>
        <p:spPr>
          <a:xfrm>
            <a:off x="758646" y="3717373"/>
            <a:ext cx="3685776" cy="304699"/>
          </a:xfrm>
          <a:prstGeom prst="rect">
            <a:avLst/>
          </a:prstGeom>
        </p:spPr>
        <p:txBody>
          <a:bodyPr wrap="square" lIns="0" tIns="0" rIns="0" bIns="0">
            <a:spAutoFit/>
          </a:bodyPr>
          <a:lstStyle>
            <a:lvl1pPr marL="0" indent="0">
              <a:lnSpc>
                <a:spcPct val="110000"/>
              </a:lnSpc>
              <a:buNone/>
              <a:defRPr sz="1800" b="0" baseline="0">
                <a:solidFill>
                  <a:schemeClr val="tx2"/>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About [Company Name Here]</a:t>
            </a:r>
          </a:p>
        </p:txBody>
      </p:sp>
      <p:sp>
        <p:nvSpPr>
          <p:cNvPr id="38" name="Text Placeholder 7"/>
          <p:cNvSpPr>
            <a:spLocks noGrp="1"/>
          </p:cNvSpPr>
          <p:nvPr>
            <p:ph type="body" sz="quarter" idx="40" hasCustomPrompt="1"/>
          </p:nvPr>
        </p:nvSpPr>
        <p:spPr>
          <a:xfrm>
            <a:off x="758645" y="4074476"/>
            <a:ext cx="3685776" cy="555793"/>
          </a:xfrm>
          <a:prstGeom prst="rect">
            <a:avLst/>
          </a:prstGeom>
        </p:spPr>
        <p:txBody>
          <a:bodyPr wrap="square" lIns="0" tIns="0" rIns="0" bIns="0">
            <a:spAutoFit/>
          </a:bodyPr>
          <a:lstStyle>
            <a:lvl1pPr marL="182880" indent="-182880">
              <a:lnSpc>
                <a:spcPct val="110000"/>
              </a:lnSpc>
              <a:spcBef>
                <a:spcPts val="0"/>
              </a:spcBef>
              <a:buClr>
                <a:schemeClr val="accent1"/>
              </a:buClr>
              <a:defRPr sz="1100" baseline="0">
                <a:solidFill>
                  <a:schemeClr val="tx2"/>
                </a:solidFill>
              </a:defRPr>
            </a:lvl1pPr>
            <a:lvl2pPr marL="455613" indent="-230188">
              <a:lnSpc>
                <a:spcPct val="130000"/>
              </a:lnSpc>
              <a:buClr>
                <a:schemeClr val="accent1"/>
              </a:buClr>
              <a:defRPr sz="1100" baseline="0">
                <a:solidFill>
                  <a:schemeClr val="accent3"/>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Insert customer content here</a:t>
            </a:r>
          </a:p>
          <a:p>
            <a:pPr lvl="0"/>
            <a:r>
              <a:rPr lang="en-US" dirty="0"/>
              <a:t>Insert customer content here</a:t>
            </a:r>
          </a:p>
          <a:p>
            <a:pPr lvl="0"/>
            <a:r>
              <a:rPr lang="en-US" dirty="0"/>
              <a:t>Insert customer content here</a:t>
            </a:r>
          </a:p>
        </p:txBody>
      </p:sp>
      <p:sp>
        <p:nvSpPr>
          <p:cNvPr id="39" name="Text Placeholder 7"/>
          <p:cNvSpPr>
            <a:spLocks noGrp="1"/>
          </p:cNvSpPr>
          <p:nvPr>
            <p:ph type="body" sz="quarter" idx="41" hasCustomPrompt="1"/>
          </p:nvPr>
        </p:nvSpPr>
        <p:spPr>
          <a:xfrm>
            <a:off x="763199" y="3243814"/>
            <a:ext cx="3664289" cy="220060"/>
          </a:xfrm>
          <a:prstGeom prst="rect">
            <a:avLst/>
          </a:prstGeom>
        </p:spPr>
        <p:txBody>
          <a:bodyPr wrap="square" lIns="0" tIns="0" rIns="0" bIns="0">
            <a:spAutoFit/>
          </a:bodyPr>
          <a:lstStyle>
            <a:lvl1pPr marL="0" indent="0">
              <a:lnSpc>
                <a:spcPct val="130000"/>
              </a:lnSpc>
              <a:spcBef>
                <a:spcPts val="0"/>
              </a:spcBef>
              <a:buClr>
                <a:schemeClr val="accent1"/>
              </a:buClr>
              <a:buNone/>
              <a:defRPr sz="1100" baseline="0">
                <a:solidFill>
                  <a:schemeClr val="tx2"/>
                </a:solidFill>
              </a:defRPr>
            </a:lvl1pPr>
            <a:lvl2pPr marL="225425" indent="0">
              <a:lnSpc>
                <a:spcPct val="130000"/>
              </a:lnSpc>
              <a:spcBef>
                <a:spcPts val="0"/>
              </a:spcBef>
              <a:buClr>
                <a:schemeClr val="accent1"/>
              </a:buClr>
              <a:buNone/>
              <a:defRPr sz="1100" baseline="0">
                <a:solidFill>
                  <a:schemeClr val="accent3"/>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First and Last Name, Title</a:t>
            </a:r>
          </a:p>
        </p:txBody>
      </p:sp>
      <p:sp>
        <p:nvSpPr>
          <p:cNvPr id="42" name="Picture Placeholder 7"/>
          <p:cNvSpPr>
            <a:spLocks noGrp="1"/>
          </p:cNvSpPr>
          <p:nvPr>
            <p:ph type="pic" sz="quarter" idx="42" hasCustomPrompt="1"/>
          </p:nvPr>
        </p:nvSpPr>
        <p:spPr>
          <a:xfrm>
            <a:off x="780133" y="1002826"/>
            <a:ext cx="3664288" cy="822980"/>
          </a:xfrm>
          <a:prstGeom prst="rect">
            <a:avLst/>
          </a:prstGeom>
          <a:noFill/>
          <a:ln w="76200" cmpd="sng">
            <a:noFill/>
          </a:ln>
          <a:effectLst/>
        </p:spPr>
        <p:txBody>
          <a:bodyPr anchor="ctr" anchorCtr="0"/>
          <a:lstStyle>
            <a:lvl1pPr marL="0" indent="0" algn="ctr">
              <a:buNone/>
              <a:defRPr sz="1200" b="0" i="1">
                <a:solidFill>
                  <a:schemeClr val="tx2"/>
                </a:solidFill>
              </a:defRPr>
            </a:lvl1pPr>
          </a:lstStyle>
          <a:p>
            <a:r>
              <a:rPr lang="en-US" dirty="0"/>
              <a:t>Insert Customer Logo Here</a:t>
            </a:r>
          </a:p>
        </p:txBody>
      </p:sp>
      <p:cxnSp>
        <p:nvCxnSpPr>
          <p:cNvPr id="44" name="Straight Connector 43"/>
          <p:cNvCxnSpPr/>
          <p:nvPr/>
        </p:nvCxnSpPr>
        <p:spPr>
          <a:xfrm>
            <a:off x="4586998" y="1009793"/>
            <a:ext cx="0" cy="380107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4766455" y="2147118"/>
            <a:ext cx="3727779"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4766455" y="3542732"/>
            <a:ext cx="3727780" cy="1207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758645" y="3542732"/>
            <a:ext cx="3685777"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23" name="Picture 22"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27" name="Text Placeholder 7"/>
          <p:cNvSpPr>
            <a:spLocks noGrp="1"/>
          </p:cNvSpPr>
          <p:nvPr>
            <p:ph type="body" sz="quarter" idx="43" hasCustomPrompt="1"/>
          </p:nvPr>
        </p:nvSpPr>
        <p:spPr>
          <a:xfrm>
            <a:off x="4766458" y="2649744"/>
            <a:ext cx="3727779" cy="555793"/>
          </a:xfrm>
          <a:prstGeom prst="rect">
            <a:avLst/>
          </a:prstGeom>
        </p:spPr>
        <p:txBody>
          <a:bodyPr wrap="square" lIns="0" tIns="0" rIns="0" bIns="0">
            <a:spAutoFit/>
          </a:bodyPr>
          <a:lstStyle>
            <a:lvl1pPr marL="182880" indent="-182880">
              <a:lnSpc>
                <a:spcPct val="110000"/>
              </a:lnSpc>
              <a:spcBef>
                <a:spcPts val="0"/>
              </a:spcBef>
              <a:buClr>
                <a:schemeClr val="accent1"/>
              </a:buClr>
              <a:buFont typeface="Arial" panose="020B0604020202020204" pitchFamily="34" charset="0"/>
              <a:buChar char="•"/>
              <a:defRPr sz="1100" baseline="0">
                <a:solidFill>
                  <a:schemeClr val="tx2"/>
                </a:solidFill>
              </a:defRPr>
            </a:lvl1pPr>
            <a:lvl2pPr marL="455613" indent="-182880">
              <a:lnSpc>
                <a:spcPct val="110000"/>
              </a:lnSpc>
              <a:spcBef>
                <a:spcPts val="0"/>
              </a:spcBef>
              <a:buClr>
                <a:schemeClr val="accent1"/>
              </a:buClr>
              <a:defRPr sz="1100" baseline="0">
                <a:solidFill>
                  <a:schemeClr val="tx2"/>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p:txBody>
      </p:sp>
      <p:sp>
        <p:nvSpPr>
          <p:cNvPr id="28" name="Text Placeholder 7"/>
          <p:cNvSpPr>
            <a:spLocks noGrp="1"/>
          </p:cNvSpPr>
          <p:nvPr>
            <p:ph type="body" sz="quarter" idx="44" hasCustomPrompt="1"/>
          </p:nvPr>
        </p:nvSpPr>
        <p:spPr>
          <a:xfrm>
            <a:off x="4766455" y="4041273"/>
            <a:ext cx="3727779" cy="555793"/>
          </a:xfrm>
          <a:prstGeom prst="rect">
            <a:avLst/>
          </a:prstGeom>
        </p:spPr>
        <p:txBody>
          <a:bodyPr wrap="square" lIns="0" tIns="0" rIns="0" bIns="0">
            <a:spAutoFit/>
          </a:bodyPr>
          <a:lstStyle>
            <a:lvl1pPr marL="182880" indent="-182880">
              <a:lnSpc>
                <a:spcPct val="110000"/>
              </a:lnSpc>
              <a:spcBef>
                <a:spcPts val="0"/>
              </a:spcBef>
              <a:buClr>
                <a:schemeClr val="accent1"/>
              </a:buClr>
              <a:buFont typeface="Arial" panose="020B0604020202020204" pitchFamily="34" charset="0"/>
              <a:buChar char="•"/>
              <a:defRPr sz="1100" baseline="0">
                <a:solidFill>
                  <a:schemeClr val="tx2"/>
                </a:solidFill>
              </a:defRPr>
            </a:lvl1pPr>
            <a:lvl2pPr marL="455613" indent="-182880">
              <a:lnSpc>
                <a:spcPct val="110000"/>
              </a:lnSpc>
              <a:spcBef>
                <a:spcPts val="0"/>
              </a:spcBef>
              <a:buClr>
                <a:schemeClr val="accent1"/>
              </a:buClr>
              <a:defRPr sz="1100" baseline="0">
                <a:solidFill>
                  <a:schemeClr val="tx2"/>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p:txBody>
      </p:sp>
      <p:sp>
        <p:nvSpPr>
          <p:cNvPr id="24"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pic>
        <p:nvPicPr>
          <p:cNvPr id="30" name="Picture 29" descr="Qlik_L01_PPT_-06.jpg"/>
          <p:cNvPicPr>
            <a:picLocks noChangeAspect="1"/>
          </p:cNvPicPr>
          <p:nvPr userDrawn="1"/>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cxnSp>
        <p:nvCxnSpPr>
          <p:cNvPr id="31" name="Straight Connector 30"/>
          <p:cNvCxnSpPr/>
          <p:nvPr userDrawn="1"/>
        </p:nvCxnSpPr>
        <p:spPr>
          <a:xfrm>
            <a:off x="4567160" y="978874"/>
            <a:ext cx="0" cy="3881896"/>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766456" y="2187593"/>
            <a:ext cx="3727779"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766456" y="3554803"/>
            <a:ext cx="3727779"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586998" y="1009793"/>
            <a:ext cx="0" cy="380107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4766455" y="2147118"/>
            <a:ext cx="3727779"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H="1">
            <a:off x="4766455" y="3542732"/>
            <a:ext cx="3727780" cy="1207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758645" y="3542732"/>
            <a:ext cx="3685777"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47" name="Picture 46"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252298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3" name="Picture 2" descr="Qlik_L01_PPT_-06.jpg"/>
          <p:cNvPicPr>
            <a:picLocks noChangeAspect="1"/>
          </p:cNvPicPr>
          <p:nvPr/>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4" name="Picture 3" descr="Circles_LeftandRight.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pic>
        <p:nvPicPr>
          <p:cNvPr id="5" name="Picture 4"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pic>
        <p:nvPicPr>
          <p:cNvPr id="6" name="Picture 5" descr="Qlik_L01_PPT_-06.jpg"/>
          <p:cNvPicPr>
            <a:picLocks noChangeAspect="1"/>
          </p:cNvPicPr>
          <p:nvPr userDrawn="1"/>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7" name="Picture 6" descr="Circles_LeftandRigh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pic>
        <p:nvPicPr>
          <p:cNvPr id="8" name="Picture 7" descr="QlikLogo-RGB-PP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3030445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ER SNAPSHOT_B">
    <p:spTree>
      <p:nvGrpSpPr>
        <p:cNvPr id="1" name=""/>
        <p:cNvGrpSpPr/>
        <p:nvPr/>
      </p:nvGrpSpPr>
      <p:grpSpPr>
        <a:xfrm>
          <a:off x="0" y="0"/>
          <a:ext cx="0" cy="0"/>
          <a:chOff x="0" y="0"/>
          <a:chExt cx="0" cy="0"/>
        </a:xfrm>
      </p:grpSpPr>
      <p:pic>
        <p:nvPicPr>
          <p:cNvPr id="46" name="Picture 45" descr="Circles_Leftand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67968" cy="743712"/>
          </a:xfrm>
          <a:prstGeom prst="rect">
            <a:avLst/>
          </a:prstGeom>
        </p:spPr>
      </p:pic>
      <p:sp>
        <p:nvSpPr>
          <p:cNvPr id="4" name="Picture Placeholder 7"/>
          <p:cNvSpPr>
            <a:spLocks noGrp="1"/>
          </p:cNvSpPr>
          <p:nvPr>
            <p:ph type="pic" sz="quarter" idx="13" hasCustomPrompt="1"/>
          </p:nvPr>
        </p:nvSpPr>
        <p:spPr>
          <a:xfrm>
            <a:off x="780133" y="2187592"/>
            <a:ext cx="3664288" cy="2552693"/>
          </a:xfrm>
          <a:prstGeom prst="rect">
            <a:avLst/>
          </a:prstGeom>
          <a:noFill/>
          <a:ln w="76200" cmpd="sng">
            <a:noFill/>
          </a:ln>
          <a:effectLst/>
        </p:spPr>
        <p:txBody>
          <a:bodyPr anchor="ctr" anchorCtr="0"/>
          <a:lstStyle>
            <a:lvl1pPr marL="0" indent="0" algn="ctr">
              <a:buNone/>
              <a:defRPr sz="1200" i="1">
                <a:solidFill>
                  <a:schemeClr val="tx2"/>
                </a:solidFill>
              </a:defRPr>
            </a:lvl1pPr>
          </a:lstStyle>
          <a:p>
            <a:r>
              <a:rPr lang="en-US" dirty="0"/>
              <a:t>Insert </a:t>
            </a:r>
            <a:r>
              <a:rPr lang="en-US" dirty="0" err="1"/>
              <a:t>Qlik</a:t>
            </a:r>
            <a:r>
              <a:rPr lang="en-US" dirty="0"/>
              <a:t> Industry Image</a:t>
            </a:r>
          </a:p>
        </p:txBody>
      </p:sp>
      <p:sp>
        <p:nvSpPr>
          <p:cNvPr id="20" name="TextBox 19"/>
          <p:cNvSpPr txBox="1"/>
          <p:nvPr/>
        </p:nvSpPr>
        <p:spPr>
          <a:xfrm>
            <a:off x="13303750" y="4839464"/>
            <a:ext cx="822960" cy="230832"/>
          </a:xfrm>
          <a:prstGeom prst="rect">
            <a:avLst/>
          </a:prstGeom>
          <a:noFill/>
        </p:spPr>
        <p:txBody>
          <a:bodyPr wrap="square" rtlCol="0">
            <a:spAutoFit/>
          </a:bodyPr>
          <a:lstStyle/>
          <a:p>
            <a:pPr algn="r"/>
            <a:fld id="{E8FE2E68-F185-5D47-B25F-652B0924F704}" type="slidenum">
              <a:rPr lang="en-US" sz="850" smtClean="0">
                <a:solidFill>
                  <a:schemeClr val="tx2">
                    <a:lumMod val="40000"/>
                    <a:lumOff val="60000"/>
                  </a:schemeClr>
                </a:solidFill>
              </a:rPr>
              <a:pPr algn="r"/>
              <a:t>‹#›</a:t>
            </a:fld>
            <a:endParaRPr lang="en-US" sz="850" dirty="0">
              <a:solidFill>
                <a:schemeClr val="tx2">
                  <a:lumMod val="40000"/>
                  <a:lumOff val="60000"/>
                </a:schemeClr>
              </a:solidFill>
            </a:endParaRPr>
          </a:p>
        </p:txBody>
      </p:sp>
      <p:cxnSp>
        <p:nvCxnSpPr>
          <p:cNvPr id="42" name="Straight Connector 41"/>
          <p:cNvCxnSpPr/>
          <p:nvPr/>
        </p:nvCxnSpPr>
        <p:spPr>
          <a:xfrm>
            <a:off x="4567160" y="978874"/>
            <a:ext cx="0" cy="3881896"/>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586998" y="1009793"/>
            <a:ext cx="0" cy="380107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22"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cxnSp>
        <p:nvCxnSpPr>
          <p:cNvPr id="23" name="Straight Connector 22"/>
          <p:cNvCxnSpPr/>
          <p:nvPr/>
        </p:nvCxnSpPr>
        <p:spPr>
          <a:xfrm>
            <a:off x="4766456" y="2187593"/>
            <a:ext cx="3727779"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766456" y="3554803"/>
            <a:ext cx="3727779"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1" name="Text Placeholder 4"/>
          <p:cNvSpPr>
            <a:spLocks noGrp="1"/>
          </p:cNvSpPr>
          <p:nvPr>
            <p:ph type="body" sz="quarter" idx="10" hasCustomPrompt="1"/>
          </p:nvPr>
        </p:nvSpPr>
        <p:spPr>
          <a:xfrm>
            <a:off x="4766458" y="1002826"/>
            <a:ext cx="3727779" cy="304699"/>
          </a:xfrm>
          <a:prstGeom prst="rect">
            <a:avLst/>
          </a:prstGeom>
        </p:spPr>
        <p:txBody>
          <a:bodyPr wrap="square" lIns="0" tIns="0" rIns="0" bIns="0">
            <a:spAutoFit/>
          </a:bodyPr>
          <a:lstStyle>
            <a:lvl1pPr marL="0" indent="0">
              <a:lnSpc>
                <a:spcPct val="110000"/>
              </a:lnSpc>
              <a:buNone/>
              <a:defRPr sz="1800" b="0" baseline="0">
                <a:solidFill>
                  <a:schemeClr val="tx2"/>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Challenges</a:t>
            </a:r>
          </a:p>
        </p:txBody>
      </p:sp>
      <p:sp>
        <p:nvSpPr>
          <p:cNvPr id="32" name="Text Placeholder 7"/>
          <p:cNvSpPr>
            <a:spLocks noGrp="1"/>
          </p:cNvSpPr>
          <p:nvPr>
            <p:ph type="body" sz="quarter" idx="11" hasCustomPrompt="1"/>
          </p:nvPr>
        </p:nvSpPr>
        <p:spPr>
          <a:xfrm>
            <a:off x="4766457" y="1326061"/>
            <a:ext cx="3727779" cy="555793"/>
          </a:xfrm>
          <a:prstGeom prst="rect">
            <a:avLst/>
          </a:prstGeom>
        </p:spPr>
        <p:txBody>
          <a:bodyPr wrap="square" lIns="0" tIns="0" rIns="0" bIns="0">
            <a:spAutoFit/>
          </a:bodyPr>
          <a:lstStyle>
            <a:lvl1pPr marL="182880" indent="-182880">
              <a:lnSpc>
                <a:spcPct val="110000"/>
              </a:lnSpc>
              <a:spcBef>
                <a:spcPts val="0"/>
              </a:spcBef>
              <a:buClr>
                <a:schemeClr val="accent1"/>
              </a:buClr>
              <a:buFont typeface="Arial" panose="020B0604020202020204" pitchFamily="34" charset="0"/>
              <a:buChar char="•"/>
              <a:defRPr sz="1100" baseline="0">
                <a:solidFill>
                  <a:schemeClr val="tx2"/>
                </a:solidFill>
              </a:defRPr>
            </a:lvl1pPr>
            <a:lvl2pPr marL="455613" indent="-182880">
              <a:lnSpc>
                <a:spcPct val="110000"/>
              </a:lnSpc>
              <a:spcBef>
                <a:spcPts val="0"/>
              </a:spcBef>
              <a:buClr>
                <a:schemeClr val="accent1"/>
              </a:buClr>
              <a:defRPr sz="1100" baseline="0">
                <a:solidFill>
                  <a:schemeClr val="tx2"/>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p:txBody>
      </p:sp>
      <p:sp>
        <p:nvSpPr>
          <p:cNvPr id="33" name="Text Placeholder 4"/>
          <p:cNvSpPr>
            <a:spLocks noGrp="1"/>
          </p:cNvSpPr>
          <p:nvPr>
            <p:ph type="body" sz="quarter" idx="35" hasCustomPrompt="1"/>
          </p:nvPr>
        </p:nvSpPr>
        <p:spPr>
          <a:xfrm>
            <a:off x="4766458" y="2324925"/>
            <a:ext cx="3727779" cy="304699"/>
          </a:xfrm>
          <a:prstGeom prst="rect">
            <a:avLst/>
          </a:prstGeom>
        </p:spPr>
        <p:txBody>
          <a:bodyPr wrap="square" lIns="0" tIns="0" rIns="0" bIns="0">
            <a:spAutoFit/>
          </a:bodyPr>
          <a:lstStyle>
            <a:lvl1pPr marL="0" indent="0">
              <a:lnSpc>
                <a:spcPct val="110000"/>
              </a:lnSpc>
              <a:buNone/>
              <a:defRPr sz="1800" b="0" baseline="0">
                <a:solidFill>
                  <a:schemeClr val="tx2"/>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Solution</a:t>
            </a:r>
          </a:p>
        </p:txBody>
      </p:sp>
      <p:sp>
        <p:nvSpPr>
          <p:cNvPr id="34" name="Text Placeholder 4"/>
          <p:cNvSpPr>
            <a:spLocks noGrp="1"/>
          </p:cNvSpPr>
          <p:nvPr>
            <p:ph type="body" sz="quarter" idx="37" hasCustomPrompt="1"/>
          </p:nvPr>
        </p:nvSpPr>
        <p:spPr>
          <a:xfrm>
            <a:off x="4766458" y="3718205"/>
            <a:ext cx="3727779" cy="304699"/>
          </a:xfrm>
          <a:prstGeom prst="rect">
            <a:avLst/>
          </a:prstGeom>
        </p:spPr>
        <p:txBody>
          <a:bodyPr wrap="square" lIns="0" tIns="0" rIns="0" bIns="0">
            <a:spAutoFit/>
          </a:bodyPr>
          <a:lstStyle>
            <a:lvl1pPr marL="0" indent="0">
              <a:lnSpc>
                <a:spcPct val="110000"/>
              </a:lnSpc>
              <a:buNone/>
              <a:defRPr sz="1800" b="0" baseline="0">
                <a:solidFill>
                  <a:schemeClr val="tx2"/>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Benefits</a:t>
            </a:r>
          </a:p>
        </p:txBody>
      </p:sp>
      <p:cxnSp>
        <p:nvCxnSpPr>
          <p:cNvPr id="35" name="Straight Connector 34"/>
          <p:cNvCxnSpPr/>
          <p:nvPr/>
        </p:nvCxnSpPr>
        <p:spPr>
          <a:xfrm flipH="1">
            <a:off x="4766455" y="2147118"/>
            <a:ext cx="3727779"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4766455" y="3542732"/>
            <a:ext cx="3727780" cy="1207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7" name="Text Placeholder 7"/>
          <p:cNvSpPr>
            <a:spLocks noGrp="1"/>
          </p:cNvSpPr>
          <p:nvPr>
            <p:ph type="body" sz="quarter" idx="43" hasCustomPrompt="1"/>
          </p:nvPr>
        </p:nvSpPr>
        <p:spPr>
          <a:xfrm>
            <a:off x="4766458" y="2649744"/>
            <a:ext cx="3727779" cy="555793"/>
          </a:xfrm>
          <a:prstGeom prst="rect">
            <a:avLst/>
          </a:prstGeom>
        </p:spPr>
        <p:txBody>
          <a:bodyPr wrap="square" lIns="0" tIns="0" rIns="0" bIns="0">
            <a:spAutoFit/>
          </a:bodyPr>
          <a:lstStyle>
            <a:lvl1pPr marL="182880" indent="-182880">
              <a:lnSpc>
                <a:spcPct val="110000"/>
              </a:lnSpc>
              <a:spcBef>
                <a:spcPts val="0"/>
              </a:spcBef>
              <a:buClr>
                <a:schemeClr val="accent1"/>
              </a:buClr>
              <a:buFont typeface="Arial" panose="020B0604020202020204" pitchFamily="34" charset="0"/>
              <a:buChar char="•"/>
              <a:defRPr sz="1100" baseline="0">
                <a:solidFill>
                  <a:schemeClr val="tx2"/>
                </a:solidFill>
              </a:defRPr>
            </a:lvl1pPr>
            <a:lvl2pPr marL="455613" indent="-182880">
              <a:lnSpc>
                <a:spcPct val="110000"/>
              </a:lnSpc>
              <a:spcBef>
                <a:spcPts val="0"/>
              </a:spcBef>
              <a:buClr>
                <a:schemeClr val="accent1"/>
              </a:buClr>
              <a:defRPr sz="1100" baseline="0">
                <a:solidFill>
                  <a:schemeClr val="tx2"/>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p:txBody>
      </p:sp>
      <p:sp>
        <p:nvSpPr>
          <p:cNvPr id="40" name="Text Placeholder 7"/>
          <p:cNvSpPr>
            <a:spLocks noGrp="1"/>
          </p:cNvSpPr>
          <p:nvPr>
            <p:ph type="body" sz="quarter" idx="44" hasCustomPrompt="1"/>
          </p:nvPr>
        </p:nvSpPr>
        <p:spPr>
          <a:xfrm>
            <a:off x="4766455" y="4041273"/>
            <a:ext cx="3727779" cy="555793"/>
          </a:xfrm>
          <a:prstGeom prst="rect">
            <a:avLst/>
          </a:prstGeom>
        </p:spPr>
        <p:txBody>
          <a:bodyPr wrap="square" lIns="0" tIns="0" rIns="0" bIns="0">
            <a:spAutoFit/>
          </a:bodyPr>
          <a:lstStyle>
            <a:lvl1pPr marL="182880" indent="-182880">
              <a:lnSpc>
                <a:spcPct val="110000"/>
              </a:lnSpc>
              <a:spcBef>
                <a:spcPts val="0"/>
              </a:spcBef>
              <a:buClr>
                <a:schemeClr val="accent1"/>
              </a:buClr>
              <a:buFont typeface="Arial" panose="020B0604020202020204" pitchFamily="34" charset="0"/>
              <a:buChar char="•"/>
              <a:defRPr sz="1100" baseline="0">
                <a:solidFill>
                  <a:schemeClr val="tx2"/>
                </a:solidFill>
              </a:defRPr>
            </a:lvl1pPr>
            <a:lvl2pPr marL="455613" indent="-182880">
              <a:lnSpc>
                <a:spcPct val="110000"/>
              </a:lnSpc>
              <a:spcBef>
                <a:spcPts val="0"/>
              </a:spcBef>
              <a:buClr>
                <a:schemeClr val="accent1"/>
              </a:buClr>
              <a:defRPr sz="1100" baseline="0">
                <a:solidFill>
                  <a:schemeClr val="tx2"/>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p:txBody>
      </p:sp>
      <p:sp>
        <p:nvSpPr>
          <p:cNvPr id="45" name="Picture Placeholder 7"/>
          <p:cNvSpPr>
            <a:spLocks noGrp="1"/>
          </p:cNvSpPr>
          <p:nvPr>
            <p:ph type="pic" sz="quarter" idx="45" hasCustomPrompt="1"/>
          </p:nvPr>
        </p:nvSpPr>
        <p:spPr>
          <a:xfrm>
            <a:off x="780133" y="1002825"/>
            <a:ext cx="3664288" cy="1074047"/>
          </a:xfrm>
          <a:prstGeom prst="rect">
            <a:avLst/>
          </a:prstGeom>
          <a:noFill/>
          <a:ln w="76200" cmpd="sng">
            <a:noFill/>
          </a:ln>
          <a:effectLst/>
        </p:spPr>
        <p:txBody>
          <a:bodyPr anchor="ctr" anchorCtr="0"/>
          <a:lstStyle>
            <a:lvl1pPr marL="0" indent="0" algn="ctr">
              <a:buNone/>
              <a:defRPr sz="1200" b="0" i="1">
                <a:solidFill>
                  <a:schemeClr val="tx2"/>
                </a:solidFill>
              </a:defRPr>
            </a:lvl1pPr>
          </a:lstStyle>
          <a:p>
            <a:r>
              <a:rPr lang="en-US" dirty="0"/>
              <a:t>Insert Customer Logo Here</a:t>
            </a:r>
          </a:p>
        </p:txBody>
      </p:sp>
      <p:pic>
        <p:nvPicPr>
          <p:cNvPr id="24" name="Picture 23" descr="Circles_LeftandRigh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1"/>
            <a:ext cx="1267968" cy="743712"/>
          </a:xfrm>
          <a:prstGeom prst="rect">
            <a:avLst/>
          </a:prstGeom>
        </p:spPr>
      </p:pic>
      <p:sp>
        <p:nvSpPr>
          <p:cNvPr id="25" name="TextBox 24"/>
          <p:cNvSpPr txBox="1"/>
          <p:nvPr userDrawn="1"/>
        </p:nvSpPr>
        <p:spPr>
          <a:xfrm>
            <a:off x="13303750" y="4839464"/>
            <a:ext cx="822960" cy="230832"/>
          </a:xfrm>
          <a:prstGeom prst="rect">
            <a:avLst/>
          </a:prstGeom>
          <a:noFill/>
        </p:spPr>
        <p:txBody>
          <a:bodyPr wrap="square" rtlCol="0">
            <a:spAutoFit/>
          </a:bodyPr>
          <a:lstStyle/>
          <a:p>
            <a:pPr algn="r"/>
            <a:fld id="{E8FE2E68-F185-5D47-B25F-652B0924F704}" type="slidenum">
              <a:rPr lang="en-US" sz="850" smtClean="0">
                <a:solidFill>
                  <a:schemeClr val="tx2">
                    <a:lumMod val="40000"/>
                    <a:lumOff val="60000"/>
                  </a:schemeClr>
                </a:solidFill>
              </a:rPr>
              <a:pPr algn="r"/>
              <a:t>‹#›</a:t>
            </a:fld>
            <a:endParaRPr lang="en-US" sz="850" dirty="0">
              <a:solidFill>
                <a:schemeClr val="tx2">
                  <a:lumMod val="40000"/>
                  <a:lumOff val="60000"/>
                </a:schemeClr>
              </a:solidFill>
            </a:endParaRPr>
          </a:p>
        </p:txBody>
      </p:sp>
      <p:cxnSp>
        <p:nvCxnSpPr>
          <p:cNvPr id="26" name="Straight Connector 25"/>
          <p:cNvCxnSpPr/>
          <p:nvPr userDrawn="1"/>
        </p:nvCxnSpPr>
        <p:spPr>
          <a:xfrm>
            <a:off x="4567160" y="978874"/>
            <a:ext cx="0" cy="3881896"/>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4586998" y="1009793"/>
            <a:ext cx="0" cy="380107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28" name="Picture 27"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cxnSp>
        <p:nvCxnSpPr>
          <p:cNvPr id="29" name="Straight Connector 28"/>
          <p:cNvCxnSpPr/>
          <p:nvPr userDrawn="1"/>
        </p:nvCxnSpPr>
        <p:spPr>
          <a:xfrm>
            <a:off x="4766456" y="2187593"/>
            <a:ext cx="3727779"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766456" y="3554803"/>
            <a:ext cx="3727779"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H="1">
            <a:off x="4766455" y="2147118"/>
            <a:ext cx="3727779"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H="1">
            <a:off x="4766455" y="3542732"/>
            <a:ext cx="3727780" cy="1207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1563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9" name="Table Placeholder 8"/>
          <p:cNvSpPr>
            <a:spLocks noGrp="1"/>
          </p:cNvSpPr>
          <p:nvPr>
            <p:ph type="tbl" sz="quarter" idx="10"/>
          </p:nvPr>
        </p:nvSpPr>
        <p:spPr>
          <a:xfrm>
            <a:off x="763199" y="1259750"/>
            <a:ext cx="7710875" cy="3536088"/>
          </a:xfrm>
          <a:prstGeom prst="rect">
            <a:avLst/>
          </a:prstGeom>
        </p:spPr>
        <p:txBody>
          <a:bodyPr/>
          <a:lstStyle>
            <a:lvl1pPr marL="0" indent="0">
              <a:buClr>
                <a:schemeClr val="accent1"/>
              </a:buClr>
              <a:buNone/>
              <a:defRPr sz="1200" b="0">
                <a:solidFill>
                  <a:schemeClr val="tx2"/>
                </a:solidFill>
              </a:defRPr>
            </a:lvl1pPr>
            <a:lvl2pPr marL="0" indent="0">
              <a:buClr>
                <a:schemeClr val="accent1"/>
              </a:buClr>
              <a:buFont typeface="Arial" panose="020B0604020202020204" pitchFamily="34" charset="0"/>
              <a:buNone/>
              <a:defRPr sz="1200">
                <a:solidFill>
                  <a:schemeClr val="tx2"/>
                </a:solidFill>
              </a:defRPr>
            </a:lvl2pPr>
            <a:lvl3pPr marL="274320" indent="0">
              <a:buClr>
                <a:schemeClr val="accent1"/>
              </a:buClr>
              <a:buSzPct val="75000"/>
              <a:buFont typeface="Arial" panose="020B0604020202020204" pitchFamily="34" charset="0"/>
              <a:buNone/>
              <a:defRPr sz="1200">
                <a:solidFill>
                  <a:schemeClr val="tx2"/>
                </a:solidFill>
              </a:defRPr>
            </a:lvl3pPr>
            <a:lvl4pPr marL="457200" indent="0">
              <a:buClr>
                <a:schemeClr val="accent1"/>
              </a:buClr>
              <a:buSzPct val="80000"/>
              <a:buFont typeface="Arial" panose="020B0604020202020204" pitchFamily="34" charset="0"/>
              <a:buNone/>
              <a:defRPr sz="1200">
                <a:solidFill>
                  <a:schemeClr val="tx2"/>
                </a:solidFill>
              </a:defRPr>
            </a:lvl4pPr>
          </a:lstStyle>
          <a:p>
            <a:pPr lvl="0"/>
            <a:r>
              <a:rPr lang="en-US"/>
              <a:t>Click icon to add table</a:t>
            </a:r>
            <a:endParaRPr lang="en-US" dirty="0"/>
          </a:p>
        </p:txBody>
      </p:sp>
      <p:pic>
        <p:nvPicPr>
          <p:cNvPr id="3" name="Picture 2" descr="Qlik_L01_PPT_-06.jpg"/>
          <p:cNvPicPr>
            <a:picLocks noChangeAspect="1"/>
          </p:cNvPicPr>
          <p:nvPr/>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4" name="Picture 3" descr="Circles_LeftandRight.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5"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Tree>
    <p:extLst>
      <p:ext uri="{BB962C8B-B14F-4D97-AF65-F5344CB8AC3E}">
        <p14:creationId xmlns:p14="http://schemas.microsoft.com/office/powerpoint/2010/main" val="318977704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REAK SLIDE 1">
    <p:spTree>
      <p:nvGrpSpPr>
        <p:cNvPr id="1" name=""/>
        <p:cNvGrpSpPr/>
        <p:nvPr/>
      </p:nvGrpSpPr>
      <p:grpSpPr>
        <a:xfrm>
          <a:off x="0" y="0"/>
          <a:ext cx="0" cy="0"/>
          <a:chOff x="0" y="0"/>
          <a:chExt cx="0" cy="0"/>
        </a:xfrm>
      </p:grpSpPr>
      <p:pic>
        <p:nvPicPr>
          <p:cNvPr id="3" name="Picture 2" descr="PPT_circleSlide_B1.png"/>
          <p:cNvPicPr>
            <a:picLocks noChangeAspect="1"/>
          </p:cNvPicPr>
          <p:nvPr/>
        </p:nvPicPr>
        <p:blipFill rotWithShape="1">
          <a:blip r:embed="rId2">
            <a:extLst>
              <a:ext uri="{28A0092B-C50C-407E-A947-70E740481C1C}">
                <a14:useLocalDpi xmlns:a14="http://schemas.microsoft.com/office/drawing/2010/main" val="0"/>
              </a:ext>
            </a:extLst>
          </a:blip>
          <a:srcRect l="5578" t="8129" r="-2263" b="6495"/>
          <a:stretch/>
        </p:blipFill>
        <p:spPr>
          <a:xfrm>
            <a:off x="0" y="-1"/>
            <a:ext cx="4699191" cy="5143501"/>
          </a:xfrm>
          <a:prstGeom prst="rect">
            <a:avLst/>
          </a:prstGeom>
        </p:spPr>
      </p:pic>
      <p:sp>
        <p:nvSpPr>
          <p:cNvPr id="5" name="Text Placeholder 31"/>
          <p:cNvSpPr>
            <a:spLocks noGrp="1"/>
          </p:cNvSpPr>
          <p:nvPr>
            <p:ph type="body" sz="quarter" idx="15" hasCustomPrompt="1"/>
          </p:nvPr>
        </p:nvSpPr>
        <p:spPr>
          <a:xfrm>
            <a:off x="4994804" y="2571749"/>
            <a:ext cx="3834642" cy="477304"/>
          </a:xfrm>
          <a:prstGeom prst="rect">
            <a:avLst/>
          </a:prstGeom>
        </p:spPr>
        <p:txBody>
          <a:bodyPr vert="horz" lIns="0"/>
          <a:lstStyle>
            <a:lvl1pPr marL="0" indent="0">
              <a:spcBef>
                <a:spcPts val="0"/>
              </a:spcBef>
              <a:buNone/>
              <a:defRPr sz="2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a:t>
            </a:r>
          </a:p>
        </p:txBody>
      </p:sp>
      <p:pic>
        <p:nvPicPr>
          <p:cNvPr id="6" name="Picture 5"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89078871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REAK SLIDE 2">
    <p:spTree>
      <p:nvGrpSpPr>
        <p:cNvPr id="1" name=""/>
        <p:cNvGrpSpPr/>
        <p:nvPr/>
      </p:nvGrpSpPr>
      <p:grpSpPr>
        <a:xfrm>
          <a:off x="0" y="0"/>
          <a:ext cx="0" cy="0"/>
          <a:chOff x="0" y="0"/>
          <a:chExt cx="0" cy="0"/>
        </a:xfrm>
      </p:grpSpPr>
      <p:sp>
        <p:nvSpPr>
          <p:cNvPr id="5" name="Text Placeholder 31"/>
          <p:cNvSpPr>
            <a:spLocks noGrp="1"/>
          </p:cNvSpPr>
          <p:nvPr>
            <p:ph type="body" sz="quarter" idx="15" hasCustomPrompt="1"/>
          </p:nvPr>
        </p:nvSpPr>
        <p:spPr>
          <a:xfrm>
            <a:off x="4498004" y="2408152"/>
            <a:ext cx="3834642" cy="477304"/>
          </a:xfrm>
          <a:prstGeom prst="rect">
            <a:avLst/>
          </a:prstGeom>
        </p:spPr>
        <p:txBody>
          <a:bodyPr vert="horz" lIns="0"/>
          <a:lstStyle>
            <a:lvl1pPr marL="0" indent="0">
              <a:spcBef>
                <a:spcPts val="0"/>
              </a:spcBef>
              <a:buNone/>
              <a:defRPr sz="2800">
                <a:solidFill>
                  <a:srgbClr val="56565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a:t>
            </a:r>
          </a:p>
        </p:txBody>
      </p:sp>
      <p:pic>
        <p:nvPicPr>
          <p:cNvPr id="6" name="Picture 5" descr="QlikLogo-RGB-PP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pic>
        <p:nvPicPr>
          <p:cNvPr id="7" name="Picture 6" descr="BREAKSLIDE2.png"/>
          <p:cNvPicPr>
            <a:picLocks noChangeAspect="1"/>
          </p:cNvPicPr>
          <p:nvPr/>
        </p:nvPicPr>
        <p:blipFill rotWithShape="1">
          <a:blip r:embed="rId3">
            <a:extLst>
              <a:ext uri="{28A0092B-C50C-407E-A947-70E740481C1C}">
                <a14:useLocalDpi xmlns:a14="http://schemas.microsoft.com/office/drawing/2010/main" val="0"/>
              </a:ext>
            </a:extLst>
          </a:blip>
          <a:srcRect l="3575" t="14817" r="29277" b="1703"/>
          <a:stretch/>
        </p:blipFill>
        <p:spPr>
          <a:xfrm>
            <a:off x="-1" y="0"/>
            <a:ext cx="4145257" cy="4896104"/>
          </a:xfrm>
          <a:prstGeom prst="rect">
            <a:avLst/>
          </a:prstGeom>
        </p:spPr>
      </p:pic>
    </p:spTree>
    <p:extLst>
      <p:ext uri="{BB962C8B-B14F-4D97-AF65-F5344CB8AC3E}">
        <p14:creationId xmlns:p14="http://schemas.microsoft.com/office/powerpoint/2010/main" val="218014983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REAK SLIDE 3">
    <p:spTree>
      <p:nvGrpSpPr>
        <p:cNvPr id="1" name=""/>
        <p:cNvGrpSpPr/>
        <p:nvPr/>
      </p:nvGrpSpPr>
      <p:grpSpPr>
        <a:xfrm>
          <a:off x="0" y="0"/>
          <a:ext cx="0" cy="0"/>
          <a:chOff x="0" y="0"/>
          <a:chExt cx="0" cy="0"/>
        </a:xfrm>
      </p:grpSpPr>
      <p:sp>
        <p:nvSpPr>
          <p:cNvPr id="5" name="Text Placeholder 31"/>
          <p:cNvSpPr>
            <a:spLocks noGrp="1"/>
          </p:cNvSpPr>
          <p:nvPr>
            <p:ph type="body" sz="quarter" idx="15" hasCustomPrompt="1"/>
          </p:nvPr>
        </p:nvSpPr>
        <p:spPr>
          <a:xfrm>
            <a:off x="4046385" y="2901592"/>
            <a:ext cx="3834642" cy="477304"/>
          </a:xfrm>
          <a:prstGeom prst="rect">
            <a:avLst/>
          </a:prstGeom>
        </p:spPr>
        <p:txBody>
          <a:bodyPr vert="horz" lIns="0"/>
          <a:lstStyle>
            <a:lvl1pPr marL="0" indent="0">
              <a:spcBef>
                <a:spcPts val="0"/>
              </a:spcBef>
              <a:buNone/>
              <a:defRPr sz="2800">
                <a:solidFill>
                  <a:srgbClr val="56565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a:t>
            </a:r>
          </a:p>
        </p:txBody>
      </p:sp>
      <p:pic>
        <p:nvPicPr>
          <p:cNvPr id="6" name="Picture 5" descr="QlikLogo-RGB-PP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pic>
        <p:nvPicPr>
          <p:cNvPr id="2" name="Picture 1" descr="BREAKSLIDE3.png"/>
          <p:cNvPicPr>
            <a:picLocks noChangeAspect="1"/>
          </p:cNvPicPr>
          <p:nvPr/>
        </p:nvPicPr>
        <p:blipFill rotWithShape="1">
          <a:blip r:embed="rId3">
            <a:extLst>
              <a:ext uri="{28A0092B-C50C-407E-A947-70E740481C1C}">
                <a14:useLocalDpi xmlns:a14="http://schemas.microsoft.com/office/drawing/2010/main" val="0"/>
              </a:ext>
            </a:extLst>
          </a:blip>
          <a:srcRect l="9132" t="1873" b="625"/>
          <a:stretch/>
        </p:blipFill>
        <p:spPr>
          <a:xfrm>
            <a:off x="0" y="0"/>
            <a:ext cx="4189540" cy="5143500"/>
          </a:xfrm>
          <a:prstGeom prst="rect">
            <a:avLst/>
          </a:prstGeom>
        </p:spPr>
      </p:pic>
    </p:spTree>
    <p:extLst>
      <p:ext uri="{BB962C8B-B14F-4D97-AF65-F5344CB8AC3E}">
        <p14:creationId xmlns:p14="http://schemas.microsoft.com/office/powerpoint/2010/main" val="109580374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REAK SLIDE 1">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PPT_circleSlide_B1.png"/>
          <p:cNvPicPr>
            <a:picLocks noChangeAspect="1"/>
          </p:cNvPicPr>
          <p:nvPr/>
        </p:nvPicPr>
        <p:blipFill rotWithShape="1">
          <a:blip r:embed="rId2">
            <a:extLst>
              <a:ext uri="{28A0092B-C50C-407E-A947-70E740481C1C}">
                <a14:useLocalDpi xmlns:a14="http://schemas.microsoft.com/office/drawing/2010/main" val="0"/>
              </a:ext>
            </a:extLst>
          </a:blip>
          <a:srcRect l="5578" t="8129" r="-2263" b="6495"/>
          <a:stretch/>
        </p:blipFill>
        <p:spPr>
          <a:xfrm>
            <a:off x="0" y="-1"/>
            <a:ext cx="4699191" cy="5143501"/>
          </a:xfrm>
          <a:prstGeom prst="rect">
            <a:avLst/>
          </a:prstGeom>
        </p:spPr>
      </p:pic>
      <p:pic>
        <p:nvPicPr>
          <p:cNvPr id="7" name="Picture 6" descr="Qlik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6" y="4896104"/>
            <a:ext cx="470631" cy="145958"/>
          </a:xfrm>
          <a:prstGeom prst="rect">
            <a:avLst/>
          </a:prstGeom>
        </p:spPr>
      </p:pic>
      <p:sp>
        <p:nvSpPr>
          <p:cNvPr id="5" name="Text Placeholder 31"/>
          <p:cNvSpPr>
            <a:spLocks noGrp="1"/>
          </p:cNvSpPr>
          <p:nvPr>
            <p:ph type="body" sz="quarter" idx="15" hasCustomPrompt="1"/>
          </p:nvPr>
        </p:nvSpPr>
        <p:spPr>
          <a:xfrm>
            <a:off x="4994804" y="2571749"/>
            <a:ext cx="3834642" cy="477304"/>
          </a:xfrm>
          <a:prstGeom prst="rect">
            <a:avLst/>
          </a:prstGeom>
        </p:spPr>
        <p:txBody>
          <a:bodyPr vert="horz" lIns="0"/>
          <a:lstStyle>
            <a:lvl1pPr marL="0" indent="0">
              <a:spcBef>
                <a:spcPts val="0"/>
              </a:spcBef>
              <a:buNone/>
              <a:defRPr sz="2800">
                <a:solidFill>
                  <a:schemeClr val="bg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a:t>
            </a:r>
          </a:p>
        </p:txBody>
      </p:sp>
    </p:spTree>
    <p:extLst>
      <p:ext uri="{BB962C8B-B14F-4D97-AF65-F5344CB8AC3E}">
        <p14:creationId xmlns:p14="http://schemas.microsoft.com/office/powerpoint/2010/main" val="243548991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REAK SLIDE 2">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QlikLogo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6" y="4896104"/>
            <a:ext cx="470631" cy="145958"/>
          </a:xfrm>
          <a:prstGeom prst="rect">
            <a:avLst/>
          </a:prstGeom>
        </p:spPr>
      </p:pic>
      <p:sp>
        <p:nvSpPr>
          <p:cNvPr id="5" name="Text Placeholder 31"/>
          <p:cNvSpPr>
            <a:spLocks noGrp="1"/>
          </p:cNvSpPr>
          <p:nvPr>
            <p:ph type="body" sz="quarter" idx="15" hasCustomPrompt="1"/>
          </p:nvPr>
        </p:nvSpPr>
        <p:spPr>
          <a:xfrm>
            <a:off x="4498004" y="2408152"/>
            <a:ext cx="3834642" cy="477304"/>
          </a:xfrm>
          <a:prstGeom prst="rect">
            <a:avLst/>
          </a:prstGeom>
        </p:spPr>
        <p:txBody>
          <a:bodyPr vert="horz" lIns="0"/>
          <a:lstStyle>
            <a:lvl1pPr marL="0" indent="0">
              <a:spcBef>
                <a:spcPts val="0"/>
              </a:spcBef>
              <a:buNone/>
              <a:defRPr sz="2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a:t>
            </a:r>
          </a:p>
        </p:txBody>
      </p:sp>
      <p:pic>
        <p:nvPicPr>
          <p:cNvPr id="9" name="Picture 8" descr="BREAKSLIDE2.png"/>
          <p:cNvPicPr>
            <a:picLocks noChangeAspect="1"/>
          </p:cNvPicPr>
          <p:nvPr/>
        </p:nvPicPr>
        <p:blipFill rotWithShape="1">
          <a:blip r:embed="rId3">
            <a:extLst>
              <a:ext uri="{28A0092B-C50C-407E-A947-70E740481C1C}">
                <a14:useLocalDpi xmlns:a14="http://schemas.microsoft.com/office/drawing/2010/main" val="0"/>
              </a:ext>
            </a:extLst>
          </a:blip>
          <a:srcRect l="3575" t="14817" r="29277" b="1703"/>
          <a:stretch/>
        </p:blipFill>
        <p:spPr>
          <a:xfrm>
            <a:off x="-1" y="0"/>
            <a:ext cx="4145257" cy="4896104"/>
          </a:xfrm>
          <a:prstGeom prst="rect">
            <a:avLst/>
          </a:prstGeom>
        </p:spPr>
      </p:pic>
    </p:spTree>
    <p:extLst>
      <p:ext uri="{BB962C8B-B14F-4D97-AF65-F5344CB8AC3E}">
        <p14:creationId xmlns:p14="http://schemas.microsoft.com/office/powerpoint/2010/main" val="418990859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REAK SLIDE 3">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QlikLogo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6" y="4896104"/>
            <a:ext cx="470631" cy="145958"/>
          </a:xfrm>
          <a:prstGeom prst="rect">
            <a:avLst/>
          </a:prstGeom>
        </p:spPr>
      </p:pic>
      <p:pic>
        <p:nvPicPr>
          <p:cNvPr id="2" name="Picture 1" descr="BREAKSLIDE3.png"/>
          <p:cNvPicPr>
            <a:picLocks noChangeAspect="1"/>
          </p:cNvPicPr>
          <p:nvPr/>
        </p:nvPicPr>
        <p:blipFill rotWithShape="1">
          <a:blip r:embed="rId3">
            <a:extLst>
              <a:ext uri="{28A0092B-C50C-407E-A947-70E740481C1C}">
                <a14:useLocalDpi xmlns:a14="http://schemas.microsoft.com/office/drawing/2010/main" val="0"/>
              </a:ext>
            </a:extLst>
          </a:blip>
          <a:srcRect l="9132" t="1873" b="625"/>
          <a:stretch/>
        </p:blipFill>
        <p:spPr>
          <a:xfrm>
            <a:off x="0" y="0"/>
            <a:ext cx="4189540" cy="5143500"/>
          </a:xfrm>
          <a:prstGeom prst="rect">
            <a:avLst/>
          </a:prstGeom>
        </p:spPr>
      </p:pic>
      <p:sp>
        <p:nvSpPr>
          <p:cNvPr id="5" name="Text Placeholder 31"/>
          <p:cNvSpPr>
            <a:spLocks noGrp="1"/>
          </p:cNvSpPr>
          <p:nvPr>
            <p:ph type="body" sz="quarter" idx="15" hasCustomPrompt="1"/>
          </p:nvPr>
        </p:nvSpPr>
        <p:spPr>
          <a:xfrm>
            <a:off x="4046385" y="2901592"/>
            <a:ext cx="3834642" cy="477304"/>
          </a:xfrm>
          <a:prstGeom prst="rect">
            <a:avLst/>
          </a:prstGeom>
        </p:spPr>
        <p:txBody>
          <a:bodyPr vert="horz" lIns="0"/>
          <a:lstStyle>
            <a:lvl1pPr marL="0" indent="0">
              <a:spcBef>
                <a:spcPts val="0"/>
              </a:spcBef>
              <a:buNone/>
              <a:defRPr sz="2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a:t>
            </a:r>
          </a:p>
        </p:txBody>
      </p:sp>
    </p:spTree>
    <p:extLst>
      <p:ext uri="{BB962C8B-B14F-4D97-AF65-F5344CB8AC3E}">
        <p14:creationId xmlns:p14="http://schemas.microsoft.com/office/powerpoint/2010/main" val="423678810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ND SLIDE_Thank you_A">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7" name="Text Placeholder 2"/>
          <p:cNvSpPr>
            <a:spLocks noGrp="1"/>
          </p:cNvSpPr>
          <p:nvPr>
            <p:ph type="body" sz="quarter" idx="11"/>
          </p:nvPr>
        </p:nvSpPr>
        <p:spPr>
          <a:xfrm>
            <a:off x="4438823" y="2790788"/>
            <a:ext cx="3426900" cy="324945"/>
          </a:xfrm>
          <a:prstGeom prst="rect">
            <a:avLst/>
          </a:prstGeom>
        </p:spPr>
        <p:txBody>
          <a:bodyPr/>
          <a:lstStyle>
            <a:lvl1pPr marL="0" indent="0">
              <a:buNone/>
              <a:defRPr sz="1800">
                <a:solidFill>
                  <a:schemeClr val="tx2"/>
                </a:solidFill>
              </a:defRPr>
            </a:lvl1pPr>
          </a:lstStyle>
          <a:p>
            <a:pPr lvl="0"/>
            <a:r>
              <a:rPr lang="en-US"/>
              <a:t>Click to edit Master text styles</a:t>
            </a:r>
          </a:p>
        </p:txBody>
      </p:sp>
      <p:pic>
        <p:nvPicPr>
          <p:cNvPr id="10" name="Picture 9"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8823" y="1710826"/>
            <a:ext cx="1104066" cy="356244"/>
          </a:xfrm>
          <a:prstGeom prst="rect">
            <a:avLst/>
          </a:prstGeom>
        </p:spPr>
      </p:pic>
      <p:sp>
        <p:nvSpPr>
          <p:cNvPr id="8" name="Text Placeholder 2"/>
          <p:cNvSpPr>
            <a:spLocks noGrp="1"/>
          </p:cNvSpPr>
          <p:nvPr>
            <p:ph type="body" sz="quarter" idx="12" hasCustomPrompt="1"/>
          </p:nvPr>
        </p:nvSpPr>
        <p:spPr>
          <a:xfrm>
            <a:off x="4359450" y="2243138"/>
            <a:ext cx="4784550" cy="573050"/>
          </a:xfrm>
          <a:prstGeom prst="rect">
            <a:avLst/>
          </a:prstGeom>
        </p:spPr>
        <p:txBody>
          <a:bodyPr anchor="b"/>
          <a:lstStyle>
            <a:lvl1pPr marL="0" indent="0">
              <a:buNone/>
              <a:defRPr sz="4000" b="1">
                <a:solidFill>
                  <a:schemeClr val="tx1"/>
                </a:solidFill>
              </a:defRPr>
            </a:lvl1pPr>
          </a:lstStyle>
          <a:p>
            <a:pPr lvl="0"/>
            <a:r>
              <a:rPr lang="en-US" dirty="0"/>
              <a:t>Thank you</a:t>
            </a:r>
          </a:p>
        </p:txBody>
      </p:sp>
    </p:spTree>
    <p:extLst>
      <p:ext uri="{BB962C8B-B14F-4D97-AF65-F5344CB8AC3E}">
        <p14:creationId xmlns:p14="http://schemas.microsoft.com/office/powerpoint/2010/main" val="50621229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_Thank you_B">
    <p:spTree>
      <p:nvGrpSpPr>
        <p:cNvPr id="1" name=""/>
        <p:cNvGrpSpPr/>
        <p:nvPr/>
      </p:nvGrpSpPr>
      <p:grpSpPr>
        <a:xfrm>
          <a:off x="0" y="0"/>
          <a:ext cx="0" cy="0"/>
          <a:chOff x="0" y="0"/>
          <a:chExt cx="0" cy="0"/>
        </a:xfrm>
      </p:grpSpPr>
      <p:pic>
        <p:nvPicPr>
          <p:cNvPr id="7" name="Picture 6" descr="iStock_000023532449_Full_senseScreen.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232900" cy="5143501"/>
          </a:xfrm>
          <a:prstGeom prst="rect">
            <a:avLst/>
          </a:prstGeom>
        </p:spPr>
      </p:pic>
      <p:pic>
        <p:nvPicPr>
          <p:cNvPr id="8" name="Picture 7" descr="circles.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8549" y="-147270"/>
            <a:ext cx="3795242" cy="3727748"/>
          </a:xfrm>
          <a:prstGeom prst="rect">
            <a:avLst/>
          </a:prstGeom>
        </p:spPr>
      </p:pic>
      <p:pic>
        <p:nvPicPr>
          <p:cNvPr id="9" name="Picture 8"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6663" y="315935"/>
            <a:ext cx="816888" cy="263582"/>
          </a:xfrm>
          <a:prstGeom prst="rect">
            <a:avLst/>
          </a:prstGeom>
        </p:spPr>
      </p:pic>
      <p:sp>
        <p:nvSpPr>
          <p:cNvPr id="10" name="Text Placeholder 31"/>
          <p:cNvSpPr>
            <a:spLocks noGrp="1"/>
          </p:cNvSpPr>
          <p:nvPr>
            <p:ph type="body" sz="quarter" idx="15" hasCustomPrompt="1"/>
          </p:nvPr>
        </p:nvSpPr>
        <p:spPr>
          <a:xfrm>
            <a:off x="1077682" y="710165"/>
            <a:ext cx="2664744" cy="2336800"/>
          </a:xfrm>
          <a:prstGeom prst="rect">
            <a:avLst/>
          </a:prstGeom>
        </p:spPr>
        <p:txBody>
          <a:bodyPr vert="horz" lIns="0" anchor="ctr"/>
          <a:lstStyle>
            <a:lvl1pPr marL="0" indent="0" algn="ctr">
              <a:lnSpc>
                <a:spcPct val="80000"/>
              </a:lnSpc>
              <a:spcBef>
                <a:spcPts val="0"/>
              </a:spcBef>
              <a:buNone/>
              <a:defRPr sz="4400">
                <a:solidFill>
                  <a:srgbClr val="56565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Thank</a:t>
            </a:r>
          </a:p>
          <a:p>
            <a:pPr lvl="0"/>
            <a:r>
              <a:rPr lang="en-US" dirty="0"/>
              <a:t>You</a:t>
            </a:r>
          </a:p>
        </p:txBody>
      </p:sp>
    </p:spTree>
    <p:extLst>
      <p:ext uri="{BB962C8B-B14F-4D97-AF65-F5344CB8AC3E}">
        <p14:creationId xmlns:p14="http://schemas.microsoft.com/office/powerpoint/2010/main" val="13770566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pic>
        <p:nvPicPr>
          <p:cNvPr id="3" name="Picture 2" descr="Qlik_L01_PPT_-06.jpg"/>
          <p:cNvPicPr>
            <a:picLocks noChangeAspect="1"/>
          </p:cNvPicPr>
          <p:nvPr/>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4" name="Picture 3" descr="Circles_LeftandRight.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pic>
        <p:nvPicPr>
          <p:cNvPr id="6" name="Picture 5"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8"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Tree>
    <p:extLst>
      <p:ext uri="{BB962C8B-B14F-4D97-AF65-F5344CB8AC3E}">
        <p14:creationId xmlns:p14="http://schemas.microsoft.com/office/powerpoint/2010/main" val="92382746"/>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ND SLIDE_Thank you_C">
    <p:spTree>
      <p:nvGrpSpPr>
        <p:cNvPr id="1" name=""/>
        <p:cNvGrpSpPr/>
        <p:nvPr/>
      </p:nvGrpSpPr>
      <p:grpSpPr>
        <a:xfrm>
          <a:off x="0" y="0"/>
          <a:ext cx="0" cy="0"/>
          <a:chOff x="0" y="0"/>
          <a:chExt cx="0" cy="0"/>
        </a:xfrm>
      </p:grpSpPr>
      <p:pic>
        <p:nvPicPr>
          <p:cNvPr id="2" name="Picture 1" descr="iStock_000010014585_XXXLarge_senseScreen.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11" name="Picture 10" descr="circles.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5087240" y="-95434"/>
            <a:ext cx="3787750" cy="3720389"/>
          </a:xfrm>
          <a:prstGeom prst="rect">
            <a:avLst/>
          </a:prstGeom>
        </p:spPr>
      </p:pic>
      <p:pic>
        <p:nvPicPr>
          <p:cNvPr id="12" name="Picture 11"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86052" y="367770"/>
            <a:ext cx="816888" cy="263582"/>
          </a:xfrm>
          <a:prstGeom prst="rect">
            <a:avLst/>
          </a:prstGeom>
        </p:spPr>
      </p:pic>
      <p:sp>
        <p:nvSpPr>
          <p:cNvPr id="13" name="Text Placeholder 31"/>
          <p:cNvSpPr>
            <a:spLocks noGrp="1"/>
          </p:cNvSpPr>
          <p:nvPr>
            <p:ph type="body" sz="quarter" idx="15" hasCustomPrompt="1"/>
          </p:nvPr>
        </p:nvSpPr>
        <p:spPr>
          <a:xfrm>
            <a:off x="5505669" y="762000"/>
            <a:ext cx="2664744" cy="2336800"/>
          </a:xfrm>
          <a:prstGeom prst="rect">
            <a:avLst/>
          </a:prstGeom>
        </p:spPr>
        <p:txBody>
          <a:bodyPr vert="horz" lIns="0" anchor="ctr"/>
          <a:lstStyle>
            <a:lvl1pPr marL="0" indent="0" algn="ctr">
              <a:lnSpc>
                <a:spcPct val="80000"/>
              </a:lnSpc>
              <a:spcBef>
                <a:spcPts val="0"/>
              </a:spcBef>
              <a:buNone/>
              <a:defRPr sz="4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Thank</a:t>
            </a:r>
          </a:p>
          <a:p>
            <a:pPr lvl="0"/>
            <a:r>
              <a:rPr lang="en-US" dirty="0"/>
              <a:t>You</a:t>
            </a:r>
          </a:p>
        </p:txBody>
      </p:sp>
    </p:spTree>
    <p:extLst>
      <p:ext uri="{BB962C8B-B14F-4D97-AF65-F5344CB8AC3E}">
        <p14:creationId xmlns:p14="http://schemas.microsoft.com/office/powerpoint/2010/main" val="300695016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ND SLIDE_Thank you_D">
    <p:spTree>
      <p:nvGrpSpPr>
        <p:cNvPr id="1" name=""/>
        <p:cNvGrpSpPr/>
        <p:nvPr/>
      </p:nvGrpSpPr>
      <p:grpSpPr>
        <a:xfrm>
          <a:off x="0" y="0"/>
          <a:ext cx="0" cy="0"/>
          <a:chOff x="0" y="0"/>
          <a:chExt cx="0" cy="0"/>
        </a:xfrm>
      </p:grpSpPr>
      <p:pic>
        <p:nvPicPr>
          <p:cNvPr id="3" name="Picture 2" descr="iStock_000055806572_RetailMarsionErosion.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347200" cy="5143500"/>
          </a:xfrm>
          <a:prstGeom prst="rect">
            <a:avLst/>
          </a:prstGeom>
        </p:spPr>
      </p:pic>
      <p:pic>
        <p:nvPicPr>
          <p:cNvPr id="4" name="Picture 3" descr="circles.png"/>
          <p:cNvPicPr>
            <a:picLocks noChangeAspect="1"/>
          </p:cNvPicPr>
          <p:nvPr/>
        </p:nvPicPr>
        <p:blipFill rotWithShape="1">
          <a:blip r:embed="rId3" cstate="screen">
            <a:extLst>
              <a:ext uri="{28A0092B-C50C-407E-A947-70E740481C1C}">
                <a14:useLocalDpi xmlns:a14="http://schemas.microsoft.com/office/drawing/2010/main"/>
              </a:ext>
            </a:extLst>
          </a:blip>
          <a:srcRect b="4405"/>
          <a:stretch/>
        </p:blipFill>
        <p:spPr>
          <a:xfrm>
            <a:off x="428549" y="1579930"/>
            <a:ext cx="3795242" cy="3563570"/>
          </a:xfrm>
          <a:prstGeom prst="rect">
            <a:avLst/>
          </a:prstGeom>
        </p:spPr>
      </p:pic>
      <p:pic>
        <p:nvPicPr>
          <p:cNvPr id="5" name="Picture 4"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6663" y="2043135"/>
            <a:ext cx="816888" cy="263582"/>
          </a:xfrm>
          <a:prstGeom prst="rect">
            <a:avLst/>
          </a:prstGeom>
        </p:spPr>
      </p:pic>
      <p:sp>
        <p:nvSpPr>
          <p:cNvPr id="6" name="Text Placeholder 31"/>
          <p:cNvSpPr>
            <a:spLocks noGrp="1"/>
          </p:cNvSpPr>
          <p:nvPr>
            <p:ph type="body" sz="quarter" idx="15" hasCustomPrompt="1"/>
          </p:nvPr>
        </p:nvSpPr>
        <p:spPr>
          <a:xfrm>
            <a:off x="1077682" y="2437365"/>
            <a:ext cx="2664744" cy="2336800"/>
          </a:xfrm>
          <a:prstGeom prst="rect">
            <a:avLst/>
          </a:prstGeom>
        </p:spPr>
        <p:txBody>
          <a:bodyPr vert="horz" lIns="0" anchor="ctr"/>
          <a:lstStyle>
            <a:lvl1pPr marL="0" indent="0" algn="ctr">
              <a:lnSpc>
                <a:spcPct val="80000"/>
              </a:lnSpc>
              <a:spcBef>
                <a:spcPts val="0"/>
              </a:spcBef>
              <a:buNone/>
              <a:defRPr sz="4400">
                <a:solidFill>
                  <a:srgbClr val="56565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Thank</a:t>
            </a:r>
          </a:p>
          <a:p>
            <a:pPr lvl="0"/>
            <a:r>
              <a:rPr lang="en-US" dirty="0"/>
              <a:t>You</a:t>
            </a:r>
          </a:p>
        </p:txBody>
      </p:sp>
    </p:spTree>
    <p:extLst>
      <p:ext uri="{BB962C8B-B14F-4D97-AF65-F5344CB8AC3E}">
        <p14:creationId xmlns:p14="http://schemas.microsoft.com/office/powerpoint/2010/main" val="110554316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11" name="Picture 10" descr="Qlik_L01_PPT_-06.jpg"/>
          <p:cNvPicPr>
            <a:picLocks noChangeAspect="1"/>
          </p:cNvPicPr>
          <p:nvPr/>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4" name="Picture 3" descr="Circles_LeftandRight.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3" name="TextBox 2"/>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6" name="Picture 5"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14"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Agenda slide</a:t>
            </a:r>
          </a:p>
        </p:txBody>
      </p:sp>
      <p:sp>
        <p:nvSpPr>
          <p:cNvPr id="10" name="Text Placeholder 4"/>
          <p:cNvSpPr>
            <a:spLocks noGrp="1"/>
          </p:cNvSpPr>
          <p:nvPr>
            <p:ph type="body" sz="quarter" idx="11" hasCustomPrompt="1"/>
          </p:nvPr>
        </p:nvSpPr>
        <p:spPr>
          <a:xfrm>
            <a:off x="763199" y="1245600"/>
            <a:ext cx="7711201" cy="2129814"/>
          </a:xfrm>
          <a:prstGeom prst="rect">
            <a:avLst/>
          </a:prstGeom>
        </p:spPr>
        <p:txBody>
          <a:bodyPr wrap="square" lIns="0" tIns="0" rIns="0" bIns="0">
            <a:spAutoFit/>
          </a:bodyPr>
          <a:lstStyle>
            <a:lvl1pPr marL="182880" indent="-182880">
              <a:lnSpc>
                <a:spcPct val="110000"/>
              </a:lnSpc>
              <a:spcBef>
                <a:spcPts val="1200"/>
              </a:spcBef>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2"/>
            <a:r>
              <a:rPr lang="en-US" dirty="0"/>
              <a:t>Sub bullet #1 style insert your own text here</a:t>
            </a:r>
          </a:p>
          <a:p>
            <a:pPr lvl="3"/>
            <a:r>
              <a:rPr lang="en-US" dirty="0"/>
              <a:t>List bullet #1 style insert your own text here insert your own text here</a:t>
            </a:r>
          </a:p>
          <a:p>
            <a:pPr lvl="0"/>
            <a:r>
              <a:rPr lang="en-US" dirty="0"/>
              <a:t>Title for bulleted list</a:t>
            </a:r>
          </a:p>
          <a:p>
            <a:pPr lvl="2"/>
            <a:r>
              <a:rPr lang="en-US" dirty="0"/>
              <a:t>Sub bullet #1 style insert your own text here</a:t>
            </a:r>
          </a:p>
          <a:p>
            <a:pPr lvl="3"/>
            <a:r>
              <a:rPr lang="en-US" dirty="0"/>
              <a:t>List bullet #1 style insert your own text here insert your own text here</a:t>
            </a:r>
          </a:p>
          <a:p>
            <a:pPr lvl="3"/>
            <a:endParaRPr lang="en-US" dirty="0"/>
          </a:p>
        </p:txBody>
      </p:sp>
      <p:pic>
        <p:nvPicPr>
          <p:cNvPr id="8" name="Picture 7" descr="Qlik_L01_PPT_-06.jpg"/>
          <p:cNvPicPr>
            <a:picLocks noChangeAspect="1"/>
          </p:cNvPicPr>
          <p:nvPr userDrawn="1"/>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9" name="Picture 8" descr="Circles_LeftandRigh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12" name="TextBox 11"/>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3" name="Picture 12" descr="QlikLogo-RGB-PP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95981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AIN TEXT_A">
    <p:spTree>
      <p:nvGrpSpPr>
        <p:cNvPr id="1" name=""/>
        <p:cNvGrpSpPr/>
        <p:nvPr/>
      </p:nvGrpSpPr>
      <p:grpSpPr>
        <a:xfrm>
          <a:off x="0" y="0"/>
          <a:ext cx="0" cy="0"/>
          <a:chOff x="0" y="0"/>
          <a:chExt cx="0" cy="0"/>
        </a:xfrm>
      </p:grpSpPr>
      <p:pic>
        <p:nvPicPr>
          <p:cNvPr id="11" name="Picture 10" descr="Qlik_L01_PPT_-06.jpg"/>
          <p:cNvPicPr>
            <a:picLocks noChangeAspect="1"/>
          </p:cNvPicPr>
          <p:nvPr/>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4" name="Picture 3" descr="Circles_LeftandRight.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3" name="TextBox 2"/>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6" name="Picture 5" descr="QlikLogo-RGB-PP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9" name="Text Placeholder 4"/>
          <p:cNvSpPr>
            <a:spLocks noGrp="1"/>
          </p:cNvSpPr>
          <p:nvPr>
            <p:ph type="body" sz="quarter" idx="11" hasCustomPrompt="1"/>
          </p:nvPr>
        </p:nvSpPr>
        <p:spPr>
          <a:xfrm>
            <a:off x="763199" y="1245600"/>
            <a:ext cx="7711201" cy="2077492"/>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1"/>
            <a:r>
              <a:rPr lang="en-US" dirty="0"/>
              <a:t>Bullet #2 replace text and insert your own here and insert your own </a:t>
            </a:r>
          </a:p>
          <a:p>
            <a:pPr lvl="2"/>
            <a:r>
              <a:rPr lang="en-US" dirty="0"/>
              <a:t>Sub bullet #1 style insert your own text here</a:t>
            </a:r>
          </a:p>
          <a:p>
            <a:pPr lvl="2"/>
            <a:r>
              <a:rPr lang="en-US" dirty="0"/>
              <a:t>Sub bullet #2 style insert your own text here insert your own text here</a:t>
            </a:r>
          </a:p>
          <a:p>
            <a:pPr lvl="3"/>
            <a:r>
              <a:rPr lang="en-US" dirty="0"/>
              <a:t>List bullet #1 style insert your own text here insert your own text here</a:t>
            </a:r>
          </a:p>
          <a:p>
            <a:pPr lvl="3"/>
            <a:r>
              <a:rPr lang="en-US" dirty="0"/>
              <a:t>List bullet #2 style insert your own text here</a:t>
            </a:r>
          </a:p>
        </p:txBody>
      </p:sp>
      <p:sp>
        <p:nvSpPr>
          <p:cNvPr id="14"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pic>
        <p:nvPicPr>
          <p:cNvPr id="8" name="Picture 7" descr="Qlik_L01_PPT_-06.jpg"/>
          <p:cNvPicPr>
            <a:picLocks noChangeAspect="1"/>
          </p:cNvPicPr>
          <p:nvPr userDrawn="1"/>
        </p:nvPicPr>
        <p:blipFill rotWithShape="1">
          <a:blip r:embed="rId2" cstate="screen">
            <a:extLst>
              <a:ext uri="{28A0092B-C50C-407E-A947-70E740481C1C}">
                <a14:useLocalDpi xmlns:a14="http://schemas.microsoft.com/office/drawing/2010/main"/>
              </a:ext>
            </a:extLst>
          </a:blip>
          <a:srcRect l="-4079" t="14647" r="4079" b="-4845"/>
          <a:stretch/>
        </p:blipFill>
        <p:spPr>
          <a:xfrm>
            <a:off x="8000878" y="-1"/>
            <a:ext cx="1143122" cy="1126067"/>
          </a:xfrm>
          <a:prstGeom prst="rect">
            <a:avLst/>
          </a:prstGeom>
        </p:spPr>
      </p:pic>
      <p:pic>
        <p:nvPicPr>
          <p:cNvPr id="10" name="Picture 9" descr="Circles_LeftandRigh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12" name="TextBox 11"/>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3" name="Picture 12" descr="QlikLogo-RGB-PP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23489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AIN TEXT_B">
    <p:spTree>
      <p:nvGrpSpPr>
        <p:cNvPr id="1" name=""/>
        <p:cNvGrpSpPr/>
        <p:nvPr/>
      </p:nvGrpSpPr>
      <p:grpSpPr>
        <a:xfrm>
          <a:off x="0" y="0"/>
          <a:ext cx="0" cy="0"/>
          <a:chOff x="0" y="0"/>
          <a:chExt cx="0" cy="0"/>
        </a:xfrm>
      </p:grpSpPr>
      <p:pic>
        <p:nvPicPr>
          <p:cNvPr id="10" name="Picture 9" descr="Circles_Leftand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8" name="TextBox 7"/>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5" name="Picture 4"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9"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11" name="Text Placeholder 4"/>
          <p:cNvSpPr>
            <a:spLocks noGrp="1"/>
          </p:cNvSpPr>
          <p:nvPr>
            <p:ph type="body" sz="quarter" idx="11" hasCustomPrompt="1"/>
          </p:nvPr>
        </p:nvSpPr>
        <p:spPr>
          <a:xfrm>
            <a:off x="763199" y="1245600"/>
            <a:ext cx="7711201" cy="2077492"/>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1"/>
            <a:r>
              <a:rPr lang="en-US" dirty="0"/>
              <a:t>Bullet #2 replace text and insert your own here and insert your own </a:t>
            </a:r>
          </a:p>
          <a:p>
            <a:pPr lvl="2"/>
            <a:r>
              <a:rPr lang="en-US" dirty="0"/>
              <a:t>Sub bullet #1 style insert your own text here</a:t>
            </a:r>
          </a:p>
          <a:p>
            <a:pPr lvl="2"/>
            <a:r>
              <a:rPr lang="en-US" dirty="0"/>
              <a:t>Sub bullet #2 style insert your own text here insert your own text here</a:t>
            </a:r>
          </a:p>
          <a:p>
            <a:pPr lvl="3"/>
            <a:r>
              <a:rPr lang="en-US" dirty="0"/>
              <a:t>List bullet #1 style insert your own text here insert your own text here</a:t>
            </a:r>
          </a:p>
          <a:p>
            <a:pPr lvl="3"/>
            <a:r>
              <a:rPr lang="en-US" dirty="0"/>
              <a:t>List bullet #2 style insert your own text here</a:t>
            </a:r>
          </a:p>
        </p:txBody>
      </p:sp>
      <p:pic>
        <p:nvPicPr>
          <p:cNvPr id="7" name="Picture 6" descr="Circles_LeftandRigh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12" name="TextBox 11"/>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3" name="Picture 12"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131856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AIN TEXT_C">
    <p:spTree>
      <p:nvGrpSpPr>
        <p:cNvPr id="1" name=""/>
        <p:cNvGrpSpPr/>
        <p:nvPr/>
      </p:nvGrpSpPr>
      <p:grpSpPr>
        <a:xfrm>
          <a:off x="0" y="0"/>
          <a:ext cx="0" cy="0"/>
          <a:chOff x="0" y="0"/>
          <a:chExt cx="0" cy="0"/>
        </a:xfrm>
      </p:grpSpPr>
      <p:pic>
        <p:nvPicPr>
          <p:cNvPr id="6" name="Picture 5" descr="Qlik_L01_PPT_-06.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823200" y="0"/>
            <a:ext cx="1320799" cy="1439733"/>
          </a:xfrm>
          <a:prstGeom prst="rect">
            <a:avLst/>
          </a:prstGeom>
        </p:spPr>
      </p:pic>
      <p:sp>
        <p:nvSpPr>
          <p:cNvPr id="9" name="TextBox 8"/>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5" name="Picture 4"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8"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7" name="Text Placeholder 4"/>
          <p:cNvSpPr>
            <a:spLocks noGrp="1"/>
          </p:cNvSpPr>
          <p:nvPr>
            <p:ph type="body" sz="quarter" idx="11" hasCustomPrompt="1"/>
          </p:nvPr>
        </p:nvSpPr>
        <p:spPr>
          <a:xfrm>
            <a:off x="763199" y="1245600"/>
            <a:ext cx="7711201" cy="2077492"/>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1"/>
            <a:r>
              <a:rPr lang="en-US" dirty="0"/>
              <a:t>Bullet #2 replace text and insert your own here and insert your own </a:t>
            </a:r>
          </a:p>
          <a:p>
            <a:pPr lvl="2"/>
            <a:r>
              <a:rPr lang="en-US" dirty="0"/>
              <a:t>Sub bullet #1 style insert your own text here</a:t>
            </a:r>
          </a:p>
          <a:p>
            <a:pPr lvl="2"/>
            <a:r>
              <a:rPr lang="en-US" dirty="0"/>
              <a:t>Sub bullet #2 style insert your own text here insert your own text here</a:t>
            </a:r>
          </a:p>
          <a:p>
            <a:pPr lvl="3"/>
            <a:r>
              <a:rPr lang="en-US" dirty="0"/>
              <a:t>List bullet #1 style insert your own text here insert your own text here</a:t>
            </a:r>
          </a:p>
          <a:p>
            <a:pPr lvl="3"/>
            <a:r>
              <a:rPr lang="en-US" dirty="0"/>
              <a:t>List bullet #2 style insert your own text here</a:t>
            </a:r>
          </a:p>
        </p:txBody>
      </p:sp>
      <p:pic>
        <p:nvPicPr>
          <p:cNvPr id="10" name="Picture 9" descr="Qlik_L01_PPT_-0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823200" y="0"/>
            <a:ext cx="1320799" cy="1439733"/>
          </a:xfrm>
          <a:prstGeom prst="rect">
            <a:avLst/>
          </a:prstGeom>
        </p:spPr>
      </p:pic>
      <p:sp>
        <p:nvSpPr>
          <p:cNvPr id="11" name="TextBox 10"/>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2" name="Picture 11"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131856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IN TEXT_D">
    <p:spTree>
      <p:nvGrpSpPr>
        <p:cNvPr id="1" name=""/>
        <p:cNvGrpSpPr/>
        <p:nvPr/>
      </p:nvGrpSpPr>
      <p:grpSpPr>
        <a:xfrm>
          <a:off x="0" y="0"/>
          <a:ext cx="0" cy="0"/>
          <a:chOff x="0" y="0"/>
          <a:chExt cx="0" cy="0"/>
        </a:xfrm>
      </p:grpSpPr>
      <p:pic>
        <p:nvPicPr>
          <p:cNvPr id="5" name="Picture 4" descr="Circles_Bottom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611533" y="3984430"/>
            <a:ext cx="1532466" cy="1159070"/>
          </a:xfrm>
          <a:prstGeom prst="rect">
            <a:avLst/>
          </a:prstGeom>
        </p:spPr>
      </p:pic>
      <p:sp>
        <p:nvSpPr>
          <p:cNvPr id="8" name="TextBox 7"/>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6" name="Picture 5"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9"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7" name="Text Placeholder 4"/>
          <p:cNvSpPr>
            <a:spLocks noGrp="1"/>
          </p:cNvSpPr>
          <p:nvPr>
            <p:ph type="body" sz="quarter" idx="11" hasCustomPrompt="1"/>
          </p:nvPr>
        </p:nvSpPr>
        <p:spPr>
          <a:xfrm>
            <a:off x="763199" y="1245600"/>
            <a:ext cx="7711201" cy="2077492"/>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1"/>
            <a:r>
              <a:rPr lang="en-US" dirty="0"/>
              <a:t>Bullet #2 replace text and insert your own here and insert your own </a:t>
            </a:r>
          </a:p>
          <a:p>
            <a:pPr lvl="2"/>
            <a:r>
              <a:rPr lang="en-US" dirty="0"/>
              <a:t>Sub bullet #1 style insert your own text here</a:t>
            </a:r>
          </a:p>
          <a:p>
            <a:pPr lvl="2"/>
            <a:r>
              <a:rPr lang="en-US" dirty="0"/>
              <a:t>Sub bullet #2 style insert your own text here insert your own text here</a:t>
            </a:r>
          </a:p>
          <a:p>
            <a:pPr lvl="3"/>
            <a:r>
              <a:rPr lang="en-US" dirty="0"/>
              <a:t>List bullet #1 style insert your own text here insert your own text here</a:t>
            </a:r>
          </a:p>
          <a:p>
            <a:pPr lvl="3"/>
            <a:r>
              <a:rPr lang="en-US" dirty="0"/>
              <a:t>List bullet #2 style insert your own text here</a:t>
            </a:r>
          </a:p>
        </p:txBody>
      </p:sp>
      <p:pic>
        <p:nvPicPr>
          <p:cNvPr id="10" name="Picture 9" descr="Circles_BottomRigh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611533" y="3984430"/>
            <a:ext cx="1532466" cy="1159070"/>
          </a:xfrm>
          <a:prstGeom prst="rect">
            <a:avLst/>
          </a:prstGeom>
        </p:spPr>
      </p:pic>
      <p:sp>
        <p:nvSpPr>
          <p:cNvPr id="11" name="TextBox 10"/>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2" name="Picture 11"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314932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TEXT_A">
    <p:spTree>
      <p:nvGrpSpPr>
        <p:cNvPr id="1" name=""/>
        <p:cNvGrpSpPr/>
        <p:nvPr/>
      </p:nvGrpSpPr>
      <p:grpSpPr>
        <a:xfrm>
          <a:off x="0" y="0"/>
          <a:ext cx="0" cy="0"/>
          <a:chOff x="0" y="0"/>
          <a:chExt cx="0" cy="0"/>
        </a:xfrm>
      </p:grpSpPr>
      <p:pic>
        <p:nvPicPr>
          <p:cNvPr id="14" name="Picture 13" descr="Circles_LeftandRigh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9" name="TextBox 8"/>
          <p:cNvSpPr txBox="1"/>
          <p:nvPr/>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5" name="Picture 4" descr="QlikLogo-RGB-PP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
        <p:nvSpPr>
          <p:cNvPr id="8" name="Title 1"/>
          <p:cNvSpPr>
            <a:spLocks noGrp="1"/>
          </p:cNvSpPr>
          <p:nvPr>
            <p:ph type="title" hasCustomPrompt="1"/>
          </p:nvPr>
        </p:nvSpPr>
        <p:spPr>
          <a:xfrm>
            <a:off x="0" y="331532"/>
            <a:ext cx="9144000" cy="430887"/>
          </a:xfrm>
          <a:prstGeom prst="rect">
            <a:avLst/>
          </a:prstGeom>
        </p:spPr>
        <p:txBody>
          <a:bodyPr lIns="0" tIns="0" rIns="0" bIns="0" anchor="t" anchorCtr="0">
            <a:spAutoFit/>
          </a:bodyPr>
          <a:lstStyle>
            <a:lvl1pPr>
              <a:defRPr sz="2800" b="0">
                <a:solidFill>
                  <a:srgbClr val="565656"/>
                </a:solidFill>
              </a:defRPr>
            </a:lvl1pPr>
          </a:lstStyle>
          <a:p>
            <a:r>
              <a:rPr lang="en-US" dirty="0"/>
              <a:t>Main headline here</a:t>
            </a:r>
          </a:p>
        </p:txBody>
      </p:sp>
      <p:sp>
        <p:nvSpPr>
          <p:cNvPr id="18" name="Text Placeholder 4"/>
          <p:cNvSpPr>
            <a:spLocks noGrp="1"/>
          </p:cNvSpPr>
          <p:nvPr>
            <p:ph type="body" sz="quarter" idx="14" hasCustomPrompt="1"/>
          </p:nvPr>
        </p:nvSpPr>
        <p:spPr>
          <a:xfrm>
            <a:off x="763199" y="1245600"/>
            <a:ext cx="3679201" cy="1929759"/>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2"/>
            <a:r>
              <a:rPr lang="en-US" dirty="0"/>
              <a:t>Sub bullet #1 style insert your own text here</a:t>
            </a:r>
          </a:p>
          <a:p>
            <a:pPr lvl="3"/>
            <a:r>
              <a:rPr lang="en-US" dirty="0"/>
              <a:t>List bullet #1 style insert your own text here insert your own text here</a:t>
            </a:r>
          </a:p>
        </p:txBody>
      </p:sp>
      <p:sp>
        <p:nvSpPr>
          <p:cNvPr id="20" name="Text Placeholder 4"/>
          <p:cNvSpPr>
            <a:spLocks noGrp="1"/>
          </p:cNvSpPr>
          <p:nvPr>
            <p:ph type="body" sz="quarter" idx="15" hasCustomPrompt="1"/>
          </p:nvPr>
        </p:nvSpPr>
        <p:spPr>
          <a:xfrm>
            <a:off x="4787999" y="1245600"/>
            <a:ext cx="3679201" cy="1929759"/>
          </a:xfrm>
          <a:prstGeom prst="rect">
            <a:avLst/>
          </a:prstGeom>
        </p:spPr>
        <p:txBody>
          <a:bodyPr wrap="square" lIns="0" tIns="0" rIns="0" bIns="0">
            <a:spAutoFit/>
          </a:bodyPr>
          <a:lstStyle>
            <a:lvl1pPr marL="182880" indent="-182880">
              <a:lnSpc>
                <a:spcPct val="110000"/>
              </a:lnSpc>
              <a:buClr>
                <a:schemeClr val="accent1"/>
              </a:buClr>
              <a:buFont typeface="Arial" panose="020B0604020202020204" pitchFamily="34" charset="0"/>
              <a:buChar char="•"/>
              <a:defRPr sz="1800" b="0" baseline="0">
                <a:solidFill>
                  <a:schemeClr val="tx2"/>
                </a:solidFill>
              </a:defRPr>
            </a:lvl1pPr>
            <a:lvl2pPr marL="182880" indent="-182880">
              <a:buClr>
                <a:schemeClr val="accent1"/>
              </a:buClr>
              <a:buFont typeface="Arial" panose="020B0604020202020204" pitchFamily="34" charset="0"/>
              <a:buChar char="•"/>
              <a:defRPr sz="1800" b="0">
                <a:solidFill>
                  <a:schemeClr val="tx2"/>
                </a:solidFill>
              </a:defRPr>
            </a:lvl2pPr>
            <a:lvl3pPr marL="457200" indent="-182880">
              <a:buClr>
                <a:schemeClr val="accent1"/>
              </a:buClr>
              <a:buSzPct val="80000"/>
              <a:buFont typeface="Arial" panose="020B0604020202020204" pitchFamily="34" charset="0"/>
              <a:buChar char="─"/>
              <a:defRPr sz="1600" b="0" baseline="0">
                <a:solidFill>
                  <a:schemeClr val="tx2"/>
                </a:solidFill>
              </a:defRPr>
            </a:lvl3pPr>
            <a:lvl4pPr marL="640080" marR="0" indent="-182880" algn="l" defTabSz="457200" rtl="0" eaLnBrk="1" fontAlgn="auto" latinLnBrk="0" hangingPunct="1">
              <a:lnSpc>
                <a:spcPct val="100000"/>
              </a:lnSpc>
              <a:spcBef>
                <a:spcPct val="20000"/>
              </a:spcBef>
              <a:spcAft>
                <a:spcPts val="0"/>
              </a:spcAft>
              <a:buClr>
                <a:schemeClr val="accent1"/>
              </a:buClr>
              <a:buSzPct val="75000"/>
              <a:buFont typeface="Arial" panose="020B0604020202020204" pitchFamily="34" charset="0"/>
              <a:buChar char="•"/>
              <a:tabLst/>
              <a:defRPr sz="1400" b="0" baseline="0">
                <a:solidFill>
                  <a:schemeClr val="tx2"/>
                </a:solidFill>
              </a:defRPr>
            </a:lvl4pPr>
            <a:lvl5pPr marL="1828800" indent="0">
              <a:buNone/>
              <a:defRPr sz="2000" b="1">
                <a:solidFill>
                  <a:srgbClr val="8C8C8C"/>
                </a:solidFill>
              </a:defRPr>
            </a:lvl5pPr>
          </a:lstStyle>
          <a:p>
            <a:pPr lvl="0"/>
            <a:r>
              <a:rPr lang="en-US" dirty="0"/>
              <a:t>Title for bulleted list</a:t>
            </a:r>
          </a:p>
          <a:p>
            <a:pPr lvl="1"/>
            <a:r>
              <a:rPr lang="en-US" dirty="0"/>
              <a:t>Bullet #1 replace text and insert your own here</a:t>
            </a:r>
          </a:p>
          <a:p>
            <a:pPr lvl="2"/>
            <a:r>
              <a:rPr lang="en-US" dirty="0"/>
              <a:t>Sub bullet #1 style insert your own text here</a:t>
            </a:r>
          </a:p>
          <a:p>
            <a:pPr lvl="3"/>
            <a:r>
              <a:rPr lang="en-US" dirty="0"/>
              <a:t>List bullet #1 style insert your own text here insert your own text here</a:t>
            </a:r>
          </a:p>
        </p:txBody>
      </p:sp>
      <p:pic>
        <p:nvPicPr>
          <p:cNvPr id="10" name="Picture 9" descr="Circles_LeftandRigh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456266" cy="1155506"/>
          </a:xfrm>
          <a:prstGeom prst="rect">
            <a:avLst/>
          </a:prstGeom>
        </p:spPr>
      </p:pic>
      <p:sp>
        <p:nvSpPr>
          <p:cNvPr id="11" name="TextBox 10"/>
          <p:cNvSpPr txBox="1"/>
          <p:nvPr userDrawn="1"/>
        </p:nvSpPr>
        <p:spPr>
          <a:xfrm>
            <a:off x="8619067" y="4839464"/>
            <a:ext cx="436110" cy="230832"/>
          </a:xfrm>
          <a:prstGeom prst="rect">
            <a:avLst/>
          </a:prstGeom>
          <a:noFill/>
        </p:spPr>
        <p:txBody>
          <a:bodyPr wrap="square" rtlCol="0">
            <a:spAutoFit/>
          </a:bodyPr>
          <a:lstStyle/>
          <a:p>
            <a:pPr algn="r"/>
            <a:fld id="{E8FE2E68-F185-5D47-B25F-652B0924F704}" type="slidenum">
              <a:rPr lang="en-US" sz="850" smtClean="0">
                <a:solidFill>
                  <a:schemeClr val="tx2">
                    <a:lumMod val="60000"/>
                    <a:lumOff val="40000"/>
                  </a:schemeClr>
                </a:solidFill>
              </a:rPr>
              <a:pPr algn="r"/>
              <a:t>‹#›</a:t>
            </a:fld>
            <a:endParaRPr lang="en-US" sz="850" dirty="0">
              <a:solidFill>
                <a:schemeClr val="tx2">
                  <a:lumMod val="60000"/>
                  <a:lumOff val="40000"/>
                </a:schemeClr>
              </a:solidFill>
            </a:endParaRPr>
          </a:p>
        </p:txBody>
      </p:sp>
      <p:pic>
        <p:nvPicPr>
          <p:cNvPr id="12" name="Picture 11" descr="QlikLogo-RGB-PP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67" y="4896104"/>
            <a:ext cx="460600" cy="148620"/>
          </a:xfrm>
          <a:prstGeom prst="rect">
            <a:avLst/>
          </a:prstGeom>
        </p:spPr>
      </p:pic>
    </p:spTree>
    <p:extLst>
      <p:ext uri="{BB962C8B-B14F-4D97-AF65-F5344CB8AC3E}">
        <p14:creationId xmlns:p14="http://schemas.microsoft.com/office/powerpoint/2010/main" val="69227392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98383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2045" y="2279036"/>
            <a:ext cx="4481696" cy="307777"/>
          </a:xfrm>
          <a:prstGeom prst="rect">
            <a:avLst/>
          </a:prstGeom>
        </p:spPr>
        <p:txBody>
          <a:bodyPr/>
          <a:lstStyle/>
          <a:p>
            <a:r>
              <a:rPr lang="en-US" dirty="0" smtClean="0"/>
              <a:t>Qlik Privacy Integration</a:t>
            </a:r>
            <a:endParaRPr lang="en-US" dirty="0"/>
          </a:p>
        </p:txBody>
      </p:sp>
      <p:sp>
        <p:nvSpPr>
          <p:cNvPr id="5" name="Text Placeholder 4"/>
          <p:cNvSpPr>
            <a:spLocks noGrp="1"/>
          </p:cNvSpPr>
          <p:nvPr>
            <p:ph type="body" sz="quarter" idx="10"/>
          </p:nvPr>
        </p:nvSpPr>
        <p:spPr>
          <a:xfrm>
            <a:off x="4412045" y="2670698"/>
            <a:ext cx="4481696" cy="1083374"/>
          </a:xfrm>
          <a:prstGeom prst="rect">
            <a:avLst/>
          </a:prstGeom>
        </p:spPr>
        <p:txBody>
          <a:bodyPr/>
          <a:lstStyle/>
          <a:p>
            <a:r>
              <a:rPr lang="en-US" dirty="0"/>
              <a:t>Supporting GDPR, HIPAA</a:t>
            </a:r>
            <a:r>
              <a:rPr lang="en-US" dirty="0" smtClean="0"/>
              <a:t>, </a:t>
            </a:r>
            <a:r>
              <a:rPr lang="en-US" dirty="0"/>
              <a:t>PCI, </a:t>
            </a:r>
            <a:r>
              <a:rPr lang="en-US" dirty="0" smtClean="0"/>
              <a:t>PII and </a:t>
            </a:r>
            <a:r>
              <a:rPr lang="en-US" dirty="0"/>
              <a:t>other privacy </a:t>
            </a:r>
            <a:r>
              <a:rPr lang="en-US" dirty="0" smtClean="0"/>
              <a:t>certifications/standards</a:t>
            </a:r>
            <a:endParaRPr lang="en-US" dirty="0"/>
          </a:p>
          <a:p>
            <a:endParaRPr lang="en-US" dirty="0"/>
          </a:p>
          <a:p>
            <a:r>
              <a:rPr lang="en-US" dirty="0" smtClean="0"/>
              <a:t>Steve Newman, OEM Technical Manager</a:t>
            </a:r>
            <a:endParaRPr lang="en-US" dirty="0"/>
          </a:p>
        </p:txBody>
      </p:sp>
      <p:sp>
        <p:nvSpPr>
          <p:cNvPr id="7" name="Text Placeholder 6"/>
          <p:cNvSpPr>
            <a:spLocks noGrp="1"/>
          </p:cNvSpPr>
          <p:nvPr>
            <p:ph type="body" sz="quarter" idx="11"/>
          </p:nvPr>
        </p:nvSpPr>
        <p:spPr>
          <a:xfrm>
            <a:off x="4412045" y="3837957"/>
            <a:ext cx="2534677" cy="215444"/>
          </a:xfrm>
        </p:spPr>
        <p:txBody>
          <a:bodyPr/>
          <a:lstStyle/>
          <a:p>
            <a:r>
              <a:rPr lang="en-US" dirty="0" smtClean="0"/>
              <a:t>August </a:t>
            </a:r>
            <a:r>
              <a:rPr lang="en-US" dirty="0"/>
              <a:t>2017</a:t>
            </a:r>
          </a:p>
        </p:txBody>
      </p:sp>
    </p:spTree>
    <p:extLst>
      <p:ext uri="{BB962C8B-B14F-4D97-AF65-F5344CB8AC3E}">
        <p14:creationId xmlns:p14="http://schemas.microsoft.com/office/powerpoint/2010/main" val="1661697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smtClean="0"/>
              <a:t>Demonstration</a:t>
            </a:r>
            <a:endParaRPr lang="en-US" dirty="0"/>
          </a:p>
        </p:txBody>
      </p:sp>
    </p:spTree>
    <p:extLst>
      <p:ext uri="{BB962C8B-B14F-4D97-AF65-F5344CB8AC3E}">
        <p14:creationId xmlns:p14="http://schemas.microsoft.com/office/powerpoint/2010/main" val="166129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763199" y="1245600"/>
            <a:ext cx="7711201" cy="1329595"/>
          </a:xfrm>
        </p:spPr>
        <p:txBody>
          <a:bodyPr/>
          <a:lstStyle/>
          <a:p>
            <a:r>
              <a:rPr lang="en-US" dirty="0" smtClean="0"/>
              <a:t>Leverages a Load Script Subroutine</a:t>
            </a:r>
          </a:p>
          <a:p>
            <a:r>
              <a:rPr lang="en-US" dirty="0" smtClean="0"/>
              <a:t>All Columns with “QPI_”, are encrypted and then dropped from the model (for QVD and/or QVF)</a:t>
            </a:r>
          </a:p>
          <a:p>
            <a:r>
              <a:rPr lang="en-US" dirty="0" smtClean="0"/>
              <a:t>No ”QPI_” data is stored unencrypted</a:t>
            </a:r>
            <a:endParaRPr lang="en-US" dirty="0"/>
          </a:p>
        </p:txBody>
      </p:sp>
      <p:sp>
        <p:nvSpPr>
          <p:cNvPr id="3" name="Title 2"/>
          <p:cNvSpPr>
            <a:spLocks noGrp="1"/>
          </p:cNvSpPr>
          <p:nvPr>
            <p:ph type="title"/>
          </p:nvPr>
        </p:nvSpPr>
        <p:spPr/>
        <p:txBody>
          <a:bodyPr/>
          <a:lstStyle/>
          <a:p>
            <a:r>
              <a:rPr lang="en-US" dirty="0" smtClean="0"/>
              <a:t>DEMO: Load Script</a:t>
            </a:r>
            <a:endParaRPr lang="en-US" dirty="0"/>
          </a:p>
        </p:txBody>
      </p:sp>
      <p:pic>
        <p:nvPicPr>
          <p:cNvPr id="5" name="Picture 4"/>
          <p:cNvPicPr>
            <a:picLocks noChangeAspect="1"/>
          </p:cNvPicPr>
          <p:nvPr/>
        </p:nvPicPr>
        <p:blipFill>
          <a:blip r:embed="rId2"/>
          <a:stretch>
            <a:fillRect/>
          </a:stretch>
        </p:blipFill>
        <p:spPr>
          <a:xfrm>
            <a:off x="3925921" y="2732256"/>
            <a:ext cx="5105400" cy="2286000"/>
          </a:xfrm>
          <a:prstGeom prst="rect">
            <a:avLst/>
          </a:prstGeom>
        </p:spPr>
      </p:pic>
    </p:spTree>
    <p:extLst>
      <p:ext uri="{BB962C8B-B14F-4D97-AF65-F5344CB8AC3E}">
        <p14:creationId xmlns:p14="http://schemas.microsoft.com/office/powerpoint/2010/main" val="35188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763199" y="1245600"/>
            <a:ext cx="7711201" cy="1985159"/>
          </a:xfrm>
        </p:spPr>
        <p:txBody>
          <a:bodyPr/>
          <a:lstStyle/>
          <a:p>
            <a:r>
              <a:rPr lang="en-US" dirty="0" smtClean="0"/>
              <a:t>Leverages </a:t>
            </a:r>
            <a:r>
              <a:rPr lang="en-US" dirty="0" err="1" smtClean="0"/>
              <a:t>aggr</a:t>
            </a:r>
            <a:r>
              <a:rPr lang="en-US" dirty="0" smtClean="0"/>
              <a:t>, to make into a Dimension</a:t>
            </a:r>
          </a:p>
          <a:p>
            <a:r>
              <a:rPr lang="en-US" dirty="0" smtClean="0"/>
              <a:t>Decrypts the data on the fly (as the user accesses)</a:t>
            </a:r>
          </a:p>
          <a:p>
            <a:r>
              <a:rPr lang="en-US" dirty="0" smtClean="0"/>
              <a:t>Logs data into sample Log Analysis app</a:t>
            </a:r>
          </a:p>
          <a:p>
            <a:pPr lvl="2"/>
            <a:r>
              <a:rPr lang="en-US" dirty="0" smtClean="0"/>
              <a:t>Field ID, User (</a:t>
            </a:r>
            <a:r>
              <a:rPr lang="en-US" dirty="0" err="1" smtClean="0"/>
              <a:t>OSUser</a:t>
            </a:r>
            <a:r>
              <a:rPr lang="en-US" dirty="0" smtClean="0"/>
              <a:t>), and Comment</a:t>
            </a:r>
          </a:p>
          <a:p>
            <a:pPr lvl="1"/>
            <a:r>
              <a:rPr lang="en-US" dirty="0" smtClean="0"/>
              <a:t>Enables field search support</a:t>
            </a:r>
          </a:p>
          <a:p>
            <a:pPr lvl="2"/>
            <a:r>
              <a:rPr lang="en-US" dirty="0" smtClean="0"/>
              <a:t>Selects on “ID” from </a:t>
            </a:r>
            <a:r>
              <a:rPr lang="en-US" dirty="0" err="1" smtClean="0"/>
              <a:t>aggr</a:t>
            </a:r>
            <a:endParaRPr lang="en-US" dirty="0"/>
          </a:p>
        </p:txBody>
      </p:sp>
      <p:sp>
        <p:nvSpPr>
          <p:cNvPr id="3" name="Title 2"/>
          <p:cNvSpPr>
            <a:spLocks noGrp="1"/>
          </p:cNvSpPr>
          <p:nvPr>
            <p:ph type="title"/>
          </p:nvPr>
        </p:nvSpPr>
        <p:spPr/>
        <p:txBody>
          <a:bodyPr/>
          <a:lstStyle/>
          <a:p>
            <a:r>
              <a:rPr lang="en-US" dirty="0" smtClean="0"/>
              <a:t>DEMO: Master Items</a:t>
            </a:r>
            <a:endParaRPr lang="en-US" dirty="0"/>
          </a:p>
        </p:txBody>
      </p:sp>
      <p:pic>
        <p:nvPicPr>
          <p:cNvPr id="2" name="Picture 1"/>
          <p:cNvPicPr>
            <a:picLocks noChangeAspect="1"/>
          </p:cNvPicPr>
          <p:nvPr/>
        </p:nvPicPr>
        <p:blipFill>
          <a:blip r:embed="rId2"/>
          <a:stretch>
            <a:fillRect/>
          </a:stretch>
        </p:blipFill>
        <p:spPr>
          <a:xfrm>
            <a:off x="4961105" y="2219365"/>
            <a:ext cx="3802435" cy="2804296"/>
          </a:xfrm>
          <a:prstGeom prst="rect">
            <a:avLst/>
          </a:prstGeom>
        </p:spPr>
      </p:pic>
    </p:spTree>
    <p:extLst>
      <p:ext uri="{BB962C8B-B14F-4D97-AF65-F5344CB8AC3E}">
        <p14:creationId xmlns:p14="http://schemas.microsoft.com/office/powerpoint/2010/main" val="1035362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763199" y="1245600"/>
            <a:ext cx="7711201" cy="2308324"/>
          </a:xfrm>
        </p:spPr>
        <p:txBody>
          <a:bodyPr/>
          <a:lstStyle/>
          <a:p>
            <a:r>
              <a:rPr lang="en-US" dirty="0" smtClean="0"/>
              <a:t>Leverages </a:t>
            </a:r>
            <a:r>
              <a:rPr lang="en-US" dirty="0" err="1" smtClean="0"/>
              <a:t>aggr</a:t>
            </a:r>
            <a:r>
              <a:rPr lang="en-US" dirty="0" smtClean="0"/>
              <a:t>, to make into a Dimension</a:t>
            </a:r>
          </a:p>
          <a:p>
            <a:r>
              <a:rPr lang="en-US" dirty="0" smtClean="0"/>
              <a:t>Retrieves data </a:t>
            </a:r>
            <a:r>
              <a:rPr lang="en-US" dirty="0" smtClean="0"/>
              <a:t>on the fly (as the user accesses</a:t>
            </a:r>
            <a:r>
              <a:rPr lang="en-US" dirty="0" smtClean="0"/>
              <a:t>)</a:t>
            </a:r>
          </a:p>
          <a:p>
            <a:r>
              <a:rPr lang="en-US" dirty="0" smtClean="0"/>
              <a:t>No data is stored in the Qlik Application/QVD files</a:t>
            </a:r>
            <a:endParaRPr lang="en-US" dirty="0" smtClean="0"/>
          </a:p>
          <a:p>
            <a:r>
              <a:rPr lang="en-US" dirty="0" smtClean="0"/>
              <a:t>Logs data into sample Log Analysis app</a:t>
            </a:r>
          </a:p>
          <a:p>
            <a:pPr lvl="2"/>
            <a:r>
              <a:rPr lang="en-US" dirty="0" smtClean="0"/>
              <a:t>Field ID, User (</a:t>
            </a:r>
            <a:r>
              <a:rPr lang="en-US" dirty="0" err="1" smtClean="0"/>
              <a:t>OSUser</a:t>
            </a:r>
            <a:r>
              <a:rPr lang="en-US" dirty="0" smtClean="0"/>
              <a:t>), and Comment</a:t>
            </a:r>
          </a:p>
          <a:p>
            <a:pPr lvl="1"/>
            <a:r>
              <a:rPr lang="en-US" dirty="0" smtClean="0"/>
              <a:t>Enables field search support</a:t>
            </a:r>
          </a:p>
          <a:p>
            <a:pPr lvl="2"/>
            <a:r>
              <a:rPr lang="en-US" dirty="0" smtClean="0"/>
              <a:t>Selects on “ID” from </a:t>
            </a:r>
            <a:r>
              <a:rPr lang="en-US" dirty="0" err="1" smtClean="0"/>
              <a:t>aggr</a:t>
            </a:r>
            <a:endParaRPr lang="en-US" dirty="0"/>
          </a:p>
        </p:txBody>
      </p:sp>
      <p:sp>
        <p:nvSpPr>
          <p:cNvPr id="3" name="Title 2"/>
          <p:cNvSpPr>
            <a:spLocks noGrp="1"/>
          </p:cNvSpPr>
          <p:nvPr>
            <p:ph type="title"/>
          </p:nvPr>
        </p:nvSpPr>
        <p:spPr>
          <a:xfrm>
            <a:off x="0" y="331532"/>
            <a:ext cx="9144000" cy="861774"/>
          </a:xfrm>
        </p:spPr>
        <p:txBody>
          <a:bodyPr/>
          <a:lstStyle/>
          <a:p>
            <a:r>
              <a:rPr lang="en-US" dirty="0" smtClean="0"/>
              <a:t>DEMO: Master </a:t>
            </a:r>
            <a:r>
              <a:rPr lang="en-US" dirty="0" smtClean="0"/>
              <a:t>Items</a:t>
            </a:r>
            <a:br>
              <a:rPr lang="en-US" dirty="0" smtClean="0"/>
            </a:br>
            <a:r>
              <a:rPr lang="en-US" dirty="0" err="1" smtClean="0"/>
              <a:t>getField</a:t>
            </a:r>
            <a:r>
              <a:rPr lang="en-US" dirty="0" smtClean="0"/>
              <a:t>() example</a:t>
            </a:r>
            <a:endParaRPr lang="en-US" dirty="0"/>
          </a:p>
        </p:txBody>
      </p:sp>
      <p:pic>
        <p:nvPicPr>
          <p:cNvPr id="5" name="Picture 4"/>
          <p:cNvPicPr>
            <a:picLocks noChangeAspect="1"/>
          </p:cNvPicPr>
          <p:nvPr/>
        </p:nvPicPr>
        <p:blipFill>
          <a:blip r:embed="rId2"/>
          <a:stretch>
            <a:fillRect/>
          </a:stretch>
        </p:blipFill>
        <p:spPr>
          <a:xfrm>
            <a:off x="5301574" y="2261680"/>
            <a:ext cx="3842426" cy="2881820"/>
          </a:xfrm>
          <a:prstGeom prst="rect">
            <a:avLst/>
          </a:prstGeom>
        </p:spPr>
      </p:pic>
    </p:spTree>
    <p:extLst>
      <p:ext uri="{BB962C8B-B14F-4D97-AF65-F5344CB8AC3E}">
        <p14:creationId xmlns:p14="http://schemas.microsoft.com/office/powerpoint/2010/main" val="106611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763199" y="1245600"/>
            <a:ext cx="7711201" cy="281103"/>
          </a:xfrm>
        </p:spPr>
        <p:txBody>
          <a:bodyPr/>
          <a:lstStyle/>
          <a:p>
            <a:endParaRPr lang="en-US" dirty="0"/>
          </a:p>
        </p:txBody>
      </p:sp>
      <p:sp>
        <p:nvSpPr>
          <p:cNvPr id="3" name="Title 2"/>
          <p:cNvSpPr>
            <a:spLocks noGrp="1"/>
          </p:cNvSpPr>
          <p:nvPr>
            <p:ph type="title"/>
          </p:nvPr>
        </p:nvSpPr>
        <p:spPr/>
        <p:txBody>
          <a:bodyPr/>
          <a:lstStyle/>
          <a:p>
            <a:r>
              <a:rPr lang="en-US" dirty="0" smtClean="0"/>
              <a:t>DEMO: User View</a:t>
            </a:r>
            <a:endParaRPr lang="en-US" dirty="0"/>
          </a:p>
        </p:txBody>
      </p:sp>
      <p:pic>
        <p:nvPicPr>
          <p:cNvPr id="5" name="Picture 4"/>
          <p:cNvPicPr>
            <a:picLocks noChangeAspect="1"/>
          </p:cNvPicPr>
          <p:nvPr/>
        </p:nvPicPr>
        <p:blipFill>
          <a:blip r:embed="rId2"/>
          <a:stretch>
            <a:fillRect/>
          </a:stretch>
        </p:blipFill>
        <p:spPr>
          <a:xfrm>
            <a:off x="0" y="762419"/>
            <a:ext cx="9144000" cy="4366260"/>
          </a:xfrm>
          <a:prstGeom prst="rect">
            <a:avLst/>
          </a:prstGeom>
        </p:spPr>
      </p:pic>
    </p:spTree>
    <p:extLst>
      <p:ext uri="{BB962C8B-B14F-4D97-AF65-F5344CB8AC3E}">
        <p14:creationId xmlns:p14="http://schemas.microsoft.com/office/powerpoint/2010/main" val="120686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QPI Data Access Log Analysis</a:t>
            </a:r>
            <a:endParaRPr lang="en-US" dirty="0"/>
          </a:p>
        </p:txBody>
      </p:sp>
      <p:sp>
        <p:nvSpPr>
          <p:cNvPr id="5" name="Text Placeholder 4"/>
          <p:cNvSpPr>
            <a:spLocks noGrp="1"/>
          </p:cNvSpPr>
          <p:nvPr>
            <p:ph type="body" sz="quarter" idx="11"/>
          </p:nvPr>
        </p:nvSpPr>
        <p:spPr>
          <a:xfrm>
            <a:off x="68094" y="1245600"/>
            <a:ext cx="4357992" cy="1745093"/>
          </a:xfrm>
        </p:spPr>
        <p:txBody>
          <a:bodyPr/>
          <a:lstStyle/>
          <a:p>
            <a:r>
              <a:rPr lang="en-US" dirty="0" smtClean="0"/>
              <a:t>Who (Qlik User) accessed what data?</a:t>
            </a:r>
          </a:p>
          <a:p>
            <a:r>
              <a:rPr lang="en-US" dirty="0" smtClean="0"/>
              <a:t>When (date and time) did they access it?</a:t>
            </a:r>
          </a:p>
          <a:p>
            <a:r>
              <a:rPr lang="en-US" dirty="0" smtClean="0"/>
              <a:t>From what server?</a:t>
            </a:r>
          </a:p>
          <a:p>
            <a:r>
              <a:rPr lang="en-US" dirty="0" smtClean="0"/>
              <a:t>Comment Field Search</a:t>
            </a:r>
          </a:p>
          <a:p>
            <a:r>
              <a:rPr lang="en-US" dirty="0" smtClean="0"/>
              <a:t>Transaction logs</a:t>
            </a:r>
            <a:endParaRPr lang="en-US" dirty="0"/>
          </a:p>
        </p:txBody>
      </p:sp>
      <p:pic>
        <p:nvPicPr>
          <p:cNvPr id="6" name="Picture 5"/>
          <p:cNvPicPr>
            <a:picLocks noChangeAspect="1"/>
          </p:cNvPicPr>
          <p:nvPr/>
        </p:nvPicPr>
        <p:blipFill>
          <a:blip r:embed="rId2"/>
          <a:stretch>
            <a:fillRect/>
          </a:stretch>
        </p:blipFill>
        <p:spPr>
          <a:xfrm>
            <a:off x="4619835" y="1245600"/>
            <a:ext cx="4086419" cy="2339961"/>
          </a:xfrm>
          <a:prstGeom prst="rect">
            <a:avLst/>
          </a:prstGeom>
        </p:spPr>
      </p:pic>
      <p:pic>
        <p:nvPicPr>
          <p:cNvPr id="7" name="Picture 6"/>
          <p:cNvPicPr>
            <a:picLocks noChangeAspect="1"/>
          </p:cNvPicPr>
          <p:nvPr/>
        </p:nvPicPr>
        <p:blipFill>
          <a:blip r:embed="rId3"/>
          <a:stretch>
            <a:fillRect/>
          </a:stretch>
        </p:blipFill>
        <p:spPr>
          <a:xfrm>
            <a:off x="2558373" y="3793863"/>
            <a:ext cx="6147881" cy="1038582"/>
          </a:xfrm>
          <a:prstGeom prst="rect">
            <a:avLst/>
          </a:prstGeom>
        </p:spPr>
      </p:pic>
    </p:spTree>
    <p:extLst>
      <p:ext uri="{BB962C8B-B14F-4D97-AF65-F5344CB8AC3E}">
        <p14:creationId xmlns:p14="http://schemas.microsoft.com/office/powerpoint/2010/main" val="128885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QPI Remaining Items</a:t>
            </a:r>
            <a:endParaRPr lang="en-US" dirty="0"/>
          </a:p>
        </p:txBody>
      </p:sp>
      <p:sp>
        <p:nvSpPr>
          <p:cNvPr id="4" name="Text Placeholder 3"/>
          <p:cNvSpPr>
            <a:spLocks noGrp="1"/>
          </p:cNvSpPr>
          <p:nvPr>
            <p:ph type="body" sz="quarter" idx="11"/>
          </p:nvPr>
        </p:nvSpPr>
        <p:spPr>
          <a:xfrm>
            <a:off x="763199" y="1245600"/>
            <a:ext cx="7711201" cy="3145476"/>
          </a:xfrm>
        </p:spPr>
        <p:txBody>
          <a:bodyPr/>
          <a:lstStyle/>
          <a:p>
            <a:r>
              <a:rPr lang="en-US" dirty="0" smtClean="0"/>
              <a:t>Test at scale </a:t>
            </a:r>
            <a:r>
              <a:rPr lang="mr-IN" dirty="0" smtClean="0"/>
              <a:t>–</a:t>
            </a:r>
            <a:r>
              <a:rPr lang="en-US" dirty="0" smtClean="0"/>
              <a:t> Data Load, User Load</a:t>
            </a:r>
          </a:p>
          <a:p>
            <a:pPr lvl="2"/>
            <a:r>
              <a:rPr lang="en-US" dirty="0" smtClean="0"/>
              <a:t>Currently there are known Qlik Sense Engine performance limitations with large data sets and AAI (see Enhancement Slide, next)</a:t>
            </a:r>
          </a:p>
          <a:p>
            <a:r>
              <a:rPr lang="en-US" dirty="0" smtClean="0"/>
              <a:t>Improve Log Analysis App</a:t>
            </a:r>
          </a:p>
          <a:p>
            <a:r>
              <a:rPr lang="en-US" dirty="0" smtClean="0"/>
              <a:t>Package and Deploy @ </a:t>
            </a:r>
            <a:r>
              <a:rPr lang="en-US" dirty="0" err="1" smtClean="0"/>
              <a:t>github</a:t>
            </a:r>
            <a:endParaRPr lang="en-US" dirty="0" smtClean="0"/>
          </a:p>
          <a:p>
            <a:pPr lvl="2"/>
            <a:r>
              <a:rPr lang="en-US" dirty="0" smtClean="0"/>
              <a:t>Further optimize python routines</a:t>
            </a:r>
          </a:p>
          <a:p>
            <a:pPr lvl="2"/>
            <a:r>
              <a:rPr lang="en-US" dirty="0" smtClean="0"/>
              <a:t>Add support for </a:t>
            </a:r>
            <a:r>
              <a:rPr lang="en-US" dirty="0" err="1" smtClean="0"/>
              <a:t>qpi.getPIIfield</a:t>
            </a:r>
            <a:r>
              <a:rPr lang="en-US" dirty="0" smtClean="0"/>
              <a:t>(</a:t>
            </a:r>
            <a:r>
              <a:rPr lang="en-US" dirty="0" err="1"/>
              <a:t>r</a:t>
            </a:r>
            <a:r>
              <a:rPr lang="en-US" dirty="0" err="1" smtClean="0"/>
              <a:t>efId,field,user,comment</a:t>
            </a:r>
            <a:r>
              <a:rPr lang="en-US" dirty="0" smtClean="0"/>
              <a:t>) example function</a:t>
            </a:r>
          </a:p>
          <a:p>
            <a:r>
              <a:rPr lang="en-US" dirty="0" smtClean="0"/>
              <a:t>Add </a:t>
            </a:r>
            <a:r>
              <a:rPr lang="en-US" dirty="0"/>
              <a:t>support for certificates (secured communication between servers</a:t>
            </a:r>
            <a:r>
              <a:rPr lang="en-US" dirty="0" smtClean="0"/>
              <a:t>)</a:t>
            </a:r>
          </a:p>
          <a:p>
            <a:pPr lvl="2"/>
            <a:r>
              <a:rPr lang="en-US" dirty="0" smtClean="0"/>
              <a:t>Repackage/deploy</a:t>
            </a:r>
          </a:p>
        </p:txBody>
      </p:sp>
    </p:spTree>
    <p:extLst>
      <p:ext uri="{BB962C8B-B14F-4D97-AF65-F5344CB8AC3E}">
        <p14:creationId xmlns:p14="http://schemas.microsoft.com/office/powerpoint/2010/main" val="347054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31532"/>
            <a:ext cx="9144000" cy="738664"/>
          </a:xfrm>
        </p:spPr>
        <p:txBody>
          <a:bodyPr/>
          <a:lstStyle/>
          <a:p>
            <a:r>
              <a:rPr lang="en-US" dirty="0" smtClean="0"/>
              <a:t>For Qlik Product Development</a:t>
            </a:r>
            <a:br>
              <a:rPr lang="en-US" dirty="0" smtClean="0"/>
            </a:br>
            <a:r>
              <a:rPr lang="en-US" sz="2000" dirty="0" smtClean="0"/>
              <a:t>Enhancement Request</a:t>
            </a:r>
            <a:endParaRPr lang="en-US" dirty="0"/>
          </a:p>
        </p:txBody>
      </p:sp>
      <p:sp>
        <p:nvSpPr>
          <p:cNvPr id="4" name="Text Placeholder 3"/>
          <p:cNvSpPr>
            <a:spLocks noGrp="1"/>
          </p:cNvSpPr>
          <p:nvPr>
            <p:ph type="body" sz="quarter" idx="11"/>
          </p:nvPr>
        </p:nvSpPr>
        <p:spPr>
          <a:xfrm>
            <a:off x="763199" y="1245600"/>
            <a:ext cx="7711201" cy="3564053"/>
          </a:xfrm>
        </p:spPr>
        <p:txBody>
          <a:bodyPr/>
          <a:lstStyle/>
          <a:p>
            <a:pPr lvl="1"/>
            <a:r>
              <a:rPr lang="en-US" dirty="0" smtClean="0"/>
              <a:t>Enhance current Qlik Sense Engine with the following native functions:</a:t>
            </a:r>
          </a:p>
          <a:p>
            <a:pPr lvl="2"/>
            <a:r>
              <a:rPr lang="en-US" dirty="0" smtClean="0"/>
              <a:t>Encrypt() and Decrypt()</a:t>
            </a:r>
          </a:p>
          <a:p>
            <a:pPr lvl="2"/>
            <a:r>
              <a:rPr lang="en-US" dirty="0" smtClean="0"/>
              <a:t>Using Sense Certificates as cipher keys</a:t>
            </a:r>
          </a:p>
          <a:p>
            <a:pPr lvl="2"/>
            <a:r>
              <a:rPr lang="en-US" dirty="0" smtClean="0"/>
              <a:t>Allowing configurable logging options (including log to repository DB)</a:t>
            </a:r>
          </a:p>
          <a:p>
            <a:pPr lvl="1"/>
            <a:r>
              <a:rPr lang="en-US" dirty="0" smtClean="0"/>
              <a:t>Eliminates the need to use AAI</a:t>
            </a:r>
          </a:p>
          <a:p>
            <a:pPr lvl="2"/>
            <a:r>
              <a:rPr lang="en-US" dirty="0" smtClean="0"/>
              <a:t>Significantly improves scalability</a:t>
            </a:r>
          </a:p>
          <a:p>
            <a:pPr lvl="2"/>
            <a:r>
              <a:rPr lang="en-US" dirty="0" smtClean="0"/>
              <a:t>Significantly improves performance</a:t>
            </a:r>
          </a:p>
          <a:p>
            <a:pPr lvl="1"/>
            <a:r>
              <a:rPr lang="en-US" dirty="0" smtClean="0"/>
              <a:t>Future </a:t>
            </a:r>
            <a:r>
              <a:rPr lang="mr-IN" dirty="0" smtClean="0"/>
              <a:t>–</a:t>
            </a:r>
            <a:endParaRPr lang="en-US" dirty="0" smtClean="0"/>
          </a:p>
          <a:p>
            <a:pPr lvl="2"/>
            <a:r>
              <a:rPr lang="en-US" dirty="0" smtClean="0"/>
              <a:t>Improved caching support - Performance/Scale</a:t>
            </a:r>
          </a:p>
          <a:p>
            <a:pPr lvl="3"/>
            <a:r>
              <a:rPr lang="en-US" dirty="0" smtClean="0"/>
              <a:t>Decrypt and cache results once per application open, but log on every access</a:t>
            </a:r>
          </a:p>
          <a:p>
            <a:pPr lvl="2"/>
            <a:r>
              <a:rPr lang="en-US" dirty="0" smtClean="0"/>
              <a:t>Direct support for “tagged” PII fields</a:t>
            </a:r>
          </a:p>
          <a:p>
            <a:pPr lvl="3"/>
            <a:r>
              <a:rPr lang="en-US" dirty="0" smtClean="0"/>
              <a:t>Auto encrypt/</a:t>
            </a:r>
            <a:r>
              <a:rPr lang="en-US" dirty="0" err="1" smtClean="0"/>
              <a:t>decrpt</a:t>
            </a:r>
            <a:r>
              <a:rPr lang="en-US" dirty="0" smtClean="0"/>
              <a:t>/log to allow support for all Qlik functionality (including search, </a:t>
            </a:r>
            <a:r>
              <a:rPr lang="en-US" dirty="0" err="1" smtClean="0"/>
              <a:t>etc</a:t>
            </a:r>
            <a:r>
              <a:rPr lang="mr-IN" dirty="0" smtClean="0"/>
              <a:t>…</a:t>
            </a:r>
            <a:r>
              <a:rPr lang="en-US" dirty="0" smtClean="0"/>
              <a:t>)</a:t>
            </a:r>
            <a:endParaRPr lang="en-US" dirty="0"/>
          </a:p>
        </p:txBody>
      </p:sp>
    </p:spTree>
    <p:extLst>
      <p:ext uri="{BB962C8B-B14F-4D97-AF65-F5344CB8AC3E}">
        <p14:creationId xmlns:p14="http://schemas.microsoft.com/office/powerpoint/2010/main" val="2124808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Thanks!</a:t>
            </a:r>
            <a:endParaRPr lang="en-US" dirty="0"/>
          </a:p>
        </p:txBody>
      </p:sp>
    </p:spTree>
    <p:extLst>
      <p:ext uri="{BB962C8B-B14F-4D97-AF65-F5344CB8AC3E}">
        <p14:creationId xmlns:p14="http://schemas.microsoft.com/office/powerpoint/2010/main" val="301022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Qlik Privacy Integration (QPI)</a:t>
            </a:r>
            <a:endParaRPr lang="en-US" dirty="0"/>
          </a:p>
        </p:txBody>
      </p:sp>
      <p:sp>
        <p:nvSpPr>
          <p:cNvPr id="4" name="Text Placeholder 3"/>
          <p:cNvSpPr>
            <a:spLocks noGrp="1"/>
          </p:cNvSpPr>
          <p:nvPr>
            <p:ph type="body" sz="quarter" idx="11"/>
          </p:nvPr>
        </p:nvSpPr>
        <p:spPr>
          <a:xfrm>
            <a:off x="763199" y="1245600"/>
            <a:ext cx="7711201" cy="1680460"/>
          </a:xfrm>
        </p:spPr>
        <p:txBody>
          <a:bodyPr/>
          <a:lstStyle/>
          <a:p>
            <a:r>
              <a:rPr lang="en-US" dirty="0" smtClean="0"/>
              <a:t>Goal of Project</a:t>
            </a:r>
          </a:p>
          <a:p>
            <a:r>
              <a:rPr lang="en-US" dirty="0" smtClean="0"/>
              <a:t>Data Flow</a:t>
            </a:r>
          </a:p>
          <a:p>
            <a:r>
              <a:rPr lang="en-US" dirty="0" smtClean="0"/>
              <a:t>Demonstration</a:t>
            </a:r>
          </a:p>
          <a:p>
            <a:r>
              <a:rPr lang="en-US" dirty="0" smtClean="0"/>
              <a:t>Outstanding Activities</a:t>
            </a:r>
            <a:endParaRPr lang="en-US" dirty="0"/>
          </a:p>
        </p:txBody>
      </p:sp>
    </p:spTree>
    <p:extLst>
      <p:ext uri="{BB962C8B-B14F-4D97-AF65-F5344CB8AC3E}">
        <p14:creationId xmlns:p14="http://schemas.microsoft.com/office/powerpoint/2010/main" val="1612055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QPI Project Goals</a:t>
            </a:r>
            <a:endParaRPr lang="en-US" dirty="0"/>
          </a:p>
        </p:txBody>
      </p:sp>
      <p:sp>
        <p:nvSpPr>
          <p:cNvPr id="3" name="Text Placeholder 2"/>
          <p:cNvSpPr>
            <a:spLocks noGrp="1"/>
          </p:cNvSpPr>
          <p:nvPr>
            <p:ph type="body" sz="quarter" idx="11"/>
          </p:nvPr>
        </p:nvSpPr>
        <p:spPr>
          <a:xfrm>
            <a:off x="763199" y="1245601"/>
            <a:ext cx="7711201" cy="3496342"/>
          </a:xfrm>
        </p:spPr>
        <p:txBody>
          <a:bodyPr/>
          <a:lstStyle/>
          <a:p>
            <a:pPr marL="0" indent="0">
              <a:buNone/>
            </a:pPr>
            <a:r>
              <a:rPr lang="en-US" sz="1400" b="1" dirty="0"/>
              <a:t>Goal: </a:t>
            </a:r>
          </a:p>
          <a:p>
            <a:r>
              <a:rPr lang="en-US" sz="1400" dirty="0"/>
              <a:t>Provide a </a:t>
            </a:r>
            <a:r>
              <a:rPr lang="en-US" sz="1400" dirty="0" smtClean="0"/>
              <a:t>reference architecture to </a:t>
            </a:r>
            <a:r>
              <a:rPr lang="en-US" sz="1400" dirty="0"/>
              <a:t>secure specific sets of </a:t>
            </a:r>
            <a:r>
              <a:rPr lang="en-US" sz="1400" dirty="0" smtClean="0"/>
              <a:t>data (PII) </a:t>
            </a:r>
            <a:r>
              <a:rPr lang="en-US" sz="1400" dirty="0"/>
              <a:t>contained in a Qlik </a:t>
            </a:r>
            <a:r>
              <a:rPr lang="en-US" sz="1400" dirty="0" smtClean="0"/>
              <a:t>Application (both in memory and at rest) ensuring </a:t>
            </a:r>
            <a:r>
              <a:rPr lang="en-US" sz="1400" dirty="0"/>
              <a:t>that </a:t>
            </a:r>
            <a:r>
              <a:rPr lang="en-US" sz="1400" b="1" dirty="0" smtClean="0">
                <a:solidFill>
                  <a:schemeClr val="accent1"/>
                </a:solidFill>
              </a:rPr>
              <a:t>ANY</a:t>
            </a:r>
            <a:r>
              <a:rPr lang="en-US" sz="1400" dirty="0" smtClean="0"/>
              <a:t> access </a:t>
            </a:r>
            <a:r>
              <a:rPr lang="en-US" sz="1400" dirty="0"/>
              <a:t>to the data can be logged for future analysis</a:t>
            </a:r>
            <a:r>
              <a:rPr lang="en-US" sz="1400" dirty="0" smtClean="0"/>
              <a:t>. </a:t>
            </a:r>
            <a:endParaRPr lang="en-US" sz="1400" dirty="0"/>
          </a:p>
          <a:p>
            <a:pPr marL="0" indent="0">
              <a:buNone/>
            </a:pPr>
            <a:r>
              <a:rPr lang="en-US" sz="1200" b="1" dirty="0"/>
              <a:t>Deliverables: </a:t>
            </a:r>
          </a:p>
          <a:p>
            <a:pPr fontAlgn="ctr"/>
            <a:r>
              <a:rPr lang="en-US" sz="1200" dirty="0" smtClean="0"/>
              <a:t>Example </a:t>
            </a:r>
            <a:r>
              <a:rPr lang="en-US" sz="1200" dirty="0"/>
              <a:t>implementation using </a:t>
            </a:r>
            <a:r>
              <a:rPr lang="en-US" sz="1200" dirty="0" smtClean="0"/>
              <a:t>Qlik's </a:t>
            </a:r>
            <a:r>
              <a:rPr lang="en-US" sz="1200" dirty="0"/>
              <a:t>new </a:t>
            </a:r>
            <a:r>
              <a:rPr lang="en-US" sz="1200" dirty="0" smtClean="0"/>
              <a:t>Advanced Analytics Integration (AAI) capability (leveraging Python).</a:t>
            </a:r>
            <a:endParaRPr lang="en-US" sz="1200" dirty="0"/>
          </a:p>
          <a:p>
            <a:pPr fontAlgn="ctr"/>
            <a:r>
              <a:rPr lang="en-US" sz="1200" dirty="0" smtClean="0"/>
              <a:t>Example </a:t>
            </a:r>
            <a:r>
              <a:rPr lang="en-US" sz="1200" dirty="0"/>
              <a:t>Qlik Application (with </a:t>
            </a:r>
            <a:r>
              <a:rPr lang="en-US" sz="1200" dirty="0" smtClean="0"/>
              <a:t>data to be encrypted {Load level} and decrypted {Sheet level})</a:t>
            </a:r>
            <a:endParaRPr lang="en-US" sz="1200" dirty="0"/>
          </a:p>
          <a:p>
            <a:pPr fontAlgn="ctr"/>
            <a:r>
              <a:rPr lang="en-US" sz="1200" dirty="0"/>
              <a:t>Qlik Application: </a:t>
            </a:r>
            <a:r>
              <a:rPr lang="en-US" sz="1200" dirty="0" smtClean="0"/>
              <a:t>Log Analysis </a:t>
            </a:r>
            <a:r>
              <a:rPr lang="en-US" sz="1200" dirty="0"/>
              <a:t>Application that reads logged data</a:t>
            </a:r>
          </a:p>
          <a:p>
            <a:pPr fontAlgn="ctr"/>
            <a:r>
              <a:rPr lang="en-US" sz="1200" dirty="0"/>
              <a:t>Best practices for:</a:t>
            </a:r>
          </a:p>
          <a:p>
            <a:pPr lvl="2" fontAlgn="ctr"/>
            <a:r>
              <a:rPr lang="en-US" sz="1100" dirty="0"/>
              <a:t>Encryption (using tags and subroutines)</a:t>
            </a:r>
          </a:p>
          <a:p>
            <a:pPr lvl="2" fontAlgn="ctr"/>
            <a:r>
              <a:rPr lang="en-US" sz="1100" dirty="0"/>
              <a:t>Decryption (using Master Items for ease of authoring reuse and future updates)</a:t>
            </a:r>
          </a:p>
          <a:p>
            <a:pPr lvl="2" fontAlgn="ctr"/>
            <a:r>
              <a:rPr lang="en-US" sz="1100" dirty="0" err="1"/>
              <a:t>Aggr</a:t>
            </a:r>
            <a:r>
              <a:rPr lang="en-US" sz="1100" dirty="0"/>
              <a:t>/Advanced function use - leverage encrypted field directly (not decrypted, for performance</a:t>
            </a:r>
            <a:r>
              <a:rPr lang="en-US" sz="1100" dirty="0" smtClean="0"/>
              <a:t>).</a:t>
            </a:r>
            <a:endParaRPr lang="en-US" sz="1100" dirty="0"/>
          </a:p>
        </p:txBody>
      </p:sp>
    </p:spTree>
    <p:extLst>
      <p:ext uri="{BB962C8B-B14F-4D97-AF65-F5344CB8AC3E}">
        <p14:creationId xmlns:p14="http://schemas.microsoft.com/office/powerpoint/2010/main" val="77508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4432" y="1256748"/>
            <a:ext cx="2890055" cy="2909899"/>
          </a:xfrm>
          <a:prstGeom prst="rect">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Qlik Engine</a:t>
            </a:r>
            <a:endParaRPr lang="en-US" dirty="0"/>
          </a:p>
        </p:txBody>
      </p:sp>
      <p:sp>
        <p:nvSpPr>
          <p:cNvPr id="2" name="Title 1"/>
          <p:cNvSpPr>
            <a:spLocks noGrp="1"/>
          </p:cNvSpPr>
          <p:nvPr>
            <p:ph type="title"/>
          </p:nvPr>
        </p:nvSpPr>
        <p:spPr/>
        <p:txBody>
          <a:bodyPr/>
          <a:lstStyle/>
          <a:p>
            <a:r>
              <a:rPr lang="en-US" dirty="0" smtClean="0"/>
              <a:t>QPI Data Flow</a:t>
            </a:r>
            <a:endParaRPr lang="en-US" dirty="0"/>
          </a:p>
        </p:txBody>
      </p:sp>
      <p:grpSp>
        <p:nvGrpSpPr>
          <p:cNvPr id="14" name="Group 13"/>
          <p:cNvGrpSpPr/>
          <p:nvPr/>
        </p:nvGrpSpPr>
        <p:grpSpPr>
          <a:xfrm>
            <a:off x="2311138" y="1780511"/>
            <a:ext cx="2534239" cy="2235307"/>
            <a:chOff x="2282857" y="2826887"/>
            <a:chExt cx="2534239" cy="2235307"/>
          </a:xfrm>
        </p:grpSpPr>
        <p:sp>
          <p:nvSpPr>
            <p:cNvPr id="10" name="Rectangle 9"/>
            <p:cNvSpPr/>
            <p:nvPr/>
          </p:nvSpPr>
          <p:spPr>
            <a:xfrm>
              <a:off x="2282857" y="2826887"/>
              <a:ext cx="2534239" cy="223530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mtClean="0"/>
                <a:t>Qlik App</a:t>
              </a:r>
              <a:endParaRPr lang="en-US"/>
            </a:p>
          </p:txBody>
        </p:sp>
        <p:sp>
          <p:nvSpPr>
            <p:cNvPr id="6" name="Card 5"/>
            <p:cNvSpPr/>
            <p:nvPr/>
          </p:nvSpPr>
          <p:spPr>
            <a:xfrm>
              <a:off x="2568805" y="3233393"/>
              <a:ext cx="657655" cy="801280"/>
            </a:xfrm>
            <a:prstGeom prst="flowChartPunchedCard">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t>Qlik Load Script</a:t>
              </a:r>
              <a:endParaRPr lang="en-US" sz="1100" dirty="0"/>
            </a:p>
          </p:txBody>
        </p:sp>
      </p:grpSp>
      <p:grpSp>
        <p:nvGrpSpPr>
          <p:cNvPr id="55" name="Group 54"/>
          <p:cNvGrpSpPr/>
          <p:nvPr/>
        </p:nvGrpSpPr>
        <p:grpSpPr>
          <a:xfrm>
            <a:off x="817775" y="1465291"/>
            <a:ext cx="692085" cy="911468"/>
            <a:chOff x="817775" y="1465291"/>
            <a:chExt cx="692085" cy="911468"/>
          </a:xfrm>
        </p:grpSpPr>
        <p:sp>
          <p:nvSpPr>
            <p:cNvPr id="4" name="Can 3"/>
            <p:cNvSpPr/>
            <p:nvPr/>
          </p:nvSpPr>
          <p:spPr>
            <a:xfrm>
              <a:off x="933253" y="14652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Can 10"/>
            <p:cNvSpPr/>
            <p:nvPr/>
          </p:nvSpPr>
          <p:spPr>
            <a:xfrm>
              <a:off x="1085653" y="16176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Can 11"/>
            <p:cNvSpPr/>
            <p:nvPr/>
          </p:nvSpPr>
          <p:spPr>
            <a:xfrm>
              <a:off x="817775" y="1830004"/>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cxnSp>
        <p:nvCxnSpPr>
          <p:cNvPr id="16" name="Curved Connector 15"/>
          <p:cNvCxnSpPr>
            <a:stCxn id="11" idx="4"/>
            <a:endCxn id="6" idx="1"/>
          </p:cNvCxnSpPr>
          <p:nvPr/>
        </p:nvCxnSpPr>
        <p:spPr>
          <a:xfrm>
            <a:off x="1509860" y="1891069"/>
            <a:ext cx="1087226" cy="696588"/>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Curved Connector 16"/>
          <p:cNvCxnSpPr>
            <a:endCxn id="8" idx="1"/>
          </p:cNvCxnSpPr>
          <p:nvPr/>
        </p:nvCxnSpPr>
        <p:spPr>
          <a:xfrm flipV="1">
            <a:off x="3254741" y="1870641"/>
            <a:ext cx="2657342" cy="379434"/>
          </a:xfrm>
          <a:prstGeom prst="curvedConnector3">
            <a:avLst>
              <a:gd name="adj1" fmla="val 22685"/>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3" name="Group 2"/>
          <p:cNvGrpSpPr/>
          <p:nvPr/>
        </p:nvGrpSpPr>
        <p:grpSpPr>
          <a:xfrm>
            <a:off x="5912083" y="1229618"/>
            <a:ext cx="1717343" cy="1586846"/>
            <a:chOff x="5912083" y="1229618"/>
            <a:chExt cx="1717343" cy="1586846"/>
          </a:xfrm>
        </p:grpSpPr>
        <p:sp>
          <p:nvSpPr>
            <p:cNvPr id="8" name="Rectangle 7"/>
            <p:cNvSpPr/>
            <p:nvPr/>
          </p:nvSpPr>
          <p:spPr>
            <a:xfrm>
              <a:off x="5912083" y="12296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4" name="Rectangle 23"/>
            <p:cNvSpPr/>
            <p:nvPr/>
          </p:nvSpPr>
          <p:spPr>
            <a:xfrm>
              <a:off x="6064483" y="13820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5" name="Rectangle 24"/>
            <p:cNvSpPr/>
            <p:nvPr/>
          </p:nvSpPr>
          <p:spPr>
            <a:xfrm>
              <a:off x="6216883" y="15344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 </a:t>
              </a:r>
              <a:endParaRPr lang="en-US" dirty="0"/>
            </a:p>
          </p:txBody>
        </p:sp>
      </p:grpSp>
    </p:spTree>
    <p:extLst>
      <p:ext uri="{BB962C8B-B14F-4D97-AF65-F5344CB8AC3E}">
        <p14:creationId xmlns:p14="http://schemas.microsoft.com/office/powerpoint/2010/main" val="765234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4432" y="1256748"/>
            <a:ext cx="2890055" cy="2909899"/>
          </a:xfrm>
          <a:prstGeom prst="rect">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Qlik Engine</a:t>
            </a:r>
            <a:endParaRPr lang="en-US" dirty="0"/>
          </a:p>
        </p:txBody>
      </p:sp>
      <p:sp>
        <p:nvSpPr>
          <p:cNvPr id="2" name="Title 1"/>
          <p:cNvSpPr>
            <a:spLocks noGrp="1"/>
          </p:cNvSpPr>
          <p:nvPr>
            <p:ph type="title"/>
          </p:nvPr>
        </p:nvSpPr>
        <p:spPr/>
        <p:txBody>
          <a:bodyPr/>
          <a:lstStyle/>
          <a:p>
            <a:r>
              <a:rPr lang="en-US" dirty="0" smtClean="0"/>
              <a:t>QPI Data Flow</a:t>
            </a:r>
            <a:endParaRPr lang="en-US" dirty="0"/>
          </a:p>
        </p:txBody>
      </p:sp>
      <p:grpSp>
        <p:nvGrpSpPr>
          <p:cNvPr id="14" name="Group 13"/>
          <p:cNvGrpSpPr/>
          <p:nvPr/>
        </p:nvGrpSpPr>
        <p:grpSpPr>
          <a:xfrm>
            <a:off x="2311138" y="1780511"/>
            <a:ext cx="2534239" cy="2235307"/>
            <a:chOff x="2282857" y="2826887"/>
            <a:chExt cx="2534239" cy="2235307"/>
          </a:xfrm>
        </p:grpSpPr>
        <p:sp>
          <p:nvSpPr>
            <p:cNvPr id="10" name="Rectangle 9"/>
            <p:cNvSpPr/>
            <p:nvPr/>
          </p:nvSpPr>
          <p:spPr>
            <a:xfrm>
              <a:off x="2282857" y="2826887"/>
              <a:ext cx="2534239" cy="223530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mtClean="0"/>
                <a:t>Qlik App</a:t>
              </a:r>
              <a:endParaRPr lang="en-US"/>
            </a:p>
          </p:txBody>
        </p:sp>
        <p:sp>
          <p:nvSpPr>
            <p:cNvPr id="6" name="Card 5"/>
            <p:cNvSpPr/>
            <p:nvPr/>
          </p:nvSpPr>
          <p:spPr>
            <a:xfrm>
              <a:off x="2568805" y="3233393"/>
              <a:ext cx="657655" cy="801280"/>
            </a:xfrm>
            <a:prstGeom prst="flowChartPunchedCard">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t>Qlik Load Script</a:t>
              </a:r>
              <a:endParaRPr lang="en-US" sz="1100" dirty="0"/>
            </a:p>
          </p:txBody>
        </p:sp>
        <p:sp>
          <p:nvSpPr>
            <p:cNvPr id="9" name="Can 8"/>
            <p:cNvSpPr/>
            <p:nvPr/>
          </p:nvSpPr>
          <p:spPr>
            <a:xfrm>
              <a:off x="2937233" y="4092724"/>
              <a:ext cx="697585" cy="825421"/>
            </a:xfrm>
            <a:prstGeom prst="can">
              <a:avLst/>
            </a:prstGeom>
            <a:ln w="12700"/>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smtClean="0"/>
                <a:t>In Memory Data</a:t>
              </a:r>
              <a:endParaRPr lang="en-US" sz="1100" dirty="0"/>
            </a:p>
          </p:txBody>
        </p:sp>
      </p:grpSp>
      <p:grpSp>
        <p:nvGrpSpPr>
          <p:cNvPr id="55" name="Group 54"/>
          <p:cNvGrpSpPr/>
          <p:nvPr/>
        </p:nvGrpSpPr>
        <p:grpSpPr>
          <a:xfrm>
            <a:off x="817775" y="1465291"/>
            <a:ext cx="692085" cy="911468"/>
            <a:chOff x="817775" y="1465291"/>
            <a:chExt cx="692085" cy="911468"/>
          </a:xfrm>
        </p:grpSpPr>
        <p:sp>
          <p:nvSpPr>
            <p:cNvPr id="4" name="Can 3"/>
            <p:cNvSpPr/>
            <p:nvPr/>
          </p:nvSpPr>
          <p:spPr>
            <a:xfrm>
              <a:off x="933253" y="14652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Can 10"/>
            <p:cNvSpPr/>
            <p:nvPr/>
          </p:nvSpPr>
          <p:spPr>
            <a:xfrm>
              <a:off x="1085653" y="16176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Can 11"/>
            <p:cNvSpPr/>
            <p:nvPr/>
          </p:nvSpPr>
          <p:spPr>
            <a:xfrm>
              <a:off x="817775" y="1830004"/>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cxnSp>
        <p:nvCxnSpPr>
          <p:cNvPr id="16" name="Curved Connector 15"/>
          <p:cNvCxnSpPr>
            <a:stCxn id="11" idx="4"/>
            <a:endCxn id="6" idx="1"/>
          </p:cNvCxnSpPr>
          <p:nvPr/>
        </p:nvCxnSpPr>
        <p:spPr>
          <a:xfrm>
            <a:off x="1509860" y="1891069"/>
            <a:ext cx="1087226" cy="696588"/>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Curved Connector 16"/>
          <p:cNvCxnSpPr>
            <a:endCxn id="8" idx="1"/>
          </p:cNvCxnSpPr>
          <p:nvPr/>
        </p:nvCxnSpPr>
        <p:spPr>
          <a:xfrm flipV="1">
            <a:off x="3254741" y="1870641"/>
            <a:ext cx="2657342" cy="379434"/>
          </a:xfrm>
          <a:prstGeom prst="curvedConnector3">
            <a:avLst>
              <a:gd name="adj1" fmla="val 2268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2" name="Curved Connector 71"/>
          <p:cNvCxnSpPr/>
          <p:nvPr/>
        </p:nvCxnSpPr>
        <p:spPr>
          <a:xfrm rot="10800000" flipV="1">
            <a:off x="3450213" y="2012045"/>
            <a:ext cx="2461871" cy="1034301"/>
          </a:xfrm>
          <a:prstGeom prst="curvedConnector3">
            <a:avLst>
              <a:gd name="adj1" fmla="val 97864"/>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3" name="Group 2"/>
          <p:cNvGrpSpPr/>
          <p:nvPr/>
        </p:nvGrpSpPr>
        <p:grpSpPr>
          <a:xfrm>
            <a:off x="5912083" y="1229618"/>
            <a:ext cx="1717343" cy="1586846"/>
            <a:chOff x="5912083" y="1229618"/>
            <a:chExt cx="1717343" cy="1586846"/>
          </a:xfrm>
        </p:grpSpPr>
        <p:sp>
          <p:nvSpPr>
            <p:cNvPr id="8" name="Rectangle 7"/>
            <p:cNvSpPr/>
            <p:nvPr/>
          </p:nvSpPr>
          <p:spPr>
            <a:xfrm>
              <a:off x="5912083" y="12296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4" name="Rectangle 23"/>
            <p:cNvSpPr/>
            <p:nvPr/>
          </p:nvSpPr>
          <p:spPr>
            <a:xfrm>
              <a:off x="6064483" y="13820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5" name="Rectangle 24"/>
            <p:cNvSpPr/>
            <p:nvPr/>
          </p:nvSpPr>
          <p:spPr>
            <a:xfrm>
              <a:off x="6216883" y="15344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 </a:t>
              </a:r>
              <a:endParaRPr lang="en-US" dirty="0"/>
            </a:p>
          </p:txBody>
        </p:sp>
      </p:grpSp>
    </p:spTree>
    <p:extLst>
      <p:ext uri="{BB962C8B-B14F-4D97-AF65-F5344CB8AC3E}">
        <p14:creationId xmlns:p14="http://schemas.microsoft.com/office/powerpoint/2010/main" val="1361564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4432" y="1256748"/>
            <a:ext cx="2890055" cy="2909899"/>
          </a:xfrm>
          <a:prstGeom prst="rect">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Qlik Engine</a:t>
            </a:r>
            <a:endParaRPr lang="en-US" dirty="0"/>
          </a:p>
        </p:txBody>
      </p:sp>
      <p:sp>
        <p:nvSpPr>
          <p:cNvPr id="2" name="Title 1"/>
          <p:cNvSpPr>
            <a:spLocks noGrp="1"/>
          </p:cNvSpPr>
          <p:nvPr>
            <p:ph type="title"/>
          </p:nvPr>
        </p:nvSpPr>
        <p:spPr/>
        <p:txBody>
          <a:bodyPr/>
          <a:lstStyle/>
          <a:p>
            <a:r>
              <a:rPr lang="en-US" dirty="0" smtClean="0"/>
              <a:t>QPI Data Flow</a:t>
            </a:r>
            <a:endParaRPr lang="en-US" dirty="0"/>
          </a:p>
        </p:txBody>
      </p:sp>
      <p:grpSp>
        <p:nvGrpSpPr>
          <p:cNvPr id="14" name="Group 13"/>
          <p:cNvGrpSpPr/>
          <p:nvPr/>
        </p:nvGrpSpPr>
        <p:grpSpPr>
          <a:xfrm>
            <a:off x="2311138" y="1780511"/>
            <a:ext cx="2534239" cy="2235307"/>
            <a:chOff x="2282857" y="2826887"/>
            <a:chExt cx="2534239" cy="2235307"/>
          </a:xfrm>
        </p:grpSpPr>
        <p:sp>
          <p:nvSpPr>
            <p:cNvPr id="10" name="Rectangle 9"/>
            <p:cNvSpPr/>
            <p:nvPr/>
          </p:nvSpPr>
          <p:spPr>
            <a:xfrm>
              <a:off x="2282857" y="2826887"/>
              <a:ext cx="2534239" cy="223530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mtClean="0"/>
                <a:t>Qlik App</a:t>
              </a:r>
              <a:endParaRPr lang="en-US"/>
            </a:p>
          </p:txBody>
        </p:sp>
        <p:sp>
          <p:nvSpPr>
            <p:cNvPr id="6" name="Card 5"/>
            <p:cNvSpPr/>
            <p:nvPr/>
          </p:nvSpPr>
          <p:spPr>
            <a:xfrm>
              <a:off x="2568805" y="3233393"/>
              <a:ext cx="657655" cy="801280"/>
            </a:xfrm>
            <a:prstGeom prst="flowChartPunchedCard">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t>Qlik Load Script</a:t>
              </a:r>
              <a:endParaRPr lang="en-US" sz="1100" dirty="0"/>
            </a:p>
          </p:txBody>
        </p:sp>
        <p:sp>
          <p:nvSpPr>
            <p:cNvPr id="9" name="Can 8"/>
            <p:cNvSpPr/>
            <p:nvPr/>
          </p:nvSpPr>
          <p:spPr>
            <a:xfrm>
              <a:off x="2937233" y="4092724"/>
              <a:ext cx="697585" cy="825421"/>
            </a:xfrm>
            <a:prstGeom prst="can">
              <a:avLst/>
            </a:prstGeom>
            <a:ln w="12700"/>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smtClean="0"/>
                <a:t>In Memory Data</a:t>
              </a:r>
              <a:endParaRPr lang="en-US" sz="1100" dirty="0"/>
            </a:p>
          </p:txBody>
        </p:sp>
        <p:sp>
          <p:nvSpPr>
            <p:cNvPr id="7" name="Multidocument 6"/>
            <p:cNvSpPr/>
            <p:nvPr/>
          </p:nvSpPr>
          <p:spPr>
            <a:xfrm>
              <a:off x="3836711" y="3544479"/>
              <a:ext cx="793721" cy="801280"/>
            </a:xfrm>
            <a:prstGeom prst="flowChartMultidocument">
              <a:avLst/>
            </a:prstGeom>
            <a:ln w="12700"/>
          </p:spPr>
          <p:style>
            <a:lnRef idx="3">
              <a:schemeClr val="lt1"/>
            </a:lnRef>
            <a:fillRef idx="1">
              <a:schemeClr val="accent1"/>
            </a:fillRef>
            <a:effectRef idx="1">
              <a:schemeClr val="accent1"/>
            </a:effectRef>
            <a:fontRef idx="minor">
              <a:schemeClr val="lt1"/>
            </a:fontRef>
          </p:style>
          <p:txBody>
            <a:bodyPr rtlCol="0" anchor="t"/>
            <a:lstStyle/>
            <a:p>
              <a:pPr algn="ctr"/>
              <a:r>
                <a:rPr lang="en-US" sz="1200" smtClean="0"/>
                <a:t>Sheets</a:t>
              </a:r>
              <a:endParaRPr lang="en-US" sz="1200"/>
            </a:p>
          </p:txBody>
        </p:sp>
      </p:grpSp>
      <p:grpSp>
        <p:nvGrpSpPr>
          <p:cNvPr id="55" name="Group 54"/>
          <p:cNvGrpSpPr/>
          <p:nvPr/>
        </p:nvGrpSpPr>
        <p:grpSpPr>
          <a:xfrm>
            <a:off x="817775" y="1465291"/>
            <a:ext cx="692085" cy="911468"/>
            <a:chOff x="817775" y="1465291"/>
            <a:chExt cx="692085" cy="911468"/>
          </a:xfrm>
        </p:grpSpPr>
        <p:sp>
          <p:nvSpPr>
            <p:cNvPr id="4" name="Can 3"/>
            <p:cNvSpPr/>
            <p:nvPr/>
          </p:nvSpPr>
          <p:spPr>
            <a:xfrm>
              <a:off x="933253" y="14652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Can 10"/>
            <p:cNvSpPr/>
            <p:nvPr/>
          </p:nvSpPr>
          <p:spPr>
            <a:xfrm>
              <a:off x="1085653" y="16176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Can 11"/>
            <p:cNvSpPr/>
            <p:nvPr/>
          </p:nvSpPr>
          <p:spPr>
            <a:xfrm>
              <a:off x="817775" y="1830004"/>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3" name="Multidocument 12"/>
          <p:cNvSpPr/>
          <p:nvPr/>
        </p:nvSpPr>
        <p:spPr>
          <a:xfrm>
            <a:off x="7597807" y="2925123"/>
            <a:ext cx="793721" cy="801280"/>
          </a:xfrm>
          <a:prstGeom prst="flowChartMultidocument">
            <a:avLst/>
          </a:prstGeom>
          <a:ln w="12700"/>
        </p:spPr>
        <p:style>
          <a:lnRef idx="3">
            <a:schemeClr val="lt1"/>
          </a:lnRef>
          <a:fillRef idx="1">
            <a:schemeClr val="accent6"/>
          </a:fillRef>
          <a:effectRef idx="1">
            <a:schemeClr val="accent6"/>
          </a:effectRef>
          <a:fontRef idx="minor">
            <a:schemeClr val="lt1"/>
          </a:fontRef>
        </p:style>
        <p:txBody>
          <a:bodyPr rtlCol="0" anchor="t"/>
          <a:lstStyle/>
          <a:p>
            <a:pPr algn="ctr"/>
            <a:r>
              <a:rPr lang="en-US" sz="1200" smtClean="0"/>
              <a:t>Log Files</a:t>
            </a:r>
            <a:endParaRPr lang="en-US" sz="1200"/>
          </a:p>
        </p:txBody>
      </p:sp>
      <p:cxnSp>
        <p:nvCxnSpPr>
          <p:cNvPr id="16" name="Curved Connector 15"/>
          <p:cNvCxnSpPr>
            <a:stCxn id="11" idx="4"/>
            <a:endCxn id="6" idx="1"/>
          </p:cNvCxnSpPr>
          <p:nvPr/>
        </p:nvCxnSpPr>
        <p:spPr>
          <a:xfrm>
            <a:off x="1509860" y="1891069"/>
            <a:ext cx="1087226" cy="696588"/>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Curved Connector 16"/>
          <p:cNvCxnSpPr>
            <a:endCxn id="8" idx="1"/>
          </p:cNvCxnSpPr>
          <p:nvPr/>
        </p:nvCxnSpPr>
        <p:spPr>
          <a:xfrm flipV="1">
            <a:off x="3254741" y="1870641"/>
            <a:ext cx="2657342" cy="379434"/>
          </a:xfrm>
          <a:prstGeom prst="curvedConnector3">
            <a:avLst>
              <a:gd name="adj1" fmla="val 2268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7" name="Curved Connector 36"/>
          <p:cNvCxnSpPr/>
          <p:nvPr/>
        </p:nvCxnSpPr>
        <p:spPr>
          <a:xfrm flipV="1">
            <a:off x="4025245" y="2159944"/>
            <a:ext cx="1886838" cy="351719"/>
          </a:xfrm>
          <a:prstGeom prst="curvedConnector3">
            <a:avLst>
              <a:gd name="adj1" fmla="val 653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2" name="Curved Connector 41"/>
          <p:cNvCxnSpPr>
            <a:stCxn id="8" idx="2"/>
          </p:cNvCxnSpPr>
          <p:nvPr/>
        </p:nvCxnSpPr>
        <p:spPr>
          <a:xfrm rot="16200000" flipH="1">
            <a:off x="6818868" y="2311151"/>
            <a:ext cx="578426" cy="979452"/>
          </a:xfrm>
          <a:prstGeom prst="curved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2" name="Curved Connector 71"/>
          <p:cNvCxnSpPr/>
          <p:nvPr/>
        </p:nvCxnSpPr>
        <p:spPr>
          <a:xfrm rot="10800000" flipV="1">
            <a:off x="3450213" y="2012045"/>
            <a:ext cx="2461871" cy="1034301"/>
          </a:xfrm>
          <a:prstGeom prst="curvedConnector3">
            <a:avLst>
              <a:gd name="adj1" fmla="val 97864"/>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3" name="Group 2"/>
          <p:cNvGrpSpPr/>
          <p:nvPr/>
        </p:nvGrpSpPr>
        <p:grpSpPr>
          <a:xfrm>
            <a:off x="5912083" y="1229618"/>
            <a:ext cx="1717343" cy="1586846"/>
            <a:chOff x="5912083" y="1229618"/>
            <a:chExt cx="1717343" cy="1586846"/>
          </a:xfrm>
        </p:grpSpPr>
        <p:sp>
          <p:nvSpPr>
            <p:cNvPr id="8" name="Rectangle 7"/>
            <p:cNvSpPr/>
            <p:nvPr/>
          </p:nvSpPr>
          <p:spPr>
            <a:xfrm>
              <a:off x="5912083" y="12296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4" name="Rectangle 23"/>
            <p:cNvSpPr/>
            <p:nvPr/>
          </p:nvSpPr>
          <p:spPr>
            <a:xfrm>
              <a:off x="6064483" y="13820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5" name="Rectangle 24"/>
            <p:cNvSpPr/>
            <p:nvPr/>
          </p:nvSpPr>
          <p:spPr>
            <a:xfrm>
              <a:off x="6216883" y="15344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grpSp>
    </p:spTree>
    <p:extLst>
      <p:ext uri="{BB962C8B-B14F-4D97-AF65-F5344CB8AC3E}">
        <p14:creationId xmlns:p14="http://schemas.microsoft.com/office/powerpoint/2010/main" val="1588467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4432" y="1256748"/>
            <a:ext cx="2890055" cy="2909899"/>
          </a:xfrm>
          <a:prstGeom prst="rect">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Qlik Engine</a:t>
            </a:r>
            <a:endParaRPr lang="en-US" dirty="0"/>
          </a:p>
        </p:txBody>
      </p:sp>
      <p:sp>
        <p:nvSpPr>
          <p:cNvPr id="2" name="Title 1"/>
          <p:cNvSpPr>
            <a:spLocks noGrp="1"/>
          </p:cNvSpPr>
          <p:nvPr>
            <p:ph type="title"/>
          </p:nvPr>
        </p:nvSpPr>
        <p:spPr/>
        <p:txBody>
          <a:bodyPr/>
          <a:lstStyle/>
          <a:p>
            <a:r>
              <a:rPr lang="en-US" dirty="0" smtClean="0"/>
              <a:t>QPI Data Flow</a:t>
            </a:r>
            <a:endParaRPr lang="en-US" dirty="0"/>
          </a:p>
        </p:txBody>
      </p:sp>
      <p:grpSp>
        <p:nvGrpSpPr>
          <p:cNvPr id="14" name="Group 13"/>
          <p:cNvGrpSpPr/>
          <p:nvPr/>
        </p:nvGrpSpPr>
        <p:grpSpPr>
          <a:xfrm>
            <a:off x="2311138" y="1780511"/>
            <a:ext cx="2534239" cy="2235307"/>
            <a:chOff x="2282857" y="2826887"/>
            <a:chExt cx="2534239" cy="2235307"/>
          </a:xfrm>
        </p:grpSpPr>
        <p:sp>
          <p:nvSpPr>
            <p:cNvPr id="10" name="Rectangle 9"/>
            <p:cNvSpPr/>
            <p:nvPr/>
          </p:nvSpPr>
          <p:spPr>
            <a:xfrm>
              <a:off x="2282857" y="2826887"/>
              <a:ext cx="2534239" cy="223530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mtClean="0"/>
                <a:t>Qlik App</a:t>
              </a:r>
              <a:endParaRPr lang="en-US"/>
            </a:p>
          </p:txBody>
        </p:sp>
        <p:sp>
          <p:nvSpPr>
            <p:cNvPr id="6" name="Card 5"/>
            <p:cNvSpPr/>
            <p:nvPr/>
          </p:nvSpPr>
          <p:spPr>
            <a:xfrm>
              <a:off x="2568805" y="3233393"/>
              <a:ext cx="657655" cy="801280"/>
            </a:xfrm>
            <a:prstGeom prst="flowChartPunchedCard">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t>Qlik Load Script</a:t>
              </a:r>
              <a:endParaRPr lang="en-US" sz="1100" dirty="0"/>
            </a:p>
          </p:txBody>
        </p:sp>
        <p:sp>
          <p:nvSpPr>
            <p:cNvPr id="9" name="Can 8"/>
            <p:cNvSpPr/>
            <p:nvPr/>
          </p:nvSpPr>
          <p:spPr>
            <a:xfrm>
              <a:off x="2937233" y="4092724"/>
              <a:ext cx="697585" cy="825421"/>
            </a:xfrm>
            <a:prstGeom prst="can">
              <a:avLst/>
            </a:prstGeom>
            <a:ln w="12700"/>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smtClean="0"/>
                <a:t>In Memory Data</a:t>
              </a:r>
              <a:endParaRPr lang="en-US" sz="1100" dirty="0"/>
            </a:p>
          </p:txBody>
        </p:sp>
        <p:sp>
          <p:nvSpPr>
            <p:cNvPr id="7" name="Multidocument 6"/>
            <p:cNvSpPr/>
            <p:nvPr/>
          </p:nvSpPr>
          <p:spPr>
            <a:xfrm>
              <a:off x="3836711" y="3544479"/>
              <a:ext cx="793721" cy="801280"/>
            </a:xfrm>
            <a:prstGeom prst="flowChartMultidocument">
              <a:avLst/>
            </a:prstGeom>
            <a:ln w="12700"/>
          </p:spPr>
          <p:style>
            <a:lnRef idx="3">
              <a:schemeClr val="lt1"/>
            </a:lnRef>
            <a:fillRef idx="1">
              <a:schemeClr val="accent1"/>
            </a:fillRef>
            <a:effectRef idx="1">
              <a:schemeClr val="accent1"/>
            </a:effectRef>
            <a:fontRef idx="minor">
              <a:schemeClr val="lt1"/>
            </a:fontRef>
          </p:style>
          <p:txBody>
            <a:bodyPr rtlCol="0" anchor="t"/>
            <a:lstStyle/>
            <a:p>
              <a:pPr algn="ctr"/>
              <a:r>
                <a:rPr lang="en-US" sz="1200" smtClean="0"/>
                <a:t>Sheets</a:t>
              </a:r>
              <a:endParaRPr lang="en-US" sz="1200"/>
            </a:p>
          </p:txBody>
        </p:sp>
      </p:grpSp>
      <p:grpSp>
        <p:nvGrpSpPr>
          <p:cNvPr id="55" name="Group 54"/>
          <p:cNvGrpSpPr/>
          <p:nvPr/>
        </p:nvGrpSpPr>
        <p:grpSpPr>
          <a:xfrm>
            <a:off x="817775" y="1465291"/>
            <a:ext cx="692085" cy="911468"/>
            <a:chOff x="817775" y="1465291"/>
            <a:chExt cx="692085" cy="911468"/>
          </a:xfrm>
        </p:grpSpPr>
        <p:sp>
          <p:nvSpPr>
            <p:cNvPr id="4" name="Can 3"/>
            <p:cNvSpPr/>
            <p:nvPr/>
          </p:nvSpPr>
          <p:spPr>
            <a:xfrm>
              <a:off x="933253" y="14652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Can 10"/>
            <p:cNvSpPr/>
            <p:nvPr/>
          </p:nvSpPr>
          <p:spPr>
            <a:xfrm>
              <a:off x="1085653" y="16176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Can 11"/>
            <p:cNvSpPr/>
            <p:nvPr/>
          </p:nvSpPr>
          <p:spPr>
            <a:xfrm>
              <a:off x="817775" y="1830004"/>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3" name="Multidocument 12"/>
          <p:cNvSpPr/>
          <p:nvPr/>
        </p:nvSpPr>
        <p:spPr>
          <a:xfrm>
            <a:off x="7597807" y="2925123"/>
            <a:ext cx="793721" cy="801280"/>
          </a:xfrm>
          <a:prstGeom prst="flowChartMultidocument">
            <a:avLst/>
          </a:prstGeom>
          <a:ln w="12700"/>
        </p:spPr>
        <p:style>
          <a:lnRef idx="3">
            <a:schemeClr val="lt1"/>
          </a:lnRef>
          <a:fillRef idx="1">
            <a:schemeClr val="accent6"/>
          </a:fillRef>
          <a:effectRef idx="1">
            <a:schemeClr val="accent6"/>
          </a:effectRef>
          <a:fontRef idx="minor">
            <a:schemeClr val="lt1"/>
          </a:fontRef>
        </p:style>
        <p:txBody>
          <a:bodyPr rtlCol="0" anchor="t"/>
          <a:lstStyle/>
          <a:p>
            <a:pPr algn="ctr"/>
            <a:r>
              <a:rPr lang="en-US" sz="1200" smtClean="0"/>
              <a:t>Log Files</a:t>
            </a:r>
            <a:endParaRPr lang="en-US" sz="1200"/>
          </a:p>
        </p:txBody>
      </p:sp>
      <p:cxnSp>
        <p:nvCxnSpPr>
          <p:cNvPr id="16" name="Curved Connector 15"/>
          <p:cNvCxnSpPr>
            <a:stCxn id="11" idx="4"/>
            <a:endCxn id="6" idx="1"/>
          </p:cNvCxnSpPr>
          <p:nvPr/>
        </p:nvCxnSpPr>
        <p:spPr>
          <a:xfrm>
            <a:off x="1509860" y="1891069"/>
            <a:ext cx="1087226" cy="696588"/>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Curved Connector 16"/>
          <p:cNvCxnSpPr>
            <a:endCxn id="8" idx="1"/>
          </p:cNvCxnSpPr>
          <p:nvPr/>
        </p:nvCxnSpPr>
        <p:spPr>
          <a:xfrm flipV="1">
            <a:off x="3254741" y="1870641"/>
            <a:ext cx="2657342" cy="379434"/>
          </a:xfrm>
          <a:prstGeom prst="curvedConnector3">
            <a:avLst>
              <a:gd name="adj1" fmla="val 2268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2" name="Curved Connector 31"/>
          <p:cNvCxnSpPr/>
          <p:nvPr/>
        </p:nvCxnSpPr>
        <p:spPr>
          <a:xfrm rot="10800000" flipV="1">
            <a:off x="4458879" y="2309565"/>
            <a:ext cx="1453211" cy="202098"/>
          </a:xfrm>
          <a:prstGeom prst="curvedConnector3">
            <a:avLst>
              <a:gd name="adj1" fmla="val 993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7" name="Curved Connector 36"/>
          <p:cNvCxnSpPr/>
          <p:nvPr/>
        </p:nvCxnSpPr>
        <p:spPr>
          <a:xfrm flipV="1">
            <a:off x="4025245" y="2159944"/>
            <a:ext cx="1886838" cy="351719"/>
          </a:xfrm>
          <a:prstGeom prst="curvedConnector3">
            <a:avLst>
              <a:gd name="adj1" fmla="val 653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2" name="Curved Connector 41"/>
          <p:cNvCxnSpPr>
            <a:stCxn id="8" idx="2"/>
          </p:cNvCxnSpPr>
          <p:nvPr/>
        </p:nvCxnSpPr>
        <p:spPr>
          <a:xfrm rot="16200000" flipH="1">
            <a:off x="6818868" y="2311151"/>
            <a:ext cx="578426" cy="979452"/>
          </a:xfrm>
          <a:prstGeom prst="curvedConnector2">
            <a:avLst/>
          </a:prstGeom>
          <a:ln>
            <a:tailEnd type="triangle"/>
          </a:ln>
        </p:spPr>
        <p:style>
          <a:lnRef idx="2">
            <a:schemeClr val="accent6"/>
          </a:lnRef>
          <a:fillRef idx="0">
            <a:schemeClr val="accent6"/>
          </a:fillRef>
          <a:effectRef idx="1">
            <a:schemeClr val="accent6"/>
          </a:effectRef>
          <a:fontRef idx="minor">
            <a:schemeClr val="tx1"/>
          </a:fontRef>
        </p:style>
      </p:cxn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02" y="3944540"/>
            <a:ext cx="1078890" cy="946573"/>
          </a:xfrm>
          <a:prstGeom prst="rect">
            <a:avLst/>
          </a:prstGeom>
        </p:spPr>
      </p:pic>
      <p:cxnSp>
        <p:nvCxnSpPr>
          <p:cNvPr id="52" name="Curved Connector 51"/>
          <p:cNvCxnSpPr>
            <a:stCxn id="13" idx="2"/>
            <a:endCxn id="51" idx="3"/>
          </p:cNvCxnSpPr>
          <p:nvPr/>
        </p:nvCxnSpPr>
        <p:spPr>
          <a:xfrm rot="5400000">
            <a:off x="7266099" y="3744451"/>
            <a:ext cx="721769" cy="624982"/>
          </a:xfrm>
          <a:prstGeom prst="curvedConnector2">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7879747" y="3898899"/>
            <a:ext cx="1023562" cy="738664"/>
          </a:xfrm>
          <a:prstGeom prst="rect">
            <a:avLst/>
          </a:prstGeom>
          <a:noFill/>
        </p:spPr>
        <p:txBody>
          <a:bodyPr wrap="square" rtlCol="0">
            <a:spAutoFit/>
          </a:bodyPr>
          <a:lstStyle/>
          <a:p>
            <a:r>
              <a:rPr lang="en-US" sz="1400" b="1" smtClean="0">
                <a:solidFill>
                  <a:schemeClr val="accent1"/>
                </a:solidFill>
              </a:rPr>
              <a:t>Log Analysis Qlik App</a:t>
            </a:r>
          </a:p>
        </p:txBody>
      </p:sp>
      <p:cxnSp>
        <p:nvCxnSpPr>
          <p:cNvPr id="72" name="Curved Connector 71"/>
          <p:cNvCxnSpPr/>
          <p:nvPr/>
        </p:nvCxnSpPr>
        <p:spPr>
          <a:xfrm rot="10800000" flipV="1">
            <a:off x="3450213" y="2012045"/>
            <a:ext cx="2461871" cy="1034301"/>
          </a:xfrm>
          <a:prstGeom prst="curvedConnector3">
            <a:avLst>
              <a:gd name="adj1" fmla="val 97864"/>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3" name="Group 2"/>
          <p:cNvGrpSpPr/>
          <p:nvPr/>
        </p:nvGrpSpPr>
        <p:grpSpPr>
          <a:xfrm>
            <a:off x="5912083" y="1229618"/>
            <a:ext cx="1717343" cy="1586846"/>
            <a:chOff x="5912083" y="1229618"/>
            <a:chExt cx="1717343" cy="1586846"/>
          </a:xfrm>
        </p:grpSpPr>
        <p:sp>
          <p:nvSpPr>
            <p:cNvPr id="8" name="Rectangle 7"/>
            <p:cNvSpPr/>
            <p:nvPr/>
          </p:nvSpPr>
          <p:spPr>
            <a:xfrm>
              <a:off x="5912083" y="12296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4" name="Rectangle 23"/>
            <p:cNvSpPr/>
            <p:nvPr/>
          </p:nvSpPr>
          <p:spPr>
            <a:xfrm>
              <a:off x="6064483" y="13820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5" name="Rectangle 24"/>
            <p:cNvSpPr/>
            <p:nvPr/>
          </p:nvSpPr>
          <p:spPr>
            <a:xfrm>
              <a:off x="6216883" y="15344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grpSp>
    </p:spTree>
    <p:extLst>
      <p:ext uri="{BB962C8B-B14F-4D97-AF65-F5344CB8AC3E}">
        <p14:creationId xmlns:p14="http://schemas.microsoft.com/office/powerpoint/2010/main" val="2003283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1" name="Curved Connector 30"/>
          <p:cNvCxnSpPr>
            <a:stCxn id="25" idx="3"/>
          </p:cNvCxnSpPr>
          <p:nvPr/>
        </p:nvCxnSpPr>
        <p:spPr>
          <a:xfrm flipV="1">
            <a:off x="7629426" y="1919467"/>
            <a:ext cx="553871" cy="255974"/>
          </a:xfrm>
          <a:prstGeom prst="curvedConnector3">
            <a:avLst>
              <a:gd name="adj1" fmla="val 50000"/>
            </a:avLst>
          </a:prstGeom>
          <a:ln>
            <a:headEnd type="triangle"/>
            <a:tailEnd type="triangle"/>
          </a:ln>
        </p:spPr>
        <p:style>
          <a:lnRef idx="2">
            <a:schemeClr val="accent6"/>
          </a:lnRef>
          <a:fillRef idx="0">
            <a:schemeClr val="accent6"/>
          </a:fillRef>
          <a:effectRef idx="1">
            <a:schemeClr val="accent6"/>
          </a:effectRef>
          <a:fontRef idx="minor">
            <a:schemeClr val="tx1"/>
          </a:fontRef>
        </p:style>
      </p:cxnSp>
      <p:sp>
        <p:nvSpPr>
          <p:cNvPr id="5" name="Rectangle 4"/>
          <p:cNvSpPr/>
          <p:nvPr/>
        </p:nvSpPr>
        <p:spPr>
          <a:xfrm>
            <a:off x="2134432" y="1256748"/>
            <a:ext cx="2890055" cy="2909899"/>
          </a:xfrm>
          <a:prstGeom prst="rect">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Qlik Engine</a:t>
            </a:r>
            <a:endParaRPr lang="en-US" dirty="0"/>
          </a:p>
        </p:txBody>
      </p:sp>
      <p:sp>
        <p:nvSpPr>
          <p:cNvPr id="2" name="Title 1"/>
          <p:cNvSpPr>
            <a:spLocks noGrp="1"/>
          </p:cNvSpPr>
          <p:nvPr>
            <p:ph type="title"/>
          </p:nvPr>
        </p:nvSpPr>
        <p:spPr>
          <a:xfrm>
            <a:off x="0" y="331532"/>
            <a:ext cx="9144000" cy="738664"/>
          </a:xfrm>
        </p:spPr>
        <p:txBody>
          <a:bodyPr/>
          <a:lstStyle/>
          <a:p>
            <a:r>
              <a:rPr lang="en-US" dirty="0" smtClean="0"/>
              <a:t>QPI Data Flow </a:t>
            </a:r>
            <a:r>
              <a:rPr lang="mr-IN" dirty="0" smtClean="0"/>
              <a:t>–</a:t>
            </a:r>
            <a:r>
              <a:rPr lang="en-US" dirty="0" smtClean="0"/>
              <a:t> </a:t>
            </a:r>
            <a:r>
              <a:rPr lang="en-US" dirty="0" err="1" smtClean="0"/>
              <a:t>getField</a:t>
            </a:r>
            <a:r>
              <a:rPr lang="en-US" dirty="0" smtClean="0"/>
              <a:t>()</a:t>
            </a:r>
            <a:br>
              <a:rPr lang="en-US" dirty="0" smtClean="0"/>
            </a:br>
            <a:r>
              <a:rPr lang="en-US" sz="2000" dirty="0" smtClean="0"/>
              <a:t>(alternative)</a:t>
            </a:r>
            <a:endParaRPr lang="en-US" dirty="0"/>
          </a:p>
        </p:txBody>
      </p:sp>
      <p:grpSp>
        <p:nvGrpSpPr>
          <p:cNvPr id="14" name="Group 13"/>
          <p:cNvGrpSpPr/>
          <p:nvPr/>
        </p:nvGrpSpPr>
        <p:grpSpPr>
          <a:xfrm>
            <a:off x="2311138" y="1780511"/>
            <a:ext cx="2534239" cy="2235307"/>
            <a:chOff x="2282857" y="2826887"/>
            <a:chExt cx="2534239" cy="2235307"/>
          </a:xfrm>
        </p:grpSpPr>
        <p:sp>
          <p:nvSpPr>
            <p:cNvPr id="10" name="Rectangle 9"/>
            <p:cNvSpPr/>
            <p:nvPr/>
          </p:nvSpPr>
          <p:spPr>
            <a:xfrm>
              <a:off x="2282857" y="2826887"/>
              <a:ext cx="2534239" cy="223530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mtClean="0"/>
                <a:t>Qlik App</a:t>
              </a:r>
              <a:endParaRPr lang="en-US"/>
            </a:p>
          </p:txBody>
        </p:sp>
        <p:sp>
          <p:nvSpPr>
            <p:cNvPr id="6" name="Card 5"/>
            <p:cNvSpPr/>
            <p:nvPr/>
          </p:nvSpPr>
          <p:spPr>
            <a:xfrm>
              <a:off x="2568805" y="3233393"/>
              <a:ext cx="657655" cy="801280"/>
            </a:xfrm>
            <a:prstGeom prst="flowChartPunchedCard">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t>Qlik Load Script</a:t>
              </a:r>
              <a:endParaRPr lang="en-US" sz="1100" dirty="0"/>
            </a:p>
          </p:txBody>
        </p:sp>
        <p:sp>
          <p:nvSpPr>
            <p:cNvPr id="9" name="Can 8"/>
            <p:cNvSpPr/>
            <p:nvPr/>
          </p:nvSpPr>
          <p:spPr>
            <a:xfrm>
              <a:off x="2937233" y="4092724"/>
              <a:ext cx="697585" cy="825421"/>
            </a:xfrm>
            <a:prstGeom prst="can">
              <a:avLst/>
            </a:prstGeom>
            <a:ln w="12700"/>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smtClean="0"/>
                <a:t>In Memory Data</a:t>
              </a:r>
              <a:endParaRPr lang="en-US" sz="1100" dirty="0"/>
            </a:p>
          </p:txBody>
        </p:sp>
        <p:sp>
          <p:nvSpPr>
            <p:cNvPr id="7" name="Multidocument 6"/>
            <p:cNvSpPr/>
            <p:nvPr/>
          </p:nvSpPr>
          <p:spPr>
            <a:xfrm>
              <a:off x="3836711" y="3544479"/>
              <a:ext cx="793721" cy="801280"/>
            </a:xfrm>
            <a:prstGeom prst="flowChartMultidocument">
              <a:avLst/>
            </a:prstGeom>
            <a:ln w="12700"/>
          </p:spPr>
          <p:style>
            <a:lnRef idx="3">
              <a:schemeClr val="lt1"/>
            </a:lnRef>
            <a:fillRef idx="1">
              <a:schemeClr val="accent1"/>
            </a:fillRef>
            <a:effectRef idx="1">
              <a:schemeClr val="accent1"/>
            </a:effectRef>
            <a:fontRef idx="minor">
              <a:schemeClr val="lt1"/>
            </a:fontRef>
          </p:style>
          <p:txBody>
            <a:bodyPr rtlCol="0" anchor="t"/>
            <a:lstStyle/>
            <a:p>
              <a:pPr algn="ctr"/>
              <a:r>
                <a:rPr lang="en-US" sz="1200" smtClean="0"/>
                <a:t>Sheets</a:t>
              </a:r>
              <a:endParaRPr lang="en-US" sz="1200"/>
            </a:p>
          </p:txBody>
        </p:sp>
      </p:grpSp>
      <p:grpSp>
        <p:nvGrpSpPr>
          <p:cNvPr id="55" name="Group 54"/>
          <p:cNvGrpSpPr/>
          <p:nvPr/>
        </p:nvGrpSpPr>
        <p:grpSpPr>
          <a:xfrm>
            <a:off x="817775" y="1465291"/>
            <a:ext cx="692085" cy="911468"/>
            <a:chOff x="817775" y="1465291"/>
            <a:chExt cx="692085" cy="911468"/>
          </a:xfrm>
        </p:grpSpPr>
        <p:sp>
          <p:nvSpPr>
            <p:cNvPr id="4" name="Can 3"/>
            <p:cNvSpPr/>
            <p:nvPr/>
          </p:nvSpPr>
          <p:spPr>
            <a:xfrm>
              <a:off x="933253" y="14652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Can 10"/>
            <p:cNvSpPr/>
            <p:nvPr/>
          </p:nvSpPr>
          <p:spPr>
            <a:xfrm>
              <a:off x="1085653" y="16176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Can 11"/>
            <p:cNvSpPr/>
            <p:nvPr/>
          </p:nvSpPr>
          <p:spPr>
            <a:xfrm>
              <a:off x="817775" y="1830004"/>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3" name="Multidocument 12"/>
          <p:cNvSpPr/>
          <p:nvPr/>
        </p:nvSpPr>
        <p:spPr>
          <a:xfrm>
            <a:off x="7597807" y="2925123"/>
            <a:ext cx="793721" cy="801280"/>
          </a:xfrm>
          <a:prstGeom prst="flowChartMultidocument">
            <a:avLst/>
          </a:prstGeom>
          <a:ln w="12700"/>
        </p:spPr>
        <p:style>
          <a:lnRef idx="3">
            <a:schemeClr val="lt1"/>
          </a:lnRef>
          <a:fillRef idx="1">
            <a:schemeClr val="accent6"/>
          </a:fillRef>
          <a:effectRef idx="1">
            <a:schemeClr val="accent6"/>
          </a:effectRef>
          <a:fontRef idx="minor">
            <a:schemeClr val="lt1"/>
          </a:fontRef>
        </p:style>
        <p:txBody>
          <a:bodyPr rtlCol="0" anchor="t"/>
          <a:lstStyle/>
          <a:p>
            <a:pPr algn="ctr"/>
            <a:r>
              <a:rPr lang="en-US" sz="1200" smtClean="0"/>
              <a:t>Log Files</a:t>
            </a:r>
            <a:endParaRPr lang="en-US" sz="1200"/>
          </a:p>
        </p:txBody>
      </p:sp>
      <p:cxnSp>
        <p:nvCxnSpPr>
          <p:cNvPr id="16" name="Curved Connector 15"/>
          <p:cNvCxnSpPr>
            <a:stCxn id="11" idx="4"/>
            <a:endCxn id="6" idx="1"/>
          </p:cNvCxnSpPr>
          <p:nvPr/>
        </p:nvCxnSpPr>
        <p:spPr>
          <a:xfrm>
            <a:off x="1509860" y="1891069"/>
            <a:ext cx="1087226" cy="696588"/>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Curved Connector 31"/>
          <p:cNvCxnSpPr/>
          <p:nvPr/>
        </p:nvCxnSpPr>
        <p:spPr>
          <a:xfrm rot="10800000" flipV="1">
            <a:off x="4458879" y="2309565"/>
            <a:ext cx="1453211" cy="202098"/>
          </a:xfrm>
          <a:prstGeom prst="curvedConnector3">
            <a:avLst>
              <a:gd name="adj1" fmla="val 993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7" name="Curved Connector 36"/>
          <p:cNvCxnSpPr/>
          <p:nvPr/>
        </p:nvCxnSpPr>
        <p:spPr>
          <a:xfrm flipV="1">
            <a:off x="4025245" y="2159944"/>
            <a:ext cx="1886838" cy="351719"/>
          </a:xfrm>
          <a:prstGeom prst="curvedConnector3">
            <a:avLst>
              <a:gd name="adj1" fmla="val 653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2" name="Curved Connector 41"/>
          <p:cNvCxnSpPr>
            <a:stCxn id="8" idx="2"/>
          </p:cNvCxnSpPr>
          <p:nvPr/>
        </p:nvCxnSpPr>
        <p:spPr>
          <a:xfrm rot="16200000" flipH="1">
            <a:off x="6818868" y="2311151"/>
            <a:ext cx="578426" cy="979452"/>
          </a:xfrm>
          <a:prstGeom prst="curvedConnector2">
            <a:avLst/>
          </a:prstGeom>
          <a:ln>
            <a:tailEnd type="triangle"/>
          </a:ln>
        </p:spPr>
        <p:style>
          <a:lnRef idx="2">
            <a:schemeClr val="accent6"/>
          </a:lnRef>
          <a:fillRef idx="0">
            <a:schemeClr val="accent6"/>
          </a:fillRef>
          <a:effectRef idx="1">
            <a:schemeClr val="accent6"/>
          </a:effectRef>
          <a:fontRef idx="minor">
            <a:schemeClr val="tx1"/>
          </a:fontRef>
        </p:style>
      </p:cxn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602" y="3944540"/>
            <a:ext cx="1078890" cy="946573"/>
          </a:xfrm>
          <a:prstGeom prst="rect">
            <a:avLst/>
          </a:prstGeom>
        </p:spPr>
      </p:pic>
      <p:cxnSp>
        <p:nvCxnSpPr>
          <p:cNvPr id="52" name="Curved Connector 51"/>
          <p:cNvCxnSpPr>
            <a:stCxn id="13" idx="2"/>
            <a:endCxn id="51" idx="3"/>
          </p:cNvCxnSpPr>
          <p:nvPr/>
        </p:nvCxnSpPr>
        <p:spPr>
          <a:xfrm rot="5400000">
            <a:off x="7266099" y="3744451"/>
            <a:ext cx="721769" cy="624982"/>
          </a:xfrm>
          <a:prstGeom prst="curvedConnector2">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7879747" y="3898899"/>
            <a:ext cx="1023562" cy="738664"/>
          </a:xfrm>
          <a:prstGeom prst="rect">
            <a:avLst/>
          </a:prstGeom>
          <a:noFill/>
        </p:spPr>
        <p:txBody>
          <a:bodyPr wrap="square" rtlCol="0">
            <a:spAutoFit/>
          </a:bodyPr>
          <a:lstStyle/>
          <a:p>
            <a:r>
              <a:rPr lang="en-US" sz="1400" b="1" smtClean="0">
                <a:solidFill>
                  <a:schemeClr val="accent1"/>
                </a:solidFill>
              </a:rPr>
              <a:t>Log Analysis Qlik App</a:t>
            </a:r>
          </a:p>
        </p:txBody>
      </p:sp>
      <p:grpSp>
        <p:nvGrpSpPr>
          <p:cNvPr id="3" name="Group 2"/>
          <p:cNvGrpSpPr/>
          <p:nvPr/>
        </p:nvGrpSpPr>
        <p:grpSpPr>
          <a:xfrm>
            <a:off x="5912083" y="1229618"/>
            <a:ext cx="1717343" cy="1586846"/>
            <a:chOff x="5912083" y="1229618"/>
            <a:chExt cx="1717343" cy="1586846"/>
          </a:xfrm>
        </p:grpSpPr>
        <p:sp>
          <p:nvSpPr>
            <p:cNvPr id="8" name="Rectangle 7"/>
            <p:cNvSpPr/>
            <p:nvPr/>
          </p:nvSpPr>
          <p:spPr>
            <a:xfrm>
              <a:off x="5912083" y="12296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4" name="Rectangle 23"/>
            <p:cNvSpPr/>
            <p:nvPr/>
          </p:nvSpPr>
          <p:spPr>
            <a:xfrm>
              <a:off x="6064483" y="13820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5" name="Rectangle 24"/>
            <p:cNvSpPr/>
            <p:nvPr/>
          </p:nvSpPr>
          <p:spPr>
            <a:xfrm>
              <a:off x="6216883" y="15344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err="1" smtClean="0"/>
                <a:t>getPIIfield</a:t>
              </a:r>
              <a:r>
                <a:rPr lang="en-US" dirty="0" smtClean="0"/>
                <a:t>()</a:t>
              </a:r>
              <a:endParaRPr lang="en-US" dirty="0"/>
            </a:p>
          </p:txBody>
        </p:sp>
      </p:grpSp>
      <p:grpSp>
        <p:nvGrpSpPr>
          <p:cNvPr id="27" name="Group 26"/>
          <p:cNvGrpSpPr/>
          <p:nvPr/>
        </p:nvGrpSpPr>
        <p:grpSpPr>
          <a:xfrm>
            <a:off x="8224022" y="1435334"/>
            <a:ext cx="692085" cy="911468"/>
            <a:chOff x="817775" y="1465291"/>
            <a:chExt cx="692085" cy="911468"/>
          </a:xfrm>
        </p:grpSpPr>
        <p:sp>
          <p:nvSpPr>
            <p:cNvPr id="28" name="Can 27"/>
            <p:cNvSpPr/>
            <p:nvPr/>
          </p:nvSpPr>
          <p:spPr>
            <a:xfrm>
              <a:off x="933253" y="14652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Can 28"/>
            <p:cNvSpPr/>
            <p:nvPr/>
          </p:nvSpPr>
          <p:spPr>
            <a:xfrm>
              <a:off x="1085653" y="16176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Can 29"/>
            <p:cNvSpPr/>
            <p:nvPr/>
          </p:nvSpPr>
          <p:spPr>
            <a:xfrm>
              <a:off x="817775" y="1830004"/>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0" name="TextBox 19"/>
          <p:cNvSpPr txBox="1"/>
          <p:nvPr/>
        </p:nvSpPr>
        <p:spPr>
          <a:xfrm>
            <a:off x="2386565" y="3269841"/>
            <a:ext cx="666849" cy="523220"/>
          </a:xfrm>
          <a:prstGeom prst="rect">
            <a:avLst/>
          </a:prstGeom>
          <a:noFill/>
        </p:spPr>
        <p:txBody>
          <a:bodyPr wrap="none" rtlCol="0">
            <a:spAutoFit/>
          </a:bodyPr>
          <a:lstStyle/>
          <a:p>
            <a:pPr algn="ctr"/>
            <a:r>
              <a:rPr lang="en-US" sz="1400" b="1" dirty="0" err="1" smtClean="0"/>
              <a:t>refId</a:t>
            </a:r>
            <a:endParaRPr lang="en-US" sz="1400" b="1" dirty="0" smtClean="0"/>
          </a:p>
          <a:p>
            <a:pPr algn="ctr"/>
            <a:r>
              <a:rPr lang="en-US" sz="1400" b="1" dirty="0" smtClean="0"/>
              <a:t>ONLY</a:t>
            </a:r>
            <a:endParaRPr lang="en-US" sz="1400" b="1" dirty="0"/>
          </a:p>
        </p:txBody>
      </p:sp>
      <p:sp>
        <p:nvSpPr>
          <p:cNvPr id="21" name="TextBox 20"/>
          <p:cNvSpPr txBox="1"/>
          <p:nvPr/>
        </p:nvSpPr>
        <p:spPr>
          <a:xfrm>
            <a:off x="1511708" y="4448191"/>
            <a:ext cx="4107215" cy="553998"/>
          </a:xfrm>
          <a:prstGeom prst="rect">
            <a:avLst/>
          </a:prstGeom>
          <a:noFill/>
        </p:spPr>
        <p:txBody>
          <a:bodyPr wrap="none" rtlCol="0">
            <a:spAutoFit/>
          </a:bodyPr>
          <a:lstStyle/>
          <a:p>
            <a:r>
              <a:rPr lang="en-US" sz="1400" dirty="0" smtClean="0"/>
              <a:t>In Sheet/Visualization/Master Item:</a:t>
            </a:r>
            <a:br>
              <a:rPr lang="en-US" sz="1400" dirty="0" smtClean="0"/>
            </a:br>
            <a:r>
              <a:rPr lang="en-US" sz="1600" b="1" dirty="0" smtClean="0"/>
              <a:t>=</a:t>
            </a:r>
            <a:r>
              <a:rPr lang="en-US" sz="1600" b="1" dirty="0" err="1" smtClean="0"/>
              <a:t>getField</a:t>
            </a:r>
            <a:r>
              <a:rPr lang="en-US" sz="1600" b="1" dirty="0" smtClean="0"/>
              <a:t>(</a:t>
            </a:r>
            <a:r>
              <a:rPr lang="en-US" sz="1600" b="1" dirty="0" err="1" smtClean="0"/>
              <a:t>field,refId,user_info,comment</a:t>
            </a:r>
            <a:r>
              <a:rPr lang="en-US" sz="1600" b="1" dirty="0" smtClean="0"/>
              <a:t>)</a:t>
            </a:r>
            <a:endParaRPr lang="en-US" sz="1400" b="1" dirty="0"/>
          </a:p>
        </p:txBody>
      </p:sp>
    </p:spTree>
    <p:extLst>
      <p:ext uri="{BB962C8B-B14F-4D97-AF65-F5344CB8AC3E}">
        <p14:creationId xmlns:p14="http://schemas.microsoft.com/office/powerpoint/2010/main" val="209782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2134432" y="1256748"/>
            <a:ext cx="2890055" cy="2909899"/>
          </a:xfrm>
          <a:prstGeom prst="rect">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Qlik Engine</a:t>
            </a:r>
            <a:endParaRPr lang="en-US" dirty="0"/>
          </a:p>
        </p:txBody>
      </p:sp>
      <p:sp>
        <p:nvSpPr>
          <p:cNvPr id="2" name="Title 1"/>
          <p:cNvSpPr>
            <a:spLocks noGrp="1"/>
          </p:cNvSpPr>
          <p:nvPr>
            <p:ph type="title"/>
          </p:nvPr>
        </p:nvSpPr>
        <p:spPr/>
        <p:txBody>
          <a:bodyPr/>
          <a:lstStyle/>
          <a:p>
            <a:r>
              <a:rPr lang="en-US" dirty="0" smtClean="0"/>
              <a:t>QPI Data Flow</a:t>
            </a:r>
            <a:endParaRPr lang="en-US" dirty="0"/>
          </a:p>
        </p:txBody>
      </p:sp>
      <p:grpSp>
        <p:nvGrpSpPr>
          <p:cNvPr id="14" name="Group 13"/>
          <p:cNvGrpSpPr/>
          <p:nvPr/>
        </p:nvGrpSpPr>
        <p:grpSpPr>
          <a:xfrm>
            <a:off x="2311138" y="1780511"/>
            <a:ext cx="2534239" cy="2235307"/>
            <a:chOff x="2282857" y="2826887"/>
            <a:chExt cx="2534239" cy="2235307"/>
          </a:xfrm>
        </p:grpSpPr>
        <p:sp>
          <p:nvSpPr>
            <p:cNvPr id="10" name="Rectangle 9"/>
            <p:cNvSpPr/>
            <p:nvPr/>
          </p:nvSpPr>
          <p:spPr>
            <a:xfrm>
              <a:off x="2282857" y="2826887"/>
              <a:ext cx="2534239" cy="223530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mtClean="0"/>
                <a:t>Qlik App</a:t>
              </a:r>
              <a:endParaRPr lang="en-US"/>
            </a:p>
          </p:txBody>
        </p:sp>
        <p:sp>
          <p:nvSpPr>
            <p:cNvPr id="6" name="Card 5"/>
            <p:cNvSpPr/>
            <p:nvPr/>
          </p:nvSpPr>
          <p:spPr>
            <a:xfrm>
              <a:off x="2568805" y="3233393"/>
              <a:ext cx="657655" cy="801280"/>
            </a:xfrm>
            <a:prstGeom prst="flowChartPunchedCard">
              <a:avLst/>
            </a:prstGeom>
            <a:solidFill>
              <a:srgbClr val="52A017"/>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t>Qlik Load Script</a:t>
              </a:r>
              <a:endParaRPr lang="en-US" sz="1100" dirty="0"/>
            </a:p>
          </p:txBody>
        </p:sp>
        <p:sp>
          <p:nvSpPr>
            <p:cNvPr id="9" name="Can 8"/>
            <p:cNvSpPr/>
            <p:nvPr/>
          </p:nvSpPr>
          <p:spPr>
            <a:xfrm>
              <a:off x="2937233" y="4092724"/>
              <a:ext cx="697585" cy="825421"/>
            </a:xfrm>
            <a:prstGeom prst="can">
              <a:avLst/>
            </a:prstGeom>
            <a:ln w="12700"/>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smtClean="0"/>
                <a:t>In Memory Data</a:t>
              </a:r>
              <a:endParaRPr lang="en-US" sz="1100" dirty="0"/>
            </a:p>
          </p:txBody>
        </p:sp>
        <p:sp>
          <p:nvSpPr>
            <p:cNvPr id="7" name="Multidocument 6"/>
            <p:cNvSpPr/>
            <p:nvPr/>
          </p:nvSpPr>
          <p:spPr>
            <a:xfrm>
              <a:off x="3836711" y="3544479"/>
              <a:ext cx="793721" cy="801280"/>
            </a:xfrm>
            <a:prstGeom prst="flowChartMultidocument">
              <a:avLst/>
            </a:prstGeom>
            <a:ln w="12700"/>
          </p:spPr>
          <p:style>
            <a:lnRef idx="3">
              <a:schemeClr val="lt1"/>
            </a:lnRef>
            <a:fillRef idx="1">
              <a:schemeClr val="accent1"/>
            </a:fillRef>
            <a:effectRef idx="1">
              <a:schemeClr val="accent1"/>
            </a:effectRef>
            <a:fontRef idx="minor">
              <a:schemeClr val="lt1"/>
            </a:fontRef>
          </p:style>
          <p:txBody>
            <a:bodyPr rtlCol="0" anchor="t"/>
            <a:lstStyle/>
            <a:p>
              <a:pPr algn="ctr"/>
              <a:r>
                <a:rPr lang="en-US" sz="1200" smtClean="0"/>
                <a:t>Sheets</a:t>
              </a:r>
              <a:endParaRPr lang="en-US" sz="1200"/>
            </a:p>
          </p:txBody>
        </p:sp>
      </p:grpSp>
      <p:grpSp>
        <p:nvGrpSpPr>
          <p:cNvPr id="55" name="Group 54"/>
          <p:cNvGrpSpPr/>
          <p:nvPr/>
        </p:nvGrpSpPr>
        <p:grpSpPr>
          <a:xfrm>
            <a:off x="817775" y="1465291"/>
            <a:ext cx="692085" cy="911468"/>
            <a:chOff x="817775" y="1465291"/>
            <a:chExt cx="692085" cy="911468"/>
          </a:xfrm>
        </p:grpSpPr>
        <p:sp>
          <p:nvSpPr>
            <p:cNvPr id="4" name="Can 3"/>
            <p:cNvSpPr/>
            <p:nvPr/>
          </p:nvSpPr>
          <p:spPr>
            <a:xfrm>
              <a:off x="933253" y="14652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Can 10"/>
            <p:cNvSpPr/>
            <p:nvPr/>
          </p:nvSpPr>
          <p:spPr>
            <a:xfrm>
              <a:off x="1085653" y="1617691"/>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Can 11"/>
            <p:cNvSpPr/>
            <p:nvPr/>
          </p:nvSpPr>
          <p:spPr>
            <a:xfrm>
              <a:off x="817775" y="1830004"/>
              <a:ext cx="424207" cy="546755"/>
            </a:xfrm>
            <a:prstGeom prst="ca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3" name="Multidocument 12"/>
          <p:cNvSpPr/>
          <p:nvPr/>
        </p:nvSpPr>
        <p:spPr>
          <a:xfrm>
            <a:off x="7597807" y="2925123"/>
            <a:ext cx="793721" cy="801280"/>
          </a:xfrm>
          <a:prstGeom prst="flowChartMultidocument">
            <a:avLst/>
          </a:prstGeom>
          <a:ln w="12700"/>
        </p:spPr>
        <p:style>
          <a:lnRef idx="3">
            <a:schemeClr val="lt1"/>
          </a:lnRef>
          <a:fillRef idx="1">
            <a:schemeClr val="accent6"/>
          </a:fillRef>
          <a:effectRef idx="1">
            <a:schemeClr val="accent6"/>
          </a:effectRef>
          <a:fontRef idx="minor">
            <a:schemeClr val="lt1"/>
          </a:fontRef>
        </p:style>
        <p:txBody>
          <a:bodyPr rtlCol="0" anchor="t"/>
          <a:lstStyle/>
          <a:p>
            <a:pPr algn="ctr"/>
            <a:r>
              <a:rPr lang="en-US" sz="1200" smtClean="0"/>
              <a:t>Log Files</a:t>
            </a:r>
            <a:endParaRPr lang="en-US" sz="1200"/>
          </a:p>
        </p:txBody>
      </p:sp>
      <p:cxnSp>
        <p:nvCxnSpPr>
          <p:cNvPr id="16" name="Curved Connector 15"/>
          <p:cNvCxnSpPr>
            <a:stCxn id="11" idx="4"/>
            <a:endCxn id="6" idx="1"/>
          </p:cNvCxnSpPr>
          <p:nvPr/>
        </p:nvCxnSpPr>
        <p:spPr>
          <a:xfrm>
            <a:off x="1509860" y="1891069"/>
            <a:ext cx="1087226" cy="696588"/>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Curved Connector 16"/>
          <p:cNvCxnSpPr>
            <a:endCxn id="8" idx="1"/>
          </p:cNvCxnSpPr>
          <p:nvPr/>
        </p:nvCxnSpPr>
        <p:spPr>
          <a:xfrm flipV="1">
            <a:off x="3254741" y="1870641"/>
            <a:ext cx="2657342" cy="379434"/>
          </a:xfrm>
          <a:prstGeom prst="curvedConnector3">
            <a:avLst>
              <a:gd name="adj1" fmla="val 2268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2" name="Curved Connector 31"/>
          <p:cNvCxnSpPr/>
          <p:nvPr/>
        </p:nvCxnSpPr>
        <p:spPr>
          <a:xfrm rot="10800000" flipV="1">
            <a:off x="4458879" y="2309565"/>
            <a:ext cx="1453211" cy="202098"/>
          </a:xfrm>
          <a:prstGeom prst="curvedConnector3">
            <a:avLst>
              <a:gd name="adj1" fmla="val 993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7" name="Curved Connector 36"/>
          <p:cNvCxnSpPr/>
          <p:nvPr/>
        </p:nvCxnSpPr>
        <p:spPr>
          <a:xfrm flipV="1">
            <a:off x="4025245" y="2159944"/>
            <a:ext cx="1886838" cy="351719"/>
          </a:xfrm>
          <a:prstGeom prst="curvedConnector3">
            <a:avLst>
              <a:gd name="adj1" fmla="val 653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2" name="Curved Connector 41"/>
          <p:cNvCxnSpPr>
            <a:stCxn id="8" idx="2"/>
          </p:cNvCxnSpPr>
          <p:nvPr/>
        </p:nvCxnSpPr>
        <p:spPr>
          <a:xfrm rot="16200000" flipH="1">
            <a:off x="6818868" y="2311151"/>
            <a:ext cx="578426" cy="979452"/>
          </a:xfrm>
          <a:prstGeom prst="curvedConnector2">
            <a:avLst/>
          </a:prstGeom>
          <a:ln>
            <a:tailEnd type="triangle"/>
          </a:ln>
        </p:spPr>
        <p:style>
          <a:lnRef idx="2">
            <a:schemeClr val="accent6"/>
          </a:lnRef>
          <a:fillRef idx="0">
            <a:schemeClr val="accent6"/>
          </a:fillRef>
          <a:effectRef idx="1">
            <a:schemeClr val="accent6"/>
          </a:effectRef>
          <a:fontRef idx="minor">
            <a:schemeClr val="tx1"/>
          </a:fontRef>
        </p:style>
      </p:cxn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02" y="3944540"/>
            <a:ext cx="1078890" cy="946573"/>
          </a:xfrm>
          <a:prstGeom prst="rect">
            <a:avLst/>
          </a:prstGeom>
        </p:spPr>
      </p:pic>
      <p:cxnSp>
        <p:nvCxnSpPr>
          <p:cNvPr id="52" name="Curved Connector 51"/>
          <p:cNvCxnSpPr>
            <a:stCxn id="13" idx="2"/>
            <a:endCxn id="51" idx="3"/>
          </p:cNvCxnSpPr>
          <p:nvPr/>
        </p:nvCxnSpPr>
        <p:spPr>
          <a:xfrm rot="5400000">
            <a:off x="7266099" y="3744451"/>
            <a:ext cx="721769" cy="624982"/>
          </a:xfrm>
          <a:prstGeom prst="curvedConnector2">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7879747" y="3898899"/>
            <a:ext cx="1023562" cy="738664"/>
          </a:xfrm>
          <a:prstGeom prst="rect">
            <a:avLst/>
          </a:prstGeom>
          <a:noFill/>
        </p:spPr>
        <p:txBody>
          <a:bodyPr wrap="square" rtlCol="0">
            <a:spAutoFit/>
          </a:bodyPr>
          <a:lstStyle/>
          <a:p>
            <a:r>
              <a:rPr lang="en-US" sz="1400" b="1" smtClean="0">
                <a:solidFill>
                  <a:schemeClr val="accent1"/>
                </a:solidFill>
              </a:rPr>
              <a:t>Log Analysis Qlik App</a:t>
            </a:r>
          </a:p>
        </p:txBody>
      </p:sp>
      <p:cxnSp>
        <p:nvCxnSpPr>
          <p:cNvPr id="72" name="Curved Connector 71"/>
          <p:cNvCxnSpPr/>
          <p:nvPr/>
        </p:nvCxnSpPr>
        <p:spPr>
          <a:xfrm rot="10800000" flipV="1">
            <a:off x="3450213" y="2012045"/>
            <a:ext cx="2461871" cy="1034301"/>
          </a:xfrm>
          <a:prstGeom prst="curvedConnector3">
            <a:avLst>
              <a:gd name="adj1" fmla="val 97864"/>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3" name="Group 2"/>
          <p:cNvGrpSpPr/>
          <p:nvPr/>
        </p:nvGrpSpPr>
        <p:grpSpPr>
          <a:xfrm>
            <a:off x="5912083" y="1229618"/>
            <a:ext cx="1717343" cy="1586846"/>
            <a:chOff x="5912083" y="1229618"/>
            <a:chExt cx="1717343" cy="1586846"/>
          </a:xfrm>
        </p:grpSpPr>
        <p:sp>
          <p:nvSpPr>
            <p:cNvPr id="8" name="Rectangle 7"/>
            <p:cNvSpPr/>
            <p:nvPr/>
          </p:nvSpPr>
          <p:spPr>
            <a:xfrm>
              <a:off x="5912083" y="12296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4" name="Rectangle 23"/>
            <p:cNvSpPr/>
            <p:nvPr/>
          </p:nvSpPr>
          <p:spPr>
            <a:xfrm>
              <a:off x="6064483" y="13820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sp>
          <p:nvSpPr>
            <p:cNvPr id="25" name="Rectangle 24"/>
            <p:cNvSpPr/>
            <p:nvPr/>
          </p:nvSpPr>
          <p:spPr>
            <a:xfrm>
              <a:off x="6216883" y="1534418"/>
              <a:ext cx="1412543" cy="12820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AAI: Python</a:t>
              </a:r>
            </a:p>
            <a:p>
              <a:pPr algn="ctr"/>
              <a:r>
                <a:rPr lang="en-US" dirty="0" smtClean="0"/>
                <a:t>Encrypt()</a:t>
              </a:r>
            </a:p>
            <a:p>
              <a:pPr algn="ctr"/>
              <a:r>
                <a:rPr lang="en-US" dirty="0" smtClean="0"/>
                <a:t>Decrypt()</a:t>
              </a:r>
              <a:endParaRPr lang="en-US" dirty="0"/>
            </a:p>
          </p:txBody>
        </p:sp>
      </p:grpSp>
    </p:spTree>
    <p:extLst>
      <p:ext uri="{BB962C8B-B14F-4D97-AF65-F5344CB8AC3E}">
        <p14:creationId xmlns:p14="http://schemas.microsoft.com/office/powerpoint/2010/main" val="584743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57" grpId="0"/>
    </p:bldLst>
  </p:timing>
</p:sld>
</file>

<file path=ppt/theme/theme1.xml><?xml version="1.0" encoding="utf-8"?>
<a:theme xmlns:a="http://schemas.openxmlformats.org/drawingml/2006/main" name="Qlik_16x9_PPT_template_Nov2015FINAL_rev2">
  <a:themeElements>
    <a:clrScheme name="Custom 4">
      <a:dk1>
        <a:srgbClr val="565656"/>
      </a:dk1>
      <a:lt1>
        <a:srgbClr val="FFFFFF"/>
      </a:lt1>
      <a:dk2>
        <a:srgbClr val="797979"/>
      </a:dk2>
      <a:lt2>
        <a:srgbClr val="FFFFFF"/>
      </a:lt2>
      <a:accent1>
        <a:srgbClr val="52A017"/>
      </a:accent1>
      <a:accent2>
        <a:srgbClr val="FEBD22"/>
      </a:accent2>
      <a:accent3>
        <a:srgbClr val="B8D108"/>
      </a:accent3>
      <a:accent4>
        <a:srgbClr val="F48518"/>
      </a:accent4>
      <a:accent5>
        <a:srgbClr val="3D7C20"/>
      </a:accent5>
      <a:accent6>
        <a:srgbClr val="FEBD22"/>
      </a:accent6>
      <a:hlink>
        <a:srgbClr val="0C66B6"/>
      </a:hlink>
      <a:folHlink>
        <a:srgbClr val="500A8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2A017"/>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Qlik_16x9_PPT_template_Nov2015FINAL_rev2" id="{E54D0F7A-7ABB-4E21-9592-6C5C44A75D70}" vid="{A3F8F1CA-A49E-4ACA-9C72-9DB64246D0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Qlik_16x9_PPT_template_DEC2015FINAL_rev3.potx</Template>
  <TotalTime>79066</TotalTime>
  <Words>623</Words>
  <Application>Microsoft Macintosh PowerPoint</Application>
  <PresentationFormat>On-screen Show (16:9)</PresentationFormat>
  <Paragraphs>169</Paragraphs>
  <Slides>18</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Mangal</vt:lpstr>
      <vt:lpstr>Arial</vt:lpstr>
      <vt:lpstr>Qlik_16x9_PPT_template_Nov2015FINAL_rev2</vt:lpstr>
      <vt:lpstr>Qlik Privacy Integration</vt:lpstr>
      <vt:lpstr>Qlik Privacy Integration (QPI)</vt:lpstr>
      <vt:lpstr>QPI Project Goals</vt:lpstr>
      <vt:lpstr>QPI Data Flow</vt:lpstr>
      <vt:lpstr>QPI Data Flow</vt:lpstr>
      <vt:lpstr>QPI Data Flow</vt:lpstr>
      <vt:lpstr>QPI Data Flow</vt:lpstr>
      <vt:lpstr>QPI Data Flow – getField() (alternative)</vt:lpstr>
      <vt:lpstr>QPI Data Flow</vt:lpstr>
      <vt:lpstr>PowerPoint Presentation</vt:lpstr>
      <vt:lpstr>DEMO: Load Script</vt:lpstr>
      <vt:lpstr>DEMO: Master Items</vt:lpstr>
      <vt:lpstr>DEMO: Master Items getField() example</vt:lpstr>
      <vt:lpstr>DEMO: User View</vt:lpstr>
      <vt:lpstr>DEMO: QPI Data Access Log Analysis</vt:lpstr>
      <vt:lpstr>QPI Remaining Items</vt:lpstr>
      <vt:lpstr>For Qlik Product Development Enhancement Request</vt:lpstr>
      <vt:lpstr>PowerPoint Presentation</vt:lpstr>
    </vt:vector>
  </TitlesOfParts>
  <Company>QlikTech</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Damien DeChurch</dc:creator>
  <cp:lastModifiedBy>Steve Newman</cp:lastModifiedBy>
  <cp:revision>410</cp:revision>
  <dcterms:created xsi:type="dcterms:W3CDTF">2015-08-25T18:36:43Z</dcterms:created>
  <dcterms:modified xsi:type="dcterms:W3CDTF">2017-09-07T15:27:55Z</dcterms:modified>
</cp:coreProperties>
</file>