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</p:sldIdLst>
  <p:sldSz cx="9144000" cy="6858000" type="screen4x3"/>
  <p:notesSz cx="6807200" cy="993933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FFFF99"/>
    <a:srgbClr val="FF6600"/>
    <a:srgbClr val="0000FF"/>
    <a:srgbClr val="008000"/>
    <a:srgbClr val="FF3300"/>
    <a:srgbClr val="FF99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98" autoAdjust="0"/>
  </p:normalViewPr>
  <p:slideViewPr>
    <p:cSldViewPr>
      <p:cViewPr varScale="1">
        <p:scale>
          <a:sx n="103" d="100"/>
          <a:sy n="103" d="100"/>
        </p:scale>
        <p:origin x="23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2232" y="-102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16961C-85C4-434B-A407-B145529480CC}" type="doc">
      <dgm:prSet loTypeId="urn:microsoft.com/office/officeart/2005/8/layout/pyramid2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28015F21-BCC0-487A-A1E2-3337DA8360C9}">
      <dgm:prSet phldrT="[テキスト]" custT="1"/>
      <dgm:spPr/>
      <dgm:t>
        <a:bodyPr/>
        <a:lstStyle/>
        <a:p>
          <a:r>
            <a:rPr kumimoji="1" lang="ja-JP" altLang="en-US" sz="1400" dirty="0"/>
            <a:t>試薬管理システム </a:t>
          </a:r>
          <a:r>
            <a:rPr kumimoji="1" lang="en-US" altLang="ja-JP" sz="1400" dirty="0"/>
            <a:t>Ver.2</a:t>
          </a:r>
          <a:endParaRPr kumimoji="1" lang="ja-JP" altLang="en-US" sz="1400" dirty="0"/>
        </a:p>
      </dgm:t>
    </dgm:pt>
    <dgm:pt modelId="{E27EC18A-DE91-43AC-8FE0-E06065BCE3D3}" type="parTrans" cxnId="{3E23F69C-5BC4-435A-83B5-927EC7C54C47}">
      <dgm:prSet/>
      <dgm:spPr/>
      <dgm:t>
        <a:bodyPr/>
        <a:lstStyle/>
        <a:p>
          <a:endParaRPr kumimoji="1" lang="ja-JP" altLang="en-US"/>
        </a:p>
      </dgm:t>
    </dgm:pt>
    <dgm:pt modelId="{9AC00536-1276-4D61-B683-A3AC37ED95B5}" type="sibTrans" cxnId="{3E23F69C-5BC4-435A-83B5-927EC7C54C47}">
      <dgm:prSet/>
      <dgm:spPr/>
      <dgm:t>
        <a:bodyPr/>
        <a:lstStyle/>
        <a:p>
          <a:endParaRPr kumimoji="1" lang="ja-JP" altLang="en-US"/>
        </a:p>
      </dgm:t>
    </dgm:pt>
    <dgm:pt modelId="{65708537-3C31-4CEA-AF0F-6D2DF4CAF707}">
      <dgm:prSet phldrT="[テキスト]" custT="1"/>
      <dgm:spPr/>
      <dgm:t>
        <a:bodyPr/>
        <a:lstStyle/>
        <a:p>
          <a:r>
            <a:rPr kumimoji="1" lang="ja-JP" altLang="en-US" sz="1100" dirty="0"/>
            <a:t>作業画面</a:t>
          </a:r>
        </a:p>
      </dgm:t>
    </dgm:pt>
    <dgm:pt modelId="{5767153D-E9B7-4397-BCF3-A98819CBE878}" type="parTrans" cxnId="{321DCDFC-7A43-469E-89CA-C717C70C7846}">
      <dgm:prSet/>
      <dgm:spPr/>
      <dgm:t>
        <a:bodyPr/>
        <a:lstStyle/>
        <a:p>
          <a:endParaRPr kumimoji="1" lang="ja-JP" altLang="en-US"/>
        </a:p>
      </dgm:t>
    </dgm:pt>
    <dgm:pt modelId="{50058005-8334-4F0A-8F3B-6973E8291297}" type="sibTrans" cxnId="{321DCDFC-7A43-469E-89CA-C717C70C7846}">
      <dgm:prSet/>
      <dgm:spPr/>
      <dgm:t>
        <a:bodyPr/>
        <a:lstStyle/>
        <a:p>
          <a:endParaRPr kumimoji="1" lang="ja-JP" altLang="en-US"/>
        </a:p>
      </dgm:t>
    </dgm:pt>
    <dgm:pt modelId="{78A28254-F0D1-4745-9779-D6D55E38B825}">
      <dgm:prSet phldrT="[テキスト]" custT="1"/>
      <dgm:spPr/>
      <dgm:t>
        <a:bodyPr/>
        <a:lstStyle/>
        <a:p>
          <a:r>
            <a:rPr kumimoji="1" lang="ja-JP" altLang="en-US" sz="1100" dirty="0"/>
            <a:t>管理画面</a:t>
          </a:r>
        </a:p>
      </dgm:t>
    </dgm:pt>
    <dgm:pt modelId="{F9314462-6D0B-4973-968A-9AAD2065A03A}" type="parTrans" cxnId="{D7AA5300-73D3-45D6-942C-29B4627FB275}">
      <dgm:prSet/>
      <dgm:spPr/>
      <dgm:t>
        <a:bodyPr/>
        <a:lstStyle/>
        <a:p>
          <a:endParaRPr kumimoji="1" lang="ja-JP" altLang="en-US"/>
        </a:p>
      </dgm:t>
    </dgm:pt>
    <dgm:pt modelId="{A8B79F47-8EF0-438F-AB6D-94C9565D0A94}" type="sibTrans" cxnId="{D7AA5300-73D3-45D6-942C-29B4627FB275}">
      <dgm:prSet/>
      <dgm:spPr/>
      <dgm:t>
        <a:bodyPr/>
        <a:lstStyle/>
        <a:p>
          <a:endParaRPr kumimoji="1" lang="ja-JP" altLang="en-US"/>
        </a:p>
      </dgm:t>
    </dgm:pt>
    <dgm:pt modelId="{FEE98C4A-6188-4098-963A-D23F00535ECC}">
      <dgm:prSet phldrT="[テキスト]" custT="1"/>
      <dgm:spPr/>
      <dgm:t>
        <a:bodyPr/>
        <a:lstStyle/>
        <a:p>
          <a:r>
            <a:rPr kumimoji="1" lang="ja-JP" altLang="en-US" sz="1400" dirty="0"/>
            <a:t>個別試薬記録</a:t>
          </a:r>
          <a:r>
            <a:rPr kumimoji="1" lang="en-US" altLang="ja-JP" sz="1400" dirty="0"/>
            <a:t>(</a:t>
          </a:r>
          <a:r>
            <a:rPr kumimoji="1" lang="ja-JP" altLang="en-US" sz="1400" dirty="0"/>
            <a:t>劇物</a:t>
          </a:r>
          <a:r>
            <a:rPr kumimoji="1" lang="en-US" altLang="ja-JP" sz="1400" dirty="0"/>
            <a:t>)</a:t>
          </a:r>
          <a:endParaRPr kumimoji="1" lang="ja-JP" altLang="en-US" sz="1400" dirty="0"/>
        </a:p>
      </dgm:t>
    </dgm:pt>
    <dgm:pt modelId="{2E31913A-9F5C-4B59-998B-4DF11F478D76}" type="parTrans" cxnId="{0E2A0FCB-DEAA-4FCE-94C0-24C45625C0FE}">
      <dgm:prSet/>
      <dgm:spPr/>
      <dgm:t>
        <a:bodyPr/>
        <a:lstStyle/>
        <a:p>
          <a:endParaRPr kumimoji="1" lang="ja-JP" altLang="en-US"/>
        </a:p>
      </dgm:t>
    </dgm:pt>
    <dgm:pt modelId="{F261DC6E-F21F-4CD0-8CA6-D40A8662C4D0}" type="sibTrans" cxnId="{0E2A0FCB-DEAA-4FCE-94C0-24C45625C0FE}">
      <dgm:prSet/>
      <dgm:spPr/>
      <dgm:t>
        <a:bodyPr/>
        <a:lstStyle/>
        <a:p>
          <a:endParaRPr kumimoji="1" lang="ja-JP" altLang="en-US"/>
        </a:p>
      </dgm:t>
    </dgm:pt>
    <dgm:pt modelId="{CB1DF67E-62B0-4409-9BCB-E5B704F4C051}">
      <dgm:prSet phldrT="[テキスト]" custT="1"/>
      <dgm:spPr/>
      <dgm:t>
        <a:bodyPr/>
        <a:lstStyle/>
        <a:p>
          <a:r>
            <a:rPr kumimoji="1" lang="ja-JP" altLang="en-US" sz="1100" dirty="0"/>
            <a:t>日付、記録者、持出量</a:t>
          </a:r>
        </a:p>
      </dgm:t>
    </dgm:pt>
    <dgm:pt modelId="{5CA068CC-7A4C-42DE-B214-33F39D094E2A}" type="parTrans" cxnId="{5225B25C-641A-4531-846F-0E184B31642B}">
      <dgm:prSet/>
      <dgm:spPr/>
      <dgm:t>
        <a:bodyPr/>
        <a:lstStyle/>
        <a:p>
          <a:endParaRPr kumimoji="1" lang="ja-JP" altLang="en-US"/>
        </a:p>
      </dgm:t>
    </dgm:pt>
    <dgm:pt modelId="{59B2524A-1138-49A1-8F06-0B4C231255F6}" type="sibTrans" cxnId="{5225B25C-641A-4531-846F-0E184B31642B}">
      <dgm:prSet/>
      <dgm:spPr/>
      <dgm:t>
        <a:bodyPr/>
        <a:lstStyle/>
        <a:p>
          <a:endParaRPr kumimoji="1" lang="ja-JP" altLang="en-US"/>
        </a:p>
      </dgm:t>
    </dgm:pt>
    <dgm:pt modelId="{9BE63DD6-6326-4632-8204-9E987DD7D632}">
      <dgm:prSet phldrT="[テキスト]" custT="1"/>
      <dgm:spPr/>
      <dgm:t>
        <a:bodyPr/>
        <a:lstStyle/>
        <a:p>
          <a:r>
            <a:rPr kumimoji="1" lang="ja-JP" altLang="en-US" sz="1100" dirty="0"/>
            <a:t>在庫量</a:t>
          </a:r>
          <a:r>
            <a:rPr kumimoji="1" lang="en-US" altLang="ja-JP" sz="1100" b="1" dirty="0">
              <a:solidFill>
                <a:srgbClr val="FF0000"/>
              </a:solidFill>
            </a:rPr>
            <a:t>(</a:t>
          </a:r>
          <a:r>
            <a:rPr kumimoji="1" lang="ja-JP" altLang="en-US" sz="1100" b="1" dirty="0">
              <a:solidFill>
                <a:srgbClr val="FF0000"/>
              </a:solidFill>
            </a:rPr>
            <a:t>個数管理</a:t>
          </a:r>
          <a:r>
            <a:rPr kumimoji="1" lang="en-US" altLang="ja-JP" sz="1100" b="1" dirty="0">
              <a:solidFill>
                <a:srgbClr val="FF0000"/>
              </a:solidFill>
            </a:rPr>
            <a:t>)</a:t>
          </a:r>
          <a:endParaRPr kumimoji="1" lang="ja-JP" altLang="en-US" sz="1100" b="1" dirty="0">
            <a:solidFill>
              <a:srgbClr val="FF0000"/>
            </a:solidFill>
          </a:endParaRPr>
        </a:p>
      </dgm:t>
    </dgm:pt>
    <dgm:pt modelId="{1965F270-F975-4203-994D-807FADB57070}" type="parTrans" cxnId="{124C6C83-460C-4C40-9840-177180E8DF1E}">
      <dgm:prSet/>
      <dgm:spPr/>
      <dgm:t>
        <a:bodyPr/>
        <a:lstStyle/>
        <a:p>
          <a:endParaRPr kumimoji="1" lang="ja-JP" altLang="en-US"/>
        </a:p>
      </dgm:t>
    </dgm:pt>
    <dgm:pt modelId="{AB66BD93-AA7D-47A7-B4FF-EFE4647DFD28}" type="sibTrans" cxnId="{124C6C83-460C-4C40-9840-177180E8DF1E}">
      <dgm:prSet/>
      <dgm:spPr/>
      <dgm:t>
        <a:bodyPr/>
        <a:lstStyle/>
        <a:p>
          <a:endParaRPr kumimoji="1" lang="ja-JP" altLang="en-US"/>
        </a:p>
      </dgm:t>
    </dgm:pt>
    <dgm:pt modelId="{7926076B-75C2-4AC1-B844-CA479AD45737}">
      <dgm:prSet phldrT="[テキスト]" custT="1"/>
      <dgm:spPr/>
      <dgm:t>
        <a:bodyPr/>
        <a:lstStyle/>
        <a:p>
          <a:r>
            <a:rPr kumimoji="1" lang="ja-JP" altLang="en-US" sz="1400" dirty="0"/>
            <a:t>個別試薬記録</a:t>
          </a:r>
          <a:r>
            <a:rPr kumimoji="1" lang="en-US" altLang="ja-JP" sz="1400" dirty="0"/>
            <a:t>(</a:t>
          </a:r>
          <a:r>
            <a:rPr kumimoji="1" lang="ja-JP" altLang="en-US" sz="1400" dirty="0"/>
            <a:t>毒物</a:t>
          </a:r>
          <a:r>
            <a:rPr kumimoji="1" lang="en-US" altLang="ja-JP" sz="1400" dirty="0"/>
            <a:t>)</a:t>
          </a:r>
          <a:endParaRPr kumimoji="1" lang="ja-JP" altLang="en-US" sz="1400" dirty="0"/>
        </a:p>
      </dgm:t>
    </dgm:pt>
    <dgm:pt modelId="{EE8589D3-27E3-47BC-ACFE-950D7F7AB1DC}" type="parTrans" cxnId="{9BDE1668-9292-4A1C-9A3C-2358B327A300}">
      <dgm:prSet/>
      <dgm:spPr/>
      <dgm:t>
        <a:bodyPr/>
        <a:lstStyle/>
        <a:p>
          <a:endParaRPr kumimoji="1" lang="ja-JP" altLang="en-US"/>
        </a:p>
      </dgm:t>
    </dgm:pt>
    <dgm:pt modelId="{927E7FE5-F7F7-45B1-BD75-08A86E589368}" type="sibTrans" cxnId="{9BDE1668-9292-4A1C-9A3C-2358B327A300}">
      <dgm:prSet/>
      <dgm:spPr/>
      <dgm:t>
        <a:bodyPr/>
        <a:lstStyle/>
        <a:p>
          <a:endParaRPr kumimoji="1" lang="ja-JP" altLang="en-US"/>
        </a:p>
      </dgm:t>
    </dgm:pt>
    <dgm:pt modelId="{383FB9CF-BFBE-48C2-A3B0-9006FDDCD7A6}">
      <dgm:prSet phldrT="[テキスト]" custT="1"/>
      <dgm:spPr/>
      <dgm:t>
        <a:bodyPr/>
        <a:lstStyle/>
        <a:p>
          <a:r>
            <a:rPr kumimoji="1" lang="ja-JP" altLang="en-US" sz="1100" dirty="0"/>
            <a:t>使用日、使用者、使用量</a:t>
          </a:r>
        </a:p>
      </dgm:t>
    </dgm:pt>
    <dgm:pt modelId="{E930E329-A585-4CE9-BAA5-43A291511786}" type="parTrans" cxnId="{EB0E6AE7-C7A3-4181-8E81-378DDD828686}">
      <dgm:prSet/>
      <dgm:spPr/>
      <dgm:t>
        <a:bodyPr/>
        <a:lstStyle/>
        <a:p>
          <a:endParaRPr kumimoji="1" lang="ja-JP" altLang="en-US"/>
        </a:p>
      </dgm:t>
    </dgm:pt>
    <dgm:pt modelId="{B715E815-C248-4B02-9DEE-B5E57F8C6B26}" type="sibTrans" cxnId="{EB0E6AE7-C7A3-4181-8E81-378DDD828686}">
      <dgm:prSet/>
      <dgm:spPr/>
      <dgm:t>
        <a:bodyPr/>
        <a:lstStyle/>
        <a:p>
          <a:endParaRPr kumimoji="1" lang="ja-JP" altLang="en-US"/>
        </a:p>
      </dgm:t>
    </dgm:pt>
    <dgm:pt modelId="{B34B9EFA-0D20-4BEF-8981-766CB37259BB}">
      <dgm:prSet phldrT="[テキスト]" custT="1"/>
      <dgm:spPr/>
      <dgm:t>
        <a:bodyPr/>
        <a:lstStyle/>
        <a:p>
          <a:r>
            <a:rPr kumimoji="1" lang="ja-JP" altLang="en-US" sz="1100" dirty="0"/>
            <a:t>在庫量</a:t>
          </a:r>
          <a:r>
            <a:rPr kumimoji="1" lang="en-US" altLang="ja-JP" sz="1100" b="1" dirty="0">
              <a:solidFill>
                <a:srgbClr val="FF0000"/>
              </a:solidFill>
            </a:rPr>
            <a:t>(</a:t>
          </a:r>
          <a:r>
            <a:rPr kumimoji="1" lang="ja-JP" altLang="en-US" sz="1100" b="1" dirty="0">
              <a:solidFill>
                <a:srgbClr val="FF0000"/>
              </a:solidFill>
            </a:rPr>
            <a:t>重量管理</a:t>
          </a:r>
          <a:r>
            <a:rPr kumimoji="1" lang="en-US" altLang="ja-JP" sz="1100" b="1" dirty="0">
              <a:solidFill>
                <a:srgbClr val="FF0000"/>
              </a:solidFill>
            </a:rPr>
            <a:t>)</a:t>
          </a:r>
          <a:endParaRPr kumimoji="1" lang="ja-JP" altLang="en-US" sz="1100" b="1" dirty="0">
            <a:solidFill>
              <a:srgbClr val="FF0000"/>
            </a:solidFill>
          </a:endParaRPr>
        </a:p>
      </dgm:t>
    </dgm:pt>
    <dgm:pt modelId="{01C6CF53-62FB-491B-8D2A-002F597336D2}" type="parTrans" cxnId="{F0972760-80CB-4A60-8537-AD3551F9212E}">
      <dgm:prSet/>
      <dgm:spPr/>
      <dgm:t>
        <a:bodyPr/>
        <a:lstStyle/>
        <a:p>
          <a:endParaRPr kumimoji="1" lang="ja-JP" altLang="en-US"/>
        </a:p>
      </dgm:t>
    </dgm:pt>
    <dgm:pt modelId="{702C157F-5149-4AD4-BA98-7E2F9D21018E}" type="sibTrans" cxnId="{F0972760-80CB-4A60-8537-AD3551F9212E}">
      <dgm:prSet/>
      <dgm:spPr/>
      <dgm:t>
        <a:bodyPr/>
        <a:lstStyle/>
        <a:p>
          <a:endParaRPr kumimoji="1" lang="ja-JP" altLang="en-US"/>
        </a:p>
      </dgm:t>
    </dgm:pt>
    <dgm:pt modelId="{817204FA-9973-4238-902A-14FC7EEB84A5}">
      <dgm:prSet phldrT="[テキスト]" custT="1"/>
      <dgm:spPr/>
      <dgm:t>
        <a:bodyPr/>
        <a:lstStyle/>
        <a:p>
          <a:r>
            <a:rPr kumimoji="1" lang="ja-JP" altLang="en-US" sz="1100" dirty="0"/>
            <a:t>試薬</a:t>
          </a:r>
          <a:r>
            <a:rPr kumimoji="1" lang="en-US" altLang="ja-JP" sz="1100" dirty="0"/>
            <a:t>DB</a:t>
          </a:r>
          <a:endParaRPr kumimoji="1" lang="ja-JP" altLang="en-US" sz="1100" dirty="0"/>
        </a:p>
      </dgm:t>
    </dgm:pt>
    <dgm:pt modelId="{CF023CD8-AF71-47E4-9EB9-C91D5039916D}" type="parTrans" cxnId="{106D7861-ED5B-4E5C-A74D-93F802AAF1CF}">
      <dgm:prSet/>
      <dgm:spPr/>
      <dgm:t>
        <a:bodyPr/>
        <a:lstStyle/>
        <a:p>
          <a:endParaRPr kumimoji="1" lang="ja-JP" altLang="en-US"/>
        </a:p>
      </dgm:t>
    </dgm:pt>
    <dgm:pt modelId="{44C8A0E9-235E-4BD3-BB94-9F48555DF584}" type="sibTrans" cxnId="{106D7861-ED5B-4E5C-A74D-93F802AAF1CF}">
      <dgm:prSet/>
      <dgm:spPr/>
      <dgm:t>
        <a:bodyPr/>
        <a:lstStyle/>
        <a:p>
          <a:endParaRPr kumimoji="1" lang="ja-JP" altLang="en-US"/>
        </a:p>
      </dgm:t>
    </dgm:pt>
    <dgm:pt modelId="{A7508A0D-1225-485D-997E-D537D36295DC}">
      <dgm:prSet phldrT="[テキスト]" custT="1"/>
      <dgm:spPr/>
      <dgm:t>
        <a:bodyPr/>
        <a:lstStyle/>
        <a:p>
          <a:r>
            <a:rPr kumimoji="1" lang="ja-JP" altLang="en-US" sz="1400" dirty="0"/>
            <a:t>試薬記録原本</a:t>
          </a:r>
        </a:p>
      </dgm:t>
    </dgm:pt>
    <dgm:pt modelId="{6904372B-CF7E-4162-9067-BEBB9352FE7F}" type="parTrans" cxnId="{166E5A40-F762-4534-A431-44E7E4CAE4A5}">
      <dgm:prSet/>
      <dgm:spPr/>
      <dgm:t>
        <a:bodyPr/>
        <a:lstStyle/>
        <a:p>
          <a:endParaRPr kumimoji="1" lang="ja-JP" altLang="en-US"/>
        </a:p>
      </dgm:t>
    </dgm:pt>
    <dgm:pt modelId="{135BE10B-CA07-4203-8555-45545FEAA199}" type="sibTrans" cxnId="{166E5A40-F762-4534-A431-44E7E4CAE4A5}">
      <dgm:prSet/>
      <dgm:spPr/>
      <dgm:t>
        <a:bodyPr/>
        <a:lstStyle/>
        <a:p>
          <a:endParaRPr kumimoji="1" lang="ja-JP" altLang="en-US"/>
        </a:p>
      </dgm:t>
    </dgm:pt>
    <dgm:pt modelId="{AD14E5EA-FFE7-41BD-B8A6-D673FEB8EC7E}">
      <dgm:prSet phldrT="[テキスト]" custT="1"/>
      <dgm:spPr/>
      <dgm:t>
        <a:bodyPr/>
        <a:lstStyle/>
        <a:p>
          <a:r>
            <a:rPr kumimoji="1" lang="ja-JP" altLang="en-US" sz="1100" dirty="0"/>
            <a:t>空白シート</a:t>
          </a:r>
        </a:p>
      </dgm:t>
    </dgm:pt>
    <dgm:pt modelId="{064E58EA-7029-4D95-A515-686B893F130F}" type="parTrans" cxnId="{91A27813-0BD9-4DC1-810C-106672A07549}">
      <dgm:prSet/>
      <dgm:spPr/>
      <dgm:t>
        <a:bodyPr/>
        <a:lstStyle/>
        <a:p>
          <a:endParaRPr kumimoji="1" lang="ja-JP" altLang="en-US"/>
        </a:p>
      </dgm:t>
    </dgm:pt>
    <dgm:pt modelId="{8881B3A7-47C8-4FA5-90A9-986AF29D6AB2}" type="sibTrans" cxnId="{91A27813-0BD9-4DC1-810C-106672A07549}">
      <dgm:prSet/>
      <dgm:spPr/>
      <dgm:t>
        <a:bodyPr/>
        <a:lstStyle/>
        <a:p>
          <a:endParaRPr kumimoji="1" lang="ja-JP" altLang="en-US"/>
        </a:p>
      </dgm:t>
    </dgm:pt>
    <dgm:pt modelId="{FFB413F8-1530-417B-868C-11AD81BB10C6}" type="pres">
      <dgm:prSet presAssocID="{CC16961C-85C4-434B-A407-B145529480CC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kumimoji="1" lang="ja-JP" altLang="en-US"/>
        </a:p>
      </dgm:t>
    </dgm:pt>
    <dgm:pt modelId="{3DE423CF-AF48-4F8A-9E8F-13543DBD3C67}" type="pres">
      <dgm:prSet presAssocID="{CC16961C-85C4-434B-A407-B145529480CC}" presName="pyramid" presStyleLbl="node1" presStyleIdx="0" presStyleCnt="1" custLinFactNeighborX="2083"/>
      <dgm:spPr/>
      <dgm:t>
        <a:bodyPr/>
        <a:lstStyle/>
        <a:p>
          <a:endParaRPr kumimoji="1" lang="ja-JP" altLang="en-US"/>
        </a:p>
      </dgm:t>
    </dgm:pt>
    <dgm:pt modelId="{07B3622D-88F0-4B54-97E6-017E29D21534}" type="pres">
      <dgm:prSet presAssocID="{CC16961C-85C4-434B-A407-B145529480CC}" presName="theList" presStyleCnt="0"/>
      <dgm:spPr/>
    </dgm:pt>
    <dgm:pt modelId="{047E109E-5754-4A61-94D1-49C8445B11FB}" type="pres">
      <dgm:prSet presAssocID="{28015F21-BCC0-487A-A1E2-3337DA8360C9}" presName="aNode" presStyleLbl="fgAcc1" presStyleIdx="0" presStyleCnt="4" custScaleX="68289" custScaleY="173272" custLinFactY="26998" custLinFactNeighborX="-46378" custLinFactNeighborY="100000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27FF782-1EAE-4243-A4D3-C88BE1255C71}" type="pres">
      <dgm:prSet presAssocID="{28015F21-BCC0-487A-A1E2-3337DA8360C9}" presName="aSpace" presStyleCnt="0"/>
      <dgm:spPr/>
    </dgm:pt>
    <dgm:pt modelId="{51C67B2C-E0F6-42D6-8EC5-F996648A715B}" type="pres">
      <dgm:prSet presAssocID="{FEE98C4A-6188-4098-963A-D23F00535ECC}" presName="aNode" presStyleLbl="fgAcc1" presStyleIdx="1" presStyleCnt="4" custScaleX="69429" custScaleY="131430" custLinFactY="100000" custLinFactNeighborX="-87609" custLinFactNeighborY="11745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5C1D4B9-086D-4C40-BF51-FD6681398BFD}" type="pres">
      <dgm:prSet presAssocID="{FEE98C4A-6188-4098-963A-D23F00535ECC}" presName="aSpace" presStyleCnt="0"/>
      <dgm:spPr/>
    </dgm:pt>
    <dgm:pt modelId="{8E8912DC-41B0-4D67-9D3F-159C2F18A4E1}" type="pres">
      <dgm:prSet presAssocID="{7926076B-75C2-4AC1-B844-CA479AD45737}" presName="aNode" presStyleLbl="fgAcc1" presStyleIdx="2" presStyleCnt="4" custScaleX="69456" custScaleY="131181" custLinFactY="-16748" custLinFactNeighborX="-4600" custLinFactNeighborY="-100000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E4A27E6-F446-44DE-9E7E-1D12F73E89AE}" type="pres">
      <dgm:prSet presAssocID="{7926076B-75C2-4AC1-B844-CA479AD45737}" presName="aSpace" presStyleCnt="0"/>
      <dgm:spPr/>
    </dgm:pt>
    <dgm:pt modelId="{BF7D07C8-41A4-47E2-AF45-FD3CAAD7BBE2}" type="pres">
      <dgm:prSet presAssocID="{A7508A0D-1225-485D-997E-D537D36295DC}" presName="aNode" presStyleLbl="fgAcc1" presStyleIdx="3" presStyleCnt="4" custScaleX="59726" custScaleY="115024" custLinFactY="10943" custLinFactNeighborX="-45741" custLinFactNeighborY="100000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E02A3BA-DE8D-415F-8AC7-B4F53E00E6A6}" type="pres">
      <dgm:prSet presAssocID="{A7508A0D-1225-485D-997E-D537D36295DC}" presName="aSpace" presStyleCnt="0"/>
      <dgm:spPr/>
    </dgm:pt>
  </dgm:ptLst>
  <dgm:cxnLst>
    <dgm:cxn modelId="{91A27813-0BD9-4DC1-810C-106672A07549}" srcId="{A7508A0D-1225-485D-997E-D537D36295DC}" destId="{AD14E5EA-FFE7-41BD-B8A6-D673FEB8EC7E}" srcOrd="0" destOrd="0" parTransId="{064E58EA-7029-4D95-A515-686B893F130F}" sibTransId="{8881B3A7-47C8-4FA5-90A9-986AF29D6AB2}"/>
    <dgm:cxn modelId="{5225B25C-641A-4531-846F-0E184B31642B}" srcId="{FEE98C4A-6188-4098-963A-D23F00535ECC}" destId="{CB1DF67E-62B0-4409-9BCB-E5B704F4C051}" srcOrd="0" destOrd="0" parTransId="{5CA068CC-7A4C-42DE-B214-33F39D094E2A}" sibTransId="{59B2524A-1138-49A1-8F06-0B4C231255F6}"/>
    <dgm:cxn modelId="{416624EF-F608-488D-8C88-4B2BEE948E71}" type="presOf" srcId="{383FB9CF-BFBE-48C2-A3B0-9006FDDCD7A6}" destId="{8E8912DC-41B0-4D67-9D3F-159C2F18A4E1}" srcOrd="0" destOrd="1" presId="urn:microsoft.com/office/officeart/2005/8/layout/pyramid2"/>
    <dgm:cxn modelId="{884AC5E5-F0F1-4841-8091-74C05B5CB7ED}" type="presOf" srcId="{65708537-3C31-4CEA-AF0F-6D2DF4CAF707}" destId="{047E109E-5754-4A61-94D1-49C8445B11FB}" srcOrd="0" destOrd="1" presId="urn:microsoft.com/office/officeart/2005/8/layout/pyramid2"/>
    <dgm:cxn modelId="{EB0E6AE7-C7A3-4181-8E81-378DDD828686}" srcId="{7926076B-75C2-4AC1-B844-CA479AD45737}" destId="{383FB9CF-BFBE-48C2-A3B0-9006FDDCD7A6}" srcOrd="0" destOrd="0" parTransId="{E930E329-A585-4CE9-BAA5-43A291511786}" sibTransId="{B715E815-C248-4B02-9DEE-B5E57F8C6B26}"/>
    <dgm:cxn modelId="{166E5A40-F762-4534-A431-44E7E4CAE4A5}" srcId="{CC16961C-85C4-434B-A407-B145529480CC}" destId="{A7508A0D-1225-485D-997E-D537D36295DC}" srcOrd="3" destOrd="0" parTransId="{6904372B-CF7E-4162-9067-BEBB9352FE7F}" sibTransId="{135BE10B-CA07-4203-8555-45545FEAA199}"/>
    <dgm:cxn modelId="{A39BCEF1-F34A-46FE-BBAA-C046E4AFBEB7}" type="presOf" srcId="{A7508A0D-1225-485D-997E-D537D36295DC}" destId="{BF7D07C8-41A4-47E2-AF45-FD3CAAD7BBE2}" srcOrd="0" destOrd="0" presId="urn:microsoft.com/office/officeart/2005/8/layout/pyramid2"/>
    <dgm:cxn modelId="{D7AA5300-73D3-45D6-942C-29B4627FB275}" srcId="{28015F21-BCC0-487A-A1E2-3337DA8360C9}" destId="{78A28254-F0D1-4745-9779-D6D55E38B825}" srcOrd="1" destOrd="0" parTransId="{F9314462-6D0B-4973-968A-9AAD2065A03A}" sibTransId="{A8B79F47-8EF0-438F-AB6D-94C9565D0A94}"/>
    <dgm:cxn modelId="{F9F6B5DD-7328-4CDD-8084-34BAA6ED2539}" type="presOf" srcId="{FEE98C4A-6188-4098-963A-D23F00535ECC}" destId="{51C67B2C-E0F6-42D6-8EC5-F996648A715B}" srcOrd="0" destOrd="0" presId="urn:microsoft.com/office/officeart/2005/8/layout/pyramid2"/>
    <dgm:cxn modelId="{9BDE1668-9292-4A1C-9A3C-2358B327A300}" srcId="{CC16961C-85C4-434B-A407-B145529480CC}" destId="{7926076B-75C2-4AC1-B844-CA479AD45737}" srcOrd="2" destOrd="0" parTransId="{EE8589D3-27E3-47BC-ACFE-950D7F7AB1DC}" sibTransId="{927E7FE5-F7F7-45B1-BD75-08A86E589368}"/>
    <dgm:cxn modelId="{321DCDFC-7A43-469E-89CA-C717C70C7846}" srcId="{28015F21-BCC0-487A-A1E2-3337DA8360C9}" destId="{65708537-3C31-4CEA-AF0F-6D2DF4CAF707}" srcOrd="0" destOrd="0" parTransId="{5767153D-E9B7-4397-BCF3-A98819CBE878}" sibTransId="{50058005-8334-4F0A-8F3B-6973E8291297}"/>
    <dgm:cxn modelId="{42D63089-E150-4CB8-B75E-76262B1F486F}" type="presOf" srcId="{AD14E5EA-FFE7-41BD-B8A6-D673FEB8EC7E}" destId="{BF7D07C8-41A4-47E2-AF45-FD3CAAD7BBE2}" srcOrd="0" destOrd="1" presId="urn:microsoft.com/office/officeart/2005/8/layout/pyramid2"/>
    <dgm:cxn modelId="{124C6C83-460C-4C40-9840-177180E8DF1E}" srcId="{FEE98C4A-6188-4098-963A-D23F00535ECC}" destId="{9BE63DD6-6326-4632-8204-9E987DD7D632}" srcOrd="1" destOrd="0" parTransId="{1965F270-F975-4203-994D-807FADB57070}" sibTransId="{AB66BD93-AA7D-47A7-B4FF-EFE4647DFD28}"/>
    <dgm:cxn modelId="{75F45690-1500-49D9-A84B-BF2C05310FC8}" type="presOf" srcId="{B34B9EFA-0D20-4BEF-8981-766CB37259BB}" destId="{8E8912DC-41B0-4D67-9D3F-159C2F18A4E1}" srcOrd="0" destOrd="2" presId="urn:microsoft.com/office/officeart/2005/8/layout/pyramid2"/>
    <dgm:cxn modelId="{B9291E95-006A-4101-93EF-A8BAEE7D445D}" type="presOf" srcId="{CC16961C-85C4-434B-A407-B145529480CC}" destId="{FFB413F8-1530-417B-868C-11AD81BB10C6}" srcOrd="0" destOrd="0" presId="urn:microsoft.com/office/officeart/2005/8/layout/pyramid2"/>
    <dgm:cxn modelId="{F0972760-80CB-4A60-8537-AD3551F9212E}" srcId="{7926076B-75C2-4AC1-B844-CA479AD45737}" destId="{B34B9EFA-0D20-4BEF-8981-766CB37259BB}" srcOrd="1" destOrd="0" parTransId="{01C6CF53-62FB-491B-8D2A-002F597336D2}" sibTransId="{702C157F-5149-4AD4-BA98-7E2F9D21018E}"/>
    <dgm:cxn modelId="{37B8F665-A0F9-4336-9913-3A434957F0E5}" type="presOf" srcId="{9BE63DD6-6326-4632-8204-9E987DD7D632}" destId="{51C67B2C-E0F6-42D6-8EC5-F996648A715B}" srcOrd="0" destOrd="2" presId="urn:microsoft.com/office/officeart/2005/8/layout/pyramid2"/>
    <dgm:cxn modelId="{B0900C56-A19E-4BFC-A5F2-DE7F5184E27F}" type="presOf" srcId="{28015F21-BCC0-487A-A1E2-3337DA8360C9}" destId="{047E109E-5754-4A61-94D1-49C8445B11FB}" srcOrd="0" destOrd="0" presId="urn:microsoft.com/office/officeart/2005/8/layout/pyramid2"/>
    <dgm:cxn modelId="{FCAED82A-28CF-43B3-8ED9-84335DDD1695}" type="presOf" srcId="{817204FA-9973-4238-902A-14FC7EEB84A5}" destId="{047E109E-5754-4A61-94D1-49C8445B11FB}" srcOrd="0" destOrd="3" presId="urn:microsoft.com/office/officeart/2005/8/layout/pyramid2"/>
    <dgm:cxn modelId="{AED7966E-9A42-4813-85FA-198BFEF9C588}" type="presOf" srcId="{7926076B-75C2-4AC1-B844-CA479AD45737}" destId="{8E8912DC-41B0-4D67-9D3F-159C2F18A4E1}" srcOrd="0" destOrd="0" presId="urn:microsoft.com/office/officeart/2005/8/layout/pyramid2"/>
    <dgm:cxn modelId="{3E23F69C-5BC4-435A-83B5-927EC7C54C47}" srcId="{CC16961C-85C4-434B-A407-B145529480CC}" destId="{28015F21-BCC0-487A-A1E2-3337DA8360C9}" srcOrd="0" destOrd="0" parTransId="{E27EC18A-DE91-43AC-8FE0-E06065BCE3D3}" sibTransId="{9AC00536-1276-4D61-B683-A3AC37ED95B5}"/>
    <dgm:cxn modelId="{0E2A0FCB-DEAA-4FCE-94C0-24C45625C0FE}" srcId="{CC16961C-85C4-434B-A407-B145529480CC}" destId="{FEE98C4A-6188-4098-963A-D23F00535ECC}" srcOrd="1" destOrd="0" parTransId="{2E31913A-9F5C-4B59-998B-4DF11F478D76}" sibTransId="{F261DC6E-F21F-4CD0-8CA6-D40A8662C4D0}"/>
    <dgm:cxn modelId="{A0B15C96-BA0B-489F-935C-0DD88723AFF8}" type="presOf" srcId="{78A28254-F0D1-4745-9779-D6D55E38B825}" destId="{047E109E-5754-4A61-94D1-49C8445B11FB}" srcOrd="0" destOrd="2" presId="urn:microsoft.com/office/officeart/2005/8/layout/pyramid2"/>
    <dgm:cxn modelId="{106D7861-ED5B-4E5C-A74D-93F802AAF1CF}" srcId="{28015F21-BCC0-487A-A1E2-3337DA8360C9}" destId="{817204FA-9973-4238-902A-14FC7EEB84A5}" srcOrd="2" destOrd="0" parTransId="{CF023CD8-AF71-47E4-9EB9-C91D5039916D}" sibTransId="{44C8A0E9-235E-4BD3-BB94-9F48555DF584}"/>
    <dgm:cxn modelId="{E5EA8A21-C180-4E1B-924A-F6201D2EA409}" type="presOf" srcId="{CB1DF67E-62B0-4409-9BCB-E5B704F4C051}" destId="{51C67B2C-E0F6-42D6-8EC5-F996648A715B}" srcOrd="0" destOrd="1" presId="urn:microsoft.com/office/officeart/2005/8/layout/pyramid2"/>
    <dgm:cxn modelId="{29FF33D2-6CBF-45C1-8F2B-06468DFFCC9A}" type="presParOf" srcId="{FFB413F8-1530-417B-868C-11AD81BB10C6}" destId="{3DE423CF-AF48-4F8A-9E8F-13543DBD3C67}" srcOrd="0" destOrd="0" presId="urn:microsoft.com/office/officeart/2005/8/layout/pyramid2"/>
    <dgm:cxn modelId="{B6FD0E09-1322-4D9F-948A-161ECCAC2B29}" type="presParOf" srcId="{FFB413F8-1530-417B-868C-11AD81BB10C6}" destId="{07B3622D-88F0-4B54-97E6-017E29D21534}" srcOrd="1" destOrd="0" presId="urn:microsoft.com/office/officeart/2005/8/layout/pyramid2"/>
    <dgm:cxn modelId="{EA9F0990-B163-4478-B93A-AF24114E60D4}" type="presParOf" srcId="{07B3622D-88F0-4B54-97E6-017E29D21534}" destId="{047E109E-5754-4A61-94D1-49C8445B11FB}" srcOrd="0" destOrd="0" presId="urn:microsoft.com/office/officeart/2005/8/layout/pyramid2"/>
    <dgm:cxn modelId="{09587F13-B6EE-430E-A55A-B02BD1FA774B}" type="presParOf" srcId="{07B3622D-88F0-4B54-97E6-017E29D21534}" destId="{227FF782-1EAE-4243-A4D3-C88BE1255C71}" srcOrd="1" destOrd="0" presId="urn:microsoft.com/office/officeart/2005/8/layout/pyramid2"/>
    <dgm:cxn modelId="{4B42E601-07AB-4296-85A5-D6C54F03EF73}" type="presParOf" srcId="{07B3622D-88F0-4B54-97E6-017E29D21534}" destId="{51C67B2C-E0F6-42D6-8EC5-F996648A715B}" srcOrd="2" destOrd="0" presId="urn:microsoft.com/office/officeart/2005/8/layout/pyramid2"/>
    <dgm:cxn modelId="{5A28DB5C-06B0-41A1-97F8-72D1E21A49D3}" type="presParOf" srcId="{07B3622D-88F0-4B54-97E6-017E29D21534}" destId="{C5C1D4B9-086D-4C40-BF51-FD6681398BFD}" srcOrd="3" destOrd="0" presId="urn:microsoft.com/office/officeart/2005/8/layout/pyramid2"/>
    <dgm:cxn modelId="{AEC3D8C8-027E-42EA-958E-7032457571B2}" type="presParOf" srcId="{07B3622D-88F0-4B54-97E6-017E29D21534}" destId="{8E8912DC-41B0-4D67-9D3F-159C2F18A4E1}" srcOrd="4" destOrd="0" presId="urn:microsoft.com/office/officeart/2005/8/layout/pyramid2"/>
    <dgm:cxn modelId="{1A9BAE12-3F60-411D-B8B7-6CFA0CB2B3B8}" type="presParOf" srcId="{07B3622D-88F0-4B54-97E6-017E29D21534}" destId="{CE4A27E6-F446-44DE-9E7E-1D12F73E89AE}" srcOrd="5" destOrd="0" presId="urn:microsoft.com/office/officeart/2005/8/layout/pyramid2"/>
    <dgm:cxn modelId="{ECD91201-87CB-42DE-BB22-2D27BF108BA7}" type="presParOf" srcId="{07B3622D-88F0-4B54-97E6-017E29D21534}" destId="{BF7D07C8-41A4-47E2-AF45-FD3CAAD7BBE2}" srcOrd="6" destOrd="0" presId="urn:microsoft.com/office/officeart/2005/8/layout/pyramid2"/>
    <dgm:cxn modelId="{42EEB04B-2122-482B-BDD2-C936D537C35D}" type="presParOf" srcId="{07B3622D-88F0-4B54-97E6-017E29D21534}" destId="{2E02A3BA-DE8D-415F-8AC7-B4F53E00E6A6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6F1562-C55B-43EC-82AF-86AD956B168B}" type="doc">
      <dgm:prSet loTypeId="urn:microsoft.com/office/officeart/2008/layout/NameandTitleOrganizationalChart" loCatId="hierarchy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kumimoji="1" lang="ja-JP" altLang="en-US"/>
        </a:p>
      </dgm:t>
    </dgm:pt>
    <dgm:pt modelId="{996E7C6B-4BB9-4AE3-B784-ADB79F857C05}">
      <dgm:prSet phldrT="[テキスト]"/>
      <dgm:spPr/>
      <dgm:t>
        <a:bodyPr bIns="10800"/>
        <a:lstStyle/>
        <a:p>
          <a:r>
            <a:rPr kumimoji="1" lang="ja-JP" altLang="en-US" dirty="0"/>
            <a:t>試薬管理システム</a:t>
          </a:r>
          <a:r>
            <a:rPr kumimoji="1" lang="en-US" altLang="ja-JP" dirty="0"/>
            <a:t>Ver.2</a:t>
          </a:r>
          <a:endParaRPr kumimoji="1" lang="ja-JP" altLang="en-US" dirty="0"/>
        </a:p>
      </dgm:t>
    </dgm:pt>
    <dgm:pt modelId="{EB5636D2-8E06-4535-90D4-D06F73DEDE20}" type="parTrans" cxnId="{1077FE0D-66ED-45DB-8064-68DD218D8E48}">
      <dgm:prSet/>
      <dgm:spPr/>
      <dgm:t>
        <a:bodyPr/>
        <a:lstStyle/>
        <a:p>
          <a:endParaRPr kumimoji="1" lang="ja-JP" altLang="en-US"/>
        </a:p>
      </dgm:t>
    </dgm:pt>
    <dgm:pt modelId="{768FA211-F83B-4E67-A5C0-FFA7D5A09B06}" type="sibTrans" cxnId="{1077FE0D-66ED-45DB-8064-68DD218D8E48}">
      <dgm:prSet custT="1"/>
      <dgm:spPr/>
      <dgm:t>
        <a:bodyPr tIns="36000" bIns="0" anchor="t" anchorCtr="0"/>
        <a:lstStyle/>
        <a:p>
          <a:pPr algn="l"/>
          <a:r>
            <a:rPr kumimoji="1" lang="ja-JP" altLang="en-US" sz="1000" dirty="0"/>
            <a:t>バーコードによる</a:t>
          </a:r>
          <a:r>
            <a:rPr kumimoji="1" lang="en-US" altLang="ja-JP" sz="1000" dirty="0"/>
            <a:t>ID</a:t>
          </a:r>
          <a:r>
            <a:rPr kumimoji="1" lang="ja-JP" altLang="en-US" sz="1000" dirty="0"/>
            <a:t>確認</a:t>
          </a:r>
          <a:endParaRPr kumimoji="1" lang="en-US" altLang="ja-JP" sz="1000" dirty="0"/>
        </a:p>
        <a:p>
          <a:pPr algn="l"/>
          <a:r>
            <a:rPr kumimoji="1" lang="ja-JP" altLang="en-US" sz="1000" dirty="0"/>
            <a:t>ユーザーによる作業制限</a:t>
          </a:r>
          <a:endParaRPr kumimoji="1" lang="en-US" altLang="ja-JP" sz="1000" dirty="0"/>
        </a:p>
        <a:p>
          <a:pPr algn="l"/>
          <a:r>
            <a:rPr kumimoji="1" lang="ja-JP" altLang="en-US" sz="1000" dirty="0"/>
            <a:t>数字入力によるメニュー選択</a:t>
          </a:r>
        </a:p>
      </dgm:t>
    </dgm:pt>
    <dgm:pt modelId="{DE4FAA35-04A9-4A17-B23E-57960323A0EF}">
      <dgm:prSet phldrT="[テキスト]"/>
      <dgm:spPr/>
      <dgm:t>
        <a:bodyPr bIns="10800"/>
        <a:lstStyle/>
        <a:p>
          <a:r>
            <a:rPr kumimoji="1" lang="ja-JP" altLang="en-US" dirty="0"/>
            <a:t>作業画面</a:t>
          </a:r>
        </a:p>
      </dgm:t>
    </dgm:pt>
    <dgm:pt modelId="{45DD606E-D5DF-4C8C-859A-1BD0E6A93682}" type="parTrans" cxnId="{86304A0D-15B6-4C15-8153-7527AF7A2D5D}">
      <dgm:prSet/>
      <dgm:spPr/>
      <dgm:t>
        <a:bodyPr/>
        <a:lstStyle/>
        <a:p>
          <a:endParaRPr kumimoji="1" lang="ja-JP" altLang="en-US"/>
        </a:p>
      </dgm:t>
    </dgm:pt>
    <dgm:pt modelId="{DC9DB4B8-7745-4841-B534-96F9E76DEAB2}" type="sibTrans" cxnId="{86304A0D-15B6-4C15-8153-7527AF7A2D5D}">
      <dgm:prSet custT="1"/>
      <dgm:spPr/>
      <dgm:t>
        <a:bodyPr anchor="t"/>
        <a:lstStyle/>
        <a:p>
          <a:pPr algn="l"/>
          <a:r>
            <a:rPr kumimoji="1" lang="ja-JP" altLang="en-US" sz="1000" dirty="0"/>
            <a:t>使用・購入を共通画面で入力</a:t>
          </a:r>
          <a:endParaRPr kumimoji="1" lang="en-US" altLang="ja-JP" sz="1000" dirty="0"/>
        </a:p>
        <a:p>
          <a:pPr algn="l"/>
          <a:r>
            <a:rPr kumimoji="1" lang="ja-JP" altLang="en-US" sz="1000" dirty="0"/>
            <a:t>数量のみの入力で日付、作業者名は自動記録</a:t>
          </a:r>
        </a:p>
      </dgm:t>
    </dgm:pt>
    <dgm:pt modelId="{1B61F22A-A123-4C23-BB2F-EB716640D25E}">
      <dgm:prSet phldrT="[テキスト]"/>
      <dgm:spPr/>
      <dgm:t>
        <a:bodyPr bIns="10800"/>
        <a:lstStyle/>
        <a:p>
          <a:r>
            <a:rPr kumimoji="1" lang="ja-JP" altLang="en-US" dirty="0"/>
            <a:t>管理画面</a:t>
          </a:r>
        </a:p>
      </dgm:t>
    </dgm:pt>
    <dgm:pt modelId="{DAA35471-B196-4995-902B-1EAD902F815A}" type="parTrans" cxnId="{32A2D30C-A28F-419A-8C7E-F59BFF0E6402}">
      <dgm:prSet/>
      <dgm:spPr/>
      <dgm:t>
        <a:bodyPr/>
        <a:lstStyle/>
        <a:p>
          <a:endParaRPr kumimoji="1" lang="ja-JP" altLang="en-US"/>
        </a:p>
      </dgm:t>
    </dgm:pt>
    <dgm:pt modelId="{52DED1F8-4BEB-41C4-9834-D3AEF6B3F9F4}" type="sibTrans" cxnId="{32A2D30C-A28F-419A-8C7E-F59BFF0E6402}">
      <dgm:prSet custT="1"/>
      <dgm:spPr/>
      <dgm:t>
        <a:bodyPr anchor="ctr"/>
        <a:lstStyle/>
        <a:p>
          <a:pPr algn="l"/>
          <a:r>
            <a:rPr kumimoji="1" lang="ja-JP" altLang="en-US" sz="1000" dirty="0"/>
            <a:t>管理権限者のみ操作可能</a:t>
          </a:r>
        </a:p>
      </dgm:t>
    </dgm:pt>
    <dgm:pt modelId="{B1C1194A-6571-4F8B-AEE0-70C7407AD507}">
      <dgm:prSet phldrT="[テキスト]"/>
      <dgm:spPr/>
      <dgm:t>
        <a:bodyPr bIns="10800"/>
        <a:lstStyle/>
        <a:p>
          <a:r>
            <a:rPr kumimoji="1" lang="ja-JP" altLang="en-US" dirty="0"/>
            <a:t>試薬</a:t>
          </a:r>
          <a:r>
            <a:rPr kumimoji="1" lang="en-US" altLang="ja-JP" dirty="0"/>
            <a:t>DB</a:t>
          </a:r>
          <a:endParaRPr kumimoji="1" lang="ja-JP" altLang="en-US" dirty="0"/>
        </a:p>
      </dgm:t>
    </dgm:pt>
    <dgm:pt modelId="{D355A726-29F6-44E5-AFC2-DE76CB5CCCB6}" type="parTrans" cxnId="{412FEE5B-08D9-4491-BA14-E4F41A4EA9DE}">
      <dgm:prSet/>
      <dgm:spPr/>
      <dgm:t>
        <a:bodyPr/>
        <a:lstStyle/>
        <a:p>
          <a:endParaRPr kumimoji="1" lang="ja-JP" altLang="en-US"/>
        </a:p>
      </dgm:t>
    </dgm:pt>
    <dgm:pt modelId="{92C4A906-DED1-472A-8B4D-E3A53AE754C1}" type="sibTrans" cxnId="{412FEE5B-08D9-4491-BA14-E4F41A4EA9DE}">
      <dgm:prSet custT="1"/>
      <dgm:spPr/>
      <dgm:t>
        <a:bodyPr anchor="t"/>
        <a:lstStyle/>
        <a:p>
          <a:pPr algn="l"/>
          <a:r>
            <a:rPr kumimoji="1" lang="ja-JP" altLang="en-US" sz="1000" dirty="0"/>
            <a:t>・試薬名</a:t>
          </a:r>
          <a:endParaRPr kumimoji="1" lang="en-US" altLang="ja-JP" sz="1000" dirty="0"/>
        </a:p>
        <a:p>
          <a:pPr algn="l"/>
          <a:r>
            <a:rPr kumimoji="1" lang="ja-JP" altLang="en-US" sz="1000" dirty="0"/>
            <a:t>・バーコード</a:t>
          </a:r>
          <a:endParaRPr kumimoji="1" lang="en-US" altLang="ja-JP" sz="1000" dirty="0"/>
        </a:p>
        <a:p>
          <a:pPr algn="l"/>
          <a:r>
            <a:rPr kumimoji="1" lang="ja-JP" altLang="en-US" sz="1000" dirty="0"/>
            <a:t>・保管場所</a:t>
          </a:r>
          <a:endParaRPr kumimoji="1" lang="en-US" altLang="ja-JP" sz="1000" dirty="0"/>
        </a:p>
        <a:p>
          <a:pPr algn="l"/>
          <a:r>
            <a:rPr kumimoji="1" lang="ja-JP" altLang="en-US" sz="1000" dirty="0"/>
            <a:t>・在庫数</a:t>
          </a:r>
        </a:p>
      </dgm:t>
    </dgm:pt>
    <dgm:pt modelId="{F26E7501-9251-420D-B436-6D03F79F0540}">
      <dgm:prSet phldrT="[テキスト]"/>
      <dgm:spPr/>
      <dgm:t>
        <a:bodyPr bIns="10800"/>
        <a:lstStyle/>
        <a:p>
          <a:r>
            <a:rPr kumimoji="1" lang="ja-JP" altLang="en-US"/>
            <a:t>試薬の使用</a:t>
          </a:r>
        </a:p>
      </dgm:t>
    </dgm:pt>
    <dgm:pt modelId="{99137F0B-8092-42CC-897C-81F931FFD99A}" type="parTrans" cxnId="{7F59CFE6-04BA-4B2C-8E38-7B00739861EB}">
      <dgm:prSet/>
      <dgm:spPr/>
      <dgm:t>
        <a:bodyPr/>
        <a:lstStyle/>
        <a:p>
          <a:endParaRPr kumimoji="1" lang="ja-JP" altLang="en-US"/>
        </a:p>
      </dgm:t>
    </dgm:pt>
    <dgm:pt modelId="{A9AE1D9C-F062-4DA0-9F01-382314E3C684}" type="sibTrans" cxnId="{7F59CFE6-04BA-4B2C-8E38-7B00739861EB}">
      <dgm:prSet/>
      <dgm:spPr/>
      <dgm:t>
        <a:bodyPr/>
        <a:lstStyle/>
        <a:p>
          <a:endParaRPr kumimoji="1" lang="ja-JP" altLang="en-US"/>
        </a:p>
      </dgm:t>
    </dgm:pt>
    <dgm:pt modelId="{1C950072-B95E-4DA7-8A96-C13BCF264F08}">
      <dgm:prSet phldrT="[テキスト]"/>
      <dgm:spPr/>
      <dgm:t>
        <a:bodyPr bIns="10800"/>
        <a:lstStyle/>
        <a:p>
          <a:r>
            <a:rPr kumimoji="1" lang="ja-JP" altLang="en-US" dirty="0"/>
            <a:t>試薬の購入</a:t>
          </a:r>
        </a:p>
      </dgm:t>
    </dgm:pt>
    <dgm:pt modelId="{080B1088-4211-4838-973B-AAF0F38AAD7B}" type="parTrans" cxnId="{3C58B203-27CE-4DA2-831B-4D394C7C7F91}">
      <dgm:prSet/>
      <dgm:spPr/>
      <dgm:t>
        <a:bodyPr/>
        <a:lstStyle/>
        <a:p>
          <a:endParaRPr kumimoji="1" lang="ja-JP" altLang="en-US"/>
        </a:p>
      </dgm:t>
    </dgm:pt>
    <dgm:pt modelId="{83C0980F-9920-47A0-9F03-93113254AC44}" type="sibTrans" cxnId="{3C58B203-27CE-4DA2-831B-4D394C7C7F91}">
      <dgm:prSet/>
      <dgm:spPr/>
      <dgm:t>
        <a:bodyPr/>
        <a:lstStyle/>
        <a:p>
          <a:endParaRPr kumimoji="1" lang="ja-JP" altLang="en-US"/>
        </a:p>
      </dgm:t>
    </dgm:pt>
    <dgm:pt modelId="{14826E9B-0A3F-483A-98D8-111AE3DDC3ED}">
      <dgm:prSet phldrT="[テキスト]"/>
      <dgm:spPr/>
      <dgm:t>
        <a:bodyPr bIns="10800"/>
        <a:lstStyle/>
        <a:p>
          <a:r>
            <a:rPr kumimoji="1" lang="ja-JP" altLang="en-US" dirty="0"/>
            <a:t>新規試薬登録</a:t>
          </a:r>
        </a:p>
      </dgm:t>
    </dgm:pt>
    <dgm:pt modelId="{397744FB-19F0-41F2-88AB-3A7B56DB1159}" type="parTrans" cxnId="{6472D55A-9A2D-4DFD-8CC5-AA8E63DD80E2}">
      <dgm:prSet/>
      <dgm:spPr/>
      <dgm:t>
        <a:bodyPr/>
        <a:lstStyle/>
        <a:p>
          <a:endParaRPr kumimoji="1" lang="ja-JP" altLang="en-US"/>
        </a:p>
      </dgm:t>
    </dgm:pt>
    <dgm:pt modelId="{0432D18B-0FBF-4CD3-B759-207BE4B15AB1}" type="sibTrans" cxnId="{6472D55A-9A2D-4DFD-8CC5-AA8E63DD80E2}">
      <dgm:prSet/>
      <dgm:spPr/>
      <dgm:t>
        <a:bodyPr/>
        <a:lstStyle/>
        <a:p>
          <a:endParaRPr kumimoji="1" lang="ja-JP" altLang="en-US"/>
        </a:p>
      </dgm:t>
    </dgm:pt>
    <dgm:pt modelId="{4650EB88-D077-4490-80BA-0AD6D651148B}">
      <dgm:prSet phldrT="[テキスト]"/>
      <dgm:spPr/>
      <dgm:t>
        <a:bodyPr bIns="10800"/>
        <a:lstStyle/>
        <a:p>
          <a:r>
            <a:rPr kumimoji="1" lang="ja-JP" altLang="en-US" dirty="0"/>
            <a:t>試薬</a:t>
          </a:r>
          <a:r>
            <a:rPr kumimoji="1" lang="en-US" altLang="ja-JP" dirty="0"/>
            <a:t>DB</a:t>
          </a:r>
          <a:endParaRPr kumimoji="1" lang="ja-JP" altLang="en-US" dirty="0"/>
        </a:p>
      </dgm:t>
    </dgm:pt>
    <dgm:pt modelId="{DEAD5804-78E0-46F3-959E-574905AD5694}" type="parTrans" cxnId="{6D85712C-5734-4438-B111-EA2874B4D620}">
      <dgm:prSet/>
      <dgm:spPr/>
      <dgm:t>
        <a:bodyPr/>
        <a:lstStyle/>
        <a:p>
          <a:endParaRPr kumimoji="1" lang="ja-JP" altLang="en-US"/>
        </a:p>
      </dgm:t>
    </dgm:pt>
    <dgm:pt modelId="{FBB37EEE-22C2-4729-97D7-08C7A2778BEE}" type="sibTrans" cxnId="{6D85712C-5734-4438-B111-EA2874B4D620}">
      <dgm:prSet custT="1"/>
      <dgm:spPr/>
      <dgm:t>
        <a:bodyPr anchor="t"/>
        <a:lstStyle/>
        <a:p>
          <a:pPr algn="l"/>
          <a:r>
            <a:rPr kumimoji="1" lang="en-US" altLang="ja-JP" sz="1000" dirty="0"/>
            <a:t>DB</a:t>
          </a:r>
          <a:r>
            <a:rPr kumimoji="1" lang="ja-JP" altLang="en-US" sz="1000" dirty="0"/>
            <a:t>リストで試薬を選択ジャンプ</a:t>
          </a:r>
          <a:endParaRPr kumimoji="1" lang="en-US" altLang="ja-JP" sz="1000" dirty="0"/>
        </a:p>
        <a:p>
          <a:pPr algn="l"/>
          <a:r>
            <a:rPr kumimoji="1" lang="ja-JP" altLang="en-US" sz="1000" dirty="0"/>
            <a:t>確認記録を入力</a:t>
          </a:r>
        </a:p>
      </dgm:t>
    </dgm:pt>
    <dgm:pt modelId="{B799ED1E-4018-4069-9775-4826EF333BEF}">
      <dgm:prSet phldrT="[テキスト]"/>
      <dgm:spPr/>
      <dgm:t>
        <a:bodyPr bIns="10800"/>
        <a:lstStyle/>
        <a:p>
          <a:r>
            <a:rPr kumimoji="1" lang="ja-JP" altLang="en-US" dirty="0" smtClean="0"/>
            <a:t>情報管理</a:t>
          </a:r>
          <a:endParaRPr kumimoji="1" lang="en-US" altLang="ja-JP" dirty="0" smtClean="0"/>
        </a:p>
        <a:p>
          <a:r>
            <a:rPr kumimoji="1" lang="ja-JP" altLang="en-US" dirty="0" smtClean="0"/>
            <a:t>ユーザー等</a:t>
          </a:r>
          <a:endParaRPr kumimoji="1" lang="ja-JP" altLang="en-US" dirty="0"/>
        </a:p>
      </dgm:t>
    </dgm:pt>
    <dgm:pt modelId="{FAE576CB-2F59-425A-98F0-48657782AE47}" type="parTrans" cxnId="{6A77122E-CC64-4EA3-A61E-6F1B7F407DE1}">
      <dgm:prSet/>
      <dgm:spPr/>
      <dgm:t>
        <a:bodyPr/>
        <a:lstStyle/>
        <a:p>
          <a:endParaRPr kumimoji="1" lang="ja-JP" altLang="en-US"/>
        </a:p>
      </dgm:t>
    </dgm:pt>
    <dgm:pt modelId="{45C8B8B2-BA14-4B18-951E-029FEA4CBAF5}" type="sibTrans" cxnId="{6A77122E-CC64-4EA3-A61E-6F1B7F407DE1}">
      <dgm:prSet/>
      <dgm:spPr/>
      <dgm:t>
        <a:bodyPr/>
        <a:lstStyle/>
        <a:p>
          <a:endParaRPr kumimoji="1" lang="ja-JP" altLang="en-US"/>
        </a:p>
      </dgm:t>
    </dgm:pt>
    <dgm:pt modelId="{EEE82A5D-235E-41E7-9571-F3A0EBB40A91}">
      <dgm:prSet phldrT="[テキスト]"/>
      <dgm:spPr/>
      <dgm:t>
        <a:bodyPr bIns="10800"/>
        <a:lstStyle/>
        <a:p>
          <a:r>
            <a:rPr kumimoji="1" lang="ja-JP" altLang="en-US" dirty="0"/>
            <a:t>管理状況の確認</a:t>
          </a:r>
        </a:p>
      </dgm:t>
    </dgm:pt>
    <dgm:pt modelId="{39648B6C-71EC-40ED-9E67-6D0EBD25B53B}" type="parTrans" cxnId="{DFC89DDC-74A3-4C5D-91F2-ABF9874E6A08}">
      <dgm:prSet/>
      <dgm:spPr/>
      <dgm:t>
        <a:bodyPr/>
        <a:lstStyle/>
        <a:p>
          <a:endParaRPr kumimoji="1" lang="ja-JP" altLang="en-US"/>
        </a:p>
      </dgm:t>
    </dgm:pt>
    <dgm:pt modelId="{47808630-32CA-47B4-9EAF-4806948E5CEE}" type="sibTrans" cxnId="{DFC89DDC-74A3-4C5D-91F2-ABF9874E6A08}">
      <dgm:prSet custT="1"/>
      <dgm:spPr/>
      <dgm:t>
        <a:bodyPr/>
        <a:lstStyle/>
        <a:p>
          <a:pPr algn="l"/>
          <a:r>
            <a:rPr kumimoji="1" lang="ja-JP" altLang="en-US" sz="1000" dirty="0" smtClean="0"/>
            <a:t>管理権限者のみ操作可能</a:t>
          </a:r>
          <a:endParaRPr kumimoji="1" lang="en-US" altLang="ja-JP" sz="1000" dirty="0" smtClean="0"/>
        </a:p>
        <a:p>
          <a:pPr algn="l"/>
          <a:r>
            <a:rPr kumimoji="1" lang="ja-JP" altLang="en-US" sz="1000" dirty="0" smtClean="0"/>
            <a:t>月次</a:t>
          </a:r>
          <a:r>
            <a:rPr kumimoji="1" lang="ja-JP" altLang="en-US" sz="1000" dirty="0"/>
            <a:t>在庫確認</a:t>
          </a:r>
        </a:p>
      </dgm:t>
    </dgm:pt>
    <dgm:pt modelId="{32D16FDF-BD71-4BD8-A73C-A3FDD8CCEC95}" type="pres">
      <dgm:prSet presAssocID="{396F1562-C55B-43EC-82AF-86AD956B168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kumimoji="1" lang="ja-JP" altLang="en-US"/>
        </a:p>
      </dgm:t>
    </dgm:pt>
    <dgm:pt modelId="{E7A4066E-329B-480B-8A82-43A7B9ADE9D1}" type="pres">
      <dgm:prSet presAssocID="{996E7C6B-4BB9-4AE3-B784-ADB79F857C05}" presName="hierRoot1" presStyleCnt="0">
        <dgm:presLayoutVars>
          <dgm:hierBranch val="init"/>
        </dgm:presLayoutVars>
      </dgm:prSet>
      <dgm:spPr/>
    </dgm:pt>
    <dgm:pt modelId="{289356E7-50F5-4DE5-9B0E-08D0B354ED04}" type="pres">
      <dgm:prSet presAssocID="{996E7C6B-4BB9-4AE3-B784-ADB79F857C05}" presName="rootComposite1" presStyleCnt="0"/>
      <dgm:spPr/>
    </dgm:pt>
    <dgm:pt modelId="{BF2B09A9-0733-4944-8480-6627D6B74A69}" type="pres">
      <dgm:prSet presAssocID="{996E7C6B-4BB9-4AE3-B784-ADB79F857C05}" presName="rootText1" presStyleLbl="node0" presStyleIdx="0" presStyleCnt="1" custScaleX="223723" custScaleY="113461" custLinFactNeighborX="-22150" custLinFactNeighborY="-91618">
        <dgm:presLayoutVars>
          <dgm:chMax/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4E859111-5BAC-4258-9FBB-6DC0AA6500B1}" type="pres">
      <dgm:prSet presAssocID="{996E7C6B-4BB9-4AE3-B784-ADB79F857C05}" presName="titleText1" presStyleLbl="fgAcc0" presStyleIdx="0" presStyleCnt="1" custScaleX="160096" custScaleY="309975" custLinFactY="-52795" custLinFactNeighborX="91712" custLinFactNeighborY="-100000">
        <dgm:presLayoutVars>
          <dgm:chMax val="0"/>
          <dgm:chPref val="0"/>
        </dgm:presLayoutVars>
      </dgm:prSet>
      <dgm:spPr/>
      <dgm:t>
        <a:bodyPr/>
        <a:lstStyle/>
        <a:p>
          <a:endParaRPr kumimoji="1" lang="ja-JP" altLang="en-US"/>
        </a:p>
      </dgm:t>
    </dgm:pt>
    <dgm:pt modelId="{A5B3B033-FAF1-46CA-99F1-5B13D1FF87D0}" type="pres">
      <dgm:prSet presAssocID="{996E7C6B-4BB9-4AE3-B784-ADB79F857C05}" presName="rootConnector1" presStyleLbl="node1" presStyleIdx="0" presStyleCnt="9"/>
      <dgm:spPr/>
      <dgm:t>
        <a:bodyPr/>
        <a:lstStyle/>
        <a:p>
          <a:endParaRPr kumimoji="1" lang="ja-JP" altLang="en-US"/>
        </a:p>
      </dgm:t>
    </dgm:pt>
    <dgm:pt modelId="{9C3AD729-C0D6-4C4C-BE41-2869D58A6AF2}" type="pres">
      <dgm:prSet presAssocID="{996E7C6B-4BB9-4AE3-B784-ADB79F857C05}" presName="hierChild2" presStyleCnt="0"/>
      <dgm:spPr/>
    </dgm:pt>
    <dgm:pt modelId="{8276D257-8A4F-4F51-87A1-8B8EFFFF19AF}" type="pres">
      <dgm:prSet presAssocID="{45DD606E-D5DF-4C8C-859A-1BD0E6A93682}" presName="Name37" presStyleLbl="parChTrans1D2" presStyleIdx="0" presStyleCnt="4"/>
      <dgm:spPr/>
      <dgm:t>
        <a:bodyPr/>
        <a:lstStyle/>
        <a:p>
          <a:endParaRPr kumimoji="1" lang="ja-JP" altLang="en-US"/>
        </a:p>
      </dgm:t>
    </dgm:pt>
    <dgm:pt modelId="{6693078C-E4DE-4353-BDC7-83D41E448894}" type="pres">
      <dgm:prSet presAssocID="{DE4FAA35-04A9-4A17-B23E-57960323A0EF}" presName="hierRoot2" presStyleCnt="0">
        <dgm:presLayoutVars>
          <dgm:hierBranch val="init"/>
        </dgm:presLayoutVars>
      </dgm:prSet>
      <dgm:spPr/>
    </dgm:pt>
    <dgm:pt modelId="{5B1D9F1D-DA6F-4029-B9A8-E53CB61A535B}" type="pres">
      <dgm:prSet presAssocID="{DE4FAA35-04A9-4A17-B23E-57960323A0EF}" presName="rootComposite" presStyleCnt="0"/>
      <dgm:spPr/>
    </dgm:pt>
    <dgm:pt modelId="{89A9CDCC-82D3-496E-AA4D-8BF7D0005C00}" type="pres">
      <dgm:prSet presAssocID="{DE4FAA35-04A9-4A17-B23E-57960323A0EF}" presName="rootText" presStyleLbl="node1" presStyleIdx="0" presStyleCnt="9" custLinFactNeighborX="-33475" custLinFactNeighborY="-20526">
        <dgm:presLayoutVars>
          <dgm:chMax/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A02FD14D-346F-4FEC-B848-B11BB050B876}" type="pres">
      <dgm:prSet presAssocID="{DE4FAA35-04A9-4A17-B23E-57960323A0EF}" presName="titleText2" presStyleLbl="fgAcc1" presStyleIdx="0" presStyleCnt="9" custScaleX="175526" custScaleY="293500" custLinFactNeighborX="43209" custLinFactNeighborY="83358">
        <dgm:presLayoutVars>
          <dgm:chMax val="0"/>
          <dgm:chPref val="0"/>
        </dgm:presLayoutVars>
      </dgm:prSet>
      <dgm:spPr/>
      <dgm:t>
        <a:bodyPr/>
        <a:lstStyle/>
        <a:p>
          <a:endParaRPr kumimoji="1" lang="ja-JP" altLang="en-US"/>
        </a:p>
      </dgm:t>
    </dgm:pt>
    <dgm:pt modelId="{CBF0F9BD-B3A1-4311-85F4-DE955E8B63BA}" type="pres">
      <dgm:prSet presAssocID="{DE4FAA35-04A9-4A17-B23E-57960323A0EF}" presName="rootConnector" presStyleLbl="node2" presStyleIdx="0" presStyleCnt="0"/>
      <dgm:spPr/>
      <dgm:t>
        <a:bodyPr/>
        <a:lstStyle/>
        <a:p>
          <a:endParaRPr kumimoji="1" lang="ja-JP" altLang="en-US"/>
        </a:p>
      </dgm:t>
    </dgm:pt>
    <dgm:pt modelId="{DE3F122A-C361-4537-95BF-7C73D07F734A}" type="pres">
      <dgm:prSet presAssocID="{DE4FAA35-04A9-4A17-B23E-57960323A0EF}" presName="hierChild4" presStyleCnt="0"/>
      <dgm:spPr/>
    </dgm:pt>
    <dgm:pt modelId="{596F527C-5BB6-431D-884B-351104467F07}" type="pres">
      <dgm:prSet presAssocID="{99137F0B-8092-42CC-897C-81F931FFD99A}" presName="Name37" presStyleLbl="parChTrans1D3" presStyleIdx="0" presStyleCnt="5"/>
      <dgm:spPr/>
      <dgm:t>
        <a:bodyPr/>
        <a:lstStyle/>
        <a:p>
          <a:endParaRPr kumimoji="1" lang="ja-JP" altLang="en-US"/>
        </a:p>
      </dgm:t>
    </dgm:pt>
    <dgm:pt modelId="{86C4FA02-2366-40D1-AB62-251D30E9D527}" type="pres">
      <dgm:prSet presAssocID="{F26E7501-9251-420D-B436-6D03F79F0540}" presName="hierRoot2" presStyleCnt="0">
        <dgm:presLayoutVars>
          <dgm:hierBranch val="init"/>
        </dgm:presLayoutVars>
      </dgm:prSet>
      <dgm:spPr/>
    </dgm:pt>
    <dgm:pt modelId="{BE1737AC-7477-4FE6-A028-6D12AA7FAFBF}" type="pres">
      <dgm:prSet presAssocID="{F26E7501-9251-420D-B436-6D03F79F0540}" presName="rootComposite" presStyleCnt="0"/>
      <dgm:spPr/>
    </dgm:pt>
    <dgm:pt modelId="{999DA4BE-4872-46AA-A11D-BCDEADB9221F}" type="pres">
      <dgm:prSet presAssocID="{F26E7501-9251-420D-B436-6D03F79F0540}" presName="rootText" presStyleLbl="node1" presStyleIdx="1" presStyleCnt="9" custLinFactNeighborY="78168">
        <dgm:presLayoutVars>
          <dgm:chMax/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83AB15A1-BE87-4E85-81F1-633A9FCD7741}" type="pres">
      <dgm:prSet presAssocID="{F26E7501-9251-420D-B436-6D03F79F0540}" presName="titleText2" presStyleLbl="fgAcc1" presStyleIdx="1" presStyleCnt="9" custFlipHor="1" custScaleX="6712" custScaleY="25800" custLinFactNeighborX="38199">
        <dgm:presLayoutVars>
          <dgm:chMax val="0"/>
          <dgm:chPref val="0"/>
        </dgm:presLayoutVars>
      </dgm:prSet>
      <dgm:spPr/>
      <dgm:t>
        <a:bodyPr/>
        <a:lstStyle/>
        <a:p>
          <a:endParaRPr kumimoji="1" lang="ja-JP" altLang="en-US"/>
        </a:p>
      </dgm:t>
    </dgm:pt>
    <dgm:pt modelId="{25092764-A7A2-489E-B580-67BDF8CBE0B4}" type="pres">
      <dgm:prSet presAssocID="{F26E7501-9251-420D-B436-6D03F79F0540}" presName="rootConnector" presStyleLbl="node3" presStyleIdx="0" presStyleCnt="0"/>
      <dgm:spPr/>
      <dgm:t>
        <a:bodyPr/>
        <a:lstStyle/>
        <a:p>
          <a:endParaRPr kumimoji="1" lang="ja-JP" altLang="en-US"/>
        </a:p>
      </dgm:t>
    </dgm:pt>
    <dgm:pt modelId="{BC125E67-D00A-458B-AAD2-2CFCDCEB2F74}" type="pres">
      <dgm:prSet presAssocID="{F26E7501-9251-420D-B436-6D03F79F0540}" presName="hierChild4" presStyleCnt="0"/>
      <dgm:spPr/>
    </dgm:pt>
    <dgm:pt modelId="{8E1D22E0-AF9F-445B-BCBE-0BE1D0D51A43}" type="pres">
      <dgm:prSet presAssocID="{F26E7501-9251-420D-B436-6D03F79F0540}" presName="hierChild5" presStyleCnt="0"/>
      <dgm:spPr/>
    </dgm:pt>
    <dgm:pt modelId="{A51ED102-3936-4C31-BF17-2C3A8100FC96}" type="pres">
      <dgm:prSet presAssocID="{080B1088-4211-4838-973B-AAF0F38AAD7B}" presName="Name37" presStyleLbl="parChTrans1D3" presStyleIdx="1" presStyleCnt="5"/>
      <dgm:spPr/>
      <dgm:t>
        <a:bodyPr/>
        <a:lstStyle/>
        <a:p>
          <a:endParaRPr kumimoji="1" lang="ja-JP" altLang="en-US"/>
        </a:p>
      </dgm:t>
    </dgm:pt>
    <dgm:pt modelId="{8D811999-B541-4492-9E07-C20441E2E07E}" type="pres">
      <dgm:prSet presAssocID="{1C950072-B95E-4DA7-8A96-C13BCF264F08}" presName="hierRoot2" presStyleCnt="0">
        <dgm:presLayoutVars>
          <dgm:hierBranch val="init"/>
        </dgm:presLayoutVars>
      </dgm:prSet>
      <dgm:spPr/>
    </dgm:pt>
    <dgm:pt modelId="{11BA5144-42E7-4257-8DCB-275E62D8EF03}" type="pres">
      <dgm:prSet presAssocID="{1C950072-B95E-4DA7-8A96-C13BCF264F08}" presName="rootComposite" presStyleCnt="0"/>
      <dgm:spPr/>
    </dgm:pt>
    <dgm:pt modelId="{97EECFA0-F1E2-455E-A803-F9768C7D31A5}" type="pres">
      <dgm:prSet presAssocID="{1C950072-B95E-4DA7-8A96-C13BCF264F08}" presName="rootText" presStyleLbl="node1" presStyleIdx="2" presStyleCnt="9" custLinFactNeighborY="78096">
        <dgm:presLayoutVars>
          <dgm:chMax/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10EB6BC5-5B4F-4E2B-9AAC-E8A3A45F9AEB}" type="pres">
      <dgm:prSet presAssocID="{1C950072-B95E-4DA7-8A96-C13BCF264F08}" presName="titleText2" presStyleLbl="fgAcc1" presStyleIdx="2" presStyleCnt="9" custFlipHor="1" custScaleX="7468" custScaleY="21809" custLinFactNeighborX="38938">
        <dgm:presLayoutVars>
          <dgm:chMax val="0"/>
          <dgm:chPref val="0"/>
        </dgm:presLayoutVars>
      </dgm:prSet>
      <dgm:spPr/>
      <dgm:t>
        <a:bodyPr/>
        <a:lstStyle/>
        <a:p>
          <a:endParaRPr kumimoji="1" lang="ja-JP" altLang="en-US"/>
        </a:p>
      </dgm:t>
    </dgm:pt>
    <dgm:pt modelId="{8983204F-F62B-4863-8E95-1FF09ED9C1B4}" type="pres">
      <dgm:prSet presAssocID="{1C950072-B95E-4DA7-8A96-C13BCF264F08}" presName="rootConnector" presStyleLbl="node3" presStyleIdx="0" presStyleCnt="0"/>
      <dgm:spPr/>
      <dgm:t>
        <a:bodyPr/>
        <a:lstStyle/>
        <a:p>
          <a:endParaRPr kumimoji="1" lang="ja-JP" altLang="en-US"/>
        </a:p>
      </dgm:t>
    </dgm:pt>
    <dgm:pt modelId="{5BCCB9C2-D816-40BA-AF19-6EA0ADE7D60B}" type="pres">
      <dgm:prSet presAssocID="{1C950072-B95E-4DA7-8A96-C13BCF264F08}" presName="hierChild4" presStyleCnt="0"/>
      <dgm:spPr/>
    </dgm:pt>
    <dgm:pt modelId="{ED0D20ED-B03F-4201-8C56-57D348FB0E7B}" type="pres">
      <dgm:prSet presAssocID="{1C950072-B95E-4DA7-8A96-C13BCF264F08}" presName="hierChild5" presStyleCnt="0"/>
      <dgm:spPr/>
    </dgm:pt>
    <dgm:pt modelId="{B91C7F3B-AEAC-4A49-B480-9FE26C852049}" type="pres">
      <dgm:prSet presAssocID="{DE4FAA35-04A9-4A17-B23E-57960323A0EF}" presName="hierChild5" presStyleCnt="0"/>
      <dgm:spPr/>
    </dgm:pt>
    <dgm:pt modelId="{E8CF4F31-35E3-45E4-9CB3-4559BA97B1B0}" type="pres">
      <dgm:prSet presAssocID="{39648B6C-71EC-40ED-9E67-6D0EBD25B53B}" presName="Name37" presStyleLbl="parChTrans1D2" presStyleIdx="1" presStyleCnt="4"/>
      <dgm:spPr/>
      <dgm:t>
        <a:bodyPr/>
        <a:lstStyle/>
        <a:p>
          <a:endParaRPr kumimoji="1" lang="ja-JP" altLang="en-US"/>
        </a:p>
      </dgm:t>
    </dgm:pt>
    <dgm:pt modelId="{CF7CA341-6D90-475F-A8A1-0DCFE74D5F95}" type="pres">
      <dgm:prSet presAssocID="{EEE82A5D-235E-41E7-9571-F3A0EBB40A91}" presName="hierRoot2" presStyleCnt="0">
        <dgm:presLayoutVars>
          <dgm:hierBranch val="init"/>
        </dgm:presLayoutVars>
      </dgm:prSet>
      <dgm:spPr/>
    </dgm:pt>
    <dgm:pt modelId="{A0174F16-0AFA-4F11-9630-DE8096849AB4}" type="pres">
      <dgm:prSet presAssocID="{EEE82A5D-235E-41E7-9571-F3A0EBB40A91}" presName="rootComposite" presStyleCnt="0"/>
      <dgm:spPr/>
    </dgm:pt>
    <dgm:pt modelId="{C42CA9AB-1FAA-4BD6-A0BE-E9B455785273}" type="pres">
      <dgm:prSet presAssocID="{EEE82A5D-235E-41E7-9571-F3A0EBB40A91}" presName="rootText" presStyleLbl="node1" presStyleIdx="3" presStyleCnt="9" custLinFactNeighborX="6557" custLinFactNeighborY="-20662">
        <dgm:presLayoutVars>
          <dgm:chMax/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FA39746E-F860-4F69-896B-421A4F5C70E5}" type="pres">
      <dgm:prSet presAssocID="{EEE82A5D-235E-41E7-9571-F3A0EBB40A91}" presName="titleText2" presStyleLbl="fgAcc1" presStyleIdx="3" presStyleCnt="9" custScaleX="149954" custScaleY="282418" custLinFactNeighborX="81082" custLinFactNeighborY="87820">
        <dgm:presLayoutVars>
          <dgm:chMax val="0"/>
          <dgm:chPref val="0"/>
        </dgm:presLayoutVars>
      </dgm:prSet>
      <dgm:spPr/>
      <dgm:t>
        <a:bodyPr/>
        <a:lstStyle/>
        <a:p>
          <a:endParaRPr kumimoji="1" lang="ja-JP" altLang="en-US"/>
        </a:p>
      </dgm:t>
    </dgm:pt>
    <dgm:pt modelId="{91415E5C-E09A-47F2-ACBD-613AAAC77F50}" type="pres">
      <dgm:prSet presAssocID="{EEE82A5D-235E-41E7-9571-F3A0EBB40A91}" presName="rootConnector" presStyleLbl="node2" presStyleIdx="0" presStyleCnt="0"/>
      <dgm:spPr/>
      <dgm:t>
        <a:bodyPr/>
        <a:lstStyle/>
        <a:p>
          <a:endParaRPr kumimoji="1" lang="ja-JP" altLang="en-US"/>
        </a:p>
      </dgm:t>
    </dgm:pt>
    <dgm:pt modelId="{F480E0EA-BF6F-4555-A803-A434B502391E}" type="pres">
      <dgm:prSet presAssocID="{EEE82A5D-235E-41E7-9571-F3A0EBB40A91}" presName="hierChild4" presStyleCnt="0"/>
      <dgm:spPr/>
    </dgm:pt>
    <dgm:pt modelId="{11B77142-F89A-42B6-AB73-7D7724054101}" type="pres">
      <dgm:prSet presAssocID="{DEAD5804-78E0-46F3-959E-574905AD5694}" presName="Name37" presStyleLbl="parChTrans1D3" presStyleIdx="2" presStyleCnt="5"/>
      <dgm:spPr/>
      <dgm:t>
        <a:bodyPr/>
        <a:lstStyle/>
        <a:p>
          <a:endParaRPr kumimoji="1" lang="ja-JP" altLang="en-US"/>
        </a:p>
      </dgm:t>
    </dgm:pt>
    <dgm:pt modelId="{F4CC1E7A-8BF3-48C2-8A5A-D1BE89D94AD3}" type="pres">
      <dgm:prSet presAssocID="{4650EB88-D077-4490-80BA-0AD6D651148B}" presName="hierRoot2" presStyleCnt="0">
        <dgm:presLayoutVars>
          <dgm:hierBranch val="init"/>
        </dgm:presLayoutVars>
      </dgm:prSet>
      <dgm:spPr/>
    </dgm:pt>
    <dgm:pt modelId="{4C4F9147-E00B-44F0-9ED6-5A923738496D}" type="pres">
      <dgm:prSet presAssocID="{4650EB88-D077-4490-80BA-0AD6D651148B}" presName="rootComposite" presStyleCnt="0"/>
      <dgm:spPr/>
    </dgm:pt>
    <dgm:pt modelId="{D1752776-B7C4-4259-A89F-6B730BC56936}" type="pres">
      <dgm:prSet presAssocID="{4650EB88-D077-4490-80BA-0AD6D651148B}" presName="rootText" presStyleLbl="node1" presStyleIdx="4" presStyleCnt="9" custLinFactNeighborX="2116" custLinFactNeighborY="80015">
        <dgm:presLayoutVars>
          <dgm:chMax/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A5769510-0B9A-42FD-B0B1-FDBAA6D0AFE7}" type="pres">
      <dgm:prSet presAssocID="{4650EB88-D077-4490-80BA-0AD6D651148B}" presName="titleText2" presStyleLbl="fgAcc1" presStyleIdx="4" presStyleCnt="9" custScaleX="124283" custScaleY="276429" custLinFactY="122685" custLinFactNeighborX="21003" custLinFactNeighborY="200000">
        <dgm:presLayoutVars>
          <dgm:chMax val="0"/>
          <dgm:chPref val="0"/>
        </dgm:presLayoutVars>
      </dgm:prSet>
      <dgm:spPr/>
      <dgm:t>
        <a:bodyPr/>
        <a:lstStyle/>
        <a:p>
          <a:endParaRPr kumimoji="1" lang="ja-JP" altLang="en-US"/>
        </a:p>
      </dgm:t>
    </dgm:pt>
    <dgm:pt modelId="{4482F0BF-6166-4FFA-A60B-41E929C01613}" type="pres">
      <dgm:prSet presAssocID="{4650EB88-D077-4490-80BA-0AD6D651148B}" presName="rootConnector" presStyleLbl="node3" presStyleIdx="0" presStyleCnt="0"/>
      <dgm:spPr/>
      <dgm:t>
        <a:bodyPr/>
        <a:lstStyle/>
        <a:p>
          <a:endParaRPr kumimoji="1" lang="ja-JP" altLang="en-US"/>
        </a:p>
      </dgm:t>
    </dgm:pt>
    <dgm:pt modelId="{2E192FEB-0C1D-4E4F-8A4E-FD8E2C1EE0A7}" type="pres">
      <dgm:prSet presAssocID="{4650EB88-D077-4490-80BA-0AD6D651148B}" presName="hierChild4" presStyleCnt="0"/>
      <dgm:spPr/>
    </dgm:pt>
    <dgm:pt modelId="{273051A4-2364-4FB9-BEB1-9255B58CB59E}" type="pres">
      <dgm:prSet presAssocID="{4650EB88-D077-4490-80BA-0AD6D651148B}" presName="hierChild5" presStyleCnt="0"/>
      <dgm:spPr/>
    </dgm:pt>
    <dgm:pt modelId="{8F78AE4C-F621-4AF8-8511-3B3FE327D7F9}" type="pres">
      <dgm:prSet presAssocID="{EEE82A5D-235E-41E7-9571-F3A0EBB40A91}" presName="hierChild5" presStyleCnt="0"/>
      <dgm:spPr/>
    </dgm:pt>
    <dgm:pt modelId="{76A8C7D5-4CBB-4C16-B885-643BAE204514}" type="pres">
      <dgm:prSet presAssocID="{DAA35471-B196-4995-902B-1EAD902F815A}" presName="Name37" presStyleLbl="parChTrans1D2" presStyleIdx="2" presStyleCnt="4"/>
      <dgm:spPr/>
      <dgm:t>
        <a:bodyPr/>
        <a:lstStyle/>
        <a:p>
          <a:endParaRPr kumimoji="1" lang="ja-JP" altLang="en-US"/>
        </a:p>
      </dgm:t>
    </dgm:pt>
    <dgm:pt modelId="{0DAC874A-A9D1-4752-B326-A74F9634C4CF}" type="pres">
      <dgm:prSet presAssocID="{1B61F22A-A123-4C23-BB2F-EB716640D25E}" presName="hierRoot2" presStyleCnt="0">
        <dgm:presLayoutVars>
          <dgm:hierBranch val="init"/>
        </dgm:presLayoutVars>
      </dgm:prSet>
      <dgm:spPr/>
    </dgm:pt>
    <dgm:pt modelId="{2F302DC6-AE46-45AB-8505-4FCB54F09CC9}" type="pres">
      <dgm:prSet presAssocID="{1B61F22A-A123-4C23-BB2F-EB716640D25E}" presName="rootComposite" presStyleCnt="0"/>
      <dgm:spPr/>
    </dgm:pt>
    <dgm:pt modelId="{D2AC5F52-5293-4A41-A83A-B4BEE22E0599}" type="pres">
      <dgm:prSet presAssocID="{1B61F22A-A123-4C23-BB2F-EB716640D25E}" presName="rootText" presStyleLbl="node1" presStyleIdx="5" presStyleCnt="9" custLinFactNeighborY="-20526">
        <dgm:presLayoutVars>
          <dgm:chMax/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1C0EAAA5-45AE-49FF-873E-D2FC85D27E6D}" type="pres">
      <dgm:prSet presAssocID="{1B61F22A-A123-4C23-BB2F-EB716640D25E}" presName="titleText2" presStyleLbl="fgAcc1" presStyleIdx="5" presStyleCnt="9" custScaleX="151623" custScaleY="150043" custLinFactNeighborX="30676" custLinFactNeighborY="-23422">
        <dgm:presLayoutVars>
          <dgm:chMax val="0"/>
          <dgm:chPref val="0"/>
        </dgm:presLayoutVars>
      </dgm:prSet>
      <dgm:spPr/>
      <dgm:t>
        <a:bodyPr/>
        <a:lstStyle/>
        <a:p>
          <a:endParaRPr kumimoji="1" lang="ja-JP" altLang="en-US"/>
        </a:p>
      </dgm:t>
    </dgm:pt>
    <dgm:pt modelId="{FD38827C-B4AE-4F12-A169-8F94D623689F}" type="pres">
      <dgm:prSet presAssocID="{1B61F22A-A123-4C23-BB2F-EB716640D25E}" presName="rootConnector" presStyleLbl="node2" presStyleIdx="0" presStyleCnt="0"/>
      <dgm:spPr/>
      <dgm:t>
        <a:bodyPr/>
        <a:lstStyle/>
        <a:p>
          <a:endParaRPr kumimoji="1" lang="ja-JP" altLang="en-US"/>
        </a:p>
      </dgm:t>
    </dgm:pt>
    <dgm:pt modelId="{A6711156-68FD-4145-8A7C-0D1AA76EA663}" type="pres">
      <dgm:prSet presAssocID="{1B61F22A-A123-4C23-BB2F-EB716640D25E}" presName="hierChild4" presStyleCnt="0"/>
      <dgm:spPr/>
    </dgm:pt>
    <dgm:pt modelId="{44D86F12-E2EA-4F96-AD8E-B762126B3C94}" type="pres">
      <dgm:prSet presAssocID="{397744FB-19F0-41F2-88AB-3A7B56DB1159}" presName="Name37" presStyleLbl="parChTrans1D3" presStyleIdx="3" presStyleCnt="5"/>
      <dgm:spPr/>
      <dgm:t>
        <a:bodyPr/>
        <a:lstStyle/>
        <a:p>
          <a:endParaRPr kumimoji="1" lang="ja-JP" altLang="en-US"/>
        </a:p>
      </dgm:t>
    </dgm:pt>
    <dgm:pt modelId="{F2DB3065-BB6F-48EA-9885-8A4B2F3681C0}" type="pres">
      <dgm:prSet presAssocID="{14826E9B-0A3F-483A-98D8-111AE3DDC3ED}" presName="hierRoot2" presStyleCnt="0">
        <dgm:presLayoutVars>
          <dgm:hierBranch val="init"/>
        </dgm:presLayoutVars>
      </dgm:prSet>
      <dgm:spPr/>
    </dgm:pt>
    <dgm:pt modelId="{827564D1-C420-4386-8BE1-79DF0ED39B4C}" type="pres">
      <dgm:prSet presAssocID="{14826E9B-0A3F-483A-98D8-111AE3DDC3ED}" presName="rootComposite" presStyleCnt="0"/>
      <dgm:spPr/>
    </dgm:pt>
    <dgm:pt modelId="{686272EB-7BEC-42C2-9E63-885B59A3B31F}" type="pres">
      <dgm:prSet presAssocID="{14826E9B-0A3F-483A-98D8-111AE3DDC3ED}" presName="rootText" presStyleLbl="node1" presStyleIdx="6" presStyleCnt="9" custScaleX="128629" custLinFactY="2078" custLinFactNeighborX="9094" custLinFactNeighborY="100000">
        <dgm:presLayoutVars>
          <dgm:chMax/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B9EAD852-DE03-4A44-A0D9-C5523B7EC249}" type="pres">
      <dgm:prSet presAssocID="{14826E9B-0A3F-483A-98D8-111AE3DDC3ED}" presName="titleText2" presStyleLbl="fgAcc1" presStyleIdx="6" presStyleCnt="9" custFlipVert="1" custScaleX="4182" custScaleY="21809" custLinFactNeighborX="42038">
        <dgm:presLayoutVars>
          <dgm:chMax val="0"/>
          <dgm:chPref val="0"/>
        </dgm:presLayoutVars>
      </dgm:prSet>
      <dgm:spPr/>
      <dgm:t>
        <a:bodyPr/>
        <a:lstStyle/>
        <a:p>
          <a:endParaRPr kumimoji="1" lang="ja-JP" altLang="en-US"/>
        </a:p>
      </dgm:t>
    </dgm:pt>
    <dgm:pt modelId="{7285639B-1B40-4A4F-91A8-3898D1D461AB}" type="pres">
      <dgm:prSet presAssocID="{14826E9B-0A3F-483A-98D8-111AE3DDC3ED}" presName="rootConnector" presStyleLbl="node3" presStyleIdx="0" presStyleCnt="0"/>
      <dgm:spPr/>
      <dgm:t>
        <a:bodyPr/>
        <a:lstStyle/>
        <a:p>
          <a:endParaRPr kumimoji="1" lang="ja-JP" altLang="en-US"/>
        </a:p>
      </dgm:t>
    </dgm:pt>
    <dgm:pt modelId="{953E0E1D-C940-4600-81A5-AFBE49B58848}" type="pres">
      <dgm:prSet presAssocID="{14826E9B-0A3F-483A-98D8-111AE3DDC3ED}" presName="hierChild4" presStyleCnt="0"/>
      <dgm:spPr/>
    </dgm:pt>
    <dgm:pt modelId="{7BD6767F-B20D-4BC8-91C9-AE27BC8A6CFD}" type="pres">
      <dgm:prSet presAssocID="{14826E9B-0A3F-483A-98D8-111AE3DDC3ED}" presName="hierChild5" presStyleCnt="0"/>
      <dgm:spPr/>
    </dgm:pt>
    <dgm:pt modelId="{B53662CA-F1A5-4A95-88FA-4C3292972267}" type="pres">
      <dgm:prSet presAssocID="{FAE576CB-2F59-425A-98F0-48657782AE47}" presName="Name37" presStyleLbl="parChTrans1D3" presStyleIdx="4" presStyleCnt="5"/>
      <dgm:spPr/>
      <dgm:t>
        <a:bodyPr/>
        <a:lstStyle/>
        <a:p>
          <a:endParaRPr kumimoji="1" lang="ja-JP" altLang="en-US"/>
        </a:p>
      </dgm:t>
    </dgm:pt>
    <dgm:pt modelId="{E18CA5A1-1C6C-4B0B-96F0-49F761EC12CE}" type="pres">
      <dgm:prSet presAssocID="{B799ED1E-4018-4069-9775-4826EF333BEF}" presName="hierRoot2" presStyleCnt="0">
        <dgm:presLayoutVars>
          <dgm:hierBranch val="init"/>
        </dgm:presLayoutVars>
      </dgm:prSet>
      <dgm:spPr/>
    </dgm:pt>
    <dgm:pt modelId="{46363810-35AE-4C15-9F37-55523E763AC7}" type="pres">
      <dgm:prSet presAssocID="{B799ED1E-4018-4069-9775-4826EF333BEF}" presName="rootComposite" presStyleCnt="0"/>
      <dgm:spPr/>
    </dgm:pt>
    <dgm:pt modelId="{15395DE2-C09B-4806-A87A-97474764F38C}" type="pres">
      <dgm:prSet presAssocID="{B799ED1E-4018-4069-9775-4826EF333BEF}" presName="rootText" presStyleLbl="node1" presStyleIdx="7" presStyleCnt="9" custScaleX="127780" custLinFactY="2078" custLinFactNeighborX="21120" custLinFactNeighborY="100000">
        <dgm:presLayoutVars>
          <dgm:chMax/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632F4F16-909D-4C0F-9CDD-4A66CF4E6CC9}" type="pres">
      <dgm:prSet presAssocID="{B799ED1E-4018-4069-9775-4826EF333BEF}" presName="titleText2" presStyleLbl="fgAcc1" presStyleIdx="7" presStyleCnt="9" custFlipVert="1" custFlipHor="1" custScaleX="4150" custScaleY="21641" custLinFactNeighborX="40307">
        <dgm:presLayoutVars>
          <dgm:chMax val="0"/>
          <dgm:chPref val="0"/>
        </dgm:presLayoutVars>
      </dgm:prSet>
      <dgm:spPr/>
      <dgm:t>
        <a:bodyPr/>
        <a:lstStyle/>
        <a:p>
          <a:endParaRPr kumimoji="1" lang="ja-JP" altLang="en-US"/>
        </a:p>
      </dgm:t>
    </dgm:pt>
    <dgm:pt modelId="{47A0DF30-8FB1-414E-B813-CA344CE299CC}" type="pres">
      <dgm:prSet presAssocID="{B799ED1E-4018-4069-9775-4826EF333BEF}" presName="rootConnector" presStyleLbl="node3" presStyleIdx="0" presStyleCnt="0"/>
      <dgm:spPr/>
      <dgm:t>
        <a:bodyPr/>
        <a:lstStyle/>
        <a:p>
          <a:endParaRPr kumimoji="1" lang="ja-JP" altLang="en-US"/>
        </a:p>
      </dgm:t>
    </dgm:pt>
    <dgm:pt modelId="{0CA10BDA-F020-40E2-B9CB-E8D624818A0A}" type="pres">
      <dgm:prSet presAssocID="{B799ED1E-4018-4069-9775-4826EF333BEF}" presName="hierChild4" presStyleCnt="0"/>
      <dgm:spPr/>
    </dgm:pt>
    <dgm:pt modelId="{F31C690C-0EE4-4667-A9A6-A3441E58854C}" type="pres">
      <dgm:prSet presAssocID="{B799ED1E-4018-4069-9775-4826EF333BEF}" presName="hierChild5" presStyleCnt="0"/>
      <dgm:spPr/>
    </dgm:pt>
    <dgm:pt modelId="{14839323-E06A-4D5D-933F-DD9A68132DDA}" type="pres">
      <dgm:prSet presAssocID="{1B61F22A-A123-4C23-BB2F-EB716640D25E}" presName="hierChild5" presStyleCnt="0"/>
      <dgm:spPr/>
    </dgm:pt>
    <dgm:pt modelId="{C4783804-AA2A-4629-9D3C-F065A6F2CA4F}" type="pres">
      <dgm:prSet presAssocID="{D355A726-29F6-44E5-AFC2-DE76CB5CCCB6}" presName="Name37" presStyleLbl="parChTrans1D2" presStyleIdx="3" presStyleCnt="4"/>
      <dgm:spPr/>
      <dgm:t>
        <a:bodyPr/>
        <a:lstStyle/>
        <a:p>
          <a:endParaRPr kumimoji="1" lang="ja-JP" altLang="en-US"/>
        </a:p>
      </dgm:t>
    </dgm:pt>
    <dgm:pt modelId="{863B5CBC-2495-4240-9CB8-7C278BBFB5D3}" type="pres">
      <dgm:prSet presAssocID="{B1C1194A-6571-4F8B-AEE0-70C7407AD507}" presName="hierRoot2" presStyleCnt="0">
        <dgm:presLayoutVars>
          <dgm:hierBranch val="init"/>
        </dgm:presLayoutVars>
      </dgm:prSet>
      <dgm:spPr/>
    </dgm:pt>
    <dgm:pt modelId="{2C1EE186-9089-4944-9129-10E533C508D6}" type="pres">
      <dgm:prSet presAssocID="{B1C1194A-6571-4F8B-AEE0-70C7407AD507}" presName="rootComposite" presStyleCnt="0"/>
      <dgm:spPr/>
    </dgm:pt>
    <dgm:pt modelId="{C60D8A58-843D-442E-A0FB-2C049A9AA4DC}" type="pres">
      <dgm:prSet presAssocID="{B1C1194A-6571-4F8B-AEE0-70C7407AD507}" presName="rootText" presStyleLbl="node1" presStyleIdx="8" presStyleCnt="9" custLinFactNeighborY="-20526">
        <dgm:presLayoutVars>
          <dgm:chMax/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EF9E1ACC-AA76-4508-A2DC-EF2D9F7625D1}" type="pres">
      <dgm:prSet presAssocID="{B1C1194A-6571-4F8B-AEE0-70C7407AD507}" presName="titleText2" presStyleLbl="fgAcc1" presStyleIdx="8" presStyleCnt="9" custScaleY="427193" custLinFactY="39283" custLinFactNeighborX="31835" custLinFactNeighborY="100000">
        <dgm:presLayoutVars>
          <dgm:chMax val="0"/>
          <dgm:chPref val="0"/>
        </dgm:presLayoutVars>
      </dgm:prSet>
      <dgm:spPr/>
      <dgm:t>
        <a:bodyPr/>
        <a:lstStyle/>
        <a:p>
          <a:endParaRPr kumimoji="1" lang="ja-JP" altLang="en-US"/>
        </a:p>
      </dgm:t>
    </dgm:pt>
    <dgm:pt modelId="{A7DF8829-F916-4D68-BDE5-BE2BF9DB534D}" type="pres">
      <dgm:prSet presAssocID="{B1C1194A-6571-4F8B-AEE0-70C7407AD507}" presName="rootConnector" presStyleLbl="node2" presStyleIdx="0" presStyleCnt="0"/>
      <dgm:spPr/>
      <dgm:t>
        <a:bodyPr/>
        <a:lstStyle/>
        <a:p>
          <a:endParaRPr kumimoji="1" lang="ja-JP" altLang="en-US"/>
        </a:p>
      </dgm:t>
    </dgm:pt>
    <dgm:pt modelId="{856BF2FF-C1CB-4833-B8EB-9B79597BD0AC}" type="pres">
      <dgm:prSet presAssocID="{B1C1194A-6571-4F8B-AEE0-70C7407AD507}" presName="hierChild4" presStyleCnt="0"/>
      <dgm:spPr/>
    </dgm:pt>
    <dgm:pt modelId="{547ADD2D-BE9E-4066-AF60-383F76E87907}" type="pres">
      <dgm:prSet presAssocID="{B1C1194A-6571-4F8B-AEE0-70C7407AD507}" presName="hierChild5" presStyleCnt="0"/>
      <dgm:spPr/>
    </dgm:pt>
    <dgm:pt modelId="{5918E104-0859-45B8-8537-47EBAD8E1F5B}" type="pres">
      <dgm:prSet presAssocID="{996E7C6B-4BB9-4AE3-B784-ADB79F857C05}" presName="hierChild3" presStyleCnt="0"/>
      <dgm:spPr/>
    </dgm:pt>
  </dgm:ptLst>
  <dgm:cxnLst>
    <dgm:cxn modelId="{B215BF3A-CA2F-41D7-849C-D864675D1091}" type="presOf" srcId="{080B1088-4211-4838-973B-AAF0F38AAD7B}" destId="{A51ED102-3936-4C31-BF17-2C3A8100FC96}" srcOrd="0" destOrd="0" presId="urn:microsoft.com/office/officeart/2008/layout/NameandTitleOrganizationalChart"/>
    <dgm:cxn modelId="{34C97D1D-6A7B-404A-9ED6-31A8378B92AE}" type="presOf" srcId="{A9AE1D9C-F062-4DA0-9F01-382314E3C684}" destId="{83AB15A1-BE87-4E85-81F1-633A9FCD7741}" srcOrd="0" destOrd="0" presId="urn:microsoft.com/office/officeart/2008/layout/NameandTitleOrganizationalChart"/>
    <dgm:cxn modelId="{796024E7-6288-40CC-A42B-CC0F4D9A9ADA}" type="presOf" srcId="{14826E9B-0A3F-483A-98D8-111AE3DDC3ED}" destId="{7285639B-1B40-4A4F-91A8-3898D1D461AB}" srcOrd="1" destOrd="0" presId="urn:microsoft.com/office/officeart/2008/layout/NameandTitleOrganizationalChart"/>
    <dgm:cxn modelId="{412FEE5B-08D9-4491-BA14-E4F41A4EA9DE}" srcId="{996E7C6B-4BB9-4AE3-B784-ADB79F857C05}" destId="{B1C1194A-6571-4F8B-AEE0-70C7407AD507}" srcOrd="3" destOrd="0" parTransId="{D355A726-29F6-44E5-AFC2-DE76CB5CCCB6}" sibTransId="{92C4A906-DED1-472A-8B4D-E3A53AE754C1}"/>
    <dgm:cxn modelId="{91F22843-D19D-4BEA-911E-AF40CDFDAC1C}" type="presOf" srcId="{DC9DB4B8-7745-4841-B534-96F9E76DEAB2}" destId="{A02FD14D-346F-4FEC-B848-B11BB050B876}" srcOrd="0" destOrd="0" presId="urn:microsoft.com/office/officeart/2008/layout/NameandTitleOrganizationalChart"/>
    <dgm:cxn modelId="{FBCAC95F-3480-40B6-9321-9265086412C1}" type="presOf" srcId="{D355A726-29F6-44E5-AFC2-DE76CB5CCCB6}" destId="{C4783804-AA2A-4629-9D3C-F065A6F2CA4F}" srcOrd="0" destOrd="0" presId="urn:microsoft.com/office/officeart/2008/layout/NameandTitleOrganizationalChart"/>
    <dgm:cxn modelId="{6D85712C-5734-4438-B111-EA2874B4D620}" srcId="{EEE82A5D-235E-41E7-9571-F3A0EBB40A91}" destId="{4650EB88-D077-4490-80BA-0AD6D651148B}" srcOrd="0" destOrd="0" parTransId="{DEAD5804-78E0-46F3-959E-574905AD5694}" sibTransId="{FBB37EEE-22C2-4729-97D7-08C7A2778BEE}"/>
    <dgm:cxn modelId="{A3512EDF-4DE3-411F-B0C6-24D2088EF8A6}" type="presOf" srcId="{DE4FAA35-04A9-4A17-B23E-57960323A0EF}" destId="{CBF0F9BD-B3A1-4311-85F4-DE955E8B63BA}" srcOrd="1" destOrd="0" presId="urn:microsoft.com/office/officeart/2008/layout/NameandTitleOrganizationalChart"/>
    <dgm:cxn modelId="{9772414F-4CBD-46AC-AE4F-B561414D3811}" type="presOf" srcId="{45C8B8B2-BA14-4B18-951E-029FEA4CBAF5}" destId="{632F4F16-909D-4C0F-9CDD-4A66CF4E6CC9}" srcOrd="0" destOrd="0" presId="urn:microsoft.com/office/officeart/2008/layout/NameandTitleOrganizationalChart"/>
    <dgm:cxn modelId="{C3896F9E-A987-4F7D-A56E-C8EAC227E600}" type="presOf" srcId="{4650EB88-D077-4490-80BA-0AD6D651148B}" destId="{D1752776-B7C4-4259-A89F-6B730BC56936}" srcOrd="0" destOrd="0" presId="urn:microsoft.com/office/officeart/2008/layout/NameandTitleOrganizationalChart"/>
    <dgm:cxn modelId="{ECBDA57A-35BE-4877-B5A9-B86AF316C59F}" type="presOf" srcId="{396F1562-C55B-43EC-82AF-86AD956B168B}" destId="{32D16FDF-BD71-4BD8-A73C-A3FDD8CCEC95}" srcOrd="0" destOrd="0" presId="urn:microsoft.com/office/officeart/2008/layout/NameandTitleOrganizationalChart"/>
    <dgm:cxn modelId="{7F59CFE6-04BA-4B2C-8E38-7B00739861EB}" srcId="{DE4FAA35-04A9-4A17-B23E-57960323A0EF}" destId="{F26E7501-9251-420D-B436-6D03F79F0540}" srcOrd="0" destOrd="0" parTransId="{99137F0B-8092-42CC-897C-81F931FFD99A}" sibTransId="{A9AE1D9C-F062-4DA0-9F01-382314E3C684}"/>
    <dgm:cxn modelId="{6472D55A-9A2D-4DFD-8CC5-AA8E63DD80E2}" srcId="{1B61F22A-A123-4C23-BB2F-EB716640D25E}" destId="{14826E9B-0A3F-483A-98D8-111AE3DDC3ED}" srcOrd="0" destOrd="0" parTransId="{397744FB-19F0-41F2-88AB-3A7B56DB1159}" sibTransId="{0432D18B-0FBF-4CD3-B759-207BE4B15AB1}"/>
    <dgm:cxn modelId="{8BF8D84F-99EF-42EB-A9C3-16D45FE60990}" type="presOf" srcId="{45DD606E-D5DF-4C8C-859A-1BD0E6A93682}" destId="{8276D257-8A4F-4F51-87A1-8B8EFFFF19AF}" srcOrd="0" destOrd="0" presId="urn:microsoft.com/office/officeart/2008/layout/NameandTitleOrganizationalChart"/>
    <dgm:cxn modelId="{3393507D-F0C3-4E2B-B4C4-39170C3035DD}" type="presOf" srcId="{768FA211-F83B-4E67-A5C0-FFA7D5A09B06}" destId="{4E859111-5BAC-4258-9FBB-6DC0AA6500B1}" srcOrd="0" destOrd="0" presId="urn:microsoft.com/office/officeart/2008/layout/NameandTitleOrganizationalChart"/>
    <dgm:cxn modelId="{8484BCC3-22CE-46C7-BA41-29F6C107D002}" type="presOf" srcId="{83C0980F-9920-47A0-9F03-93113254AC44}" destId="{10EB6BC5-5B4F-4E2B-9AAC-E8A3A45F9AEB}" srcOrd="0" destOrd="0" presId="urn:microsoft.com/office/officeart/2008/layout/NameandTitleOrganizationalChart"/>
    <dgm:cxn modelId="{E69E3AA2-4097-4895-A5A7-5DDA3BF53952}" type="presOf" srcId="{DEAD5804-78E0-46F3-959E-574905AD5694}" destId="{11B77142-F89A-42B6-AB73-7D7724054101}" srcOrd="0" destOrd="0" presId="urn:microsoft.com/office/officeart/2008/layout/NameandTitleOrganizationalChart"/>
    <dgm:cxn modelId="{05713180-0093-4C9C-AC43-14ABBC5CB9A2}" type="presOf" srcId="{FBB37EEE-22C2-4729-97D7-08C7A2778BEE}" destId="{A5769510-0B9A-42FD-B0B1-FDBAA6D0AFE7}" srcOrd="0" destOrd="0" presId="urn:microsoft.com/office/officeart/2008/layout/NameandTitleOrganizationalChart"/>
    <dgm:cxn modelId="{02AC729F-76E2-429C-8F5B-07180FD1A49A}" type="presOf" srcId="{996E7C6B-4BB9-4AE3-B784-ADB79F857C05}" destId="{A5B3B033-FAF1-46CA-99F1-5B13D1FF87D0}" srcOrd="1" destOrd="0" presId="urn:microsoft.com/office/officeart/2008/layout/NameandTitleOrganizationalChart"/>
    <dgm:cxn modelId="{2136F4A8-FD2C-4FC1-9DF0-E29EA718A019}" type="presOf" srcId="{EEE82A5D-235E-41E7-9571-F3A0EBB40A91}" destId="{C42CA9AB-1FAA-4BD6-A0BE-E9B455785273}" srcOrd="0" destOrd="0" presId="urn:microsoft.com/office/officeart/2008/layout/NameandTitleOrganizationalChart"/>
    <dgm:cxn modelId="{3C58B203-27CE-4DA2-831B-4D394C7C7F91}" srcId="{DE4FAA35-04A9-4A17-B23E-57960323A0EF}" destId="{1C950072-B95E-4DA7-8A96-C13BCF264F08}" srcOrd="1" destOrd="0" parTransId="{080B1088-4211-4838-973B-AAF0F38AAD7B}" sibTransId="{83C0980F-9920-47A0-9F03-93113254AC44}"/>
    <dgm:cxn modelId="{DFC89DDC-74A3-4C5D-91F2-ABF9874E6A08}" srcId="{996E7C6B-4BB9-4AE3-B784-ADB79F857C05}" destId="{EEE82A5D-235E-41E7-9571-F3A0EBB40A91}" srcOrd="1" destOrd="0" parTransId="{39648B6C-71EC-40ED-9E67-6D0EBD25B53B}" sibTransId="{47808630-32CA-47B4-9EAF-4806948E5CEE}"/>
    <dgm:cxn modelId="{A9B9FF5E-14A0-4F58-9565-021C1C90BA45}" type="presOf" srcId="{39648B6C-71EC-40ED-9E67-6D0EBD25B53B}" destId="{E8CF4F31-35E3-45E4-9CB3-4559BA97B1B0}" srcOrd="0" destOrd="0" presId="urn:microsoft.com/office/officeart/2008/layout/NameandTitleOrganizationalChart"/>
    <dgm:cxn modelId="{A07390BE-CDC9-4E48-93DB-242895544ED8}" type="presOf" srcId="{1B61F22A-A123-4C23-BB2F-EB716640D25E}" destId="{D2AC5F52-5293-4A41-A83A-B4BEE22E0599}" srcOrd="0" destOrd="0" presId="urn:microsoft.com/office/officeart/2008/layout/NameandTitleOrganizationalChart"/>
    <dgm:cxn modelId="{DAB5CE5F-A8CE-4AEA-97C2-C08EDEBECAB5}" type="presOf" srcId="{1C950072-B95E-4DA7-8A96-C13BCF264F08}" destId="{8983204F-F62B-4863-8E95-1FF09ED9C1B4}" srcOrd="1" destOrd="0" presId="urn:microsoft.com/office/officeart/2008/layout/NameandTitleOrganizationalChart"/>
    <dgm:cxn modelId="{5D305669-0B93-42F7-AE03-2DCABBE3E8AC}" type="presOf" srcId="{DAA35471-B196-4995-902B-1EAD902F815A}" destId="{76A8C7D5-4CBB-4C16-B885-643BAE204514}" srcOrd="0" destOrd="0" presId="urn:microsoft.com/office/officeart/2008/layout/NameandTitleOrganizationalChart"/>
    <dgm:cxn modelId="{32A2D30C-A28F-419A-8C7E-F59BFF0E6402}" srcId="{996E7C6B-4BB9-4AE3-B784-ADB79F857C05}" destId="{1B61F22A-A123-4C23-BB2F-EB716640D25E}" srcOrd="2" destOrd="0" parTransId="{DAA35471-B196-4995-902B-1EAD902F815A}" sibTransId="{52DED1F8-4BEB-41C4-9834-D3AEF6B3F9F4}"/>
    <dgm:cxn modelId="{8CC498E7-248D-4121-9098-DE3816664EF0}" type="presOf" srcId="{1C950072-B95E-4DA7-8A96-C13BCF264F08}" destId="{97EECFA0-F1E2-455E-A803-F9768C7D31A5}" srcOrd="0" destOrd="0" presId="urn:microsoft.com/office/officeart/2008/layout/NameandTitleOrganizationalChart"/>
    <dgm:cxn modelId="{1077FE0D-66ED-45DB-8064-68DD218D8E48}" srcId="{396F1562-C55B-43EC-82AF-86AD956B168B}" destId="{996E7C6B-4BB9-4AE3-B784-ADB79F857C05}" srcOrd="0" destOrd="0" parTransId="{EB5636D2-8E06-4535-90D4-D06F73DEDE20}" sibTransId="{768FA211-F83B-4E67-A5C0-FFA7D5A09B06}"/>
    <dgm:cxn modelId="{86304A0D-15B6-4C15-8153-7527AF7A2D5D}" srcId="{996E7C6B-4BB9-4AE3-B784-ADB79F857C05}" destId="{DE4FAA35-04A9-4A17-B23E-57960323A0EF}" srcOrd="0" destOrd="0" parTransId="{45DD606E-D5DF-4C8C-859A-1BD0E6A93682}" sibTransId="{DC9DB4B8-7745-4841-B534-96F9E76DEAB2}"/>
    <dgm:cxn modelId="{91D05761-10CC-4267-B493-CDC98246FA76}" type="presOf" srcId="{0432D18B-0FBF-4CD3-B759-207BE4B15AB1}" destId="{B9EAD852-DE03-4A44-A0D9-C5523B7EC249}" srcOrd="0" destOrd="0" presId="urn:microsoft.com/office/officeart/2008/layout/NameandTitleOrganizationalChart"/>
    <dgm:cxn modelId="{190143B3-17B4-4B87-8CD0-E04D4BF98B85}" type="presOf" srcId="{F26E7501-9251-420D-B436-6D03F79F0540}" destId="{25092764-A7A2-489E-B580-67BDF8CBE0B4}" srcOrd="1" destOrd="0" presId="urn:microsoft.com/office/officeart/2008/layout/NameandTitleOrganizationalChart"/>
    <dgm:cxn modelId="{5FF20033-5D61-4426-AFCF-1E0BD542132B}" type="presOf" srcId="{DE4FAA35-04A9-4A17-B23E-57960323A0EF}" destId="{89A9CDCC-82D3-496E-AA4D-8BF7D0005C00}" srcOrd="0" destOrd="0" presId="urn:microsoft.com/office/officeart/2008/layout/NameandTitleOrganizationalChart"/>
    <dgm:cxn modelId="{A1B7C534-E125-469F-AA19-A7DDF6CFEA6D}" type="presOf" srcId="{EEE82A5D-235E-41E7-9571-F3A0EBB40A91}" destId="{91415E5C-E09A-47F2-ACBD-613AAAC77F50}" srcOrd="1" destOrd="0" presId="urn:microsoft.com/office/officeart/2008/layout/NameandTitleOrganizationalChart"/>
    <dgm:cxn modelId="{481D4C31-1420-481C-A7DE-E0C4BBF4D6C4}" type="presOf" srcId="{1B61F22A-A123-4C23-BB2F-EB716640D25E}" destId="{FD38827C-B4AE-4F12-A169-8F94D623689F}" srcOrd="1" destOrd="0" presId="urn:microsoft.com/office/officeart/2008/layout/NameandTitleOrganizationalChart"/>
    <dgm:cxn modelId="{A556DD3E-3A13-42AC-972C-192F62A14CAD}" type="presOf" srcId="{4650EB88-D077-4490-80BA-0AD6D651148B}" destId="{4482F0BF-6166-4FFA-A60B-41E929C01613}" srcOrd="1" destOrd="0" presId="urn:microsoft.com/office/officeart/2008/layout/NameandTitleOrganizationalChart"/>
    <dgm:cxn modelId="{478601E1-7720-46BD-8E80-F1E34AB316D1}" type="presOf" srcId="{14826E9B-0A3F-483A-98D8-111AE3DDC3ED}" destId="{686272EB-7BEC-42C2-9E63-885B59A3B31F}" srcOrd="0" destOrd="0" presId="urn:microsoft.com/office/officeart/2008/layout/NameandTitleOrganizationalChart"/>
    <dgm:cxn modelId="{90495FD6-F1CC-44F0-9002-DE6B24736FF7}" type="presOf" srcId="{FAE576CB-2F59-425A-98F0-48657782AE47}" destId="{B53662CA-F1A5-4A95-88FA-4C3292972267}" srcOrd="0" destOrd="0" presId="urn:microsoft.com/office/officeart/2008/layout/NameandTitleOrganizationalChart"/>
    <dgm:cxn modelId="{A8DC9425-E9FE-4A1D-AC52-67C38A1BD1AC}" type="presOf" srcId="{996E7C6B-4BB9-4AE3-B784-ADB79F857C05}" destId="{BF2B09A9-0733-4944-8480-6627D6B74A69}" srcOrd="0" destOrd="0" presId="urn:microsoft.com/office/officeart/2008/layout/NameandTitleOrganizationalChart"/>
    <dgm:cxn modelId="{D0CE7118-E85C-4ADF-A530-610509F47F11}" type="presOf" srcId="{B799ED1E-4018-4069-9775-4826EF333BEF}" destId="{15395DE2-C09B-4806-A87A-97474764F38C}" srcOrd="0" destOrd="0" presId="urn:microsoft.com/office/officeart/2008/layout/NameandTitleOrganizationalChart"/>
    <dgm:cxn modelId="{FBAD4CE7-9215-450C-B309-025910907195}" type="presOf" srcId="{99137F0B-8092-42CC-897C-81F931FFD99A}" destId="{596F527C-5BB6-431D-884B-351104467F07}" srcOrd="0" destOrd="0" presId="urn:microsoft.com/office/officeart/2008/layout/NameandTitleOrganizationalChart"/>
    <dgm:cxn modelId="{F0BD7226-9F25-4366-9155-5904AD0DCE0F}" type="presOf" srcId="{F26E7501-9251-420D-B436-6D03F79F0540}" destId="{999DA4BE-4872-46AA-A11D-BCDEADB9221F}" srcOrd="0" destOrd="0" presId="urn:microsoft.com/office/officeart/2008/layout/NameandTitleOrganizationalChart"/>
    <dgm:cxn modelId="{6A77122E-CC64-4EA3-A61E-6F1B7F407DE1}" srcId="{1B61F22A-A123-4C23-BB2F-EB716640D25E}" destId="{B799ED1E-4018-4069-9775-4826EF333BEF}" srcOrd="1" destOrd="0" parTransId="{FAE576CB-2F59-425A-98F0-48657782AE47}" sibTransId="{45C8B8B2-BA14-4B18-951E-029FEA4CBAF5}"/>
    <dgm:cxn modelId="{35B3F4A2-328A-4FF4-8D43-1B9784C4291C}" type="presOf" srcId="{92C4A906-DED1-472A-8B4D-E3A53AE754C1}" destId="{EF9E1ACC-AA76-4508-A2DC-EF2D9F7625D1}" srcOrd="0" destOrd="0" presId="urn:microsoft.com/office/officeart/2008/layout/NameandTitleOrganizationalChart"/>
    <dgm:cxn modelId="{490E4CC4-192D-4848-B6FB-44BB35F2FF69}" type="presOf" srcId="{52DED1F8-4BEB-41C4-9834-D3AEF6B3F9F4}" destId="{1C0EAAA5-45AE-49FF-873E-D2FC85D27E6D}" srcOrd="0" destOrd="0" presId="urn:microsoft.com/office/officeart/2008/layout/NameandTitleOrganizationalChart"/>
    <dgm:cxn modelId="{30F30251-F538-4E58-88C0-823BAE5D3778}" type="presOf" srcId="{B1C1194A-6571-4F8B-AEE0-70C7407AD507}" destId="{A7DF8829-F916-4D68-BDE5-BE2BF9DB534D}" srcOrd="1" destOrd="0" presId="urn:microsoft.com/office/officeart/2008/layout/NameandTitleOrganizationalChart"/>
    <dgm:cxn modelId="{B417002A-4027-42C2-A7DD-8BF8A06E8EFB}" type="presOf" srcId="{397744FB-19F0-41F2-88AB-3A7B56DB1159}" destId="{44D86F12-E2EA-4F96-AD8E-B762126B3C94}" srcOrd="0" destOrd="0" presId="urn:microsoft.com/office/officeart/2008/layout/NameandTitleOrganizationalChart"/>
    <dgm:cxn modelId="{A6C9E810-933F-4A8A-92E2-AFE7487E5DA3}" type="presOf" srcId="{B1C1194A-6571-4F8B-AEE0-70C7407AD507}" destId="{C60D8A58-843D-442E-A0FB-2C049A9AA4DC}" srcOrd="0" destOrd="0" presId="urn:microsoft.com/office/officeart/2008/layout/NameandTitleOrganizationalChart"/>
    <dgm:cxn modelId="{562D0FC9-CCE4-44F6-AE09-E34A7E6CF04C}" type="presOf" srcId="{B799ED1E-4018-4069-9775-4826EF333BEF}" destId="{47A0DF30-8FB1-414E-B813-CA344CE299CC}" srcOrd="1" destOrd="0" presId="urn:microsoft.com/office/officeart/2008/layout/NameandTitleOrganizationalChart"/>
    <dgm:cxn modelId="{0B598C15-333B-4ABC-A4AD-1BE48FD43506}" type="presOf" srcId="{47808630-32CA-47B4-9EAF-4806948E5CEE}" destId="{FA39746E-F860-4F69-896B-421A4F5C70E5}" srcOrd="0" destOrd="0" presId="urn:microsoft.com/office/officeart/2008/layout/NameandTitleOrganizationalChart"/>
    <dgm:cxn modelId="{B32E1C2B-751B-47D9-8AF3-484E61FADBEA}" type="presParOf" srcId="{32D16FDF-BD71-4BD8-A73C-A3FDD8CCEC95}" destId="{E7A4066E-329B-480B-8A82-43A7B9ADE9D1}" srcOrd="0" destOrd="0" presId="urn:microsoft.com/office/officeart/2008/layout/NameandTitleOrganizationalChart"/>
    <dgm:cxn modelId="{2A8E61D8-B154-45EB-AD8E-0D8BFA7C1F3A}" type="presParOf" srcId="{E7A4066E-329B-480B-8A82-43A7B9ADE9D1}" destId="{289356E7-50F5-4DE5-9B0E-08D0B354ED04}" srcOrd="0" destOrd="0" presId="urn:microsoft.com/office/officeart/2008/layout/NameandTitleOrganizationalChart"/>
    <dgm:cxn modelId="{21222BE6-82BA-45BD-A270-E02D352A542F}" type="presParOf" srcId="{289356E7-50F5-4DE5-9B0E-08D0B354ED04}" destId="{BF2B09A9-0733-4944-8480-6627D6B74A69}" srcOrd="0" destOrd="0" presId="urn:microsoft.com/office/officeart/2008/layout/NameandTitleOrganizationalChart"/>
    <dgm:cxn modelId="{6E3C7D4C-9248-4AB1-B3B3-64CA88F30AAA}" type="presParOf" srcId="{289356E7-50F5-4DE5-9B0E-08D0B354ED04}" destId="{4E859111-5BAC-4258-9FBB-6DC0AA6500B1}" srcOrd="1" destOrd="0" presId="urn:microsoft.com/office/officeart/2008/layout/NameandTitleOrganizationalChart"/>
    <dgm:cxn modelId="{AC2B4D22-5122-4D0F-9728-10D1B2D6F197}" type="presParOf" srcId="{289356E7-50F5-4DE5-9B0E-08D0B354ED04}" destId="{A5B3B033-FAF1-46CA-99F1-5B13D1FF87D0}" srcOrd="2" destOrd="0" presId="urn:microsoft.com/office/officeart/2008/layout/NameandTitleOrganizationalChart"/>
    <dgm:cxn modelId="{5E93C428-E81E-456A-951A-C3E39629DF01}" type="presParOf" srcId="{E7A4066E-329B-480B-8A82-43A7B9ADE9D1}" destId="{9C3AD729-C0D6-4C4C-BE41-2869D58A6AF2}" srcOrd="1" destOrd="0" presId="urn:microsoft.com/office/officeart/2008/layout/NameandTitleOrganizationalChart"/>
    <dgm:cxn modelId="{8A278777-3407-49BC-8F44-4D6B36F94697}" type="presParOf" srcId="{9C3AD729-C0D6-4C4C-BE41-2869D58A6AF2}" destId="{8276D257-8A4F-4F51-87A1-8B8EFFFF19AF}" srcOrd="0" destOrd="0" presId="urn:microsoft.com/office/officeart/2008/layout/NameandTitleOrganizationalChart"/>
    <dgm:cxn modelId="{7A35533E-8B54-4D8E-B715-7840637A24B9}" type="presParOf" srcId="{9C3AD729-C0D6-4C4C-BE41-2869D58A6AF2}" destId="{6693078C-E4DE-4353-BDC7-83D41E448894}" srcOrd="1" destOrd="0" presId="urn:microsoft.com/office/officeart/2008/layout/NameandTitleOrganizationalChart"/>
    <dgm:cxn modelId="{32EB2AD3-E674-4D45-BF44-EC069EEA819F}" type="presParOf" srcId="{6693078C-E4DE-4353-BDC7-83D41E448894}" destId="{5B1D9F1D-DA6F-4029-B9A8-E53CB61A535B}" srcOrd="0" destOrd="0" presId="urn:microsoft.com/office/officeart/2008/layout/NameandTitleOrganizationalChart"/>
    <dgm:cxn modelId="{326E026A-DB84-4480-AF11-8ED0FDD8905D}" type="presParOf" srcId="{5B1D9F1D-DA6F-4029-B9A8-E53CB61A535B}" destId="{89A9CDCC-82D3-496E-AA4D-8BF7D0005C00}" srcOrd="0" destOrd="0" presId="urn:microsoft.com/office/officeart/2008/layout/NameandTitleOrganizationalChart"/>
    <dgm:cxn modelId="{B6BFB2FF-1164-4137-BDB1-6DC95EBE210E}" type="presParOf" srcId="{5B1D9F1D-DA6F-4029-B9A8-E53CB61A535B}" destId="{A02FD14D-346F-4FEC-B848-B11BB050B876}" srcOrd="1" destOrd="0" presId="urn:microsoft.com/office/officeart/2008/layout/NameandTitleOrganizationalChart"/>
    <dgm:cxn modelId="{48D6F154-086E-4DDC-B177-F0AE75D9D481}" type="presParOf" srcId="{5B1D9F1D-DA6F-4029-B9A8-E53CB61A535B}" destId="{CBF0F9BD-B3A1-4311-85F4-DE955E8B63BA}" srcOrd="2" destOrd="0" presId="urn:microsoft.com/office/officeart/2008/layout/NameandTitleOrganizationalChart"/>
    <dgm:cxn modelId="{B3D8468C-72B8-4E41-8FE2-BCDC7760D7B0}" type="presParOf" srcId="{6693078C-E4DE-4353-BDC7-83D41E448894}" destId="{DE3F122A-C361-4537-95BF-7C73D07F734A}" srcOrd="1" destOrd="0" presId="urn:microsoft.com/office/officeart/2008/layout/NameandTitleOrganizationalChart"/>
    <dgm:cxn modelId="{40390FB7-646A-4E39-8E9B-82ED81A7BB52}" type="presParOf" srcId="{DE3F122A-C361-4537-95BF-7C73D07F734A}" destId="{596F527C-5BB6-431D-884B-351104467F07}" srcOrd="0" destOrd="0" presId="urn:microsoft.com/office/officeart/2008/layout/NameandTitleOrganizationalChart"/>
    <dgm:cxn modelId="{2BBA856F-03A8-4E4D-96D2-92C15BB98973}" type="presParOf" srcId="{DE3F122A-C361-4537-95BF-7C73D07F734A}" destId="{86C4FA02-2366-40D1-AB62-251D30E9D527}" srcOrd="1" destOrd="0" presId="urn:microsoft.com/office/officeart/2008/layout/NameandTitleOrganizationalChart"/>
    <dgm:cxn modelId="{25C71B86-D4AE-4D0C-9251-F0051F1A292A}" type="presParOf" srcId="{86C4FA02-2366-40D1-AB62-251D30E9D527}" destId="{BE1737AC-7477-4FE6-A028-6D12AA7FAFBF}" srcOrd="0" destOrd="0" presId="urn:microsoft.com/office/officeart/2008/layout/NameandTitleOrganizationalChart"/>
    <dgm:cxn modelId="{9257CD1C-EF70-4E14-ABB2-96D66B10A8C9}" type="presParOf" srcId="{BE1737AC-7477-4FE6-A028-6D12AA7FAFBF}" destId="{999DA4BE-4872-46AA-A11D-BCDEADB9221F}" srcOrd="0" destOrd="0" presId="urn:microsoft.com/office/officeart/2008/layout/NameandTitleOrganizationalChart"/>
    <dgm:cxn modelId="{D632DC84-4235-49A2-AE6B-300B4A3F4741}" type="presParOf" srcId="{BE1737AC-7477-4FE6-A028-6D12AA7FAFBF}" destId="{83AB15A1-BE87-4E85-81F1-633A9FCD7741}" srcOrd="1" destOrd="0" presId="urn:microsoft.com/office/officeart/2008/layout/NameandTitleOrganizationalChart"/>
    <dgm:cxn modelId="{E3C30350-4242-4446-B660-CFD44AA3F1CC}" type="presParOf" srcId="{BE1737AC-7477-4FE6-A028-6D12AA7FAFBF}" destId="{25092764-A7A2-489E-B580-67BDF8CBE0B4}" srcOrd="2" destOrd="0" presId="urn:microsoft.com/office/officeart/2008/layout/NameandTitleOrganizationalChart"/>
    <dgm:cxn modelId="{C47BAE25-CA5C-4143-ABFA-7F369095EAB1}" type="presParOf" srcId="{86C4FA02-2366-40D1-AB62-251D30E9D527}" destId="{BC125E67-D00A-458B-AAD2-2CFCDCEB2F74}" srcOrd="1" destOrd="0" presId="urn:microsoft.com/office/officeart/2008/layout/NameandTitleOrganizationalChart"/>
    <dgm:cxn modelId="{68FB0AE4-C532-4898-A392-5DA1CD0E87FC}" type="presParOf" srcId="{86C4FA02-2366-40D1-AB62-251D30E9D527}" destId="{8E1D22E0-AF9F-445B-BCBE-0BE1D0D51A43}" srcOrd="2" destOrd="0" presId="urn:microsoft.com/office/officeart/2008/layout/NameandTitleOrganizationalChart"/>
    <dgm:cxn modelId="{6ED81B19-F619-44ED-93C5-14713B037805}" type="presParOf" srcId="{DE3F122A-C361-4537-95BF-7C73D07F734A}" destId="{A51ED102-3936-4C31-BF17-2C3A8100FC96}" srcOrd="2" destOrd="0" presId="urn:microsoft.com/office/officeart/2008/layout/NameandTitleOrganizationalChart"/>
    <dgm:cxn modelId="{AD66A5DB-AAB3-4ED1-AF41-233F26A89CA1}" type="presParOf" srcId="{DE3F122A-C361-4537-95BF-7C73D07F734A}" destId="{8D811999-B541-4492-9E07-C20441E2E07E}" srcOrd="3" destOrd="0" presId="urn:microsoft.com/office/officeart/2008/layout/NameandTitleOrganizationalChart"/>
    <dgm:cxn modelId="{F1C5FCD4-5F7E-4EE8-94ED-14E13084B04A}" type="presParOf" srcId="{8D811999-B541-4492-9E07-C20441E2E07E}" destId="{11BA5144-42E7-4257-8DCB-275E62D8EF03}" srcOrd="0" destOrd="0" presId="urn:microsoft.com/office/officeart/2008/layout/NameandTitleOrganizationalChart"/>
    <dgm:cxn modelId="{41A0E2FE-D680-44D3-ABFA-C3F7407C0184}" type="presParOf" srcId="{11BA5144-42E7-4257-8DCB-275E62D8EF03}" destId="{97EECFA0-F1E2-455E-A803-F9768C7D31A5}" srcOrd="0" destOrd="0" presId="urn:microsoft.com/office/officeart/2008/layout/NameandTitleOrganizationalChart"/>
    <dgm:cxn modelId="{12F48D09-5FEA-4BDD-8E5E-DCD9FAEB5EAF}" type="presParOf" srcId="{11BA5144-42E7-4257-8DCB-275E62D8EF03}" destId="{10EB6BC5-5B4F-4E2B-9AAC-E8A3A45F9AEB}" srcOrd="1" destOrd="0" presId="urn:microsoft.com/office/officeart/2008/layout/NameandTitleOrganizationalChart"/>
    <dgm:cxn modelId="{538A0748-23C1-497D-A48A-0B6B899E8AFF}" type="presParOf" srcId="{11BA5144-42E7-4257-8DCB-275E62D8EF03}" destId="{8983204F-F62B-4863-8E95-1FF09ED9C1B4}" srcOrd="2" destOrd="0" presId="urn:microsoft.com/office/officeart/2008/layout/NameandTitleOrganizationalChart"/>
    <dgm:cxn modelId="{C569CCAB-90A8-4684-8082-55360C2650DE}" type="presParOf" srcId="{8D811999-B541-4492-9E07-C20441E2E07E}" destId="{5BCCB9C2-D816-40BA-AF19-6EA0ADE7D60B}" srcOrd="1" destOrd="0" presId="urn:microsoft.com/office/officeart/2008/layout/NameandTitleOrganizationalChart"/>
    <dgm:cxn modelId="{F157F7DA-AD61-4D1E-8FB0-41436621FED0}" type="presParOf" srcId="{8D811999-B541-4492-9E07-C20441E2E07E}" destId="{ED0D20ED-B03F-4201-8C56-57D348FB0E7B}" srcOrd="2" destOrd="0" presId="urn:microsoft.com/office/officeart/2008/layout/NameandTitleOrganizationalChart"/>
    <dgm:cxn modelId="{226F1BB2-6AC5-4E84-B6A0-08DE425BE526}" type="presParOf" srcId="{6693078C-E4DE-4353-BDC7-83D41E448894}" destId="{B91C7F3B-AEAC-4A49-B480-9FE26C852049}" srcOrd="2" destOrd="0" presId="urn:microsoft.com/office/officeart/2008/layout/NameandTitleOrganizationalChart"/>
    <dgm:cxn modelId="{E9E9F126-A885-4073-8775-9F622AC56D03}" type="presParOf" srcId="{9C3AD729-C0D6-4C4C-BE41-2869D58A6AF2}" destId="{E8CF4F31-35E3-45E4-9CB3-4559BA97B1B0}" srcOrd="2" destOrd="0" presId="urn:microsoft.com/office/officeart/2008/layout/NameandTitleOrganizationalChart"/>
    <dgm:cxn modelId="{6202F5C7-8835-4D93-9538-885C1AE4E73F}" type="presParOf" srcId="{9C3AD729-C0D6-4C4C-BE41-2869D58A6AF2}" destId="{CF7CA341-6D90-475F-A8A1-0DCFE74D5F95}" srcOrd="3" destOrd="0" presId="urn:microsoft.com/office/officeart/2008/layout/NameandTitleOrganizationalChart"/>
    <dgm:cxn modelId="{D073A00A-7922-43A7-B9DC-34DF426234FE}" type="presParOf" srcId="{CF7CA341-6D90-475F-A8A1-0DCFE74D5F95}" destId="{A0174F16-0AFA-4F11-9630-DE8096849AB4}" srcOrd="0" destOrd="0" presId="urn:microsoft.com/office/officeart/2008/layout/NameandTitleOrganizationalChart"/>
    <dgm:cxn modelId="{84C7BA5C-EE43-400F-8FCD-703756925E81}" type="presParOf" srcId="{A0174F16-0AFA-4F11-9630-DE8096849AB4}" destId="{C42CA9AB-1FAA-4BD6-A0BE-E9B455785273}" srcOrd="0" destOrd="0" presId="urn:microsoft.com/office/officeart/2008/layout/NameandTitleOrganizationalChart"/>
    <dgm:cxn modelId="{F8525444-96A8-4905-A8E4-3B53AD5CFB22}" type="presParOf" srcId="{A0174F16-0AFA-4F11-9630-DE8096849AB4}" destId="{FA39746E-F860-4F69-896B-421A4F5C70E5}" srcOrd="1" destOrd="0" presId="urn:microsoft.com/office/officeart/2008/layout/NameandTitleOrganizationalChart"/>
    <dgm:cxn modelId="{9B7D8552-7BBD-490C-964E-44FCDF9851AA}" type="presParOf" srcId="{A0174F16-0AFA-4F11-9630-DE8096849AB4}" destId="{91415E5C-E09A-47F2-ACBD-613AAAC77F50}" srcOrd="2" destOrd="0" presId="urn:microsoft.com/office/officeart/2008/layout/NameandTitleOrganizationalChart"/>
    <dgm:cxn modelId="{1F58BE3E-A8B3-4D34-8082-C9F6E6573CEC}" type="presParOf" srcId="{CF7CA341-6D90-475F-A8A1-0DCFE74D5F95}" destId="{F480E0EA-BF6F-4555-A803-A434B502391E}" srcOrd="1" destOrd="0" presId="urn:microsoft.com/office/officeart/2008/layout/NameandTitleOrganizationalChart"/>
    <dgm:cxn modelId="{59F1C7A8-01AD-4865-9A34-1F5ED05111EE}" type="presParOf" srcId="{F480E0EA-BF6F-4555-A803-A434B502391E}" destId="{11B77142-F89A-42B6-AB73-7D7724054101}" srcOrd="0" destOrd="0" presId="urn:microsoft.com/office/officeart/2008/layout/NameandTitleOrganizationalChart"/>
    <dgm:cxn modelId="{E9D7A3B6-EB87-4197-A3D2-C1A064199CDE}" type="presParOf" srcId="{F480E0EA-BF6F-4555-A803-A434B502391E}" destId="{F4CC1E7A-8BF3-48C2-8A5A-D1BE89D94AD3}" srcOrd="1" destOrd="0" presId="urn:microsoft.com/office/officeart/2008/layout/NameandTitleOrganizationalChart"/>
    <dgm:cxn modelId="{543AC523-D2CE-479B-9D50-A461921E4A75}" type="presParOf" srcId="{F4CC1E7A-8BF3-48C2-8A5A-D1BE89D94AD3}" destId="{4C4F9147-E00B-44F0-9ED6-5A923738496D}" srcOrd="0" destOrd="0" presId="urn:microsoft.com/office/officeart/2008/layout/NameandTitleOrganizationalChart"/>
    <dgm:cxn modelId="{F884B159-24A5-44F3-ADAB-01F8E12174D7}" type="presParOf" srcId="{4C4F9147-E00B-44F0-9ED6-5A923738496D}" destId="{D1752776-B7C4-4259-A89F-6B730BC56936}" srcOrd="0" destOrd="0" presId="urn:microsoft.com/office/officeart/2008/layout/NameandTitleOrganizationalChart"/>
    <dgm:cxn modelId="{F0443BC7-44E3-4CB2-B176-54C4E9AC94AE}" type="presParOf" srcId="{4C4F9147-E00B-44F0-9ED6-5A923738496D}" destId="{A5769510-0B9A-42FD-B0B1-FDBAA6D0AFE7}" srcOrd="1" destOrd="0" presId="urn:microsoft.com/office/officeart/2008/layout/NameandTitleOrganizationalChart"/>
    <dgm:cxn modelId="{EB809084-D768-4393-89A9-46A966FDFDC4}" type="presParOf" srcId="{4C4F9147-E00B-44F0-9ED6-5A923738496D}" destId="{4482F0BF-6166-4FFA-A60B-41E929C01613}" srcOrd="2" destOrd="0" presId="urn:microsoft.com/office/officeart/2008/layout/NameandTitleOrganizationalChart"/>
    <dgm:cxn modelId="{1834600A-FD24-4DA8-B933-AA12955D7847}" type="presParOf" srcId="{F4CC1E7A-8BF3-48C2-8A5A-D1BE89D94AD3}" destId="{2E192FEB-0C1D-4E4F-8A4E-FD8E2C1EE0A7}" srcOrd="1" destOrd="0" presId="urn:microsoft.com/office/officeart/2008/layout/NameandTitleOrganizationalChart"/>
    <dgm:cxn modelId="{A2C74E87-09E9-4DF1-831C-8B5DBB1D7ED0}" type="presParOf" srcId="{F4CC1E7A-8BF3-48C2-8A5A-D1BE89D94AD3}" destId="{273051A4-2364-4FB9-BEB1-9255B58CB59E}" srcOrd="2" destOrd="0" presId="urn:microsoft.com/office/officeart/2008/layout/NameandTitleOrganizationalChart"/>
    <dgm:cxn modelId="{428A0B2C-AFAA-480D-8A39-BCA15E2CE734}" type="presParOf" srcId="{CF7CA341-6D90-475F-A8A1-0DCFE74D5F95}" destId="{8F78AE4C-F621-4AF8-8511-3B3FE327D7F9}" srcOrd="2" destOrd="0" presId="urn:microsoft.com/office/officeart/2008/layout/NameandTitleOrganizationalChart"/>
    <dgm:cxn modelId="{1EDBF606-5713-4EFA-8AD6-76AF65B8CEBE}" type="presParOf" srcId="{9C3AD729-C0D6-4C4C-BE41-2869D58A6AF2}" destId="{76A8C7D5-4CBB-4C16-B885-643BAE204514}" srcOrd="4" destOrd="0" presId="urn:microsoft.com/office/officeart/2008/layout/NameandTitleOrganizationalChart"/>
    <dgm:cxn modelId="{D517F779-7E46-42E1-8A80-A81CD02B1B7C}" type="presParOf" srcId="{9C3AD729-C0D6-4C4C-BE41-2869D58A6AF2}" destId="{0DAC874A-A9D1-4752-B326-A74F9634C4CF}" srcOrd="5" destOrd="0" presId="urn:microsoft.com/office/officeart/2008/layout/NameandTitleOrganizationalChart"/>
    <dgm:cxn modelId="{02D75DB4-FC34-49D0-952C-9EE5A8BAAB37}" type="presParOf" srcId="{0DAC874A-A9D1-4752-B326-A74F9634C4CF}" destId="{2F302DC6-AE46-45AB-8505-4FCB54F09CC9}" srcOrd="0" destOrd="0" presId="urn:microsoft.com/office/officeart/2008/layout/NameandTitleOrganizationalChart"/>
    <dgm:cxn modelId="{94DF79C5-4D13-499A-B6B9-B926029609C7}" type="presParOf" srcId="{2F302DC6-AE46-45AB-8505-4FCB54F09CC9}" destId="{D2AC5F52-5293-4A41-A83A-B4BEE22E0599}" srcOrd="0" destOrd="0" presId="urn:microsoft.com/office/officeart/2008/layout/NameandTitleOrganizationalChart"/>
    <dgm:cxn modelId="{B6E4E5DF-35B6-4B7A-9884-DF6FEDA8B3E0}" type="presParOf" srcId="{2F302DC6-AE46-45AB-8505-4FCB54F09CC9}" destId="{1C0EAAA5-45AE-49FF-873E-D2FC85D27E6D}" srcOrd="1" destOrd="0" presId="urn:microsoft.com/office/officeart/2008/layout/NameandTitleOrganizationalChart"/>
    <dgm:cxn modelId="{CB21A287-5EE6-4562-9EDE-C6155E99D924}" type="presParOf" srcId="{2F302DC6-AE46-45AB-8505-4FCB54F09CC9}" destId="{FD38827C-B4AE-4F12-A169-8F94D623689F}" srcOrd="2" destOrd="0" presId="urn:microsoft.com/office/officeart/2008/layout/NameandTitleOrganizationalChart"/>
    <dgm:cxn modelId="{76C5FE03-1F48-4729-A346-914CFAAA04E1}" type="presParOf" srcId="{0DAC874A-A9D1-4752-B326-A74F9634C4CF}" destId="{A6711156-68FD-4145-8A7C-0D1AA76EA663}" srcOrd="1" destOrd="0" presId="urn:microsoft.com/office/officeart/2008/layout/NameandTitleOrganizationalChart"/>
    <dgm:cxn modelId="{1BCFDECF-2230-4E64-B0A0-144A84E1EF8F}" type="presParOf" srcId="{A6711156-68FD-4145-8A7C-0D1AA76EA663}" destId="{44D86F12-E2EA-4F96-AD8E-B762126B3C94}" srcOrd="0" destOrd="0" presId="urn:microsoft.com/office/officeart/2008/layout/NameandTitleOrganizationalChart"/>
    <dgm:cxn modelId="{D20E9CDD-805E-4B6F-A28D-588D2CE9C933}" type="presParOf" srcId="{A6711156-68FD-4145-8A7C-0D1AA76EA663}" destId="{F2DB3065-BB6F-48EA-9885-8A4B2F3681C0}" srcOrd="1" destOrd="0" presId="urn:microsoft.com/office/officeart/2008/layout/NameandTitleOrganizationalChart"/>
    <dgm:cxn modelId="{D54AE702-E9BF-4B56-9CC3-FF8FCE8FFD7D}" type="presParOf" srcId="{F2DB3065-BB6F-48EA-9885-8A4B2F3681C0}" destId="{827564D1-C420-4386-8BE1-79DF0ED39B4C}" srcOrd="0" destOrd="0" presId="urn:microsoft.com/office/officeart/2008/layout/NameandTitleOrganizationalChart"/>
    <dgm:cxn modelId="{D62AA5B1-577A-45F2-AFDE-AC8964A96083}" type="presParOf" srcId="{827564D1-C420-4386-8BE1-79DF0ED39B4C}" destId="{686272EB-7BEC-42C2-9E63-885B59A3B31F}" srcOrd="0" destOrd="0" presId="urn:microsoft.com/office/officeart/2008/layout/NameandTitleOrganizationalChart"/>
    <dgm:cxn modelId="{BF38F888-05C1-4477-9C23-F416FE0AD763}" type="presParOf" srcId="{827564D1-C420-4386-8BE1-79DF0ED39B4C}" destId="{B9EAD852-DE03-4A44-A0D9-C5523B7EC249}" srcOrd="1" destOrd="0" presId="urn:microsoft.com/office/officeart/2008/layout/NameandTitleOrganizationalChart"/>
    <dgm:cxn modelId="{7DE3BA4C-4732-4F51-B32C-EEBB4C24DA63}" type="presParOf" srcId="{827564D1-C420-4386-8BE1-79DF0ED39B4C}" destId="{7285639B-1B40-4A4F-91A8-3898D1D461AB}" srcOrd="2" destOrd="0" presId="urn:microsoft.com/office/officeart/2008/layout/NameandTitleOrganizationalChart"/>
    <dgm:cxn modelId="{21C62230-EBBE-4FE7-99B1-5D057D297C4B}" type="presParOf" srcId="{F2DB3065-BB6F-48EA-9885-8A4B2F3681C0}" destId="{953E0E1D-C940-4600-81A5-AFBE49B58848}" srcOrd="1" destOrd="0" presId="urn:microsoft.com/office/officeart/2008/layout/NameandTitleOrganizationalChart"/>
    <dgm:cxn modelId="{69456FA0-0B29-4A5E-BA9E-9D8A5D76E1A4}" type="presParOf" srcId="{F2DB3065-BB6F-48EA-9885-8A4B2F3681C0}" destId="{7BD6767F-B20D-4BC8-91C9-AE27BC8A6CFD}" srcOrd="2" destOrd="0" presId="urn:microsoft.com/office/officeart/2008/layout/NameandTitleOrganizationalChart"/>
    <dgm:cxn modelId="{C67CAE1B-85E9-477D-9FD2-61E6DF1C376E}" type="presParOf" srcId="{A6711156-68FD-4145-8A7C-0D1AA76EA663}" destId="{B53662CA-F1A5-4A95-88FA-4C3292972267}" srcOrd="2" destOrd="0" presId="urn:microsoft.com/office/officeart/2008/layout/NameandTitleOrganizationalChart"/>
    <dgm:cxn modelId="{0C269395-5269-4D4B-B13B-851E430D68D5}" type="presParOf" srcId="{A6711156-68FD-4145-8A7C-0D1AA76EA663}" destId="{E18CA5A1-1C6C-4B0B-96F0-49F761EC12CE}" srcOrd="3" destOrd="0" presId="urn:microsoft.com/office/officeart/2008/layout/NameandTitleOrganizationalChart"/>
    <dgm:cxn modelId="{A3FF98EC-31A0-4639-8DFB-95AE7467EBF7}" type="presParOf" srcId="{E18CA5A1-1C6C-4B0B-96F0-49F761EC12CE}" destId="{46363810-35AE-4C15-9F37-55523E763AC7}" srcOrd="0" destOrd="0" presId="urn:microsoft.com/office/officeart/2008/layout/NameandTitleOrganizationalChart"/>
    <dgm:cxn modelId="{28BA2221-CA03-462D-B10F-280EA0B3E8B5}" type="presParOf" srcId="{46363810-35AE-4C15-9F37-55523E763AC7}" destId="{15395DE2-C09B-4806-A87A-97474764F38C}" srcOrd="0" destOrd="0" presId="urn:microsoft.com/office/officeart/2008/layout/NameandTitleOrganizationalChart"/>
    <dgm:cxn modelId="{E11C0D11-FA94-447B-AFE4-78D796EB81D5}" type="presParOf" srcId="{46363810-35AE-4C15-9F37-55523E763AC7}" destId="{632F4F16-909D-4C0F-9CDD-4A66CF4E6CC9}" srcOrd="1" destOrd="0" presId="urn:microsoft.com/office/officeart/2008/layout/NameandTitleOrganizationalChart"/>
    <dgm:cxn modelId="{67FBB894-3AE8-4470-A7A3-FD2D29A4B07F}" type="presParOf" srcId="{46363810-35AE-4C15-9F37-55523E763AC7}" destId="{47A0DF30-8FB1-414E-B813-CA344CE299CC}" srcOrd="2" destOrd="0" presId="urn:microsoft.com/office/officeart/2008/layout/NameandTitleOrganizationalChart"/>
    <dgm:cxn modelId="{FA7C8187-BDBD-4953-B670-55BC80034C20}" type="presParOf" srcId="{E18CA5A1-1C6C-4B0B-96F0-49F761EC12CE}" destId="{0CA10BDA-F020-40E2-B9CB-E8D624818A0A}" srcOrd="1" destOrd="0" presId="urn:microsoft.com/office/officeart/2008/layout/NameandTitleOrganizationalChart"/>
    <dgm:cxn modelId="{20C70CB8-C3A2-402E-A756-95FDEFF0652F}" type="presParOf" srcId="{E18CA5A1-1C6C-4B0B-96F0-49F761EC12CE}" destId="{F31C690C-0EE4-4667-A9A6-A3441E58854C}" srcOrd="2" destOrd="0" presId="urn:microsoft.com/office/officeart/2008/layout/NameandTitleOrganizationalChart"/>
    <dgm:cxn modelId="{F466149B-874E-461D-9274-C59531E5D956}" type="presParOf" srcId="{0DAC874A-A9D1-4752-B326-A74F9634C4CF}" destId="{14839323-E06A-4D5D-933F-DD9A68132DDA}" srcOrd="2" destOrd="0" presId="urn:microsoft.com/office/officeart/2008/layout/NameandTitleOrganizationalChart"/>
    <dgm:cxn modelId="{E5DF39DC-F9EE-447C-984F-66C10A768BFE}" type="presParOf" srcId="{9C3AD729-C0D6-4C4C-BE41-2869D58A6AF2}" destId="{C4783804-AA2A-4629-9D3C-F065A6F2CA4F}" srcOrd="6" destOrd="0" presId="urn:microsoft.com/office/officeart/2008/layout/NameandTitleOrganizationalChart"/>
    <dgm:cxn modelId="{1AC661D8-CCDE-4AFF-B4F3-59600E81EC9D}" type="presParOf" srcId="{9C3AD729-C0D6-4C4C-BE41-2869D58A6AF2}" destId="{863B5CBC-2495-4240-9CB8-7C278BBFB5D3}" srcOrd="7" destOrd="0" presId="urn:microsoft.com/office/officeart/2008/layout/NameandTitleOrganizationalChart"/>
    <dgm:cxn modelId="{0613B51B-1B6A-4805-9D53-F0393176CE58}" type="presParOf" srcId="{863B5CBC-2495-4240-9CB8-7C278BBFB5D3}" destId="{2C1EE186-9089-4944-9129-10E533C508D6}" srcOrd="0" destOrd="0" presId="urn:microsoft.com/office/officeart/2008/layout/NameandTitleOrganizationalChart"/>
    <dgm:cxn modelId="{236CC3FB-F691-4743-AFDE-9CAACEB2C485}" type="presParOf" srcId="{2C1EE186-9089-4944-9129-10E533C508D6}" destId="{C60D8A58-843D-442E-A0FB-2C049A9AA4DC}" srcOrd="0" destOrd="0" presId="urn:microsoft.com/office/officeart/2008/layout/NameandTitleOrganizationalChart"/>
    <dgm:cxn modelId="{85D1AD78-3CE2-4465-BC27-72BDD83386A4}" type="presParOf" srcId="{2C1EE186-9089-4944-9129-10E533C508D6}" destId="{EF9E1ACC-AA76-4508-A2DC-EF2D9F7625D1}" srcOrd="1" destOrd="0" presId="urn:microsoft.com/office/officeart/2008/layout/NameandTitleOrganizationalChart"/>
    <dgm:cxn modelId="{8A4B0599-D255-4720-8EA4-C7054AD25C69}" type="presParOf" srcId="{2C1EE186-9089-4944-9129-10E533C508D6}" destId="{A7DF8829-F916-4D68-BDE5-BE2BF9DB534D}" srcOrd="2" destOrd="0" presId="urn:microsoft.com/office/officeart/2008/layout/NameandTitleOrganizationalChart"/>
    <dgm:cxn modelId="{603B006F-06F1-470E-80C8-AA2007247318}" type="presParOf" srcId="{863B5CBC-2495-4240-9CB8-7C278BBFB5D3}" destId="{856BF2FF-C1CB-4833-B8EB-9B79597BD0AC}" srcOrd="1" destOrd="0" presId="urn:microsoft.com/office/officeart/2008/layout/NameandTitleOrganizationalChart"/>
    <dgm:cxn modelId="{B1F70982-06E8-4301-8401-E527BCA32B7A}" type="presParOf" srcId="{863B5CBC-2495-4240-9CB8-7C278BBFB5D3}" destId="{547ADD2D-BE9E-4066-AF60-383F76E87907}" srcOrd="2" destOrd="0" presId="urn:microsoft.com/office/officeart/2008/layout/NameandTitleOrganizationalChart"/>
    <dgm:cxn modelId="{7B0BCC34-B6CB-4BFF-9482-7D949C160190}" type="presParOf" srcId="{E7A4066E-329B-480B-8A82-43A7B9ADE9D1}" destId="{5918E104-0859-45B8-8537-47EBAD8E1F5B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1BDDFFB-DB90-4991-868B-7F1FA0284FEB}" type="datetimeFigureOut">
              <a:rPr lang="ja-JP" altLang="en-US"/>
              <a:pPr>
                <a:defRPr/>
              </a:pPr>
              <a:t>2015/5/18</a:t>
            </a:fld>
            <a:endParaRPr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CD83908-D50D-4A33-8F16-F4AFC895B125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44225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631DFA3-9436-4AC8-9FB7-45F4427BC138}" type="datetimeFigureOut">
              <a:rPr lang="ja-JP" altLang="en-US"/>
              <a:pPr>
                <a:defRPr/>
              </a:pPr>
              <a:t>2015/5/18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lang="ja-JP" altLang="en-US" noProof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B191FEA-CF61-48E2-9A01-2F9F9A5A57B0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998886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smtClean="0"/>
          </a:p>
        </p:txBody>
      </p:sp>
      <p:sp>
        <p:nvSpPr>
          <p:cNvPr id="14340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fld id="{1EF39002-DD46-4013-A8BC-BE533E14A531}" type="slidenum">
              <a:rPr lang="ja-JP" altLang="en-US"/>
              <a:pPr eaLnBrk="1" hangingPunct="1"/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831496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DDE242-C88D-4D7D-A424-F6E9B7B85CE8}" type="datetime1">
              <a:rPr lang="ja-JP" altLang="en-US"/>
              <a:pPr>
                <a:defRPr/>
              </a:pPr>
              <a:t>2015/5/18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7F569B-E251-4C0E-A782-CC8AF1BD6327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27690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0A627A-A605-41B1-A979-C97B95F33D1F}" type="datetime1">
              <a:rPr lang="ja-JP" altLang="en-US"/>
              <a:pPr>
                <a:defRPr/>
              </a:pPr>
              <a:t>2015/5/18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1542C1-9C49-4857-A645-8E82CC20E13C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39384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E1695C-ED6F-485F-8E73-39C953E535F6}" type="datetime1">
              <a:rPr lang="ja-JP" altLang="en-US"/>
              <a:pPr>
                <a:defRPr/>
              </a:pPr>
              <a:t>2015/5/18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063A09-A706-4899-BA79-9AA3B7AF4678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0378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BE3736-5717-451E-ADEF-73FFFC8736C3}" type="datetime1">
              <a:rPr lang="ja-JP" altLang="en-US"/>
              <a:pPr>
                <a:defRPr/>
              </a:pPr>
              <a:t>2015/5/18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28DDFD-07CD-4ACA-B065-B4FEFCFC1AE4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96158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3A4992-92DA-4771-8DA4-DD8E4E5D5623}" type="datetime1">
              <a:rPr lang="ja-JP" altLang="en-US"/>
              <a:pPr>
                <a:defRPr/>
              </a:pPr>
              <a:t>2015/5/18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27E034-4E10-4A70-840D-0F6889AEE01A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276012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E2915-12EA-4714-9A6B-D43B8F2AAC7B}" type="datetime1">
              <a:rPr lang="ja-JP" altLang="en-US"/>
              <a:pPr>
                <a:defRPr/>
              </a:pPr>
              <a:t>2015/5/18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BBAAB6-CD5A-4632-A8D6-D1E8B89B2036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16190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E925EA-CE65-476D-8DF7-9A637C0C02C1}" type="datetime1">
              <a:rPr lang="ja-JP" altLang="en-US"/>
              <a:pPr>
                <a:defRPr/>
              </a:pPr>
              <a:t>2015/5/18</a:t>
            </a:fld>
            <a:endParaRPr lang="ja-JP" altLang="en-US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0F19EB-B9C9-44F4-B2EE-3010749DB036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70763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79102A-DB15-41DB-B123-3EE406BA4D76}" type="datetime1">
              <a:rPr lang="ja-JP" altLang="en-US"/>
              <a:pPr>
                <a:defRPr/>
              </a:pPr>
              <a:t>2015/5/18</a:t>
            </a:fld>
            <a:endParaRPr lang="ja-JP" altLang="en-US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239FA9-7370-498E-8049-2EDE417A6946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806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CC57DA-B550-414D-90C2-D4EDCBF57605}" type="datetime1">
              <a:rPr lang="ja-JP" altLang="en-US"/>
              <a:pPr>
                <a:defRPr/>
              </a:pPr>
              <a:t>2015/5/18</a:t>
            </a:fld>
            <a:endParaRPr lang="ja-JP" altLang="en-US"/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C41374-A81C-4F2D-AAD9-999492A45F6D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46889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CAB138-94EE-4242-ABF4-9413E4E4852F}" type="datetime1">
              <a:rPr lang="ja-JP" altLang="en-US"/>
              <a:pPr>
                <a:defRPr/>
              </a:pPr>
              <a:t>2015/5/18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9A00C3-830A-4F44-96CB-D5A02AAA0F8E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58010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09057-18BA-4ABD-8F3D-996B346EF076}" type="datetime1">
              <a:rPr lang="ja-JP" altLang="en-US"/>
              <a:pPr>
                <a:defRPr/>
              </a:pPr>
              <a:t>2015/5/18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000E2A-362D-44FD-BB52-23A04E1CE3E0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13865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95B7805-1FA0-4C6F-90CB-D83266688799}" type="datetime1">
              <a:rPr lang="ja-JP" altLang="en-US"/>
              <a:pPr>
                <a:defRPr/>
              </a:pPr>
              <a:t>2015/5/18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3CA144F6-0536-4F03-B73D-69285167149B}" type="slidenum">
              <a:rPr lang="ja-JP" altLang="en-US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グループ化 33"/>
          <p:cNvGrpSpPr>
            <a:grpSpLocks/>
          </p:cNvGrpSpPr>
          <p:nvPr/>
        </p:nvGrpSpPr>
        <p:grpSpPr bwMode="auto">
          <a:xfrm>
            <a:off x="0" y="6556375"/>
            <a:ext cx="9190038" cy="307975"/>
            <a:chOff x="0" y="6556474"/>
            <a:chExt cx="9190895" cy="307777"/>
          </a:xfrm>
        </p:grpSpPr>
        <p:sp>
          <p:nvSpPr>
            <p:cNvPr id="2065" name="テキスト ボックス 8"/>
            <p:cNvSpPr txBox="1">
              <a:spLocks noChangeArrowheads="1"/>
            </p:cNvSpPr>
            <p:nvPr/>
          </p:nvSpPr>
          <p:spPr bwMode="auto">
            <a:xfrm>
              <a:off x="0" y="6556474"/>
              <a:ext cx="9144000" cy="30777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2066" name="テキスト ボックス 8"/>
            <p:cNvSpPr txBox="1">
              <a:spLocks noChangeArrowheads="1"/>
            </p:cNvSpPr>
            <p:nvPr/>
          </p:nvSpPr>
          <p:spPr bwMode="auto">
            <a:xfrm>
              <a:off x="5618843" y="6589839"/>
              <a:ext cx="3572052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en-US" altLang="ja-JP" sz="9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Copyright </a:t>
              </a:r>
              <a:r>
                <a:rPr lang="ja-JP" altLang="en-US" sz="9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ⓒ </a:t>
              </a:r>
              <a:r>
                <a:rPr lang="en-US" altLang="ja-JP" sz="9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201</a:t>
              </a:r>
              <a:r>
                <a:rPr lang="ja-JP" altLang="en-US" sz="9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５</a:t>
              </a:r>
              <a:r>
                <a:rPr lang="en-US" altLang="ja-JP" sz="9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 </a:t>
              </a:r>
              <a:r>
                <a:rPr lang="en-US" altLang="ja-JP" sz="9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Unichemy Co., Ltd. All Rights Reserved</a:t>
              </a:r>
              <a:endParaRPr lang="ja-JP" altLang="en-US" sz="9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sp>
        <p:nvSpPr>
          <p:cNvPr id="7" name="テキスト ボックス 6"/>
          <p:cNvSpPr txBox="1"/>
          <p:nvPr/>
        </p:nvSpPr>
        <p:spPr>
          <a:xfrm>
            <a:off x="1094126" y="1749921"/>
            <a:ext cx="6955750" cy="1538883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itchFamily="50" charset="-128"/>
                <a:ea typeface="HGP創英角ｺﾞｼｯｸUB" pitchFamily="50" charset="-128"/>
              </a:rPr>
              <a:t>試薬管理システム</a:t>
            </a:r>
            <a:r>
              <a:rPr lang="en-US" altLang="ja-JP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itchFamily="50" charset="-128"/>
                <a:ea typeface="HGP創英角ｺﾞｼｯｸUB" pitchFamily="50" charset="-128"/>
              </a:rPr>
              <a:t>Ver.2</a:t>
            </a:r>
            <a:endParaRPr lang="en-US" altLang="ja-JP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itchFamily="50" charset="-128"/>
              <a:ea typeface="HGP創英角ｺﾞｼｯｸUB" pitchFamily="50" charset="-128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itchFamily="50" charset="-128"/>
                <a:ea typeface="HGP創英角ｺﾞｼｯｸUB" pitchFamily="50" charset="-128"/>
              </a:rPr>
              <a:t>構成と使用</a:t>
            </a:r>
            <a:r>
              <a:rPr lang="ja-JP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itchFamily="50" charset="-128"/>
                <a:ea typeface="HGP創英角ｺﾞｼｯｸUB" pitchFamily="50" charset="-128"/>
              </a:rPr>
              <a:t>方法</a:t>
            </a:r>
          </a:p>
        </p:txBody>
      </p:sp>
      <p:grpSp>
        <p:nvGrpSpPr>
          <p:cNvPr id="2052" name="グループ化 32"/>
          <p:cNvGrpSpPr>
            <a:grpSpLocks/>
          </p:cNvGrpSpPr>
          <p:nvPr/>
        </p:nvGrpSpPr>
        <p:grpSpPr bwMode="auto">
          <a:xfrm>
            <a:off x="1730375" y="4652963"/>
            <a:ext cx="5683250" cy="1157287"/>
            <a:chOff x="1729057" y="4653136"/>
            <a:chExt cx="5685888" cy="1156929"/>
          </a:xfrm>
        </p:grpSpPr>
        <p:sp>
          <p:nvSpPr>
            <p:cNvPr id="8" name="テキスト ボックス 10"/>
            <p:cNvSpPr txBox="1"/>
            <p:nvPr/>
          </p:nvSpPr>
          <p:spPr bwMode="auto">
            <a:xfrm>
              <a:off x="1729057" y="4674468"/>
              <a:ext cx="5685888" cy="461522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2400" dirty="0">
                  <a:solidFill>
                    <a:srgbClr val="0033CC"/>
                  </a:solidFill>
                  <a:latin typeface="HGP創英角ｺﾞｼｯｸUB" pitchFamily="50" charset="-128"/>
                  <a:ea typeface="HGP創英角ｺﾞｼｯｸUB" pitchFamily="50" charset="-128"/>
                </a:rPr>
                <a:t>ユニーク</a:t>
              </a:r>
              <a:r>
                <a:rPr lang="ja-JP" altLang="en-US" sz="2400" dirty="0">
                  <a:latin typeface="HGP創英角ｺﾞｼｯｸUB" pitchFamily="50" charset="-128"/>
                  <a:ea typeface="HGP創英角ｺﾞｼｯｸUB" pitchFamily="50" charset="-128"/>
                </a:rPr>
                <a:t>＆</a:t>
              </a:r>
              <a:r>
                <a:rPr lang="ja-JP" altLang="en-US" sz="2400" dirty="0">
                  <a:solidFill>
                    <a:srgbClr val="FF3300"/>
                  </a:solidFill>
                  <a:latin typeface="HGP創英角ｺﾞｼｯｸUB" pitchFamily="50" charset="-128"/>
                  <a:ea typeface="HGP創英角ｺﾞｼｯｸUB" pitchFamily="50" charset="-128"/>
                </a:rPr>
                <a:t>ユニバーサル </a:t>
              </a:r>
              <a:r>
                <a:rPr lang="ja-JP" altLang="en-US" sz="2400" dirty="0">
                  <a:solidFill>
                    <a:schemeClr val="tx1"/>
                  </a:solidFill>
                  <a:latin typeface="HGP創英角ｺﾞｼｯｸUB" pitchFamily="50" charset="-128"/>
                  <a:ea typeface="HGP創英角ｺﾞｼｯｸUB" pitchFamily="50" charset="-128"/>
                </a:rPr>
                <a:t>ケミカル</a:t>
              </a:r>
              <a:r>
                <a:rPr lang="ja-JP" altLang="en-US" sz="2400" dirty="0">
                  <a:ln w="635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HGP創英角ｺﾞｼｯｸUB" pitchFamily="50" charset="-128"/>
                  <a:ea typeface="HGP創英角ｺﾞｼｯｸUB" pitchFamily="50" charset="-128"/>
                </a:rPr>
                <a:t>カンパニー</a:t>
              </a:r>
            </a:p>
          </p:txBody>
        </p:sp>
        <p:cxnSp>
          <p:nvCxnSpPr>
            <p:cNvPr id="9" name="直線コネクタ 8"/>
            <p:cNvCxnSpPr/>
            <p:nvPr/>
          </p:nvCxnSpPr>
          <p:spPr bwMode="auto">
            <a:xfrm rot="5400000">
              <a:off x="1866483" y="4693592"/>
              <a:ext cx="112677" cy="31765"/>
            </a:xfrm>
            <a:prstGeom prst="line">
              <a:avLst/>
            </a:prstGeom>
            <a:ln w="254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/>
            <p:nvPr/>
          </p:nvCxnSpPr>
          <p:spPr bwMode="auto">
            <a:xfrm rot="16200000" flipH="1">
              <a:off x="1760852" y="4722935"/>
              <a:ext cx="76176" cy="73059"/>
            </a:xfrm>
            <a:prstGeom prst="line">
              <a:avLst/>
            </a:prstGeom>
            <a:ln w="254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61" name="図 10" descr="社名ロゴ.jp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5157192"/>
              <a:ext cx="2924633" cy="576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062" name="グループ化 11"/>
            <p:cNvGrpSpPr>
              <a:grpSpLocks noChangeAspect="1"/>
            </p:cNvGrpSpPr>
            <p:nvPr/>
          </p:nvGrpSpPr>
          <p:grpSpPr bwMode="auto">
            <a:xfrm>
              <a:off x="2771800" y="5157192"/>
              <a:ext cx="576064" cy="652873"/>
              <a:chOff x="97415" y="276225"/>
              <a:chExt cx="759835" cy="876300"/>
            </a:xfrm>
          </p:grpSpPr>
          <p:pic>
            <p:nvPicPr>
              <p:cNvPr id="2063" name="図 12" descr="logo2.gi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361" t="3571" r="51064" b="30714"/>
              <a:stretch>
                <a:fillRect/>
              </a:stretch>
            </p:blipFill>
            <p:spPr bwMode="auto">
              <a:xfrm>
                <a:off x="133350" y="276225"/>
                <a:ext cx="723900" cy="876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テキスト ボックス 16"/>
              <p:cNvSpPr txBox="1"/>
              <p:nvPr/>
            </p:nvSpPr>
            <p:spPr>
              <a:xfrm>
                <a:off x="98377" y="637037"/>
                <a:ext cx="335184" cy="104376"/>
              </a:xfrm>
              <a:prstGeom prst="rect">
                <a:avLst/>
              </a:prstGeom>
              <a:solidFill>
                <a:schemeClr val="lt1"/>
              </a:solidFill>
              <a:ln w="9525" cmpd="sng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/>
              </a:p>
            </p:txBody>
          </p:sp>
        </p:grpSp>
      </p:grpSp>
      <p:grpSp>
        <p:nvGrpSpPr>
          <p:cNvPr id="2053" name="グループ化 31"/>
          <p:cNvGrpSpPr>
            <a:grpSpLocks/>
          </p:cNvGrpSpPr>
          <p:nvPr/>
        </p:nvGrpSpPr>
        <p:grpSpPr bwMode="auto">
          <a:xfrm>
            <a:off x="6481763" y="20638"/>
            <a:ext cx="2474912" cy="744537"/>
            <a:chOff x="6482308" y="21382"/>
            <a:chExt cx="2474800" cy="743322"/>
          </a:xfrm>
        </p:grpSpPr>
        <p:pic>
          <p:nvPicPr>
            <p:cNvPr id="2055" name="図 8" descr="logo2.gi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0632"/>
            <a:stretch>
              <a:fillRect/>
            </a:stretch>
          </p:blipFill>
          <p:spPr bwMode="auto">
            <a:xfrm>
              <a:off x="6590145" y="21382"/>
              <a:ext cx="2366963" cy="743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正方形/長方形 25"/>
            <p:cNvSpPr/>
            <p:nvPr/>
          </p:nvSpPr>
          <p:spPr>
            <a:xfrm>
              <a:off x="6482308" y="336778"/>
              <a:ext cx="936583" cy="1299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  <p:pic>
          <p:nvPicPr>
            <p:cNvPr id="2057" name="図 30" descr="社名ロゴ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0935" y="529630"/>
              <a:ext cx="1096737" cy="216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" name="スライド番号プレースホル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fld id="{5D9DE15A-6ED3-4047-B083-6691843CAE65}" type="slidenum">
              <a:rPr lang="ja-JP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</a:t>
            </a:fld>
            <a:endParaRPr lang="ja-JP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テキスト ボックス 3"/>
          <p:cNvSpPr txBox="1">
            <a:spLocks noChangeArrowheads="1"/>
          </p:cNvSpPr>
          <p:nvPr/>
        </p:nvSpPr>
        <p:spPr bwMode="auto">
          <a:xfrm>
            <a:off x="466725" y="394514"/>
            <a:ext cx="694613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3000" dirty="0" smtClean="0">
                <a:latin typeface="ＭＳ Ｐゴシック" panose="020B0600070205080204" pitchFamily="50" charset="-128"/>
              </a:rPr>
              <a:t>操作</a:t>
            </a:r>
            <a:r>
              <a:rPr lang="ja-JP" altLang="en-US" sz="3000" dirty="0">
                <a:latin typeface="ＭＳ Ｐゴシック" panose="020B0600070205080204" pitchFamily="50" charset="-128"/>
              </a:rPr>
              <a:t>方法　</a:t>
            </a:r>
            <a:r>
              <a:rPr lang="ja-JP" altLang="en-US" sz="3000" dirty="0" smtClean="0">
                <a:latin typeface="ＭＳ Ｐゴシック" panose="020B0600070205080204" pitchFamily="50" charset="-128"/>
              </a:rPr>
              <a:t>～</a:t>
            </a:r>
            <a:r>
              <a:rPr lang="ja-JP" altLang="en-US" sz="3000" dirty="0">
                <a:latin typeface="ＭＳ Ｐゴシック" panose="020B0600070205080204" pitchFamily="50" charset="-128"/>
              </a:rPr>
              <a:t>新規試薬の登録</a:t>
            </a:r>
            <a:r>
              <a:rPr lang="en-US" altLang="ja-JP" sz="3000" dirty="0">
                <a:latin typeface="ＭＳ Ｐゴシック" panose="020B0600070205080204" pitchFamily="50" charset="-128"/>
              </a:rPr>
              <a:t>(</a:t>
            </a:r>
            <a:r>
              <a:rPr lang="ja-JP" altLang="en-US" sz="3000" dirty="0">
                <a:latin typeface="ＭＳ Ｐゴシック" panose="020B0600070205080204" pitchFamily="50" charset="-128"/>
              </a:rPr>
              <a:t>仮登録</a:t>
            </a:r>
            <a:r>
              <a:rPr lang="en-US" altLang="ja-JP" sz="3000" dirty="0">
                <a:latin typeface="ＭＳ Ｐゴシック" panose="020B0600070205080204" pitchFamily="50" charset="-128"/>
              </a:rPr>
              <a:t>) </a:t>
            </a:r>
            <a:r>
              <a:rPr lang="ja-JP" altLang="en-US" sz="3000" dirty="0" smtClean="0">
                <a:latin typeface="ＭＳ Ｐゴシック" panose="020B0600070205080204" pitchFamily="50" charset="-128"/>
              </a:rPr>
              <a:t>～</a:t>
            </a:r>
            <a:endParaRPr lang="ja-JP" altLang="en-US" sz="3000" dirty="0">
              <a:latin typeface="ＭＳ Ｐゴシック" panose="020B0600070205080204" pitchFamily="50" charset="-128"/>
            </a:endParaRPr>
          </a:p>
        </p:txBody>
      </p:sp>
      <p:grpSp>
        <p:nvGrpSpPr>
          <p:cNvPr id="3075" name="グループ化 5"/>
          <p:cNvGrpSpPr>
            <a:grpSpLocks/>
          </p:cNvGrpSpPr>
          <p:nvPr/>
        </p:nvGrpSpPr>
        <p:grpSpPr bwMode="auto">
          <a:xfrm>
            <a:off x="6481763" y="20638"/>
            <a:ext cx="2474912" cy="744537"/>
            <a:chOff x="6482308" y="21382"/>
            <a:chExt cx="2474800" cy="743322"/>
          </a:xfrm>
        </p:grpSpPr>
        <p:pic>
          <p:nvPicPr>
            <p:cNvPr id="3082" name="図 8" descr="logo2.gi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0632"/>
            <a:stretch>
              <a:fillRect/>
            </a:stretch>
          </p:blipFill>
          <p:spPr bwMode="auto">
            <a:xfrm>
              <a:off x="6590145" y="21382"/>
              <a:ext cx="2366963" cy="743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正方形/長方形 7"/>
            <p:cNvSpPr/>
            <p:nvPr/>
          </p:nvSpPr>
          <p:spPr>
            <a:xfrm>
              <a:off x="6482308" y="336778"/>
              <a:ext cx="936583" cy="1299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  <p:pic>
          <p:nvPicPr>
            <p:cNvPr id="3084" name="図 8" descr="社名ロゴ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0935" y="529630"/>
              <a:ext cx="1096737" cy="216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正方形/長方形 10"/>
          <p:cNvSpPr/>
          <p:nvPr/>
        </p:nvSpPr>
        <p:spPr>
          <a:xfrm>
            <a:off x="0" y="908050"/>
            <a:ext cx="9144000" cy="73025"/>
          </a:xfrm>
          <a:prstGeom prst="rect">
            <a:avLst/>
          </a:prstGeom>
          <a:gradFill>
            <a:gsLst>
              <a:gs pos="0">
                <a:srgbClr val="0000FF"/>
              </a:gs>
              <a:gs pos="39999">
                <a:srgbClr val="00B0F0"/>
              </a:gs>
              <a:gs pos="7000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fld id="{E9942D93-4799-4F2A-A8B5-F7D5ABE3B089}" type="slidenum">
              <a:rPr lang="ja-JP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10</a:t>
            </a:fld>
            <a:endParaRPr lang="ja-JP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grpSp>
        <p:nvGrpSpPr>
          <p:cNvPr id="3079" name="グループ化 33"/>
          <p:cNvGrpSpPr>
            <a:grpSpLocks/>
          </p:cNvGrpSpPr>
          <p:nvPr/>
        </p:nvGrpSpPr>
        <p:grpSpPr bwMode="auto">
          <a:xfrm>
            <a:off x="0" y="6556375"/>
            <a:ext cx="9190038" cy="307975"/>
            <a:chOff x="0" y="6556474"/>
            <a:chExt cx="9190895" cy="307777"/>
          </a:xfrm>
        </p:grpSpPr>
        <p:sp>
          <p:nvSpPr>
            <p:cNvPr id="3080" name="テキスト ボックス 8"/>
            <p:cNvSpPr txBox="1">
              <a:spLocks noChangeArrowheads="1"/>
            </p:cNvSpPr>
            <p:nvPr/>
          </p:nvSpPr>
          <p:spPr bwMode="auto">
            <a:xfrm>
              <a:off x="0" y="6556474"/>
              <a:ext cx="9144000" cy="30777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3081" name="テキスト ボックス 8"/>
            <p:cNvSpPr txBox="1">
              <a:spLocks noChangeArrowheads="1"/>
            </p:cNvSpPr>
            <p:nvPr/>
          </p:nvSpPr>
          <p:spPr bwMode="auto">
            <a:xfrm>
              <a:off x="5618843" y="6589839"/>
              <a:ext cx="3572052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en-US" altLang="ja-JP" sz="9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Copyright </a:t>
              </a:r>
              <a:r>
                <a:rPr lang="ja-JP" altLang="en-US" sz="9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ⓒ </a:t>
              </a:r>
              <a:r>
                <a:rPr lang="en-US" altLang="ja-JP" sz="9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201</a:t>
              </a:r>
              <a:r>
                <a:rPr lang="ja-JP" altLang="en-US" sz="9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５</a:t>
              </a:r>
              <a:r>
                <a:rPr lang="en-US" altLang="ja-JP" sz="9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 </a:t>
              </a:r>
              <a:r>
                <a:rPr lang="en-US" altLang="ja-JP" sz="9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Unichemy Co., Ltd. All Rights Reserved</a:t>
              </a:r>
              <a:endParaRPr lang="ja-JP" altLang="en-US" sz="9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sp>
        <p:nvSpPr>
          <p:cNvPr id="30" name="フローチャート: 代替処理 29"/>
          <p:cNvSpPr/>
          <p:nvPr/>
        </p:nvSpPr>
        <p:spPr>
          <a:xfrm>
            <a:off x="2337058" y="1822060"/>
            <a:ext cx="3656660" cy="630000"/>
          </a:xfrm>
          <a:prstGeom prst="flowChartAlternateProcess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800" dirty="0" smtClean="0">
                <a:solidFill>
                  <a:sysClr val="windowText" lastClr="000000"/>
                </a:solidFill>
              </a:rPr>
              <a:t>バーコード以外の</a:t>
            </a:r>
            <a:endParaRPr kumimoji="1" lang="en-US" altLang="ja-JP" sz="1800" dirty="0" smtClean="0">
              <a:solidFill>
                <a:sysClr val="windowText" lastClr="000000"/>
              </a:solidFill>
            </a:endParaRPr>
          </a:p>
          <a:p>
            <a:pPr algn="ctr"/>
            <a:r>
              <a:rPr kumimoji="1" lang="ja-JP" altLang="en-US" sz="1800" dirty="0" smtClean="0">
                <a:solidFill>
                  <a:sysClr val="windowText" lastClr="000000"/>
                </a:solidFill>
              </a:rPr>
              <a:t>必要項目入力</a:t>
            </a:r>
            <a:r>
              <a:rPr kumimoji="1" lang="en-US" altLang="ja-JP" sz="1800" dirty="0" smtClean="0">
                <a:solidFill>
                  <a:sysClr val="windowText" lastClr="000000"/>
                </a:solidFill>
              </a:rPr>
              <a:t>(</a:t>
            </a:r>
            <a:r>
              <a:rPr kumimoji="1" lang="ja-JP" altLang="en-US" sz="1800" dirty="0" smtClean="0">
                <a:solidFill>
                  <a:sysClr val="windowText" lastClr="000000"/>
                </a:solidFill>
              </a:rPr>
              <a:t>初期本数は空欄</a:t>
            </a:r>
            <a:r>
              <a:rPr kumimoji="1" lang="en-US" altLang="ja-JP" sz="1800" dirty="0" smtClean="0">
                <a:solidFill>
                  <a:sysClr val="windowText" lastClr="000000"/>
                </a:solidFill>
              </a:rPr>
              <a:t>)</a:t>
            </a:r>
            <a:endParaRPr kumimoji="1" lang="ja-JP" altLang="en-US" sz="1800" dirty="0">
              <a:solidFill>
                <a:sysClr val="windowText" lastClr="000000"/>
              </a:solidFill>
            </a:endParaRPr>
          </a:p>
        </p:txBody>
      </p:sp>
      <p:sp>
        <p:nvSpPr>
          <p:cNvPr id="28" name="フローチャート: 結合子 27"/>
          <p:cNvSpPr/>
          <p:nvPr/>
        </p:nvSpPr>
        <p:spPr>
          <a:xfrm>
            <a:off x="3510748" y="1078876"/>
            <a:ext cx="1309281" cy="576064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前から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フローチャート: 判断 23"/>
          <p:cNvSpPr/>
          <p:nvPr/>
        </p:nvSpPr>
        <p:spPr>
          <a:xfrm>
            <a:off x="2783391" y="2619180"/>
            <a:ext cx="2763994" cy="1030266"/>
          </a:xfrm>
          <a:prstGeom prst="flowChartDecision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800">
                <a:solidFill>
                  <a:sysClr val="windowText" lastClr="000000"/>
                </a:solidFill>
              </a:rPr>
              <a:t>入力確認</a:t>
            </a:r>
            <a:endParaRPr kumimoji="1" lang="en-US" altLang="ja-JP" sz="1800">
              <a:solidFill>
                <a:sysClr val="windowText" lastClr="000000"/>
              </a:solidFill>
            </a:endParaRPr>
          </a:p>
          <a:p>
            <a:pPr algn="ctr"/>
            <a:r>
              <a:rPr kumimoji="1" lang="en-US" altLang="ja-JP" sz="1800">
                <a:solidFill>
                  <a:sysClr val="windowText" lastClr="000000"/>
                </a:solidFill>
              </a:rPr>
              <a:t>OK</a:t>
            </a:r>
            <a:r>
              <a:rPr kumimoji="1" lang="ja-JP" altLang="en-US" sz="1800">
                <a:solidFill>
                  <a:sysClr val="windowText" lastClr="000000"/>
                </a:solidFill>
              </a:rPr>
              <a:t>：</a:t>
            </a:r>
            <a:r>
              <a:rPr kumimoji="1" lang="en-US" altLang="ja-JP" sz="1800">
                <a:solidFill>
                  <a:sysClr val="windowText" lastClr="000000"/>
                </a:solidFill>
              </a:rPr>
              <a:t>1</a:t>
            </a:r>
            <a:r>
              <a:rPr kumimoji="1" lang="ja-JP" altLang="en-US" sz="1800">
                <a:solidFill>
                  <a:sysClr val="windowText" lastClr="000000"/>
                </a:solidFill>
              </a:rPr>
              <a:t>　</a:t>
            </a:r>
            <a:r>
              <a:rPr kumimoji="1" lang="en-US" altLang="ja-JP" sz="1800">
                <a:solidFill>
                  <a:sysClr val="windowText" lastClr="000000"/>
                </a:solidFill>
              </a:rPr>
              <a:t>NG</a:t>
            </a:r>
            <a:r>
              <a:rPr kumimoji="1" lang="ja-JP" altLang="en-US" sz="1800">
                <a:solidFill>
                  <a:sysClr val="windowText" lastClr="000000"/>
                </a:solidFill>
              </a:rPr>
              <a:t>：</a:t>
            </a:r>
            <a:r>
              <a:rPr kumimoji="1" lang="en-US" altLang="ja-JP" sz="1800">
                <a:solidFill>
                  <a:sysClr val="windowText" lastClr="000000"/>
                </a:solidFill>
              </a:rPr>
              <a:t>9</a:t>
            </a:r>
            <a:endParaRPr kumimoji="1" lang="ja-JP" altLang="en-US" sz="1800">
              <a:solidFill>
                <a:sysClr val="windowText" lastClr="000000"/>
              </a:solidFill>
            </a:endParaRPr>
          </a:p>
        </p:txBody>
      </p:sp>
      <p:sp>
        <p:nvSpPr>
          <p:cNvPr id="25" name="フローチャート: 判断 24"/>
          <p:cNvSpPr/>
          <p:nvPr/>
        </p:nvSpPr>
        <p:spPr>
          <a:xfrm>
            <a:off x="2562253" y="3816566"/>
            <a:ext cx="3206270" cy="1030266"/>
          </a:xfrm>
          <a:prstGeom prst="flowChartDecision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800" dirty="0" smtClean="0">
                <a:solidFill>
                  <a:sysClr val="windowText" lastClr="000000"/>
                </a:solidFill>
              </a:rPr>
              <a:t>仮登録証発行確認</a:t>
            </a:r>
            <a:endParaRPr kumimoji="1" lang="en-US" altLang="ja-JP" sz="1800" dirty="0" smtClean="0">
              <a:solidFill>
                <a:sysClr val="windowText" lastClr="000000"/>
              </a:solidFill>
            </a:endParaRPr>
          </a:p>
          <a:p>
            <a:pPr algn="ctr"/>
            <a:r>
              <a:rPr kumimoji="1" lang="en-US" altLang="ja-JP" sz="1800" dirty="0" smtClean="0">
                <a:solidFill>
                  <a:sysClr val="windowText" lastClr="000000"/>
                </a:solidFill>
              </a:rPr>
              <a:t>OK</a:t>
            </a:r>
            <a:r>
              <a:rPr kumimoji="1" lang="ja-JP" altLang="en-US" sz="1800" dirty="0">
                <a:solidFill>
                  <a:sysClr val="windowText" lastClr="000000"/>
                </a:solidFill>
              </a:rPr>
              <a:t>：</a:t>
            </a:r>
            <a:r>
              <a:rPr kumimoji="1" lang="en-US" altLang="ja-JP" sz="1800" dirty="0">
                <a:solidFill>
                  <a:sysClr val="windowText" lastClr="000000"/>
                </a:solidFill>
              </a:rPr>
              <a:t>1</a:t>
            </a:r>
            <a:r>
              <a:rPr kumimoji="1" lang="ja-JP" altLang="en-US" sz="1800" dirty="0">
                <a:solidFill>
                  <a:sysClr val="windowText" lastClr="000000"/>
                </a:solidFill>
              </a:rPr>
              <a:t>　</a:t>
            </a:r>
            <a:r>
              <a:rPr kumimoji="1" lang="en-US" altLang="ja-JP" sz="1800" dirty="0">
                <a:solidFill>
                  <a:sysClr val="windowText" lastClr="000000"/>
                </a:solidFill>
              </a:rPr>
              <a:t>NG</a:t>
            </a:r>
            <a:r>
              <a:rPr kumimoji="1" lang="ja-JP" altLang="en-US" sz="1800" dirty="0">
                <a:solidFill>
                  <a:sysClr val="windowText" lastClr="000000"/>
                </a:solidFill>
              </a:rPr>
              <a:t>：</a:t>
            </a:r>
            <a:r>
              <a:rPr kumimoji="1" lang="en-US" altLang="ja-JP" sz="1800" dirty="0">
                <a:solidFill>
                  <a:sysClr val="windowText" lastClr="000000"/>
                </a:solidFill>
              </a:rPr>
              <a:t>9</a:t>
            </a:r>
            <a:endParaRPr kumimoji="1" lang="ja-JP" altLang="en-US" sz="1800" dirty="0">
              <a:solidFill>
                <a:sysClr val="windowText" lastClr="000000"/>
              </a:solidFill>
            </a:endParaRPr>
          </a:p>
        </p:txBody>
      </p:sp>
      <p:sp>
        <p:nvSpPr>
          <p:cNvPr id="27" name="フローチャート: 結合子 26"/>
          <p:cNvSpPr/>
          <p:nvPr/>
        </p:nvSpPr>
        <p:spPr>
          <a:xfrm>
            <a:off x="3510748" y="5880299"/>
            <a:ext cx="1309281" cy="576064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次へ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" name="直線矢印コネクタ 3"/>
          <p:cNvCxnSpPr>
            <a:stCxn id="28" idx="4"/>
            <a:endCxn id="30" idx="0"/>
          </p:cNvCxnSpPr>
          <p:nvPr/>
        </p:nvCxnSpPr>
        <p:spPr>
          <a:xfrm flipH="1">
            <a:off x="4165388" y="1654940"/>
            <a:ext cx="1" cy="1671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>
            <a:stCxn id="30" idx="2"/>
            <a:endCxn id="24" idx="0"/>
          </p:cNvCxnSpPr>
          <p:nvPr/>
        </p:nvCxnSpPr>
        <p:spPr>
          <a:xfrm>
            <a:off x="4165388" y="2452060"/>
            <a:ext cx="0" cy="1671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24" idx="2"/>
            <a:endCxn id="25" idx="0"/>
          </p:cNvCxnSpPr>
          <p:nvPr/>
        </p:nvCxnSpPr>
        <p:spPr>
          <a:xfrm>
            <a:off x="4165388" y="3649446"/>
            <a:ext cx="0" cy="1671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カギ線コネクタ 20"/>
          <p:cNvCxnSpPr>
            <a:stCxn id="24" idx="3"/>
            <a:endCxn id="30" idx="3"/>
          </p:cNvCxnSpPr>
          <p:nvPr/>
        </p:nvCxnSpPr>
        <p:spPr>
          <a:xfrm flipV="1">
            <a:off x="5547385" y="2137060"/>
            <a:ext cx="446333" cy="997253"/>
          </a:xfrm>
          <a:prstGeom prst="bentConnector3">
            <a:avLst>
              <a:gd name="adj1" fmla="val 25992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フローチャート: 結合子 52"/>
          <p:cNvSpPr/>
          <p:nvPr/>
        </p:nvSpPr>
        <p:spPr>
          <a:xfrm>
            <a:off x="6683898" y="5708972"/>
            <a:ext cx="2178483" cy="576064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chemeClr val="bg1"/>
                </a:solidFill>
              </a:rPr>
              <a:t>継続確認から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cxnSp>
        <p:nvCxnSpPr>
          <p:cNvPr id="47" name="カギ線コネクタ 46"/>
          <p:cNvCxnSpPr>
            <a:stCxn id="53" idx="0"/>
            <a:endCxn id="30" idx="3"/>
          </p:cNvCxnSpPr>
          <p:nvPr/>
        </p:nvCxnSpPr>
        <p:spPr>
          <a:xfrm rot="16200000" flipV="1">
            <a:off x="5097473" y="3033305"/>
            <a:ext cx="3571912" cy="177942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6"/>
          <p:cNvSpPr txBox="1">
            <a:spLocks noChangeAspect="1"/>
          </p:cNvSpPr>
          <p:nvPr/>
        </p:nvSpPr>
        <p:spPr>
          <a:xfrm>
            <a:off x="5535075" y="3157141"/>
            <a:ext cx="742950" cy="342900"/>
          </a:xfrm>
          <a:prstGeom prst="rect">
            <a:avLst/>
          </a:prstGeom>
          <a:noFill/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600" dirty="0" smtClean="0"/>
              <a:t>NG</a:t>
            </a:r>
            <a:endParaRPr kumimoji="1" lang="ja-JP" altLang="en-US" sz="1600" dirty="0"/>
          </a:p>
        </p:txBody>
      </p:sp>
      <p:sp>
        <p:nvSpPr>
          <p:cNvPr id="57" name="テキスト ボックス 5"/>
          <p:cNvSpPr txBox="1">
            <a:spLocks noChangeAspect="1"/>
          </p:cNvSpPr>
          <p:nvPr/>
        </p:nvSpPr>
        <p:spPr>
          <a:xfrm>
            <a:off x="4222453" y="3571556"/>
            <a:ext cx="742950" cy="257175"/>
          </a:xfrm>
          <a:prstGeom prst="rect">
            <a:avLst/>
          </a:prstGeom>
          <a:noFill/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600" dirty="0" smtClean="0"/>
              <a:t>OK</a:t>
            </a:r>
            <a:endParaRPr kumimoji="1" lang="ja-JP" altLang="en-US" sz="1600" dirty="0"/>
          </a:p>
        </p:txBody>
      </p:sp>
      <p:sp>
        <p:nvSpPr>
          <p:cNvPr id="58" name="テキスト ボックス 6"/>
          <p:cNvSpPr txBox="1">
            <a:spLocks noChangeAspect="1"/>
          </p:cNvSpPr>
          <p:nvPr/>
        </p:nvSpPr>
        <p:spPr>
          <a:xfrm>
            <a:off x="5734665" y="4366453"/>
            <a:ext cx="742950" cy="342900"/>
          </a:xfrm>
          <a:prstGeom prst="rect">
            <a:avLst/>
          </a:prstGeom>
          <a:noFill/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600" dirty="0" smtClean="0"/>
              <a:t>NG</a:t>
            </a:r>
            <a:endParaRPr kumimoji="1" lang="ja-JP" altLang="en-US" sz="1600" dirty="0"/>
          </a:p>
        </p:txBody>
      </p:sp>
      <p:sp>
        <p:nvSpPr>
          <p:cNvPr id="59" name="テキスト ボックス 5"/>
          <p:cNvSpPr txBox="1">
            <a:spLocks noChangeAspect="1"/>
          </p:cNvSpPr>
          <p:nvPr/>
        </p:nvSpPr>
        <p:spPr>
          <a:xfrm>
            <a:off x="4222453" y="4766143"/>
            <a:ext cx="742950" cy="257175"/>
          </a:xfrm>
          <a:prstGeom prst="rect">
            <a:avLst/>
          </a:prstGeom>
          <a:noFill/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600" dirty="0" smtClean="0"/>
              <a:t>OK</a:t>
            </a:r>
            <a:endParaRPr kumimoji="1" lang="ja-JP" altLang="en-US" sz="1600" dirty="0"/>
          </a:p>
        </p:txBody>
      </p:sp>
      <p:sp>
        <p:nvSpPr>
          <p:cNvPr id="61" name="フローチャート: 書類 60"/>
          <p:cNvSpPr/>
          <p:nvPr/>
        </p:nvSpPr>
        <p:spPr>
          <a:xfrm>
            <a:off x="3084835" y="5034030"/>
            <a:ext cx="2161107" cy="699226"/>
          </a:xfrm>
          <a:prstGeom prst="flowChartDocumen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仮登録証印刷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1" name="直線矢印コネクタ 50"/>
          <p:cNvCxnSpPr>
            <a:stCxn id="25" idx="2"/>
            <a:endCxn id="61" idx="0"/>
          </p:cNvCxnSpPr>
          <p:nvPr/>
        </p:nvCxnSpPr>
        <p:spPr>
          <a:xfrm>
            <a:off x="4165388" y="4846832"/>
            <a:ext cx="1" cy="1871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>
            <a:stCxn id="61" idx="2"/>
            <a:endCxn id="27" idx="0"/>
          </p:cNvCxnSpPr>
          <p:nvPr/>
        </p:nvCxnSpPr>
        <p:spPr>
          <a:xfrm>
            <a:off x="4165389" y="5687029"/>
            <a:ext cx="0" cy="1932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カギ線コネクタ 59"/>
          <p:cNvCxnSpPr>
            <a:stCxn id="25" idx="3"/>
            <a:endCxn id="27" idx="0"/>
          </p:cNvCxnSpPr>
          <p:nvPr/>
        </p:nvCxnSpPr>
        <p:spPr>
          <a:xfrm flipH="1">
            <a:off x="4165389" y="4331699"/>
            <a:ext cx="1603134" cy="1548600"/>
          </a:xfrm>
          <a:prstGeom prst="bentConnector4">
            <a:avLst>
              <a:gd name="adj1" fmla="val -47435"/>
              <a:gd name="adj2" fmla="val 9133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40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テキスト ボックス 3"/>
          <p:cNvSpPr txBox="1">
            <a:spLocks noChangeArrowheads="1"/>
          </p:cNvSpPr>
          <p:nvPr/>
        </p:nvSpPr>
        <p:spPr bwMode="auto">
          <a:xfrm>
            <a:off x="466725" y="394514"/>
            <a:ext cx="694613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3000" dirty="0" smtClean="0">
                <a:latin typeface="ＭＳ Ｐゴシック" panose="020B0600070205080204" pitchFamily="50" charset="-128"/>
              </a:rPr>
              <a:t>操作</a:t>
            </a:r>
            <a:r>
              <a:rPr lang="ja-JP" altLang="en-US" sz="3000" dirty="0">
                <a:latin typeface="ＭＳ Ｐゴシック" panose="020B0600070205080204" pitchFamily="50" charset="-128"/>
              </a:rPr>
              <a:t>方法　</a:t>
            </a:r>
            <a:r>
              <a:rPr lang="ja-JP" altLang="en-US" sz="3000" dirty="0" smtClean="0">
                <a:latin typeface="ＭＳ Ｐゴシック" panose="020B0600070205080204" pitchFamily="50" charset="-128"/>
              </a:rPr>
              <a:t>～</a:t>
            </a:r>
            <a:r>
              <a:rPr lang="ja-JP" altLang="en-US" sz="3000" dirty="0">
                <a:latin typeface="ＭＳ Ｐゴシック" panose="020B0600070205080204" pitchFamily="50" charset="-128"/>
              </a:rPr>
              <a:t>新規試薬の登録</a:t>
            </a:r>
            <a:r>
              <a:rPr lang="en-US" altLang="ja-JP" sz="3000" dirty="0">
                <a:latin typeface="ＭＳ Ｐゴシック" panose="020B0600070205080204" pitchFamily="50" charset="-128"/>
              </a:rPr>
              <a:t>(</a:t>
            </a:r>
            <a:r>
              <a:rPr lang="ja-JP" altLang="en-US" sz="3000" dirty="0">
                <a:latin typeface="ＭＳ Ｐゴシック" panose="020B0600070205080204" pitchFamily="50" charset="-128"/>
              </a:rPr>
              <a:t>仮登録</a:t>
            </a:r>
            <a:r>
              <a:rPr lang="en-US" altLang="ja-JP" sz="3000" dirty="0">
                <a:latin typeface="ＭＳ Ｐゴシック" panose="020B0600070205080204" pitchFamily="50" charset="-128"/>
              </a:rPr>
              <a:t>) </a:t>
            </a:r>
            <a:r>
              <a:rPr lang="ja-JP" altLang="en-US" sz="3000" dirty="0" smtClean="0">
                <a:latin typeface="ＭＳ Ｐゴシック" panose="020B0600070205080204" pitchFamily="50" charset="-128"/>
              </a:rPr>
              <a:t>～</a:t>
            </a:r>
            <a:endParaRPr lang="ja-JP" altLang="en-US" sz="3000" dirty="0">
              <a:latin typeface="ＭＳ Ｐゴシック" panose="020B0600070205080204" pitchFamily="50" charset="-128"/>
            </a:endParaRPr>
          </a:p>
        </p:txBody>
      </p:sp>
      <p:grpSp>
        <p:nvGrpSpPr>
          <p:cNvPr id="3075" name="グループ化 5"/>
          <p:cNvGrpSpPr>
            <a:grpSpLocks/>
          </p:cNvGrpSpPr>
          <p:nvPr/>
        </p:nvGrpSpPr>
        <p:grpSpPr bwMode="auto">
          <a:xfrm>
            <a:off x="6481763" y="20638"/>
            <a:ext cx="2474912" cy="744537"/>
            <a:chOff x="6482308" y="21382"/>
            <a:chExt cx="2474800" cy="743322"/>
          </a:xfrm>
        </p:grpSpPr>
        <p:pic>
          <p:nvPicPr>
            <p:cNvPr id="3082" name="図 8" descr="logo2.gi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0632"/>
            <a:stretch>
              <a:fillRect/>
            </a:stretch>
          </p:blipFill>
          <p:spPr bwMode="auto">
            <a:xfrm>
              <a:off x="6590145" y="21382"/>
              <a:ext cx="2366963" cy="743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正方形/長方形 7"/>
            <p:cNvSpPr/>
            <p:nvPr/>
          </p:nvSpPr>
          <p:spPr>
            <a:xfrm>
              <a:off x="6482308" y="336778"/>
              <a:ext cx="936583" cy="1299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  <p:pic>
          <p:nvPicPr>
            <p:cNvPr id="3084" name="図 8" descr="社名ロゴ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0935" y="529630"/>
              <a:ext cx="1096737" cy="216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正方形/長方形 10"/>
          <p:cNvSpPr/>
          <p:nvPr/>
        </p:nvSpPr>
        <p:spPr>
          <a:xfrm>
            <a:off x="0" y="908050"/>
            <a:ext cx="9144000" cy="73025"/>
          </a:xfrm>
          <a:prstGeom prst="rect">
            <a:avLst/>
          </a:prstGeom>
          <a:gradFill>
            <a:gsLst>
              <a:gs pos="0">
                <a:srgbClr val="0000FF"/>
              </a:gs>
              <a:gs pos="39999">
                <a:srgbClr val="00B0F0"/>
              </a:gs>
              <a:gs pos="7000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fld id="{E9942D93-4799-4F2A-A8B5-F7D5ABE3B089}" type="slidenum">
              <a:rPr lang="ja-JP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11</a:t>
            </a:fld>
            <a:endParaRPr lang="ja-JP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grpSp>
        <p:nvGrpSpPr>
          <p:cNvPr id="3079" name="グループ化 33"/>
          <p:cNvGrpSpPr>
            <a:grpSpLocks/>
          </p:cNvGrpSpPr>
          <p:nvPr/>
        </p:nvGrpSpPr>
        <p:grpSpPr bwMode="auto">
          <a:xfrm>
            <a:off x="0" y="6556375"/>
            <a:ext cx="9190038" cy="307975"/>
            <a:chOff x="0" y="6556474"/>
            <a:chExt cx="9190895" cy="307777"/>
          </a:xfrm>
        </p:grpSpPr>
        <p:sp>
          <p:nvSpPr>
            <p:cNvPr id="3080" name="テキスト ボックス 8"/>
            <p:cNvSpPr txBox="1">
              <a:spLocks noChangeArrowheads="1"/>
            </p:cNvSpPr>
            <p:nvPr/>
          </p:nvSpPr>
          <p:spPr bwMode="auto">
            <a:xfrm>
              <a:off x="0" y="6556474"/>
              <a:ext cx="9144000" cy="30777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3081" name="テキスト ボックス 8"/>
            <p:cNvSpPr txBox="1">
              <a:spLocks noChangeArrowheads="1"/>
            </p:cNvSpPr>
            <p:nvPr/>
          </p:nvSpPr>
          <p:spPr bwMode="auto">
            <a:xfrm>
              <a:off x="5618843" y="6589839"/>
              <a:ext cx="3572052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en-US" altLang="ja-JP" sz="9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Copyright </a:t>
              </a:r>
              <a:r>
                <a:rPr lang="ja-JP" altLang="en-US" sz="9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ⓒ </a:t>
              </a:r>
              <a:r>
                <a:rPr lang="en-US" altLang="ja-JP" sz="9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201</a:t>
              </a:r>
              <a:r>
                <a:rPr lang="ja-JP" altLang="en-US" sz="9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５</a:t>
              </a:r>
              <a:r>
                <a:rPr lang="en-US" altLang="ja-JP" sz="9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 </a:t>
              </a:r>
              <a:r>
                <a:rPr lang="en-US" altLang="ja-JP" sz="9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Unichemy Co., Ltd. All Rights Reserved</a:t>
              </a:r>
              <a:endParaRPr lang="ja-JP" altLang="en-US" sz="9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sp>
        <p:nvSpPr>
          <p:cNvPr id="30" name="フローチャート: 代替処理 29"/>
          <p:cNvSpPr/>
          <p:nvPr/>
        </p:nvSpPr>
        <p:spPr>
          <a:xfrm>
            <a:off x="2275618" y="2239649"/>
            <a:ext cx="3656660" cy="630000"/>
          </a:xfrm>
          <a:prstGeom prst="flowChartAlternateProcess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800" dirty="0" smtClean="0">
                <a:solidFill>
                  <a:sysClr val="windowText" lastClr="000000"/>
                </a:solidFill>
              </a:rPr>
              <a:t>試薬</a:t>
            </a:r>
            <a:r>
              <a:rPr kumimoji="1" lang="en-US" altLang="ja-JP" sz="1800" dirty="0" smtClean="0">
                <a:solidFill>
                  <a:sysClr val="windowText" lastClr="000000"/>
                </a:solidFill>
              </a:rPr>
              <a:t>DB</a:t>
            </a:r>
            <a:r>
              <a:rPr kumimoji="1" lang="ja-JP" altLang="en-US" sz="1800" dirty="0" err="1" smtClean="0">
                <a:solidFill>
                  <a:sysClr val="windowText" lastClr="000000"/>
                </a:solidFill>
              </a:rPr>
              <a:t>への</a:t>
            </a:r>
            <a:r>
              <a:rPr kumimoji="1" lang="ja-JP" altLang="en-US" sz="1800" dirty="0" smtClean="0">
                <a:solidFill>
                  <a:sysClr val="windowText" lastClr="000000"/>
                </a:solidFill>
              </a:rPr>
              <a:t>登録確認</a:t>
            </a:r>
            <a:endParaRPr kumimoji="1" lang="ja-JP" altLang="en-US" sz="1800" dirty="0">
              <a:solidFill>
                <a:sysClr val="windowText" lastClr="000000"/>
              </a:solidFill>
            </a:endParaRPr>
          </a:p>
        </p:txBody>
      </p:sp>
      <p:sp>
        <p:nvSpPr>
          <p:cNvPr id="28" name="フローチャート: 結合子 27"/>
          <p:cNvSpPr/>
          <p:nvPr/>
        </p:nvSpPr>
        <p:spPr>
          <a:xfrm>
            <a:off x="3449308" y="1078876"/>
            <a:ext cx="1309281" cy="576064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前から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フローチャート: 判断 23"/>
          <p:cNvSpPr/>
          <p:nvPr/>
        </p:nvSpPr>
        <p:spPr>
          <a:xfrm>
            <a:off x="2051720" y="3454358"/>
            <a:ext cx="4104456" cy="1030266"/>
          </a:xfrm>
          <a:prstGeom prst="flowChartDecision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800" dirty="0" smtClean="0">
                <a:solidFill>
                  <a:sysClr val="windowText" lastClr="000000"/>
                </a:solidFill>
              </a:rPr>
              <a:t>作業継続確認</a:t>
            </a:r>
            <a:endParaRPr kumimoji="1" lang="en-US" altLang="ja-JP" sz="1800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ja-JP" altLang="en-US" sz="1800" dirty="0" smtClean="0">
                <a:solidFill>
                  <a:sysClr val="windowText" lastClr="000000"/>
                </a:solidFill>
              </a:rPr>
              <a:t>継続：</a:t>
            </a:r>
            <a:r>
              <a:rPr kumimoji="1" lang="en-US" altLang="ja-JP" sz="1800" dirty="0" smtClean="0">
                <a:solidFill>
                  <a:sysClr val="windowText" lastClr="000000"/>
                </a:solidFill>
              </a:rPr>
              <a:t>9</a:t>
            </a:r>
            <a:r>
              <a:rPr kumimoji="1" lang="ja-JP" altLang="en-US" sz="1800" dirty="0">
                <a:solidFill>
                  <a:sysClr val="windowText" lastClr="000000"/>
                </a:solidFill>
              </a:rPr>
              <a:t>　</a:t>
            </a:r>
            <a:r>
              <a:rPr kumimoji="1" lang="ja-JP" altLang="en-US" sz="1800" dirty="0" smtClean="0">
                <a:solidFill>
                  <a:sysClr val="windowText" lastClr="000000"/>
                </a:solidFill>
              </a:rPr>
              <a:t>終了：</a:t>
            </a:r>
            <a:r>
              <a:rPr kumimoji="1" lang="en-US" altLang="ja-JP" sz="1800" dirty="0" smtClean="0">
                <a:solidFill>
                  <a:sysClr val="windowText" lastClr="000000"/>
                </a:solidFill>
              </a:rPr>
              <a:t>END</a:t>
            </a:r>
            <a:endParaRPr kumimoji="1" lang="ja-JP" altLang="en-US" sz="1800" dirty="0">
              <a:solidFill>
                <a:sysClr val="windowText" lastClr="000000"/>
              </a:solidFill>
            </a:endParaRPr>
          </a:p>
        </p:txBody>
      </p:sp>
      <p:sp>
        <p:nvSpPr>
          <p:cNvPr id="26" name="フローチャート: 処理 25"/>
          <p:cNvSpPr/>
          <p:nvPr/>
        </p:nvSpPr>
        <p:spPr>
          <a:xfrm>
            <a:off x="3044159" y="5069332"/>
            <a:ext cx="2119578" cy="630000"/>
          </a:xfrm>
          <a:prstGeom prst="flowChartProcess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800" dirty="0" smtClean="0">
                <a:solidFill>
                  <a:sysClr val="windowText" lastClr="000000"/>
                </a:solidFill>
              </a:rPr>
              <a:t>仮登録終了</a:t>
            </a:r>
            <a:endParaRPr kumimoji="1" lang="ja-JP" altLang="en-US" sz="1800" dirty="0">
              <a:solidFill>
                <a:sysClr val="windowText" lastClr="000000"/>
              </a:solidFill>
            </a:endParaRPr>
          </a:p>
        </p:txBody>
      </p:sp>
      <p:cxnSp>
        <p:nvCxnSpPr>
          <p:cNvPr id="4" name="直線矢印コネクタ 3"/>
          <p:cNvCxnSpPr>
            <a:stCxn id="28" idx="4"/>
            <a:endCxn id="30" idx="0"/>
          </p:cNvCxnSpPr>
          <p:nvPr/>
        </p:nvCxnSpPr>
        <p:spPr>
          <a:xfrm flipH="1">
            <a:off x="4103948" y="1654940"/>
            <a:ext cx="1" cy="5847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>
            <a:stCxn id="30" idx="2"/>
            <a:endCxn id="24" idx="0"/>
          </p:cNvCxnSpPr>
          <p:nvPr/>
        </p:nvCxnSpPr>
        <p:spPr>
          <a:xfrm>
            <a:off x="4103948" y="2869649"/>
            <a:ext cx="0" cy="5847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stCxn id="24" idx="2"/>
            <a:endCxn id="26" idx="0"/>
          </p:cNvCxnSpPr>
          <p:nvPr/>
        </p:nvCxnSpPr>
        <p:spPr>
          <a:xfrm>
            <a:off x="4103948" y="4484624"/>
            <a:ext cx="0" cy="584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フローチャート: 結合子 44"/>
          <p:cNvSpPr/>
          <p:nvPr/>
        </p:nvSpPr>
        <p:spPr>
          <a:xfrm>
            <a:off x="6751209" y="1081087"/>
            <a:ext cx="2178483" cy="576064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chemeClr val="bg1"/>
                </a:solidFill>
              </a:rPr>
              <a:t>情報入力</a:t>
            </a:r>
            <a:r>
              <a:rPr lang="ja-JP" altLang="en-US" sz="1600" dirty="0" smtClean="0">
                <a:solidFill>
                  <a:schemeClr val="bg1"/>
                </a:solidFill>
              </a:rPr>
              <a:t>へ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cxnSp>
        <p:nvCxnSpPr>
          <p:cNvPr id="41" name="カギ線コネクタ 40"/>
          <p:cNvCxnSpPr>
            <a:stCxn id="24" idx="3"/>
            <a:endCxn id="45" idx="4"/>
          </p:cNvCxnSpPr>
          <p:nvPr/>
        </p:nvCxnSpPr>
        <p:spPr>
          <a:xfrm flipV="1">
            <a:off x="6156176" y="1657151"/>
            <a:ext cx="1684275" cy="231234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6"/>
          <p:cNvSpPr txBox="1">
            <a:spLocks noChangeAspect="1"/>
          </p:cNvSpPr>
          <p:nvPr/>
        </p:nvSpPr>
        <p:spPr>
          <a:xfrm>
            <a:off x="6110288" y="4003268"/>
            <a:ext cx="742950" cy="342900"/>
          </a:xfrm>
          <a:prstGeom prst="rect">
            <a:avLst/>
          </a:prstGeom>
          <a:noFill/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 dirty="0" smtClean="0"/>
              <a:t>継続</a:t>
            </a:r>
            <a:endParaRPr kumimoji="1" lang="ja-JP" altLang="en-US" sz="1600" dirty="0"/>
          </a:p>
        </p:txBody>
      </p:sp>
      <p:sp>
        <p:nvSpPr>
          <p:cNvPr id="52" name="テキスト ボックス 5"/>
          <p:cNvSpPr txBox="1">
            <a:spLocks noChangeAspect="1"/>
          </p:cNvSpPr>
          <p:nvPr/>
        </p:nvSpPr>
        <p:spPr>
          <a:xfrm>
            <a:off x="4103948" y="4484624"/>
            <a:ext cx="742950" cy="257175"/>
          </a:xfrm>
          <a:prstGeom prst="rect">
            <a:avLst/>
          </a:prstGeom>
          <a:noFill/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600" dirty="0" smtClean="0"/>
              <a:t>END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8317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テキスト ボックス 3"/>
          <p:cNvSpPr txBox="1">
            <a:spLocks noChangeArrowheads="1"/>
          </p:cNvSpPr>
          <p:nvPr/>
        </p:nvSpPr>
        <p:spPr bwMode="auto">
          <a:xfrm>
            <a:off x="466725" y="394514"/>
            <a:ext cx="682911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3000" dirty="0" smtClean="0">
                <a:latin typeface="ＭＳ Ｐゴシック" panose="020B0600070205080204" pitchFamily="50" charset="-128"/>
              </a:rPr>
              <a:t>操作</a:t>
            </a:r>
            <a:r>
              <a:rPr lang="ja-JP" altLang="en-US" sz="3000" dirty="0">
                <a:latin typeface="ＭＳ Ｐゴシック" panose="020B0600070205080204" pitchFamily="50" charset="-128"/>
              </a:rPr>
              <a:t>方法　</a:t>
            </a:r>
            <a:r>
              <a:rPr lang="ja-JP" altLang="en-US" sz="3000" dirty="0" smtClean="0">
                <a:latin typeface="ＭＳ Ｐゴシック" panose="020B0600070205080204" pitchFamily="50" charset="-128"/>
              </a:rPr>
              <a:t>～新規試薬の</a:t>
            </a:r>
            <a:r>
              <a:rPr lang="ja-JP" altLang="en-US" sz="3000" dirty="0" smtClean="0">
                <a:latin typeface="ＭＳ Ｐゴシック" panose="020B0600070205080204" pitchFamily="50" charset="-128"/>
              </a:rPr>
              <a:t>登録</a:t>
            </a:r>
            <a:r>
              <a:rPr lang="en-US" altLang="ja-JP" sz="3000" dirty="0" smtClean="0">
                <a:latin typeface="ＭＳ Ｐゴシック" panose="020B0600070205080204" pitchFamily="50" charset="-128"/>
              </a:rPr>
              <a:t>(</a:t>
            </a:r>
            <a:r>
              <a:rPr lang="ja-JP" altLang="en-US" sz="3000" dirty="0" smtClean="0">
                <a:latin typeface="ＭＳ Ｐゴシック" panose="020B0600070205080204" pitchFamily="50" charset="-128"/>
              </a:rPr>
              <a:t>本登録</a:t>
            </a:r>
            <a:r>
              <a:rPr lang="en-US" altLang="ja-JP" sz="3000" dirty="0" smtClean="0">
                <a:latin typeface="ＭＳ Ｐゴシック" panose="020B0600070205080204" pitchFamily="50" charset="-128"/>
              </a:rPr>
              <a:t>)</a:t>
            </a:r>
            <a:r>
              <a:rPr lang="ja-JP" altLang="en-US" sz="3000" dirty="0" smtClean="0">
                <a:latin typeface="ＭＳ Ｐゴシック" panose="020B0600070205080204" pitchFamily="50" charset="-128"/>
              </a:rPr>
              <a:t>～</a:t>
            </a:r>
            <a:endParaRPr lang="ja-JP" altLang="en-US" sz="3000" dirty="0">
              <a:latin typeface="ＭＳ Ｐゴシック" panose="020B0600070205080204" pitchFamily="50" charset="-128"/>
            </a:endParaRPr>
          </a:p>
        </p:txBody>
      </p:sp>
      <p:grpSp>
        <p:nvGrpSpPr>
          <p:cNvPr id="3075" name="グループ化 5"/>
          <p:cNvGrpSpPr>
            <a:grpSpLocks/>
          </p:cNvGrpSpPr>
          <p:nvPr/>
        </p:nvGrpSpPr>
        <p:grpSpPr bwMode="auto">
          <a:xfrm>
            <a:off x="6481763" y="20638"/>
            <a:ext cx="2474912" cy="744537"/>
            <a:chOff x="6482308" y="21382"/>
            <a:chExt cx="2474800" cy="743322"/>
          </a:xfrm>
        </p:grpSpPr>
        <p:pic>
          <p:nvPicPr>
            <p:cNvPr id="3082" name="図 8" descr="logo2.gi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0632"/>
            <a:stretch>
              <a:fillRect/>
            </a:stretch>
          </p:blipFill>
          <p:spPr bwMode="auto">
            <a:xfrm>
              <a:off x="6590145" y="21382"/>
              <a:ext cx="2366963" cy="743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正方形/長方形 7"/>
            <p:cNvSpPr/>
            <p:nvPr/>
          </p:nvSpPr>
          <p:spPr>
            <a:xfrm>
              <a:off x="6482308" y="336778"/>
              <a:ext cx="936583" cy="1299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  <p:pic>
          <p:nvPicPr>
            <p:cNvPr id="3084" name="図 8" descr="社名ロゴ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0935" y="529630"/>
              <a:ext cx="1096737" cy="216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正方形/長方形 10"/>
          <p:cNvSpPr/>
          <p:nvPr/>
        </p:nvSpPr>
        <p:spPr>
          <a:xfrm>
            <a:off x="0" y="908050"/>
            <a:ext cx="9144000" cy="73025"/>
          </a:xfrm>
          <a:prstGeom prst="rect">
            <a:avLst/>
          </a:prstGeom>
          <a:gradFill>
            <a:gsLst>
              <a:gs pos="0">
                <a:srgbClr val="0000FF"/>
              </a:gs>
              <a:gs pos="39999">
                <a:srgbClr val="00B0F0"/>
              </a:gs>
              <a:gs pos="7000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fld id="{E9942D93-4799-4F2A-A8B5-F7D5ABE3B089}" type="slidenum">
              <a:rPr lang="ja-JP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12</a:t>
            </a:fld>
            <a:endParaRPr lang="ja-JP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grpSp>
        <p:nvGrpSpPr>
          <p:cNvPr id="3079" name="グループ化 33"/>
          <p:cNvGrpSpPr>
            <a:grpSpLocks/>
          </p:cNvGrpSpPr>
          <p:nvPr/>
        </p:nvGrpSpPr>
        <p:grpSpPr bwMode="auto">
          <a:xfrm>
            <a:off x="0" y="6556375"/>
            <a:ext cx="9190038" cy="307975"/>
            <a:chOff x="0" y="6556474"/>
            <a:chExt cx="9190895" cy="307777"/>
          </a:xfrm>
        </p:grpSpPr>
        <p:sp>
          <p:nvSpPr>
            <p:cNvPr id="3080" name="テキスト ボックス 8"/>
            <p:cNvSpPr txBox="1">
              <a:spLocks noChangeArrowheads="1"/>
            </p:cNvSpPr>
            <p:nvPr/>
          </p:nvSpPr>
          <p:spPr bwMode="auto">
            <a:xfrm>
              <a:off x="0" y="6556474"/>
              <a:ext cx="9144000" cy="30777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3081" name="テキスト ボックス 8"/>
            <p:cNvSpPr txBox="1">
              <a:spLocks noChangeArrowheads="1"/>
            </p:cNvSpPr>
            <p:nvPr/>
          </p:nvSpPr>
          <p:spPr bwMode="auto">
            <a:xfrm>
              <a:off x="5618843" y="6589839"/>
              <a:ext cx="3572052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en-US" altLang="ja-JP" sz="9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Copyright </a:t>
              </a:r>
              <a:r>
                <a:rPr lang="ja-JP" altLang="en-US" sz="9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ⓒ </a:t>
              </a:r>
              <a:r>
                <a:rPr lang="en-US" altLang="ja-JP" sz="9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201</a:t>
              </a:r>
              <a:r>
                <a:rPr lang="ja-JP" altLang="en-US" sz="9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５</a:t>
              </a:r>
              <a:r>
                <a:rPr lang="en-US" altLang="ja-JP" sz="9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 </a:t>
              </a:r>
              <a:r>
                <a:rPr lang="en-US" altLang="ja-JP" sz="9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Unichemy Co., Ltd. All Rights Reserved</a:t>
              </a:r>
              <a:endParaRPr lang="ja-JP" altLang="en-US" sz="9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sp>
        <p:nvSpPr>
          <p:cNvPr id="39" name="テキスト ボックス 5"/>
          <p:cNvSpPr txBox="1">
            <a:spLocks noChangeAspect="1"/>
          </p:cNvSpPr>
          <p:nvPr/>
        </p:nvSpPr>
        <p:spPr>
          <a:xfrm>
            <a:off x="5071517" y="4724532"/>
            <a:ext cx="742950" cy="257175"/>
          </a:xfrm>
          <a:prstGeom prst="rect">
            <a:avLst/>
          </a:prstGeom>
          <a:noFill/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600" dirty="0" smtClean="0"/>
              <a:t>OK</a:t>
            </a:r>
            <a:endParaRPr kumimoji="1" lang="ja-JP" altLang="en-US" sz="1600" dirty="0"/>
          </a:p>
        </p:txBody>
      </p:sp>
      <p:sp>
        <p:nvSpPr>
          <p:cNvPr id="34" name="フローチャート: 処理 33"/>
          <p:cNvSpPr/>
          <p:nvPr/>
        </p:nvSpPr>
        <p:spPr>
          <a:xfrm>
            <a:off x="3135270" y="5043645"/>
            <a:ext cx="2119578" cy="630000"/>
          </a:xfrm>
          <a:prstGeom prst="flowChartProcess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800" dirty="0" smtClean="0">
                <a:solidFill>
                  <a:sysClr val="windowText" lastClr="000000"/>
                </a:solidFill>
              </a:rPr>
              <a:t>管理画面表示</a:t>
            </a:r>
            <a:endParaRPr kumimoji="1" lang="ja-JP" altLang="en-US" sz="1800" dirty="0">
              <a:solidFill>
                <a:sysClr val="windowText" lastClr="000000"/>
              </a:solidFill>
            </a:endParaRPr>
          </a:p>
        </p:txBody>
      </p:sp>
      <p:sp>
        <p:nvSpPr>
          <p:cNvPr id="36" name="フローチャート: 代替処理 35"/>
          <p:cNvSpPr/>
          <p:nvPr/>
        </p:nvSpPr>
        <p:spPr>
          <a:xfrm>
            <a:off x="3012161" y="3000279"/>
            <a:ext cx="2365797" cy="630000"/>
          </a:xfrm>
          <a:prstGeom prst="flowChartAlternateProcess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800" dirty="0" smtClean="0">
                <a:solidFill>
                  <a:sysClr val="windowText" lastClr="000000"/>
                </a:solidFill>
              </a:rPr>
              <a:t>9.</a:t>
            </a:r>
            <a:r>
              <a:rPr kumimoji="1" lang="ja-JP" altLang="en-US" sz="1800" dirty="0" smtClean="0">
                <a:solidFill>
                  <a:sysClr val="windowText" lastClr="000000"/>
                </a:solidFill>
              </a:rPr>
              <a:t>新規試薬登録等</a:t>
            </a:r>
            <a:endParaRPr kumimoji="1" lang="ja-JP" altLang="en-US" sz="1800" dirty="0">
              <a:solidFill>
                <a:sysClr val="windowText" lastClr="000000"/>
              </a:solidFill>
            </a:endParaRPr>
          </a:p>
        </p:txBody>
      </p:sp>
      <p:sp>
        <p:nvSpPr>
          <p:cNvPr id="48" name="フローチャート: 結合子 47"/>
          <p:cNvSpPr/>
          <p:nvPr/>
        </p:nvSpPr>
        <p:spPr>
          <a:xfrm>
            <a:off x="3540419" y="5949867"/>
            <a:ext cx="1309281" cy="576064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chemeClr val="tx1"/>
                </a:solidFill>
              </a:rPr>
              <a:t>次へ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フローチャート: 端子 1"/>
          <p:cNvSpPr/>
          <p:nvPr/>
        </p:nvSpPr>
        <p:spPr>
          <a:xfrm>
            <a:off x="2771800" y="1148537"/>
            <a:ext cx="2846519" cy="600070"/>
          </a:xfrm>
          <a:prstGeom prst="flowChartTermina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新規</a:t>
            </a:r>
            <a:r>
              <a:rPr kumimoji="1" lang="ja-JP" altLang="en-US" dirty="0" smtClean="0">
                <a:solidFill>
                  <a:schemeClr val="tx1"/>
                </a:solidFill>
              </a:rPr>
              <a:t>試薬入荷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フローチャート: 書類 5"/>
          <p:cNvSpPr/>
          <p:nvPr/>
        </p:nvSpPr>
        <p:spPr>
          <a:xfrm>
            <a:off x="4859165" y="2024829"/>
            <a:ext cx="2161107" cy="699226"/>
          </a:xfrm>
          <a:prstGeom prst="flowChartDocumen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仮登録証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7" name="テキスト ボックス 6"/>
          <p:cNvSpPr txBox="1">
            <a:spLocks noChangeAspect="1"/>
          </p:cNvSpPr>
          <p:nvPr/>
        </p:nvSpPr>
        <p:spPr>
          <a:xfrm>
            <a:off x="5805037" y="3630279"/>
            <a:ext cx="1496326" cy="342900"/>
          </a:xfrm>
          <a:prstGeom prst="rect">
            <a:avLst/>
          </a:prstGeom>
          <a:noFill/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600" dirty="0" smtClean="0"/>
              <a:t>NG</a:t>
            </a:r>
            <a:r>
              <a:rPr kumimoji="1" lang="ja-JP" altLang="en-US" sz="1600" dirty="0" smtClean="0"/>
              <a:t>　</a:t>
            </a:r>
            <a:r>
              <a:rPr kumimoji="1" lang="en-US" altLang="ja-JP" sz="1600" dirty="0" smtClean="0"/>
              <a:t>1</a:t>
            </a:r>
            <a:r>
              <a:rPr kumimoji="1" lang="ja-JP" altLang="en-US" sz="1600" dirty="0" smtClean="0"/>
              <a:t>～</a:t>
            </a:r>
            <a:r>
              <a:rPr kumimoji="1" lang="en-US" altLang="ja-JP" sz="1600" dirty="0" smtClean="0"/>
              <a:t>2</a:t>
            </a:r>
            <a:r>
              <a:rPr kumimoji="1" lang="ja-JP" altLang="en-US" sz="1600" dirty="0" smtClean="0"/>
              <a:t>回目</a:t>
            </a:r>
            <a:endParaRPr kumimoji="1" lang="ja-JP" altLang="en-US" sz="1600" dirty="0"/>
          </a:p>
        </p:txBody>
      </p:sp>
      <p:sp>
        <p:nvSpPr>
          <p:cNvPr id="38" name="テキスト ボックス 6"/>
          <p:cNvSpPr txBox="1">
            <a:spLocks noChangeAspect="1"/>
          </p:cNvSpPr>
          <p:nvPr/>
        </p:nvSpPr>
        <p:spPr>
          <a:xfrm>
            <a:off x="6799410" y="4346619"/>
            <a:ext cx="1318056" cy="342900"/>
          </a:xfrm>
          <a:prstGeom prst="rect">
            <a:avLst/>
          </a:prstGeom>
          <a:noFill/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600" dirty="0" smtClean="0"/>
              <a:t>NG</a:t>
            </a:r>
            <a:r>
              <a:rPr kumimoji="1" lang="ja-JP" altLang="en-US" sz="1600" dirty="0" smtClean="0"/>
              <a:t>　</a:t>
            </a:r>
            <a:r>
              <a:rPr kumimoji="1" lang="en-US" altLang="ja-JP" sz="1600" dirty="0" smtClean="0"/>
              <a:t>3</a:t>
            </a:r>
            <a:r>
              <a:rPr kumimoji="1" lang="ja-JP" altLang="en-US" sz="1600" dirty="0" smtClean="0"/>
              <a:t>回目</a:t>
            </a:r>
            <a:endParaRPr kumimoji="1" lang="ja-JP" altLang="en-US" sz="1600" dirty="0"/>
          </a:p>
        </p:txBody>
      </p:sp>
      <p:sp>
        <p:nvSpPr>
          <p:cNvPr id="41" name="フローチャート: 判断 40"/>
          <p:cNvSpPr/>
          <p:nvPr/>
        </p:nvSpPr>
        <p:spPr>
          <a:xfrm>
            <a:off x="2945486" y="3906502"/>
            <a:ext cx="2499147" cy="860920"/>
          </a:xfrm>
          <a:prstGeom prst="flowChartDecision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800">
                <a:solidFill>
                  <a:sysClr val="windowText" lastClr="000000"/>
                </a:solidFill>
              </a:rPr>
              <a:t>パスワード判定</a:t>
            </a:r>
            <a:endParaRPr kumimoji="1" lang="en-US" altLang="ja-JP" sz="1800">
              <a:solidFill>
                <a:sysClr val="windowText" lastClr="000000"/>
              </a:solidFill>
            </a:endParaRPr>
          </a:p>
        </p:txBody>
      </p:sp>
      <p:sp>
        <p:nvSpPr>
          <p:cNvPr id="43" name="フローチャート: 結合子 42"/>
          <p:cNvSpPr/>
          <p:nvPr/>
        </p:nvSpPr>
        <p:spPr>
          <a:xfrm>
            <a:off x="6751209" y="1081087"/>
            <a:ext cx="2178483" cy="576064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chemeClr val="bg1"/>
                </a:solidFill>
              </a:rPr>
              <a:t>個人バーコード入力へ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cxnSp>
        <p:nvCxnSpPr>
          <p:cNvPr id="44" name="カギ線コネクタ 43"/>
          <p:cNvCxnSpPr>
            <a:stCxn id="41" idx="3"/>
            <a:endCxn id="43" idx="4"/>
          </p:cNvCxnSpPr>
          <p:nvPr/>
        </p:nvCxnSpPr>
        <p:spPr>
          <a:xfrm flipV="1">
            <a:off x="5444633" y="1657151"/>
            <a:ext cx="2395818" cy="267981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カギ線コネクタ 21"/>
          <p:cNvCxnSpPr>
            <a:stCxn id="41" idx="3"/>
            <a:endCxn id="36" idx="3"/>
          </p:cNvCxnSpPr>
          <p:nvPr/>
        </p:nvCxnSpPr>
        <p:spPr>
          <a:xfrm flipH="1" flipV="1">
            <a:off x="5377958" y="3315279"/>
            <a:ext cx="66675" cy="1021683"/>
          </a:xfrm>
          <a:prstGeom prst="bentConnector3">
            <a:avLst>
              <a:gd name="adj1" fmla="val -34285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36" idx="2"/>
            <a:endCxn id="41" idx="0"/>
          </p:cNvCxnSpPr>
          <p:nvPr/>
        </p:nvCxnSpPr>
        <p:spPr>
          <a:xfrm>
            <a:off x="4195060" y="3630279"/>
            <a:ext cx="0" cy="2762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41" idx="2"/>
            <a:endCxn id="34" idx="0"/>
          </p:cNvCxnSpPr>
          <p:nvPr/>
        </p:nvCxnSpPr>
        <p:spPr>
          <a:xfrm flipH="1">
            <a:off x="4195059" y="4767422"/>
            <a:ext cx="1" cy="2762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34" idx="2"/>
            <a:endCxn id="48" idx="0"/>
          </p:cNvCxnSpPr>
          <p:nvPr/>
        </p:nvCxnSpPr>
        <p:spPr>
          <a:xfrm>
            <a:off x="4195059" y="5673645"/>
            <a:ext cx="1" cy="276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/>
          <p:cNvCxnSpPr>
            <a:stCxn id="2" idx="2"/>
            <a:endCxn id="36" idx="0"/>
          </p:cNvCxnSpPr>
          <p:nvPr/>
        </p:nvCxnSpPr>
        <p:spPr>
          <a:xfrm>
            <a:off x="4195060" y="1748607"/>
            <a:ext cx="0" cy="12516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カギ線コネクタ 8"/>
          <p:cNvCxnSpPr>
            <a:stCxn id="6" idx="1"/>
            <a:endCxn id="36" idx="0"/>
          </p:cNvCxnSpPr>
          <p:nvPr/>
        </p:nvCxnSpPr>
        <p:spPr>
          <a:xfrm rot="10800000" flipV="1">
            <a:off x="4195061" y="2374441"/>
            <a:ext cx="664105" cy="62583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7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テキスト ボックス 3"/>
          <p:cNvSpPr txBox="1">
            <a:spLocks noChangeArrowheads="1"/>
          </p:cNvSpPr>
          <p:nvPr/>
        </p:nvSpPr>
        <p:spPr bwMode="auto">
          <a:xfrm>
            <a:off x="466725" y="394514"/>
            <a:ext cx="694613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3000" dirty="0" smtClean="0">
                <a:latin typeface="ＭＳ Ｐゴシック" panose="020B0600070205080204" pitchFamily="50" charset="-128"/>
              </a:rPr>
              <a:t>操作</a:t>
            </a:r>
            <a:r>
              <a:rPr lang="ja-JP" altLang="en-US" sz="3000" dirty="0">
                <a:latin typeface="ＭＳ Ｐゴシック" panose="020B0600070205080204" pitchFamily="50" charset="-128"/>
              </a:rPr>
              <a:t>方法　</a:t>
            </a:r>
            <a:r>
              <a:rPr lang="ja-JP" altLang="en-US" sz="3000" dirty="0" smtClean="0">
                <a:latin typeface="ＭＳ Ｐゴシック" panose="020B0600070205080204" pitchFamily="50" charset="-128"/>
              </a:rPr>
              <a:t>～</a:t>
            </a:r>
            <a:r>
              <a:rPr lang="ja-JP" altLang="en-US" sz="3000" dirty="0">
                <a:latin typeface="ＭＳ Ｐゴシック" panose="020B0600070205080204" pitchFamily="50" charset="-128"/>
              </a:rPr>
              <a:t>新規試薬の登録</a:t>
            </a:r>
            <a:r>
              <a:rPr lang="en-US" altLang="ja-JP" sz="3000" dirty="0" smtClean="0">
                <a:latin typeface="ＭＳ Ｐゴシック" panose="020B0600070205080204" pitchFamily="50" charset="-128"/>
              </a:rPr>
              <a:t>(</a:t>
            </a:r>
            <a:r>
              <a:rPr lang="ja-JP" altLang="en-US" sz="3000" dirty="0" smtClean="0">
                <a:latin typeface="ＭＳ Ｐゴシック" panose="020B0600070205080204" pitchFamily="50" charset="-128"/>
              </a:rPr>
              <a:t>本登録</a:t>
            </a:r>
            <a:r>
              <a:rPr lang="en-US" altLang="ja-JP" sz="3000" dirty="0">
                <a:latin typeface="ＭＳ Ｐゴシック" panose="020B0600070205080204" pitchFamily="50" charset="-128"/>
              </a:rPr>
              <a:t>) </a:t>
            </a:r>
            <a:r>
              <a:rPr lang="ja-JP" altLang="en-US" sz="3000" dirty="0" smtClean="0">
                <a:latin typeface="ＭＳ Ｐゴシック" panose="020B0600070205080204" pitchFamily="50" charset="-128"/>
              </a:rPr>
              <a:t>～</a:t>
            </a:r>
            <a:endParaRPr lang="ja-JP" altLang="en-US" sz="3000" dirty="0">
              <a:latin typeface="ＭＳ Ｐゴシック" panose="020B0600070205080204" pitchFamily="50" charset="-128"/>
            </a:endParaRPr>
          </a:p>
        </p:txBody>
      </p:sp>
      <p:grpSp>
        <p:nvGrpSpPr>
          <p:cNvPr id="3075" name="グループ化 5"/>
          <p:cNvGrpSpPr>
            <a:grpSpLocks/>
          </p:cNvGrpSpPr>
          <p:nvPr/>
        </p:nvGrpSpPr>
        <p:grpSpPr bwMode="auto">
          <a:xfrm>
            <a:off x="6481763" y="20638"/>
            <a:ext cx="2474912" cy="744537"/>
            <a:chOff x="6482308" y="21382"/>
            <a:chExt cx="2474800" cy="743322"/>
          </a:xfrm>
        </p:grpSpPr>
        <p:pic>
          <p:nvPicPr>
            <p:cNvPr id="3082" name="図 8" descr="logo2.gi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0632"/>
            <a:stretch>
              <a:fillRect/>
            </a:stretch>
          </p:blipFill>
          <p:spPr bwMode="auto">
            <a:xfrm>
              <a:off x="6590145" y="21382"/>
              <a:ext cx="2366963" cy="743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正方形/長方形 7"/>
            <p:cNvSpPr/>
            <p:nvPr/>
          </p:nvSpPr>
          <p:spPr>
            <a:xfrm>
              <a:off x="6482308" y="336778"/>
              <a:ext cx="936583" cy="1299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  <p:pic>
          <p:nvPicPr>
            <p:cNvPr id="3084" name="図 8" descr="社名ロゴ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0935" y="529630"/>
              <a:ext cx="1096737" cy="216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正方形/長方形 10"/>
          <p:cNvSpPr/>
          <p:nvPr/>
        </p:nvSpPr>
        <p:spPr>
          <a:xfrm>
            <a:off x="0" y="908050"/>
            <a:ext cx="9144000" cy="73025"/>
          </a:xfrm>
          <a:prstGeom prst="rect">
            <a:avLst/>
          </a:prstGeom>
          <a:gradFill>
            <a:gsLst>
              <a:gs pos="0">
                <a:srgbClr val="0000FF"/>
              </a:gs>
              <a:gs pos="39999">
                <a:srgbClr val="00B0F0"/>
              </a:gs>
              <a:gs pos="7000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fld id="{E9942D93-4799-4F2A-A8B5-F7D5ABE3B089}" type="slidenum">
              <a:rPr lang="ja-JP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13</a:t>
            </a:fld>
            <a:endParaRPr lang="ja-JP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grpSp>
        <p:nvGrpSpPr>
          <p:cNvPr id="3079" name="グループ化 33"/>
          <p:cNvGrpSpPr>
            <a:grpSpLocks/>
          </p:cNvGrpSpPr>
          <p:nvPr/>
        </p:nvGrpSpPr>
        <p:grpSpPr bwMode="auto">
          <a:xfrm>
            <a:off x="0" y="6556375"/>
            <a:ext cx="9190038" cy="307975"/>
            <a:chOff x="0" y="6556474"/>
            <a:chExt cx="9190895" cy="307777"/>
          </a:xfrm>
        </p:grpSpPr>
        <p:sp>
          <p:nvSpPr>
            <p:cNvPr id="3080" name="テキスト ボックス 8"/>
            <p:cNvSpPr txBox="1">
              <a:spLocks noChangeArrowheads="1"/>
            </p:cNvSpPr>
            <p:nvPr/>
          </p:nvSpPr>
          <p:spPr bwMode="auto">
            <a:xfrm>
              <a:off x="0" y="6556474"/>
              <a:ext cx="9144000" cy="30777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3081" name="テキスト ボックス 8"/>
            <p:cNvSpPr txBox="1">
              <a:spLocks noChangeArrowheads="1"/>
            </p:cNvSpPr>
            <p:nvPr/>
          </p:nvSpPr>
          <p:spPr bwMode="auto">
            <a:xfrm>
              <a:off x="5618843" y="6589839"/>
              <a:ext cx="3572052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en-US" altLang="ja-JP" sz="9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Copyright </a:t>
              </a:r>
              <a:r>
                <a:rPr lang="ja-JP" altLang="en-US" sz="9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ⓒ </a:t>
              </a:r>
              <a:r>
                <a:rPr lang="en-US" altLang="ja-JP" sz="9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201</a:t>
              </a:r>
              <a:r>
                <a:rPr lang="ja-JP" altLang="en-US" sz="9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５</a:t>
              </a:r>
              <a:r>
                <a:rPr lang="en-US" altLang="ja-JP" sz="9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 </a:t>
              </a:r>
              <a:r>
                <a:rPr lang="en-US" altLang="ja-JP" sz="9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Unichemy Co., Ltd. All Rights Reserved</a:t>
              </a:r>
              <a:endParaRPr lang="ja-JP" altLang="en-US" sz="9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sp>
        <p:nvSpPr>
          <p:cNvPr id="30" name="フローチャート: 代替処理 29"/>
          <p:cNvSpPr/>
          <p:nvPr/>
        </p:nvSpPr>
        <p:spPr>
          <a:xfrm>
            <a:off x="2338072" y="1697162"/>
            <a:ext cx="3656660" cy="630000"/>
          </a:xfrm>
          <a:prstGeom prst="flowChartAlternateProcess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800" dirty="0" smtClean="0">
                <a:solidFill>
                  <a:sysClr val="windowText" lastClr="000000"/>
                </a:solidFill>
              </a:rPr>
              <a:t>試薬瓶のバーコード読み込み</a:t>
            </a:r>
            <a:endParaRPr kumimoji="1" lang="ja-JP" altLang="en-US" sz="1800" dirty="0">
              <a:solidFill>
                <a:sysClr val="windowText" lastClr="000000"/>
              </a:solidFill>
            </a:endParaRPr>
          </a:p>
        </p:txBody>
      </p:sp>
      <p:sp>
        <p:nvSpPr>
          <p:cNvPr id="28" name="フローチャート: 結合子 27"/>
          <p:cNvSpPr/>
          <p:nvPr/>
        </p:nvSpPr>
        <p:spPr>
          <a:xfrm>
            <a:off x="3511762" y="980728"/>
            <a:ext cx="1309281" cy="576064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前から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7" name="フローチャート: 結合子 26"/>
          <p:cNvSpPr/>
          <p:nvPr/>
        </p:nvSpPr>
        <p:spPr>
          <a:xfrm>
            <a:off x="3511762" y="5949280"/>
            <a:ext cx="1309281" cy="576064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次へ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" name="直線矢印コネクタ 3"/>
          <p:cNvCxnSpPr>
            <a:stCxn id="28" idx="4"/>
            <a:endCxn id="30" idx="0"/>
          </p:cNvCxnSpPr>
          <p:nvPr/>
        </p:nvCxnSpPr>
        <p:spPr>
          <a:xfrm flipH="1">
            <a:off x="4166402" y="1556792"/>
            <a:ext cx="1" cy="1403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フローチャート: 結合子 52"/>
          <p:cNvSpPr/>
          <p:nvPr/>
        </p:nvSpPr>
        <p:spPr>
          <a:xfrm>
            <a:off x="6683898" y="5708972"/>
            <a:ext cx="2178483" cy="576064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chemeClr val="bg1"/>
                </a:solidFill>
              </a:rPr>
              <a:t>継続確認から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cxnSp>
        <p:nvCxnSpPr>
          <p:cNvPr id="47" name="カギ線コネクタ 46"/>
          <p:cNvCxnSpPr>
            <a:stCxn id="53" idx="0"/>
            <a:endCxn id="30" idx="3"/>
          </p:cNvCxnSpPr>
          <p:nvPr/>
        </p:nvCxnSpPr>
        <p:spPr>
          <a:xfrm rot="16200000" flipV="1">
            <a:off x="5035531" y="2971363"/>
            <a:ext cx="3696810" cy="177840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フローチャート: 代替処理 30"/>
          <p:cNvSpPr/>
          <p:nvPr/>
        </p:nvSpPr>
        <p:spPr>
          <a:xfrm>
            <a:off x="2338072" y="2467532"/>
            <a:ext cx="3656660" cy="630000"/>
          </a:xfrm>
          <a:prstGeom prst="flowChartAlternateProcess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800" dirty="0" smtClean="0">
                <a:solidFill>
                  <a:sysClr val="windowText" lastClr="000000"/>
                </a:solidFill>
              </a:rPr>
              <a:t>仮登録証のバーコード読み込み</a:t>
            </a:r>
            <a:endParaRPr kumimoji="1" lang="ja-JP" altLang="en-US" sz="1800" dirty="0">
              <a:solidFill>
                <a:sysClr val="windowText" lastClr="000000"/>
              </a:solidFill>
            </a:endParaRPr>
          </a:p>
        </p:txBody>
      </p:sp>
      <p:sp>
        <p:nvSpPr>
          <p:cNvPr id="32" name="フローチャート: 代替処理 31"/>
          <p:cNvSpPr/>
          <p:nvPr/>
        </p:nvSpPr>
        <p:spPr>
          <a:xfrm>
            <a:off x="2338072" y="3237902"/>
            <a:ext cx="3656660" cy="630000"/>
          </a:xfrm>
          <a:prstGeom prst="flowChartAlternateProcess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800" dirty="0" smtClean="0">
                <a:solidFill>
                  <a:sysClr val="windowText" lastClr="000000"/>
                </a:solidFill>
              </a:rPr>
              <a:t>仮登録試薬データ内容確認</a:t>
            </a:r>
            <a:endParaRPr kumimoji="1" lang="ja-JP" altLang="en-US" sz="1800" dirty="0">
              <a:solidFill>
                <a:sysClr val="windowText" lastClr="000000"/>
              </a:solidFill>
            </a:endParaRPr>
          </a:p>
        </p:txBody>
      </p:sp>
      <p:sp>
        <p:nvSpPr>
          <p:cNvPr id="33" name="フローチャート: 代替処理 32"/>
          <p:cNvSpPr/>
          <p:nvPr/>
        </p:nvSpPr>
        <p:spPr>
          <a:xfrm>
            <a:off x="2338072" y="4008272"/>
            <a:ext cx="3656660" cy="630000"/>
          </a:xfrm>
          <a:prstGeom prst="flowChartAlternateProcess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800" dirty="0" smtClean="0">
                <a:solidFill>
                  <a:sysClr val="windowText" lastClr="000000"/>
                </a:solidFill>
              </a:rPr>
              <a:t>必要項目内容確認</a:t>
            </a:r>
            <a:endParaRPr kumimoji="1" lang="ja-JP" altLang="en-US" sz="1800" dirty="0">
              <a:solidFill>
                <a:sysClr val="windowText" lastClr="000000"/>
              </a:solidFill>
            </a:endParaRPr>
          </a:p>
        </p:txBody>
      </p:sp>
      <p:sp>
        <p:nvSpPr>
          <p:cNvPr id="34" name="フローチャート: 判断 33"/>
          <p:cNvSpPr/>
          <p:nvPr/>
        </p:nvSpPr>
        <p:spPr>
          <a:xfrm>
            <a:off x="2784405" y="4778642"/>
            <a:ext cx="2763994" cy="1030266"/>
          </a:xfrm>
          <a:prstGeom prst="flowChartDecision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800">
                <a:solidFill>
                  <a:sysClr val="windowText" lastClr="000000"/>
                </a:solidFill>
              </a:rPr>
              <a:t>入力確認</a:t>
            </a:r>
            <a:endParaRPr kumimoji="1" lang="en-US" altLang="ja-JP" sz="1800">
              <a:solidFill>
                <a:sysClr val="windowText" lastClr="000000"/>
              </a:solidFill>
            </a:endParaRPr>
          </a:p>
          <a:p>
            <a:pPr algn="ctr"/>
            <a:r>
              <a:rPr kumimoji="1" lang="en-US" altLang="ja-JP" sz="1800">
                <a:solidFill>
                  <a:sysClr val="windowText" lastClr="000000"/>
                </a:solidFill>
              </a:rPr>
              <a:t>OK</a:t>
            </a:r>
            <a:r>
              <a:rPr kumimoji="1" lang="ja-JP" altLang="en-US" sz="1800">
                <a:solidFill>
                  <a:sysClr val="windowText" lastClr="000000"/>
                </a:solidFill>
              </a:rPr>
              <a:t>：</a:t>
            </a:r>
            <a:r>
              <a:rPr kumimoji="1" lang="en-US" altLang="ja-JP" sz="1800">
                <a:solidFill>
                  <a:sysClr val="windowText" lastClr="000000"/>
                </a:solidFill>
              </a:rPr>
              <a:t>1</a:t>
            </a:r>
            <a:r>
              <a:rPr kumimoji="1" lang="ja-JP" altLang="en-US" sz="1800">
                <a:solidFill>
                  <a:sysClr val="windowText" lastClr="000000"/>
                </a:solidFill>
              </a:rPr>
              <a:t>　</a:t>
            </a:r>
            <a:r>
              <a:rPr kumimoji="1" lang="en-US" altLang="ja-JP" sz="1800">
                <a:solidFill>
                  <a:sysClr val="windowText" lastClr="000000"/>
                </a:solidFill>
              </a:rPr>
              <a:t>NG</a:t>
            </a:r>
            <a:r>
              <a:rPr kumimoji="1" lang="ja-JP" altLang="en-US" sz="1800">
                <a:solidFill>
                  <a:sysClr val="windowText" lastClr="000000"/>
                </a:solidFill>
              </a:rPr>
              <a:t>：</a:t>
            </a:r>
            <a:r>
              <a:rPr kumimoji="1" lang="en-US" altLang="ja-JP" sz="1800">
                <a:solidFill>
                  <a:sysClr val="windowText" lastClr="000000"/>
                </a:solidFill>
              </a:rPr>
              <a:t>9</a:t>
            </a:r>
            <a:endParaRPr kumimoji="1" lang="ja-JP" altLang="en-US" sz="1800">
              <a:solidFill>
                <a:sysClr val="windowText" lastClr="000000"/>
              </a:solidFill>
            </a:endParaRPr>
          </a:p>
        </p:txBody>
      </p:sp>
      <p:cxnSp>
        <p:nvCxnSpPr>
          <p:cNvPr id="3" name="カギ線コネクタ 2"/>
          <p:cNvCxnSpPr>
            <a:stCxn id="34" idx="3"/>
            <a:endCxn id="33" idx="3"/>
          </p:cNvCxnSpPr>
          <p:nvPr/>
        </p:nvCxnSpPr>
        <p:spPr>
          <a:xfrm flipV="1">
            <a:off x="5548399" y="4323272"/>
            <a:ext cx="446333" cy="970503"/>
          </a:xfrm>
          <a:prstGeom prst="bentConnector3">
            <a:avLst>
              <a:gd name="adj1" fmla="val 1512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>
            <a:stCxn id="30" idx="2"/>
            <a:endCxn id="31" idx="0"/>
          </p:cNvCxnSpPr>
          <p:nvPr/>
        </p:nvCxnSpPr>
        <p:spPr>
          <a:xfrm>
            <a:off x="4166402" y="2327162"/>
            <a:ext cx="0" cy="1403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stCxn id="31" idx="2"/>
            <a:endCxn id="32" idx="0"/>
          </p:cNvCxnSpPr>
          <p:nvPr/>
        </p:nvCxnSpPr>
        <p:spPr>
          <a:xfrm>
            <a:off x="4166402" y="3097532"/>
            <a:ext cx="0" cy="1403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32" idx="2"/>
            <a:endCxn id="33" idx="0"/>
          </p:cNvCxnSpPr>
          <p:nvPr/>
        </p:nvCxnSpPr>
        <p:spPr>
          <a:xfrm>
            <a:off x="4166402" y="3867902"/>
            <a:ext cx="0" cy="1403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33" idx="2"/>
            <a:endCxn id="34" idx="0"/>
          </p:cNvCxnSpPr>
          <p:nvPr/>
        </p:nvCxnSpPr>
        <p:spPr>
          <a:xfrm>
            <a:off x="4166402" y="4638272"/>
            <a:ext cx="0" cy="1403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34" idx="2"/>
            <a:endCxn id="27" idx="0"/>
          </p:cNvCxnSpPr>
          <p:nvPr/>
        </p:nvCxnSpPr>
        <p:spPr>
          <a:xfrm>
            <a:off x="4166402" y="5808908"/>
            <a:ext cx="1" cy="140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5"/>
          <p:cNvSpPr txBox="1">
            <a:spLocks noChangeAspect="1"/>
          </p:cNvSpPr>
          <p:nvPr/>
        </p:nvSpPr>
        <p:spPr>
          <a:xfrm>
            <a:off x="4310227" y="5656063"/>
            <a:ext cx="742950" cy="257175"/>
          </a:xfrm>
          <a:prstGeom prst="rect">
            <a:avLst/>
          </a:prstGeom>
          <a:noFill/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600" dirty="0" smtClean="0"/>
              <a:t>OK</a:t>
            </a:r>
            <a:endParaRPr kumimoji="1" lang="ja-JP" altLang="en-US" sz="1600" dirty="0"/>
          </a:p>
        </p:txBody>
      </p:sp>
      <p:sp>
        <p:nvSpPr>
          <p:cNvPr id="49" name="テキスト ボックス 6"/>
          <p:cNvSpPr txBox="1">
            <a:spLocks noChangeAspect="1"/>
          </p:cNvSpPr>
          <p:nvPr/>
        </p:nvSpPr>
        <p:spPr>
          <a:xfrm>
            <a:off x="5548399" y="5295887"/>
            <a:ext cx="1496326" cy="342900"/>
          </a:xfrm>
          <a:prstGeom prst="rect">
            <a:avLst/>
          </a:prstGeom>
          <a:noFill/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600" dirty="0" smtClean="0"/>
              <a:t>NG</a:t>
            </a:r>
            <a:endParaRPr kumimoji="1" lang="ja-JP" altLang="en-US" sz="1600" dirty="0"/>
          </a:p>
        </p:txBody>
      </p:sp>
      <p:sp>
        <p:nvSpPr>
          <p:cNvPr id="50" name="フローチャート: 結合子 49"/>
          <p:cNvSpPr/>
          <p:nvPr/>
        </p:nvSpPr>
        <p:spPr>
          <a:xfrm>
            <a:off x="244038" y="5708972"/>
            <a:ext cx="2178483" cy="576064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NG</a:t>
            </a:r>
            <a:r>
              <a:rPr lang="ja-JP" altLang="en-US" sz="1600" dirty="0" smtClean="0">
                <a:solidFill>
                  <a:schemeClr val="bg1"/>
                </a:solidFill>
              </a:rPr>
              <a:t>判定から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cxnSp>
        <p:nvCxnSpPr>
          <p:cNvPr id="22" name="カギ線コネクタ 21"/>
          <p:cNvCxnSpPr>
            <a:stCxn id="50" idx="0"/>
            <a:endCxn id="33" idx="1"/>
          </p:cNvCxnSpPr>
          <p:nvPr/>
        </p:nvCxnSpPr>
        <p:spPr>
          <a:xfrm rot="5400000" flipH="1" flipV="1">
            <a:off x="1142826" y="4513726"/>
            <a:ext cx="1385700" cy="100479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37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テキスト ボックス 3"/>
          <p:cNvSpPr txBox="1">
            <a:spLocks noChangeArrowheads="1"/>
          </p:cNvSpPr>
          <p:nvPr/>
        </p:nvSpPr>
        <p:spPr bwMode="auto">
          <a:xfrm>
            <a:off x="466725" y="394514"/>
            <a:ext cx="694613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3000" dirty="0" smtClean="0">
                <a:latin typeface="ＭＳ Ｐゴシック" panose="020B0600070205080204" pitchFamily="50" charset="-128"/>
              </a:rPr>
              <a:t>操作</a:t>
            </a:r>
            <a:r>
              <a:rPr lang="ja-JP" altLang="en-US" sz="3000" dirty="0">
                <a:latin typeface="ＭＳ Ｐゴシック" panose="020B0600070205080204" pitchFamily="50" charset="-128"/>
              </a:rPr>
              <a:t>方法　</a:t>
            </a:r>
            <a:r>
              <a:rPr lang="ja-JP" altLang="en-US" sz="3000" dirty="0" smtClean="0">
                <a:latin typeface="ＭＳ Ｐゴシック" panose="020B0600070205080204" pitchFamily="50" charset="-128"/>
              </a:rPr>
              <a:t>～</a:t>
            </a:r>
            <a:r>
              <a:rPr lang="ja-JP" altLang="en-US" sz="3000" dirty="0">
                <a:latin typeface="ＭＳ Ｐゴシック" panose="020B0600070205080204" pitchFamily="50" charset="-128"/>
              </a:rPr>
              <a:t>新規試薬の登録</a:t>
            </a:r>
            <a:r>
              <a:rPr lang="en-US" altLang="ja-JP" sz="3000" dirty="0" smtClean="0">
                <a:latin typeface="ＭＳ Ｐゴシック" panose="020B0600070205080204" pitchFamily="50" charset="-128"/>
              </a:rPr>
              <a:t>(</a:t>
            </a:r>
            <a:r>
              <a:rPr lang="ja-JP" altLang="en-US" sz="3000" dirty="0" smtClean="0">
                <a:latin typeface="ＭＳ Ｐゴシック" panose="020B0600070205080204" pitchFamily="50" charset="-128"/>
              </a:rPr>
              <a:t>本登録</a:t>
            </a:r>
            <a:r>
              <a:rPr lang="en-US" altLang="ja-JP" sz="3000" dirty="0">
                <a:latin typeface="ＭＳ Ｐゴシック" panose="020B0600070205080204" pitchFamily="50" charset="-128"/>
              </a:rPr>
              <a:t>) </a:t>
            </a:r>
            <a:r>
              <a:rPr lang="ja-JP" altLang="en-US" sz="3000" dirty="0" smtClean="0">
                <a:latin typeface="ＭＳ Ｐゴシック" panose="020B0600070205080204" pitchFamily="50" charset="-128"/>
              </a:rPr>
              <a:t>～</a:t>
            </a:r>
            <a:endParaRPr lang="ja-JP" altLang="en-US" sz="3000" dirty="0">
              <a:latin typeface="ＭＳ Ｐゴシック" panose="020B0600070205080204" pitchFamily="50" charset="-128"/>
            </a:endParaRPr>
          </a:p>
        </p:txBody>
      </p:sp>
      <p:grpSp>
        <p:nvGrpSpPr>
          <p:cNvPr id="3075" name="グループ化 5"/>
          <p:cNvGrpSpPr>
            <a:grpSpLocks/>
          </p:cNvGrpSpPr>
          <p:nvPr/>
        </p:nvGrpSpPr>
        <p:grpSpPr bwMode="auto">
          <a:xfrm>
            <a:off x="6481763" y="20638"/>
            <a:ext cx="2474912" cy="744537"/>
            <a:chOff x="6482308" y="21382"/>
            <a:chExt cx="2474800" cy="743322"/>
          </a:xfrm>
        </p:grpSpPr>
        <p:pic>
          <p:nvPicPr>
            <p:cNvPr id="3082" name="図 8" descr="logo2.gi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0632"/>
            <a:stretch>
              <a:fillRect/>
            </a:stretch>
          </p:blipFill>
          <p:spPr bwMode="auto">
            <a:xfrm>
              <a:off x="6590145" y="21382"/>
              <a:ext cx="2366963" cy="743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正方形/長方形 7"/>
            <p:cNvSpPr/>
            <p:nvPr/>
          </p:nvSpPr>
          <p:spPr>
            <a:xfrm>
              <a:off x="6482308" y="336778"/>
              <a:ext cx="936583" cy="1299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  <p:pic>
          <p:nvPicPr>
            <p:cNvPr id="3084" name="図 8" descr="社名ロゴ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0935" y="529630"/>
              <a:ext cx="1096737" cy="216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正方形/長方形 10"/>
          <p:cNvSpPr/>
          <p:nvPr/>
        </p:nvSpPr>
        <p:spPr>
          <a:xfrm>
            <a:off x="0" y="908050"/>
            <a:ext cx="9144000" cy="73025"/>
          </a:xfrm>
          <a:prstGeom prst="rect">
            <a:avLst/>
          </a:prstGeom>
          <a:gradFill>
            <a:gsLst>
              <a:gs pos="0">
                <a:srgbClr val="0000FF"/>
              </a:gs>
              <a:gs pos="39999">
                <a:srgbClr val="00B0F0"/>
              </a:gs>
              <a:gs pos="7000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fld id="{E9942D93-4799-4F2A-A8B5-F7D5ABE3B089}" type="slidenum">
              <a:rPr lang="ja-JP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14</a:t>
            </a:fld>
            <a:endParaRPr lang="ja-JP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grpSp>
        <p:nvGrpSpPr>
          <p:cNvPr id="3079" name="グループ化 33"/>
          <p:cNvGrpSpPr>
            <a:grpSpLocks/>
          </p:cNvGrpSpPr>
          <p:nvPr/>
        </p:nvGrpSpPr>
        <p:grpSpPr bwMode="auto">
          <a:xfrm>
            <a:off x="0" y="6556375"/>
            <a:ext cx="9190038" cy="307975"/>
            <a:chOff x="0" y="6556474"/>
            <a:chExt cx="9190895" cy="307777"/>
          </a:xfrm>
        </p:grpSpPr>
        <p:sp>
          <p:nvSpPr>
            <p:cNvPr id="3080" name="テキスト ボックス 8"/>
            <p:cNvSpPr txBox="1">
              <a:spLocks noChangeArrowheads="1"/>
            </p:cNvSpPr>
            <p:nvPr/>
          </p:nvSpPr>
          <p:spPr bwMode="auto">
            <a:xfrm>
              <a:off x="0" y="6556474"/>
              <a:ext cx="9144000" cy="30777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3081" name="テキスト ボックス 8"/>
            <p:cNvSpPr txBox="1">
              <a:spLocks noChangeArrowheads="1"/>
            </p:cNvSpPr>
            <p:nvPr/>
          </p:nvSpPr>
          <p:spPr bwMode="auto">
            <a:xfrm>
              <a:off x="5618843" y="6589839"/>
              <a:ext cx="3572052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en-US" altLang="ja-JP" sz="9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Copyright </a:t>
              </a:r>
              <a:r>
                <a:rPr lang="ja-JP" altLang="en-US" sz="9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ⓒ </a:t>
              </a:r>
              <a:r>
                <a:rPr lang="en-US" altLang="ja-JP" sz="9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201</a:t>
              </a:r>
              <a:r>
                <a:rPr lang="ja-JP" altLang="en-US" sz="9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５</a:t>
              </a:r>
              <a:r>
                <a:rPr lang="en-US" altLang="ja-JP" sz="9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 </a:t>
              </a:r>
              <a:r>
                <a:rPr lang="en-US" altLang="ja-JP" sz="9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Unichemy Co., Ltd. All Rights Reserved</a:t>
              </a:r>
              <a:endParaRPr lang="ja-JP" altLang="en-US" sz="9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sp>
        <p:nvSpPr>
          <p:cNvPr id="28" name="フローチャート: 結合子 27"/>
          <p:cNvSpPr/>
          <p:nvPr/>
        </p:nvSpPr>
        <p:spPr>
          <a:xfrm>
            <a:off x="3560136" y="980728"/>
            <a:ext cx="1309281" cy="576064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前から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3" name="フローチャート: 結合子 52"/>
          <p:cNvSpPr/>
          <p:nvPr/>
        </p:nvSpPr>
        <p:spPr>
          <a:xfrm>
            <a:off x="6425211" y="1109160"/>
            <a:ext cx="2178483" cy="576064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chemeClr val="bg1"/>
                </a:solidFill>
              </a:rPr>
              <a:t>バーコード入力へ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34" name="フローチャート: 判断 33"/>
          <p:cNvSpPr/>
          <p:nvPr/>
        </p:nvSpPr>
        <p:spPr>
          <a:xfrm>
            <a:off x="2832779" y="1665941"/>
            <a:ext cx="2763994" cy="1030266"/>
          </a:xfrm>
          <a:prstGeom prst="flowChartDecision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800" dirty="0" smtClean="0">
                <a:solidFill>
                  <a:sysClr val="windowText" lastClr="000000"/>
                </a:solidFill>
              </a:rPr>
              <a:t>記録作成</a:t>
            </a:r>
            <a:endParaRPr kumimoji="1" lang="en-US" altLang="ja-JP" sz="1800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en-US" altLang="ja-JP" sz="1800" dirty="0">
                <a:solidFill>
                  <a:sysClr val="windowText" lastClr="000000"/>
                </a:solidFill>
              </a:rPr>
              <a:t>OK</a:t>
            </a:r>
            <a:r>
              <a:rPr kumimoji="1" lang="ja-JP" altLang="en-US" sz="1800" dirty="0">
                <a:solidFill>
                  <a:sysClr val="windowText" lastClr="000000"/>
                </a:solidFill>
              </a:rPr>
              <a:t>：</a:t>
            </a:r>
            <a:r>
              <a:rPr kumimoji="1" lang="en-US" altLang="ja-JP" sz="1800" dirty="0">
                <a:solidFill>
                  <a:sysClr val="windowText" lastClr="000000"/>
                </a:solidFill>
              </a:rPr>
              <a:t>1</a:t>
            </a:r>
            <a:r>
              <a:rPr kumimoji="1" lang="ja-JP" altLang="en-US" sz="1800" dirty="0">
                <a:solidFill>
                  <a:sysClr val="windowText" lastClr="000000"/>
                </a:solidFill>
              </a:rPr>
              <a:t>　</a:t>
            </a:r>
            <a:r>
              <a:rPr kumimoji="1" lang="en-US" altLang="ja-JP" sz="1800" dirty="0">
                <a:solidFill>
                  <a:sysClr val="windowText" lastClr="000000"/>
                </a:solidFill>
              </a:rPr>
              <a:t>NG</a:t>
            </a:r>
            <a:r>
              <a:rPr kumimoji="1" lang="ja-JP" altLang="en-US" sz="1800" dirty="0">
                <a:solidFill>
                  <a:sysClr val="windowText" lastClr="000000"/>
                </a:solidFill>
              </a:rPr>
              <a:t>：</a:t>
            </a:r>
            <a:r>
              <a:rPr kumimoji="1" lang="en-US" altLang="ja-JP" sz="1800" dirty="0">
                <a:solidFill>
                  <a:sysClr val="windowText" lastClr="000000"/>
                </a:solidFill>
              </a:rPr>
              <a:t>9</a:t>
            </a:r>
            <a:endParaRPr kumimoji="1" lang="ja-JP" altLang="en-US" sz="1800" dirty="0">
              <a:solidFill>
                <a:sysClr val="windowText" lastClr="000000"/>
              </a:solidFill>
            </a:endParaRPr>
          </a:p>
        </p:txBody>
      </p:sp>
      <p:sp>
        <p:nvSpPr>
          <p:cNvPr id="48" name="テキスト ボックス 5"/>
          <p:cNvSpPr txBox="1">
            <a:spLocks noChangeAspect="1"/>
          </p:cNvSpPr>
          <p:nvPr/>
        </p:nvSpPr>
        <p:spPr>
          <a:xfrm>
            <a:off x="4237359" y="2552361"/>
            <a:ext cx="742950" cy="257175"/>
          </a:xfrm>
          <a:prstGeom prst="rect">
            <a:avLst/>
          </a:prstGeom>
          <a:noFill/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600" dirty="0" smtClean="0"/>
              <a:t>OK</a:t>
            </a:r>
            <a:endParaRPr kumimoji="1" lang="ja-JP" altLang="en-US" sz="1600" dirty="0"/>
          </a:p>
        </p:txBody>
      </p:sp>
      <p:sp>
        <p:nvSpPr>
          <p:cNvPr id="49" name="テキスト ボックス 6"/>
          <p:cNvSpPr txBox="1">
            <a:spLocks noChangeAspect="1"/>
          </p:cNvSpPr>
          <p:nvPr/>
        </p:nvSpPr>
        <p:spPr>
          <a:xfrm>
            <a:off x="2427625" y="2155379"/>
            <a:ext cx="607777" cy="342900"/>
          </a:xfrm>
          <a:prstGeom prst="rect">
            <a:avLst/>
          </a:prstGeom>
          <a:noFill/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600" dirty="0" smtClean="0"/>
              <a:t>NG</a:t>
            </a:r>
            <a:endParaRPr kumimoji="1" lang="ja-JP" altLang="en-US" sz="1600" dirty="0"/>
          </a:p>
        </p:txBody>
      </p:sp>
      <p:sp>
        <p:nvSpPr>
          <p:cNvPr id="35" name="フローチャート: 判断 34"/>
          <p:cNvSpPr/>
          <p:nvPr/>
        </p:nvSpPr>
        <p:spPr>
          <a:xfrm>
            <a:off x="2750052" y="2805356"/>
            <a:ext cx="2929449" cy="1030266"/>
          </a:xfrm>
          <a:prstGeom prst="flowChartDecision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800" dirty="0" smtClean="0">
                <a:solidFill>
                  <a:sysClr val="windowText" lastClr="000000"/>
                </a:solidFill>
              </a:rPr>
              <a:t>DB</a:t>
            </a:r>
            <a:r>
              <a:rPr kumimoji="1" lang="ja-JP" altLang="en-US" sz="1800" dirty="0" smtClean="0">
                <a:solidFill>
                  <a:sysClr val="windowText" lastClr="000000"/>
                </a:solidFill>
              </a:rPr>
              <a:t>更新確認</a:t>
            </a:r>
            <a:endParaRPr kumimoji="1" lang="en-US" altLang="ja-JP" sz="18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ja-JP" altLang="en-US" sz="1800" dirty="0" smtClean="0">
                <a:solidFill>
                  <a:sysClr val="windowText" lastClr="000000"/>
                </a:solidFill>
              </a:rPr>
              <a:t>「はい」 </a:t>
            </a:r>
            <a:r>
              <a:rPr lang="en-US" altLang="ja-JP" sz="1800" dirty="0" smtClean="0">
                <a:solidFill>
                  <a:sysClr val="windowText" lastClr="000000"/>
                </a:solidFill>
              </a:rPr>
              <a:t>or </a:t>
            </a:r>
            <a:r>
              <a:rPr lang="ja-JP" altLang="en-US" sz="1800" dirty="0" smtClean="0">
                <a:solidFill>
                  <a:sysClr val="windowText" lastClr="000000"/>
                </a:solidFill>
              </a:rPr>
              <a:t>「いいえ」</a:t>
            </a:r>
            <a:endParaRPr kumimoji="1" lang="ja-JP" altLang="en-US" sz="1800" dirty="0">
              <a:solidFill>
                <a:sysClr val="windowText" lastClr="000000"/>
              </a:solidFill>
            </a:endParaRPr>
          </a:p>
        </p:txBody>
      </p:sp>
      <p:sp>
        <p:nvSpPr>
          <p:cNvPr id="36" name="フローチャート: 結合子 35"/>
          <p:cNvSpPr/>
          <p:nvPr/>
        </p:nvSpPr>
        <p:spPr>
          <a:xfrm>
            <a:off x="251520" y="1123950"/>
            <a:ext cx="2178483" cy="576064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chemeClr val="bg1"/>
                </a:solidFill>
              </a:rPr>
              <a:t>必要項目内容確認へ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37" name="フローチャート: 判断 36"/>
          <p:cNvSpPr/>
          <p:nvPr/>
        </p:nvSpPr>
        <p:spPr>
          <a:xfrm>
            <a:off x="2832779" y="4683920"/>
            <a:ext cx="2763994" cy="1030266"/>
          </a:xfrm>
          <a:prstGeom prst="flowChartDecision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800" dirty="0" smtClean="0">
                <a:solidFill>
                  <a:sysClr val="windowText" lastClr="000000"/>
                </a:solidFill>
              </a:rPr>
              <a:t>記録保存</a:t>
            </a:r>
            <a:r>
              <a:rPr kumimoji="1" lang="en-US" altLang="ja-JP" sz="1800" dirty="0" smtClean="0">
                <a:solidFill>
                  <a:sysClr val="windowText" lastClr="000000"/>
                </a:solidFill>
              </a:rPr>
              <a:t>OK</a:t>
            </a:r>
            <a:r>
              <a:rPr kumimoji="1" lang="ja-JP" altLang="en-US" sz="1800" dirty="0">
                <a:solidFill>
                  <a:sysClr val="windowText" lastClr="000000"/>
                </a:solidFill>
              </a:rPr>
              <a:t>：</a:t>
            </a:r>
            <a:r>
              <a:rPr kumimoji="1" lang="en-US" altLang="ja-JP" sz="1800" dirty="0">
                <a:solidFill>
                  <a:sysClr val="windowText" lastClr="000000"/>
                </a:solidFill>
              </a:rPr>
              <a:t>1</a:t>
            </a:r>
            <a:r>
              <a:rPr kumimoji="1" lang="ja-JP" altLang="en-US" sz="1800" dirty="0">
                <a:solidFill>
                  <a:sysClr val="windowText" lastClr="000000"/>
                </a:solidFill>
              </a:rPr>
              <a:t>　</a:t>
            </a:r>
            <a:r>
              <a:rPr kumimoji="1" lang="en-US" altLang="ja-JP" sz="1800" dirty="0">
                <a:solidFill>
                  <a:sysClr val="windowText" lastClr="000000"/>
                </a:solidFill>
              </a:rPr>
              <a:t>NG</a:t>
            </a:r>
            <a:r>
              <a:rPr kumimoji="1" lang="ja-JP" altLang="en-US" sz="1800" dirty="0">
                <a:solidFill>
                  <a:sysClr val="windowText" lastClr="000000"/>
                </a:solidFill>
              </a:rPr>
              <a:t>：</a:t>
            </a:r>
            <a:r>
              <a:rPr kumimoji="1" lang="en-US" altLang="ja-JP" sz="1800" dirty="0">
                <a:solidFill>
                  <a:sysClr val="windowText" lastClr="000000"/>
                </a:solidFill>
              </a:rPr>
              <a:t>9</a:t>
            </a:r>
            <a:endParaRPr kumimoji="1" lang="ja-JP" altLang="en-US" sz="1800" dirty="0">
              <a:solidFill>
                <a:sysClr val="windowText" lastClr="000000"/>
              </a:solidFill>
            </a:endParaRPr>
          </a:p>
        </p:txBody>
      </p:sp>
      <p:sp>
        <p:nvSpPr>
          <p:cNvPr id="38" name="フローチャート: 処理 37"/>
          <p:cNvSpPr/>
          <p:nvPr/>
        </p:nvSpPr>
        <p:spPr>
          <a:xfrm>
            <a:off x="3154987" y="5823336"/>
            <a:ext cx="2119578" cy="630000"/>
          </a:xfrm>
          <a:prstGeom prst="flowChartProcess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800" dirty="0" smtClean="0">
                <a:solidFill>
                  <a:sysClr val="windowText" lastClr="000000"/>
                </a:solidFill>
              </a:rPr>
              <a:t>記録</a:t>
            </a:r>
            <a:r>
              <a:rPr kumimoji="1" lang="en-US" altLang="ja-JP" sz="1800" dirty="0" smtClean="0">
                <a:solidFill>
                  <a:sysClr val="windowText" lastClr="000000"/>
                </a:solidFill>
              </a:rPr>
              <a:t>BOOK</a:t>
            </a:r>
            <a:r>
              <a:rPr kumimoji="1" lang="ja-JP" altLang="en-US" sz="1800" dirty="0" smtClean="0">
                <a:solidFill>
                  <a:sysClr val="windowText" lastClr="000000"/>
                </a:solidFill>
              </a:rPr>
              <a:t>保存</a:t>
            </a:r>
            <a:endParaRPr kumimoji="1" lang="ja-JP" altLang="en-US" sz="1800" dirty="0">
              <a:solidFill>
                <a:sysClr val="windowText" lastClr="000000"/>
              </a:solidFill>
            </a:endParaRPr>
          </a:p>
        </p:txBody>
      </p:sp>
      <p:sp>
        <p:nvSpPr>
          <p:cNvPr id="39" name="フローチャート: 処理 38"/>
          <p:cNvSpPr/>
          <p:nvPr/>
        </p:nvSpPr>
        <p:spPr>
          <a:xfrm>
            <a:off x="3035402" y="3944771"/>
            <a:ext cx="2358749" cy="630000"/>
          </a:xfrm>
          <a:prstGeom prst="flowChartProcess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800" dirty="0" smtClean="0">
                <a:solidFill>
                  <a:sysClr val="windowText" lastClr="000000"/>
                </a:solidFill>
              </a:rPr>
              <a:t>記録</a:t>
            </a:r>
            <a:r>
              <a:rPr kumimoji="1" lang="en-US" altLang="ja-JP" sz="1800" dirty="0" smtClean="0">
                <a:solidFill>
                  <a:sysClr val="windowText" lastClr="000000"/>
                </a:solidFill>
              </a:rPr>
              <a:t>BOOK</a:t>
            </a:r>
            <a:r>
              <a:rPr kumimoji="1" lang="ja-JP" altLang="en-US" sz="1800" dirty="0" smtClean="0">
                <a:solidFill>
                  <a:sysClr val="windowText" lastClr="000000"/>
                </a:solidFill>
              </a:rPr>
              <a:t>作成・表示</a:t>
            </a:r>
            <a:endParaRPr kumimoji="1" lang="ja-JP" altLang="en-US" sz="1800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直線矢印コネクタ 4"/>
          <p:cNvCxnSpPr>
            <a:stCxn id="28" idx="4"/>
            <a:endCxn id="34" idx="0"/>
          </p:cNvCxnSpPr>
          <p:nvPr/>
        </p:nvCxnSpPr>
        <p:spPr>
          <a:xfrm flipH="1">
            <a:off x="4214776" y="1556792"/>
            <a:ext cx="1" cy="109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>
            <a:stCxn id="34" idx="2"/>
            <a:endCxn id="35" idx="0"/>
          </p:cNvCxnSpPr>
          <p:nvPr/>
        </p:nvCxnSpPr>
        <p:spPr>
          <a:xfrm>
            <a:off x="4214776" y="2696207"/>
            <a:ext cx="1" cy="109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35" idx="2"/>
            <a:endCxn id="39" idx="0"/>
          </p:cNvCxnSpPr>
          <p:nvPr/>
        </p:nvCxnSpPr>
        <p:spPr>
          <a:xfrm>
            <a:off x="4214777" y="3835622"/>
            <a:ext cx="0" cy="109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39" idx="2"/>
            <a:endCxn id="37" idx="0"/>
          </p:cNvCxnSpPr>
          <p:nvPr/>
        </p:nvCxnSpPr>
        <p:spPr>
          <a:xfrm flipH="1">
            <a:off x="4214776" y="4574771"/>
            <a:ext cx="1" cy="109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37" idx="2"/>
            <a:endCxn id="38" idx="0"/>
          </p:cNvCxnSpPr>
          <p:nvPr/>
        </p:nvCxnSpPr>
        <p:spPr>
          <a:xfrm>
            <a:off x="4214776" y="5714186"/>
            <a:ext cx="0" cy="109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カギ線コネクタ 22"/>
          <p:cNvCxnSpPr>
            <a:stCxn id="34" idx="1"/>
            <a:endCxn id="36" idx="4"/>
          </p:cNvCxnSpPr>
          <p:nvPr/>
        </p:nvCxnSpPr>
        <p:spPr>
          <a:xfrm rot="10800000">
            <a:off x="1340763" y="1700014"/>
            <a:ext cx="1492017" cy="48106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カギ線コネクタ 24"/>
          <p:cNvCxnSpPr>
            <a:stCxn id="35" idx="1"/>
            <a:endCxn id="36" idx="4"/>
          </p:cNvCxnSpPr>
          <p:nvPr/>
        </p:nvCxnSpPr>
        <p:spPr>
          <a:xfrm rot="10800000">
            <a:off x="1340762" y="1700015"/>
            <a:ext cx="1409290" cy="162047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カギ線コネクタ 28"/>
          <p:cNvCxnSpPr>
            <a:stCxn id="37" idx="1"/>
            <a:endCxn id="36" idx="4"/>
          </p:cNvCxnSpPr>
          <p:nvPr/>
        </p:nvCxnSpPr>
        <p:spPr>
          <a:xfrm rot="10800000">
            <a:off x="1340763" y="1700015"/>
            <a:ext cx="1492017" cy="34990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カギ線コネクタ 40"/>
          <p:cNvCxnSpPr>
            <a:stCxn id="38" idx="3"/>
            <a:endCxn id="53" idx="4"/>
          </p:cNvCxnSpPr>
          <p:nvPr/>
        </p:nvCxnSpPr>
        <p:spPr>
          <a:xfrm flipV="1">
            <a:off x="5274565" y="1685224"/>
            <a:ext cx="2239888" cy="445311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"/>
          <p:cNvSpPr txBox="1">
            <a:spLocks noChangeAspect="1"/>
          </p:cNvSpPr>
          <p:nvPr/>
        </p:nvSpPr>
        <p:spPr>
          <a:xfrm>
            <a:off x="4209408" y="3699537"/>
            <a:ext cx="742950" cy="257175"/>
          </a:xfrm>
          <a:prstGeom prst="rect">
            <a:avLst/>
          </a:prstGeom>
          <a:noFill/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600" dirty="0" smtClean="0"/>
              <a:t>OK</a:t>
            </a:r>
            <a:endParaRPr kumimoji="1" lang="ja-JP" altLang="en-US" sz="1600" dirty="0"/>
          </a:p>
        </p:txBody>
      </p:sp>
      <p:sp>
        <p:nvSpPr>
          <p:cNvPr id="55" name="テキスト ボックス 5"/>
          <p:cNvSpPr txBox="1">
            <a:spLocks noChangeAspect="1"/>
          </p:cNvSpPr>
          <p:nvPr/>
        </p:nvSpPr>
        <p:spPr>
          <a:xfrm>
            <a:off x="4220296" y="5580261"/>
            <a:ext cx="742950" cy="257175"/>
          </a:xfrm>
          <a:prstGeom prst="rect">
            <a:avLst/>
          </a:prstGeom>
          <a:noFill/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600" dirty="0" smtClean="0"/>
              <a:t>OK</a:t>
            </a:r>
            <a:endParaRPr kumimoji="1" lang="ja-JP" altLang="en-US" sz="1600" dirty="0"/>
          </a:p>
        </p:txBody>
      </p:sp>
      <p:sp>
        <p:nvSpPr>
          <p:cNvPr id="56" name="テキスト ボックス 6"/>
          <p:cNvSpPr txBox="1">
            <a:spLocks noChangeAspect="1"/>
          </p:cNvSpPr>
          <p:nvPr/>
        </p:nvSpPr>
        <p:spPr>
          <a:xfrm>
            <a:off x="2427625" y="3320489"/>
            <a:ext cx="607777" cy="342900"/>
          </a:xfrm>
          <a:prstGeom prst="rect">
            <a:avLst/>
          </a:prstGeom>
          <a:noFill/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600" dirty="0" smtClean="0"/>
              <a:t>NG</a:t>
            </a:r>
            <a:endParaRPr kumimoji="1" lang="ja-JP" altLang="en-US" sz="1600" dirty="0"/>
          </a:p>
        </p:txBody>
      </p:sp>
      <p:sp>
        <p:nvSpPr>
          <p:cNvPr id="57" name="テキスト ボックス 6"/>
          <p:cNvSpPr txBox="1">
            <a:spLocks noChangeAspect="1"/>
          </p:cNvSpPr>
          <p:nvPr/>
        </p:nvSpPr>
        <p:spPr>
          <a:xfrm>
            <a:off x="2427624" y="5180660"/>
            <a:ext cx="607777" cy="342900"/>
          </a:xfrm>
          <a:prstGeom prst="rect">
            <a:avLst/>
          </a:prstGeom>
          <a:noFill/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600" dirty="0" smtClean="0"/>
              <a:t>NG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6806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テキスト ボックス 3"/>
          <p:cNvSpPr txBox="1">
            <a:spLocks noChangeArrowheads="1"/>
          </p:cNvSpPr>
          <p:nvPr/>
        </p:nvSpPr>
        <p:spPr bwMode="auto">
          <a:xfrm>
            <a:off x="466725" y="394514"/>
            <a:ext cx="272863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3000" dirty="0" smtClean="0">
                <a:latin typeface="ＭＳ Ｐゴシック" panose="020B0600070205080204" pitchFamily="50" charset="-128"/>
              </a:rPr>
              <a:t>システムの構成</a:t>
            </a:r>
            <a:endParaRPr lang="ja-JP" altLang="en-US" sz="3000" dirty="0">
              <a:latin typeface="ＭＳ Ｐゴシック" panose="020B0600070205080204" pitchFamily="50" charset="-128"/>
            </a:endParaRPr>
          </a:p>
        </p:txBody>
      </p:sp>
      <p:grpSp>
        <p:nvGrpSpPr>
          <p:cNvPr id="3075" name="グループ化 5"/>
          <p:cNvGrpSpPr>
            <a:grpSpLocks/>
          </p:cNvGrpSpPr>
          <p:nvPr/>
        </p:nvGrpSpPr>
        <p:grpSpPr bwMode="auto">
          <a:xfrm>
            <a:off x="6481763" y="20638"/>
            <a:ext cx="2474912" cy="744537"/>
            <a:chOff x="6482308" y="21382"/>
            <a:chExt cx="2474800" cy="743322"/>
          </a:xfrm>
        </p:grpSpPr>
        <p:pic>
          <p:nvPicPr>
            <p:cNvPr id="3082" name="図 8" descr="logo2.gi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0632"/>
            <a:stretch>
              <a:fillRect/>
            </a:stretch>
          </p:blipFill>
          <p:spPr bwMode="auto">
            <a:xfrm>
              <a:off x="6590145" y="21382"/>
              <a:ext cx="2366963" cy="743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正方形/長方形 7"/>
            <p:cNvSpPr/>
            <p:nvPr/>
          </p:nvSpPr>
          <p:spPr>
            <a:xfrm>
              <a:off x="6482308" y="336778"/>
              <a:ext cx="936583" cy="1299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  <p:pic>
          <p:nvPicPr>
            <p:cNvPr id="3084" name="図 8" descr="社名ロゴ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0935" y="529630"/>
              <a:ext cx="1096737" cy="216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正方形/長方形 10"/>
          <p:cNvSpPr/>
          <p:nvPr/>
        </p:nvSpPr>
        <p:spPr>
          <a:xfrm>
            <a:off x="0" y="908050"/>
            <a:ext cx="9144000" cy="73025"/>
          </a:xfrm>
          <a:prstGeom prst="rect">
            <a:avLst/>
          </a:prstGeom>
          <a:gradFill>
            <a:gsLst>
              <a:gs pos="0">
                <a:srgbClr val="0000FF"/>
              </a:gs>
              <a:gs pos="39999">
                <a:srgbClr val="00B0F0"/>
              </a:gs>
              <a:gs pos="7000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fld id="{E9942D93-4799-4F2A-A8B5-F7D5ABE3B089}" type="slidenum">
              <a:rPr lang="ja-JP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</a:t>
            </a:fld>
            <a:endParaRPr lang="ja-JP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grpSp>
        <p:nvGrpSpPr>
          <p:cNvPr id="3079" name="グループ化 33"/>
          <p:cNvGrpSpPr>
            <a:grpSpLocks/>
          </p:cNvGrpSpPr>
          <p:nvPr/>
        </p:nvGrpSpPr>
        <p:grpSpPr bwMode="auto">
          <a:xfrm>
            <a:off x="0" y="6556375"/>
            <a:ext cx="9190038" cy="307975"/>
            <a:chOff x="0" y="6556474"/>
            <a:chExt cx="9190895" cy="307777"/>
          </a:xfrm>
        </p:grpSpPr>
        <p:sp>
          <p:nvSpPr>
            <p:cNvPr id="3080" name="テキスト ボックス 8"/>
            <p:cNvSpPr txBox="1">
              <a:spLocks noChangeArrowheads="1"/>
            </p:cNvSpPr>
            <p:nvPr/>
          </p:nvSpPr>
          <p:spPr bwMode="auto">
            <a:xfrm>
              <a:off x="0" y="6556474"/>
              <a:ext cx="9144000" cy="30777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3081" name="テキスト ボックス 8"/>
            <p:cNvSpPr txBox="1">
              <a:spLocks noChangeArrowheads="1"/>
            </p:cNvSpPr>
            <p:nvPr/>
          </p:nvSpPr>
          <p:spPr bwMode="auto">
            <a:xfrm>
              <a:off x="5618843" y="6589839"/>
              <a:ext cx="3572052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en-US" altLang="ja-JP" sz="9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Copyright </a:t>
              </a:r>
              <a:r>
                <a:rPr lang="ja-JP" altLang="en-US" sz="9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ⓒ </a:t>
              </a:r>
              <a:r>
                <a:rPr lang="en-US" altLang="ja-JP" sz="9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201</a:t>
              </a:r>
              <a:r>
                <a:rPr lang="ja-JP" altLang="en-US" sz="9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５</a:t>
              </a:r>
              <a:r>
                <a:rPr lang="en-US" altLang="ja-JP" sz="9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 </a:t>
              </a:r>
              <a:r>
                <a:rPr lang="en-US" altLang="ja-JP" sz="9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Unichemy Co., Ltd. All Rights Reserved</a:t>
              </a:r>
              <a:endParaRPr lang="ja-JP" altLang="en-US" sz="9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graphicFrame>
        <p:nvGraphicFramePr>
          <p:cNvPr id="13" name="図表 12"/>
          <p:cNvGraphicFramePr/>
          <p:nvPr>
            <p:extLst>
              <p:ext uri="{D42A27DB-BD31-4B8C-83A1-F6EECF244321}">
                <p14:modId xmlns:p14="http://schemas.microsoft.com/office/powerpoint/2010/main" val="599304973"/>
              </p:ext>
            </p:extLst>
          </p:nvPr>
        </p:nvGraphicFramePr>
        <p:xfrm>
          <a:off x="558874" y="1340768"/>
          <a:ext cx="7829550" cy="48653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テキスト ボックス 3"/>
          <p:cNvSpPr txBox="1">
            <a:spLocks noChangeArrowheads="1"/>
          </p:cNvSpPr>
          <p:nvPr/>
        </p:nvSpPr>
        <p:spPr bwMode="auto">
          <a:xfrm>
            <a:off x="466725" y="394514"/>
            <a:ext cx="274947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3000" dirty="0" smtClean="0">
                <a:latin typeface="ＭＳ Ｐゴシック" panose="020B0600070205080204" pitchFamily="50" charset="-128"/>
              </a:rPr>
              <a:t>システムの流れ</a:t>
            </a:r>
            <a:endParaRPr lang="ja-JP" altLang="en-US" sz="3000" dirty="0">
              <a:latin typeface="ＭＳ Ｐゴシック" panose="020B0600070205080204" pitchFamily="50" charset="-128"/>
            </a:endParaRPr>
          </a:p>
        </p:txBody>
      </p:sp>
      <p:grpSp>
        <p:nvGrpSpPr>
          <p:cNvPr id="3075" name="グループ化 5"/>
          <p:cNvGrpSpPr>
            <a:grpSpLocks/>
          </p:cNvGrpSpPr>
          <p:nvPr/>
        </p:nvGrpSpPr>
        <p:grpSpPr bwMode="auto">
          <a:xfrm>
            <a:off x="6481763" y="20638"/>
            <a:ext cx="2474912" cy="744537"/>
            <a:chOff x="6482308" y="21382"/>
            <a:chExt cx="2474800" cy="743322"/>
          </a:xfrm>
        </p:grpSpPr>
        <p:pic>
          <p:nvPicPr>
            <p:cNvPr id="3082" name="図 8" descr="logo2.gi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0632"/>
            <a:stretch>
              <a:fillRect/>
            </a:stretch>
          </p:blipFill>
          <p:spPr bwMode="auto">
            <a:xfrm>
              <a:off x="6590145" y="21382"/>
              <a:ext cx="2366963" cy="743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正方形/長方形 7"/>
            <p:cNvSpPr/>
            <p:nvPr/>
          </p:nvSpPr>
          <p:spPr>
            <a:xfrm>
              <a:off x="6482308" y="336778"/>
              <a:ext cx="936583" cy="1299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  <p:pic>
          <p:nvPicPr>
            <p:cNvPr id="3084" name="図 8" descr="社名ロゴ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0935" y="529630"/>
              <a:ext cx="1096737" cy="216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正方形/長方形 10"/>
          <p:cNvSpPr/>
          <p:nvPr/>
        </p:nvSpPr>
        <p:spPr>
          <a:xfrm>
            <a:off x="0" y="908050"/>
            <a:ext cx="9144000" cy="73025"/>
          </a:xfrm>
          <a:prstGeom prst="rect">
            <a:avLst/>
          </a:prstGeom>
          <a:gradFill>
            <a:gsLst>
              <a:gs pos="0">
                <a:srgbClr val="0000FF"/>
              </a:gs>
              <a:gs pos="39999">
                <a:srgbClr val="00B0F0"/>
              </a:gs>
              <a:gs pos="7000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fld id="{E9942D93-4799-4F2A-A8B5-F7D5ABE3B089}" type="slidenum">
              <a:rPr lang="ja-JP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</a:t>
            </a:fld>
            <a:endParaRPr lang="ja-JP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grpSp>
        <p:nvGrpSpPr>
          <p:cNvPr id="3079" name="グループ化 33"/>
          <p:cNvGrpSpPr>
            <a:grpSpLocks/>
          </p:cNvGrpSpPr>
          <p:nvPr/>
        </p:nvGrpSpPr>
        <p:grpSpPr bwMode="auto">
          <a:xfrm>
            <a:off x="0" y="6556375"/>
            <a:ext cx="9190038" cy="307975"/>
            <a:chOff x="0" y="6556474"/>
            <a:chExt cx="9190895" cy="307777"/>
          </a:xfrm>
        </p:grpSpPr>
        <p:sp>
          <p:nvSpPr>
            <p:cNvPr id="3080" name="テキスト ボックス 8"/>
            <p:cNvSpPr txBox="1">
              <a:spLocks noChangeArrowheads="1"/>
            </p:cNvSpPr>
            <p:nvPr/>
          </p:nvSpPr>
          <p:spPr bwMode="auto">
            <a:xfrm>
              <a:off x="0" y="6556474"/>
              <a:ext cx="9144000" cy="30777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3081" name="テキスト ボックス 8"/>
            <p:cNvSpPr txBox="1">
              <a:spLocks noChangeArrowheads="1"/>
            </p:cNvSpPr>
            <p:nvPr/>
          </p:nvSpPr>
          <p:spPr bwMode="auto">
            <a:xfrm>
              <a:off x="5618843" y="6589839"/>
              <a:ext cx="3572052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en-US" altLang="ja-JP" sz="9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Copyright </a:t>
              </a:r>
              <a:r>
                <a:rPr lang="ja-JP" altLang="en-US" sz="9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ⓒ </a:t>
              </a:r>
              <a:r>
                <a:rPr lang="en-US" altLang="ja-JP" sz="9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201</a:t>
              </a:r>
              <a:r>
                <a:rPr lang="ja-JP" altLang="en-US" sz="9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５</a:t>
              </a:r>
              <a:r>
                <a:rPr lang="en-US" altLang="ja-JP" sz="9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 </a:t>
              </a:r>
              <a:r>
                <a:rPr lang="en-US" altLang="ja-JP" sz="9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Unichemy Co., Ltd. All Rights Reserved</a:t>
              </a:r>
              <a:endParaRPr lang="ja-JP" altLang="en-US" sz="9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871077400"/>
              </p:ext>
            </p:extLst>
          </p:nvPr>
        </p:nvGraphicFramePr>
        <p:xfrm>
          <a:off x="142874" y="1523999"/>
          <a:ext cx="8858251" cy="4713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8420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テキスト ボックス 3"/>
          <p:cNvSpPr txBox="1">
            <a:spLocks noChangeArrowheads="1"/>
          </p:cNvSpPr>
          <p:nvPr/>
        </p:nvSpPr>
        <p:spPr bwMode="auto">
          <a:xfrm>
            <a:off x="466725" y="394514"/>
            <a:ext cx="172354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3000" dirty="0" smtClean="0">
                <a:latin typeface="ＭＳ Ｐゴシック" panose="020B0600070205080204" pitchFamily="50" charset="-128"/>
              </a:rPr>
              <a:t>操作方法</a:t>
            </a:r>
            <a:endParaRPr lang="ja-JP" altLang="en-US" sz="3000" dirty="0">
              <a:latin typeface="ＭＳ Ｐゴシック" panose="020B0600070205080204" pitchFamily="50" charset="-128"/>
            </a:endParaRPr>
          </a:p>
        </p:txBody>
      </p:sp>
      <p:grpSp>
        <p:nvGrpSpPr>
          <p:cNvPr id="3075" name="グループ化 5"/>
          <p:cNvGrpSpPr>
            <a:grpSpLocks/>
          </p:cNvGrpSpPr>
          <p:nvPr/>
        </p:nvGrpSpPr>
        <p:grpSpPr bwMode="auto">
          <a:xfrm>
            <a:off x="6481763" y="20638"/>
            <a:ext cx="2474912" cy="744537"/>
            <a:chOff x="6482308" y="21382"/>
            <a:chExt cx="2474800" cy="743322"/>
          </a:xfrm>
        </p:grpSpPr>
        <p:pic>
          <p:nvPicPr>
            <p:cNvPr id="3082" name="図 8" descr="logo2.gi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0632"/>
            <a:stretch>
              <a:fillRect/>
            </a:stretch>
          </p:blipFill>
          <p:spPr bwMode="auto">
            <a:xfrm>
              <a:off x="6590145" y="21382"/>
              <a:ext cx="2366963" cy="743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正方形/長方形 7"/>
            <p:cNvSpPr/>
            <p:nvPr/>
          </p:nvSpPr>
          <p:spPr>
            <a:xfrm>
              <a:off x="6482308" y="336778"/>
              <a:ext cx="936583" cy="1299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  <p:pic>
          <p:nvPicPr>
            <p:cNvPr id="3084" name="図 8" descr="社名ロゴ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0935" y="529630"/>
              <a:ext cx="1096737" cy="216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正方形/長方形 10"/>
          <p:cNvSpPr/>
          <p:nvPr/>
        </p:nvSpPr>
        <p:spPr>
          <a:xfrm>
            <a:off x="0" y="908050"/>
            <a:ext cx="9144000" cy="73025"/>
          </a:xfrm>
          <a:prstGeom prst="rect">
            <a:avLst/>
          </a:prstGeom>
          <a:gradFill>
            <a:gsLst>
              <a:gs pos="0">
                <a:srgbClr val="0000FF"/>
              </a:gs>
              <a:gs pos="39999">
                <a:srgbClr val="00B0F0"/>
              </a:gs>
              <a:gs pos="7000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fld id="{E9942D93-4799-4F2A-A8B5-F7D5ABE3B089}" type="slidenum">
              <a:rPr lang="ja-JP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4</a:t>
            </a:fld>
            <a:endParaRPr lang="ja-JP" altLang="en-US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grpSp>
        <p:nvGrpSpPr>
          <p:cNvPr id="3079" name="グループ化 33"/>
          <p:cNvGrpSpPr>
            <a:grpSpLocks/>
          </p:cNvGrpSpPr>
          <p:nvPr/>
        </p:nvGrpSpPr>
        <p:grpSpPr bwMode="auto">
          <a:xfrm>
            <a:off x="0" y="6556375"/>
            <a:ext cx="9190038" cy="307975"/>
            <a:chOff x="0" y="6556474"/>
            <a:chExt cx="9190895" cy="307777"/>
          </a:xfrm>
        </p:grpSpPr>
        <p:sp>
          <p:nvSpPr>
            <p:cNvPr id="3080" name="テキスト ボックス 8"/>
            <p:cNvSpPr txBox="1">
              <a:spLocks noChangeArrowheads="1"/>
            </p:cNvSpPr>
            <p:nvPr/>
          </p:nvSpPr>
          <p:spPr bwMode="auto">
            <a:xfrm>
              <a:off x="0" y="6556474"/>
              <a:ext cx="9144000" cy="30777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3081" name="テキスト ボックス 8"/>
            <p:cNvSpPr txBox="1">
              <a:spLocks noChangeArrowheads="1"/>
            </p:cNvSpPr>
            <p:nvPr/>
          </p:nvSpPr>
          <p:spPr bwMode="auto">
            <a:xfrm>
              <a:off x="5618843" y="6589839"/>
              <a:ext cx="3572052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en-US" altLang="ja-JP" sz="9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Copyright </a:t>
              </a:r>
              <a:r>
                <a:rPr lang="ja-JP" altLang="en-US" sz="9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ⓒ </a:t>
              </a:r>
              <a:r>
                <a:rPr lang="en-US" altLang="ja-JP" sz="9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201</a:t>
              </a:r>
              <a:r>
                <a:rPr lang="ja-JP" altLang="en-US" sz="9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５</a:t>
              </a:r>
              <a:r>
                <a:rPr lang="en-US" altLang="ja-JP" sz="9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 </a:t>
              </a:r>
              <a:r>
                <a:rPr lang="en-US" altLang="ja-JP" sz="9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Unichemy Co., Ltd. All Rights Reserved</a:t>
              </a:r>
              <a:endParaRPr lang="ja-JP" altLang="en-US" sz="9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sp>
        <p:nvSpPr>
          <p:cNvPr id="39" name="テキスト ボックス 5"/>
          <p:cNvSpPr txBox="1">
            <a:spLocks noChangeAspect="1"/>
          </p:cNvSpPr>
          <p:nvPr/>
        </p:nvSpPr>
        <p:spPr>
          <a:xfrm>
            <a:off x="6029161" y="2348880"/>
            <a:ext cx="742950" cy="257175"/>
          </a:xfrm>
          <a:prstGeom prst="rect">
            <a:avLst/>
          </a:prstGeom>
          <a:noFill/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600" dirty="0"/>
              <a:t>YES</a:t>
            </a:r>
            <a:endParaRPr kumimoji="1" lang="ja-JP" altLang="en-US" sz="1600" dirty="0"/>
          </a:p>
        </p:txBody>
      </p:sp>
      <p:sp>
        <p:nvSpPr>
          <p:cNvPr id="40" name="テキスト ボックス 6"/>
          <p:cNvSpPr txBox="1">
            <a:spLocks noChangeAspect="1"/>
          </p:cNvSpPr>
          <p:nvPr/>
        </p:nvSpPr>
        <p:spPr>
          <a:xfrm>
            <a:off x="4200098" y="2780928"/>
            <a:ext cx="742950" cy="342900"/>
          </a:xfrm>
          <a:prstGeom prst="rect">
            <a:avLst/>
          </a:prstGeom>
          <a:noFill/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600" dirty="0"/>
              <a:t>NO</a:t>
            </a:r>
            <a:endParaRPr kumimoji="1" lang="ja-JP" altLang="en-US" sz="1600" dirty="0"/>
          </a:p>
        </p:txBody>
      </p:sp>
      <p:sp>
        <p:nvSpPr>
          <p:cNvPr id="41" name="フローチャート: 代替処理 40"/>
          <p:cNvSpPr>
            <a:spLocks noChangeAspect="1"/>
          </p:cNvSpPr>
          <p:nvPr/>
        </p:nvSpPr>
        <p:spPr>
          <a:xfrm>
            <a:off x="2699791" y="1052736"/>
            <a:ext cx="3026587" cy="628520"/>
          </a:xfrm>
          <a:prstGeom prst="flowChartAlternateProcess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800" dirty="0">
                <a:solidFill>
                  <a:sysClr val="windowText" lastClr="000000"/>
                </a:solidFill>
              </a:rPr>
              <a:t>作業者バーコード入力</a:t>
            </a:r>
          </a:p>
        </p:txBody>
      </p:sp>
      <p:sp>
        <p:nvSpPr>
          <p:cNvPr id="42" name="フローチャート: 判断 41"/>
          <p:cNvSpPr>
            <a:spLocks noChangeAspect="1"/>
          </p:cNvSpPr>
          <p:nvPr/>
        </p:nvSpPr>
        <p:spPr>
          <a:xfrm>
            <a:off x="2408774" y="1988840"/>
            <a:ext cx="3608623" cy="864096"/>
          </a:xfrm>
          <a:prstGeom prst="flowChartDecision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800" dirty="0">
                <a:solidFill>
                  <a:sysClr val="windowText" lastClr="000000"/>
                </a:solidFill>
              </a:rPr>
              <a:t>管理者である</a:t>
            </a:r>
          </a:p>
        </p:txBody>
      </p:sp>
      <p:sp>
        <p:nvSpPr>
          <p:cNvPr id="43" name="フローチャート: 処理 42"/>
          <p:cNvSpPr>
            <a:spLocks noChangeAspect="1"/>
          </p:cNvSpPr>
          <p:nvPr/>
        </p:nvSpPr>
        <p:spPr>
          <a:xfrm>
            <a:off x="3082273" y="3160520"/>
            <a:ext cx="2261625" cy="628520"/>
          </a:xfrm>
          <a:prstGeom prst="flowChartProcess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800" dirty="0" smtClean="0">
                <a:solidFill>
                  <a:sysClr val="windowText" lastClr="000000"/>
                </a:solidFill>
              </a:rPr>
              <a:t>メニュー</a:t>
            </a:r>
            <a:r>
              <a:rPr kumimoji="1" lang="en-US" altLang="ja-JP" sz="1800" dirty="0" smtClean="0">
                <a:solidFill>
                  <a:sysClr val="windowText" lastClr="000000"/>
                </a:solidFill>
              </a:rPr>
              <a:t>A</a:t>
            </a:r>
            <a:r>
              <a:rPr kumimoji="1" lang="ja-JP" altLang="en-US" sz="1800" dirty="0" smtClean="0">
                <a:solidFill>
                  <a:sysClr val="windowText" lastClr="000000"/>
                </a:solidFill>
              </a:rPr>
              <a:t>を</a:t>
            </a:r>
            <a:r>
              <a:rPr kumimoji="1" lang="ja-JP" altLang="en-US" sz="1800" dirty="0">
                <a:solidFill>
                  <a:sysClr val="windowText" lastClr="000000"/>
                </a:solidFill>
              </a:rPr>
              <a:t>表示</a:t>
            </a:r>
          </a:p>
        </p:txBody>
      </p:sp>
      <p:sp>
        <p:nvSpPr>
          <p:cNvPr id="44" name="フローチャート: 処理 43"/>
          <p:cNvSpPr>
            <a:spLocks noChangeAspect="1"/>
          </p:cNvSpPr>
          <p:nvPr/>
        </p:nvSpPr>
        <p:spPr>
          <a:xfrm>
            <a:off x="6029161" y="3140968"/>
            <a:ext cx="2260800" cy="628291"/>
          </a:xfrm>
          <a:prstGeom prst="flowChartProcess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800" dirty="0" smtClean="0">
                <a:solidFill>
                  <a:sysClr val="windowText" lastClr="000000"/>
                </a:solidFill>
              </a:rPr>
              <a:t>メニュー</a:t>
            </a:r>
            <a:r>
              <a:rPr lang="en-US" altLang="ja-JP" sz="1800" dirty="0" smtClean="0">
                <a:solidFill>
                  <a:sysClr val="windowText" lastClr="000000"/>
                </a:solidFill>
              </a:rPr>
              <a:t>B</a:t>
            </a:r>
            <a:r>
              <a:rPr kumimoji="1" lang="ja-JP" altLang="en-US" sz="1800" dirty="0" smtClean="0">
                <a:solidFill>
                  <a:sysClr val="windowText" lastClr="000000"/>
                </a:solidFill>
              </a:rPr>
              <a:t>を</a:t>
            </a:r>
            <a:r>
              <a:rPr kumimoji="1" lang="ja-JP" altLang="en-US" sz="1800" dirty="0">
                <a:solidFill>
                  <a:sysClr val="windowText" lastClr="000000"/>
                </a:solidFill>
              </a:rPr>
              <a:t>表示</a:t>
            </a:r>
          </a:p>
        </p:txBody>
      </p:sp>
      <p:sp>
        <p:nvSpPr>
          <p:cNvPr id="45" name="フローチャート: 代替処理 44"/>
          <p:cNvSpPr>
            <a:spLocks noChangeAspect="1"/>
          </p:cNvSpPr>
          <p:nvPr/>
        </p:nvSpPr>
        <p:spPr>
          <a:xfrm>
            <a:off x="2699792" y="4077072"/>
            <a:ext cx="3026587" cy="628520"/>
          </a:xfrm>
          <a:prstGeom prst="flowChartAlternateProcess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800">
                <a:solidFill>
                  <a:sysClr val="windowText" lastClr="000000"/>
                </a:solidFill>
              </a:rPr>
              <a:t>作業選択</a:t>
            </a:r>
          </a:p>
        </p:txBody>
      </p:sp>
      <p:cxnSp>
        <p:nvCxnSpPr>
          <p:cNvPr id="46" name="カギ線コネクタ 45"/>
          <p:cNvCxnSpPr>
            <a:cxnSpLocks noChangeAspect="1"/>
            <a:stCxn id="41" idx="2"/>
            <a:endCxn id="42" idx="0"/>
          </p:cNvCxnSpPr>
          <p:nvPr/>
        </p:nvCxnSpPr>
        <p:spPr>
          <a:xfrm rot="16200000" flipH="1">
            <a:off x="4059293" y="1835047"/>
            <a:ext cx="307584" cy="1"/>
          </a:xfrm>
          <a:prstGeom prst="bentConnector3">
            <a:avLst/>
          </a:prstGeom>
          <a:ln>
            <a:solidFill>
              <a:sysClr val="windowText" lastClr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cxnSpLocks noChangeAspect="1"/>
            <a:stCxn id="42" idx="2"/>
            <a:endCxn id="43" idx="0"/>
          </p:cNvCxnSpPr>
          <p:nvPr/>
        </p:nvCxnSpPr>
        <p:spPr>
          <a:xfrm>
            <a:off x="4213086" y="2852936"/>
            <a:ext cx="0" cy="307584"/>
          </a:xfrm>
          <a:prstGeom prst="straightConnector1">
            <a:avLst/>
          </a:prstGeom>
          <a:ln>
            <a:solidFill>
              <a:sysClr val="windowText" lastClr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カギ線コネクタ 47"/>
          <p:cNvCxnSpPr>
            <a:cxnSpLocks noChangeAspect="1"/>
            <a:stCxn id="42" idx="3"/>
            <a:endCxn id="44" idx="0"/>
          </p:cNvCxnSpPr>
          <p:nvPr/>
        </p:nvCxnSpPr>
        <p:spPr>
          <a:xfrm>
            <a:off x="6017397" y="2420888"/>
            <a:ext cx="1142164" cy="720080"/>
          </a:xfrm>
          <a:prstGeom prst="bentConnector2">
            <a:avLst/>
          </a:prstGeom>
          <a:ln>
            <a:solidFill>
              <a:sysClr val="windowText" lastClr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>
            <a:cxnSpLocks noChangeAspect="1"/>
            <a:stCxn id="43" idx="2"/>
            <a:endCxn id="45" idx="0"/>
          </p:cNvCxnSpPr>
          <p:nvPr/>
        </p:nvCxnSpPr>
        <p:spPr>
          <a:xfrm>
            <a:off x="4213086" y="3789040"/>
            <a:ext cx="0" cy="288032"/>
          </a:xfrm>
          <a:prstGeom prst="straightConnector1">
            <a:avLst/>
          </a:prstGeom>
          <a:ln>
            <a:solidFill>
              <a:sysClr val="windowText" lastClr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カギ線コネクタ 49"/>
          <p:cNvCxnSpPr>
            <a:cxnSpLocks noChangeAspect="1"/>
            <a:stCxn id="44" idx="2"/>
            <a:endCxn id="45" idx="0"/>
          </p:cNvCxnSpPr>
          <p:nvPr/>
        </p:nvCxnSpPr>
        <p:spPr>
          <a:xfrm rot="5400000">
            <a:off x="5532418" y="2449928"/>
            <a:ext cx="307813" cy="2946475"/>
          </a:xfrm>
          <a:prstGeom prst="bentConnector3">
            <a:avLst>
              <a:gd name="adj1" fmla="val 50000"/>
            </a:avLst>
          </a:prstGeom>
          <a:ln>
            <a:solidFill>
              <a:sysClr val="windowText" lastClr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/>
          <p:cNvSpPr>
            <a:spLocks noChangeAspect="1"/>
          </p:cNvSpPr>
          <p:nvPr/>
        </p:nvSpPr>
        <p:spPr>
          <a:xfrm>
            <a:off x="283973" y="5085184"/>
            <a:ext cx="1906301" cy="62852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800" dirty="0" smtClean="0">
                <a:solidFill>
                  <a:sysClr val="windowText" lastClr="000000"/>
                </a:solidFill>
              </a:rPr>
              <a:t>１．試薬の使用</a:t>
            </a:r>
            <a:endParaRPr kumimoji="1" lang="ja-JP" altLang="en-US" sz="1800" dirty="0">
              <a:solidFill>
                <a:sysClr val="windowText" lastClr="000000"/>
              </a:solidFill>
            </a:endParaRPr>
          </a:p>
        </p:txBody>
      </p:sp>
      <p:sp>
        <p:nvSpPr>
          <p:cNvPr id="38" name="正方形/長方形 37"/>
          <p:cNvSpPr>
            <a:spLocks noChangeAspect="1"/>
          </p:cNvSpPr>
          <p:nvPr/>
        </p:nvSpPr>
        <p:spPr>
          <a:xfrm>
            <a:off x="2446517" y="5085184"/>
            <a:ext cx="1906301" cy="62852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800" dirty="0" smtClean="0">
                <a:solidFill>
                  <a:sysClr val="windowText" lastClr="000000"/>
                </a:solidFill>
              </a:rPr>
              <a:t>３．試薬の購入</a:t>
            </a:r>
            <a:endParaRPr kumimoji="1" lang="ja-JP" altLang="en-US" sz="1800" dirty="0">
              <a:solidFill>
                <a:sysClr val="windowText" lastClr="000000"/>
              </a:solidFill>
            </a:endParaRPr>
          </a:p>
        </p:txBody>
      </p:sp>
      <p:sp>
        <p:nvSpPr>
          <p:cNvPr id="51" name="正方形/長方形 50"/>
          <p:cNvSpPr>
            <a:spLocks noChangeAspect="1"/>
          </p:cNvSpPr>
          <p:nvPr/>
        </p:nvSpPr>
        <p:spPr>
          <a:xfrm>
            <a:off x="4609061" y="5085184"/>
            <a:ext cx="2084770" cy="62852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800" dirty="0">
                <a:solidFill>
                  <a:sysClr val="windowText" lastClr="000000"/>
                </a:solidFill>
              </a:rPr>
              <a:t>７</a:t>
            </a:r>
            <a:r>
              <a:rPr lang="ja-JP" altLang="en-US" sz="1800" dirty="0" smtClean="0">
                <a:solidFill>
                  <a:sysClr val="windowText" lastClr="000000"/>
                </a:solidFill>
              </a:rPr>
              <a:t>．管理状況確認</a:t>
            </a:r>
            <a:endParaRPr kumimoji="1" lang="ja-JP" altLang="en-US" sz="1800" dirty="0">
              <a:solidFill>
                <a:sysClr val="windowText" lastClr="000000"/>
              </a:solidFill>
            </a:endParaRPr>
          </a:p>
        </p:txBody>
      </p:sp>
      <p:sp>
        <p:nvSpPr>
          <p:cNvPr id="52" name="正方形/長方形 51"/>
          <p:cNvSpPr>
            <a:spLocks noChangeAspect="1"/>
          </p:cNvSpPr>
          <p:nvPr/>
        </p:nvSpPr>
        <p:spPr>
          <a:xfrm>
            <a:off x="6950075" y="5085184"/>
            <a:ext cx="1906301" cy="62852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800" dirty="0">
                <a:solidFill>
                  <a:sysClr val="windowText" lastClr="000000"/>
                </a:solidFill>
              </a:rPr>
              <a:t>９</a:t>
            </a:r>
            <a:r>
              <a:rPr lang="ja-JP" altLang="en-US" sz="1800" dirty="0" smtClean="0">
                <a:solidFill>
                  <a:sysClr val="windowText" lastClr="000000"/>
                </a:solidFill>
              </a:rPr>
              <a:t>．新規登録</a:t>
            </a:r>
            <a:endParaRPr kumimoji="1" lang="ja-JP" altLang="en-US" sz="1800" dirty="0">
              <a:solidFill>
                <a:sysClr val="windowText" lastClr="000000"/>
              </a:solidFill>
            </a:endParaRPr>
          </a:p>
        </p:txBody>
      </p:sp>
      <p:cxnSp>
        <p:nvCxnSpPr>
          <p:cNvPr id="23" name="カギ線コネクタ 22"/>
          <p:cNvCxnSpPr>
            <a:stCxn id="45" idx="2"/>
          </p:cNvCxnSpPr>
          <p:nvPr/>
        </p:nvCxnSpPr>
        <p:spPr>
          <a:xfrm rot="5400000">
            <a:off x="3616581" y="4488679"/>
            <a:ext cx="379592" cy="81341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カギ線コネクタ 26"/>
          <p:cNvCxnSpPr>
            <a:stCxn id="45" idx="2"/>
          </p:cNvCxnSpPr>
          <p:nvPr/>
        </p:nvCxnSpPr>
        <p:spPr>
          <a:xfrm rot="16200000" flipH="1">
            <a:off x="4742470" y="4176208"/>
            <a:ext cx="379592" cy="143836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カギ線コネクタ 52"/>
          <p:cNvCxnSpPr>
            <a:stCxn id="45" idx="2"/>
          </p:cNvCxnSpPr>
          <p:nvPr/>
        </p:nvCxnSpPr>
        <p:spPr>
          <a:xfrm rot="5400000">
            <a:off x="2535309" y="3407407"/>
            <a:ext cx="379592" cy="297596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カギ線コネクタ 33"/>
          <p:cNvCxnSpPr>
            <a:stCxn id="45" idx="2"/>
          </p:cNvCxnSpPr>
          <p:nvPr/>
        </p:nvCxnSpPr>
        <p:spPr>
          <a:xfrm rot="16200000" flipH="1">
            <a:off x="5868360" y="3050318"/>
            <a:ext cx="379592" cy="369014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左中かっこ 1"/>
          <p:cNvSpPr/>
          <p:nvPr/>
        </p:nvSpPr>
        <p:spPr>
          <a:xfrm rot="16200000">
            <a:off x="2198275" y="3770884"/>
            <a:ext cx="264179" cy="4044907"/>
          </a:xfrm>
          <a:prstGeom prst="leftBrac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左中かっこ 32"/>
          <p:cNvSpPr/>
          <p:nvPr/>
        </p:nvSpPr>
        <p:spPr>
          <a:xfrm rot="16200000">
            <a:off x="4416270" y="1869213"/>
            <a:ext cx="307814" cy="8572400"/>
          </a:xfrm>
          <a:prstGeom prst="leftBrac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6"/>
          <p:cNvSpPr txBox="1">
            <a:spLocks noChangeAspect="1"/>
          </p:cNvSpPr>
          <p:nvPr/>
        </p:nvSpPr>
        <p:spPr>
          <a:xfrm>
            <a:off x="1725667" y="5822404"/>
            <a:ext cx="1209394" cy="342900"/>
          </a:xfrm>
          <a:prstGeom prst="rect">
            <a:avLst/>
          </a:prstGeom>
          <a:noFill/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600" dirty="0" smtClean="0"/>
              <a:t>メニュー</a:t>
            </a:r>
            <a:r>
              <a:rPr kumimoji="1" lang="en-US" altLang="ja-JP" sz="1600" dirty="0" smtClean="0"/>
              <a:t>A</a:t>
            </a:r>
            <a:endParaRPr kumimoji="1" lang="ja-JP" altLang="en-US" sz="1600" dirty="0"/>
          </a:p>
        </p:txBody>
      </p:sp>
      <p:sp>
        <p:nvSpPr>
          <p:cNvPr id="36" name="テキスト ボックス 6"/>
          <p:cNvSpPr txBox="1">
            <a:spLocks noChangeAspect="1"/>
          </p:cNvSpPr>
          <p:nvPr/>
        </p:nvSpPr>
        <p:spPr>
          <a:xfrm>
            <a:off x="3965480" y="6237312"/>
            <a:ext cx="1209394" cy="342900"/>
          </a:xfrm>
          <a:prstGeom prst="rect">
            <a:avLst/>
          </a:prstGeom>
          <a:noFill/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600" dirty="0" smtClean="0"/>
              <a:t>メニュー</a:t>
            </a:r>
            <a:r>
              <a:rPr kumimoji="1" lang="en-US" altLang="ja-JP" sz="1600" dirty="0" smtClean="0"/>
              <a:t>B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8168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テキスト ボックス 3"/>
          <p:cNvSpPr txBox="1">
            <a:spLocks noChangeArrowheads="1"/>
          </p:cNvSpPr>
          <p:nvPr/>
        </p:nvSpPr>
        <p:spPr bwMode="auto">
          <a:xfrm>
            <a:off x="466725" y="394514"/>
            <a:ext cx="563327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3000" dirty="0" smtClean="0">
                <a:latin typeface="ＭＳ Ｐゴシック" panose="020B0600070205080204" pitchFamily="50" charset="-128"/>
              </a:rPr>
              <a:t>操作方法　～試薬の使用・購入～</a:t>
            </a:r>
            <a:endParaRPr lang="ja-JP" altLang="en-US" sz="3000" dirty="0">
              <a:latin typeface="ＭＳ Ｐゴシック" panose="020B0600070205080204" pitchFamily="50" charset="-128"/>
            </a:endParaRPr>
          </a:p>
        </p:txBody>
      </p:sp>
      <p:grpSp>
        <p:nvGrpSpPr>
          <p:cNvPr id="3075" name="グループ化 5"/>
          <p:cNvGrpSpPr>
            <a:grpSpLocks/>
          </p:cNvGrpSpPr>
          <p:nvPr/>
        </p:nvGrpSpPr>
        <p:grpSpPr bwMode="auto">
          <a:xfrm>
            <a:off x="6481763" y="20638"/>
            <a:ext cx="2474912" cy="744537"/>
            <a:chOff x="6482308" y="21382"/>
            <a:chExt cx="2474800" cy="743322"/>
          </a:xfrm>
        </p:grpSpPr>
        <p:pic>
          <p:nvPicPr>
            <p:cNvPr id="3082" name="図 8" descr="logo2.gi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0632"/>
            <a:stretch>
              <a:fillRect/>
            </a:stretch>
          </p:blipFill>
          <p:spPr bwMode="auto">
            <a:xfrm>
              <a:off x="6590145" y="21382"/>
              <a:ext cx="2366963" cy="743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正方形/長方形 7"/>
            <p:cNvSpPr/>
            <p:nvPr/>
          </p:nvSpPr>
          <p:spPr>
            <a:xfrm>
              <a:off x="6482308" y="336778"/>
              <a:ext cx="936583" cy="1299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  <p:pic>
          <p:nvPicPr>
            <p:cNvPr id="3084" name="図 8" descr="社名ロゴ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0935" y="529630"/>
              <a:ext cx="1096737" cy="216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正方形/長方形 10"/>
          <p:cNvSpPr/>
          <p:nvPr/>
        </p:nvSpPr>
        <p:spPr>
          <a:xfrm>
            <a:off x="0" y="908050"/>
            <a:ext cx="9144000" cy="73025"/>
          </a:xfrm>
          <a:prstGeom prst="rect">
            <a:avLst/>
          </a:prstGeom>
          <a:gradFill>
            <a:gsLst>
              <a:gs pos="0">
                <a:srgbClr val="0000FF"/>
              </a:gs>
              <a:gs pos="39999">
                <a:srgbClr val="00B0F0"/>
              </a:gs>
              <a:gs pos="7000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fld id="{E9942D93-4799-4F2A-A8B5-F7D5ABE3B089}" type="slidenum">
              <a:rPr lang="ja-JP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5</a:t>
            </a:fld>
            <a:endParaRPr lang="ja-JP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grpSp>
        <p:nvGrpSpPr>
          <p:cNvPr id="3079" name="グループ化 33"/>
          <p:cNvGrpSpPr>
            <a:grpSpLocks/>
          </p:cNvGrpSpPr>
          <p:nvPr/>
        </p:nvGrpSpPr>
        <p:grpSpPr bwMode="auto">
          <a:xfrm>
            <a:off x="0" y="6556375"/>
            <a:ext cx="9190038" cy="307975"/>
            <a:chOff x="0" y="6556474"/>
            <a:chExt cx="9190895" cy="307777"/>
          </a:xfrm>
        </p:grpSpPr>
        <p:sp>
          <p:nvSpPr>
            <p:cNvPr id="3080" name="テキスト ボックス 8"/>
            <p:cNvSpPr txBox="1">
              <a:spLocks noChangeArrowheads="1"/>
            </p:cNvSpPr>
            <p:nvPr/>
          </p:nvSpPr>
          <p:spPr bwMode="auto">
            <a:xfrm>
              <a:off x="0" y="6556474"/>
              <a:ext cx="9144000" cy="30777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3081" name="テキスト ボックス 8"/>
            <p:cNvSpPr txBox="1">
              <a:spLocks noChangeArrowheads="1"/>
            </p:cNvSpPr>
            <p:nvPr/>
          </p:nvSpPr>
          <p:spPr bwMode="auto">
            <a:xfrm>
              <a:off x="5618843" y="6589839"/>
              <a:ext cx="3572052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en-US" altLang="ja-JP" sz="9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Copyright </a:t>
              </a:r>
              <a:r>
                <a:rPr lang="ja-JP" altLang="en-US" sz="9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ⓒ </a:t>
              </a:r>
              <a:r>
                <a:rPr lang="en-US" altLang="ja-JP" sz="9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201</a:t>
              </a:r>
              <a:r>
                <a:rPr lang="ja-JP" altLang="en-US" sz="9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５</a:t>
              </a:r>
              <a:r>
                <a:rPr lang="en-US" altLang="ja-JP" sz="9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 </a:t>
              </a:r>
              <a:r>
                <a:rPr lang="en-US" altLang="ja-JP" sz="9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Unichemy Co., Ltd. All Rights Reserved</a:t>
              </a:r>
              <a:endParaRPr lang="ja-JP" altLang="en-US" sz="9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sp>
        <p:nvSpPr>
          <p:cNvPr id="39" name="テキスト ボックス 5"/>
          <p:cNvSpPr txBox="1">
            <a:spLocks noChangeAspect="1"/>
          </p:cNvSpPr>
          <p:nvPr/>
        </p:nvSpPr>
        <p:spPr>
          <a:xfrm>
            <a:off x="4693146" y="3891905"/>
            <a:ext cx="742950" cy="257175"/>
          </a:xfrm>
          <a:prstGeom prst="rect">
            <a:avLst/>
          </a:prstGeom>
          <a:noFill/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600" dirty="0" smtClean="0"/>
              <a:t>OK</a:t>
            </a:r>
            <a:endParaRPr kumimoji="1" lang="ja-JP" altLang="en-US" sz="1600" dirty="0"/>
          </a:p>
        </p:txBody>
      </p:sp>
      <p:sp>
        <p:nvSpPr>
          <p:cNvPr id="40" name="テキスト ボックス 6"/>
          <p:cNvSpPr txBox="1">
            <a:spLocks noChangeAspect="1"/>
          </p:cNvSpPr>
          <p:nvPr/>
        </p:nvSpPr>
        <p:spPr>
          <a:xfrm>
            <a:off x="6349330" y="3082925"/>
            <a:ext cx="742950" cy="342900"/>
          </a:xfrm>
          <a:prstGeom prst="rect">
            <a:avLst/>
          </a:prstGeom>
          <a:noFill/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600" dirty="0" smtClean="0"/>
              <a:t>NG</a:t>
            </a:r>
            <a:endParaRPr kumimoji="1" lang="ja-JP" altLang="en-US" sz="1600" dirty="0"/>
          </a:p>
        </p:txBody>
      </p:sp>
      <p:sp>
        <p:nvSpPr>
          <p:cNvPr id="68" name="フローチャート: 代替処理 67"/>
          <p:cNvSpPr/>
          <p:nvPr/>
        </p:nvSpPr>
        <p:spPr>
          <a:xfrm>
            <a:off x="3557291" y="1051551"/>
            <a:ext cx="2029419" cy="635733"/>
          </a:xfrm>
          <a:prstGeom prst="flowChartAlternateProcess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800" dirty="0">
                <a:solidFill>
                  <a:sysClr val="windowText" lastClr="000000"/>
                </a:solidFill>
              </a:rPr>
              <a:t>１．試薬の</a:t>
            </a:r>
            <a:r>
              <a:rPr kumimoji="1" lang="ja-JP" altLang="en-US" sz="1800" dirty="0" smtClean="0">
                <a:solidFill>
                  <a:sysClr val="windowText" lastClr="000000"/>
                </a:solidFill>
              </a:rPr>
              <a:t>使用</a:t>
            </a:r>
            <a:endParaRPr kumimoji="1" lang="en-US" altLang="ja-JP" sz="1800" dirty="0" smtClean="0">
              <a:solidFill>
                <a:sysClr val="windowText" lastClr="000000"/>
              </a:solidFill>
            </a:endParaRPr>
          </a:p>
          <a:p>
            <a:pPr algn="ctr"/>
            <a:r>
              <a:rPr kumimoji="1" lang="ja-JP" altLang="en-US" sz="1800" dirty="0" smtClean="0">
                <a:solidFill>
                  <a:sysClr val="windowText" lastClr="000000"/>
                </a:solidFill>
              </a:rPr>
              <a:t>３．試薬の購入</a:t>
            </a:r>
            <a:endParaRPr kumimoji="1" lang="ja-JP" altLang="en-US" sz="1800" dirty="0">
              <a:solidFill>
                <a:sysClr val="windowText" lastClr="000000"/>
              </a:solidFill>
            </a:endParaRPr>
          </a:p>
        </p:txBody>
      </p:sp>
      <p:sp>
        <p:nvSpPr>
          <p:cNvPr id="69" name="フローチャート: 代替処理 68"/>
          <p:cNvSpPr/>
          <p:nvPr/>
        </p:nvSpPr>
        <p:spPr>
          <a:xfrm>
            <a:off x="3202952" y="1988840"/>
            <a:ext cx="2738097" cy="630000"/>
          </a:xfrm>
          <a:prstGeom prst="flowChartAlternateProcess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800" dirty="0">
                <a:solidFill>
                  <a:sysClr val="windowText" lastClr="000000"/>
                </a:solidFill>
              </a:rPr>
              <a:t>容器バーコード読み込み</a:t>
            </a:r>
          </a:p>
        </p:txBody>
      </p:sp>
      <p:sp>
        <p:nvSpPr>
          <p:cNvPr id="70" name="フローチャート: 判断 69"/>
          <p:cNvSpPr/>
          <p:nvPr/>
        </p:nvSpPr>
        <p:spPr>
          <a:xfrm>
            <a:off x="3041467" y="2836666"/>
            <a:ext cx="3061066" cy="1134814"/>
          </a:xfrm>
          <a:prstGeom prst="flowChartDecision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800">
                <a:solidFill>
                  <a:sysClr val="windowText" lastClr="000000"/>
                </a:solidFill>
              </a:rPr>
              <a:t>選択した試薬確認</a:t>
            </a:r>
            <a:endParaRPr kumimoji="1" lang="en-US" altLang="ja-JP" sz="1800">
              <a:solidFill>
                <a:sysClr val="windowText" lastClr="000000"/>
              </a:solidFill>
            </a:endParaRPr>
          </a:p>
          <a:p>
            <a:pPr algn="ctr"/>
            <a:r>
              <a:rPr kumimoji="1" lang="ja-JP" altLang="en-US" sz="1800">
                <a:solidFill>
                  <a:sysClr val="windowText" lastClr="000000"/>
                </a:solidFill>
              </a:rPr>
              <a:t>　</a:t>
            </a:r>
            <a:r>
              <a:rPr kumimoji="1" lang="en-US" altLang="ja-JP" sz="1800">
                <a:solidFill>
                  <a:sysClr val="windowText" lastClr="000000"/>
                </a:solidFill>
              </a:rPr>
              <a:t>OK:1</a:t>
            </a:r>
            <a:r>
              <a:rPr kumimoji="1" lang="ja-JP" altLang="en-US" sz="1800">
                <a:solidFill>
                  <a:sysClr val="windowText" lastClr="000000"/>
                </a:solidFill>
              </a:rPr>
              <a:t>　</a:t>
            </a:r>
            <a:r>
              <a:rPr kumimoji="1" lang="en-US" altLang="ja-JP" sz="1800">
                <a:solidFill>
                  <a:sysClr val="windowText" lastClr="000000"/>
                </a:solidFill>
              </a:rPr>
              <a:t>NG:9</a:t>
            </a:r>
            <a:endParaRPr kumimoji="1" lang="ja-JP" altLang="en-US" sz="1800">
              <a:solidFill>
                <a:sysClr val="windowText" lastClr="000000"/>
              </a:solidFill>
            </a:endParaRPr>
          </a:p>
        </p:txBody>
      </p:sp>
      <p:sp>
        <p:nvSpPr>
          <p:cNvPr id="71" name="フローチャート: 処理 70"/>
          <p:cNvSpPr/>
          <p:nvPr/>
        </p:nvSpPr>
        <p:spPr>
          <a:xfrm>
            <a:off x="3550129" y="4221088"/>
            <a:ext cx="2043742" cy="630000"/>
          </a:xfrm>
          <a:prstGeom prst="flowChartProcess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800" dirty="0">
                <a:solidFill>
                  <a:sysClr val="windowText" lastClr="000000"/>
                </a:solidFill>
              </a:rPr>
              <a:t>試薬ファイル</a:t>
            </a:r>
            <a:r>
              <a:rPr kumimoji="1" lang="en-US" altLang="ja-JP" sz="1800" dirty="0">
                <a:solidFill>
                  <a:sysClr val="windowText" lastClr="000000"/>
                </a:solidFill>
              </a:rPr>
              <a:t>OPEN</a:t>
            </a:r>
            <a:endParaRPr kumimoji="1" lang="ja-JP" altLang="en-US" sz="1800" dirty="0">
              <a:solidFill>
                <a:sysClr val="windowText" lastClr="000000"/>
              </a:solidFill>
            </a:endParaRPr>
          </a:p>
        </p:txBody>
      </p:sp>
      <p:sp>
        <p:nvSpPr>
          <p:cNvPr id="72" name="フローチャート: 代替処理 71"/>
          <p:cNvSpPr/>
          <p:nvPr/>
        </p:nvSpPr>
        <p:spPr>
          <a:xfrm>
            <a:off x="3607579" y="5120195"/>
            <a:ext cx="1928843" cy="630000"/>
          </a:xfrm>
          <a:prstGeom prst="flowChartAlternateProcess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800" dirty="0" smtClean="0">
                <a:solidFill>
                  <a:sysClr val="windowText" lastClr="000000"/>
                </a:solidFill>
              </a:rPr>
              <a:t>本数</a:t>
            </a:r>
            <a:r>
              <a:rPr kumimoji="1" lang="ja-JP" altLang="en-US" sz="1800" dirty="0">
                <a:solidFill>
                  <a:sysClr val="windowText" lastClr="000000"/>
                </a:solidFill>
              </a:rPr>
              <a:t>入力</a:t>
            </a:r>
          </a:p>
        </p:txBody>
      </p:sp>
      <p:sp>
        <p:nvSpPr>
          <p:cNvPr id="2" name="フローチャート: 結合子 1"/>
          <p:cNvSpPr/>
          <p:nvPr/>
        </p:nvSpPr>
        <p:spPr>
          <a:xfrm>
            <a:off x="3764892" y="5949280"/>
            <a:ext cx="1614217" cy="576064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次へ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6" name="フローチャート: 結合子 85"/>
          <p:cNvSpPr/>
          <p:nvPr/>
        </p:nvSpPr>
        <p:spPr>
          <a:xfrm>
            <a:off x="5921909" y="5877272"/>
            <a:ext cx="2178483" cy="576064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chemeClr val="bg1"/>
                </a:solidFill>
              </a:rPr>
              <a:t>入力</a:t>
            </a:r>
            <a:r>
              <a:rPr lang="ja-JP" altLang="en-US" sz="1600" dirty="0">
                <a:solidFill>
                  <a:schemeClr val="bg1"/>
                </a:solidFill>
              </a:rPr>
              <a:t>確認</a:t>
            </a:r>
            <a:r>
              <a:rPr lang="ja-JP" altLang="en-US" sz="1600" dirty="0" smtClean="0">
                <a:solidFill>
                  <a:schemeClr val="bg1"/>
                </a:solidFill>
              </a:rPr>
              <a:t>から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89" name="フローチャート: 結合子 88"/>
          <p:cNvSpPr/>
          <p:nvPr/>
        </p:nvSpPr>
        <p:spPr>
          <a:xfrm>
            <a:off x="1005328" y="5875041"/>
            <a:ext cx="2178483" cy="576064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chemeClr val="bg1"/>
                </a:solidFill>
              </a:rPr>
              <a:t>入力終了から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cxnSp>
        <p:nvCxnSpPr>
          <p:cNvPr id="27" name="カギ線コネクタ 26"/>
          <p:cNvCxnSpPr>
            <a:stCxn id="70" idx="3"/>
            <a:endCxn id="69" idx="3"/>
          </p:cNvCxnSpPr>
          <p:nvPr/>
        </p:nvCxnSpPr>
        <p:spPr>
          <a:xfrm flipH="1" flipV="1">
            <a:off x="5941049" y="2303840"/>
            <a:ext cx="161484" cy="1100233"/>
          </a:xfrm>
          <a:prstGeom prst="bentConnector3">
            <a:avLst>
              <a:gd name="adj1" fmla="val -14156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68" idx="2"/>
            <a:endCxn id="69" idx="0"/>
          </p:cNvCxnSpPr>
          <p:nvPr/>
        </p:nvCxnSpPr>
        <p:spPr>
          <a:xfrm>
            <a:off x="4572001" y="1687284"/>
            <a:ext cx="0" cy="3015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stCxn id="69" idx="2"/>
            <a:endCxn id="70" idx="0"/>
          </p:cNvCxnSpPr>
          <p:nvPr/>
        </p:nvCxnSpPr>
        <p:spPr>
          <a:xfrm flipH="1">
            <a:off x="4572000" y="2618840"/>
            <a:ext cx="1" cy="217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stCxn id="70" idx="2"/>
            <a:endCxn id="71" idx="0"/>
          </p:cNvCxnSpPr>
          <p:nvPr/>
        </p:nvCxnSpPr>
        <p:spPr>
          <a:xfrm>
            <a:off x="4572000" y="3971480"/>
            <a:ext cx="0" cy="2496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stCxn id="72" idx="2"/>
            <a:endCxn id="2" idx="0"/>
          </p:cNvCxnSpPr>
          <p:nvPr/>
        </p:nvCxnSpPr>
        <p:spPr>
          <a:xfrm>
            <a:off x="4572001" y="5750195"/>
            <a:ext cx="0" cy="199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カギ線コネクタ 43"/>
          <p:cNvCxnSpPr>
            <a:stCxn id="89" idx="0"/>
            <a:endCxn id="69" idx="1"/>
          </p:cNvCxnSpPr>
          <p:nvPr/>
        </p:nvCxnSpPr>
        <p:spPr>
          <a:xfrm rot="5400000" flipH="1" flipV="1">
            <a:off x="863161" y="3535250"/>
            <a:ext cx="3571201" cy="110838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カギ線コネクタ 45"/>
          <p:cNvCxnSpPr>
            <a:stCxn id="86" idx="0"/>
            <a:endCxn id="72" idx="3"/>
          </p:cNvCxnSpPr>
          <p:nvPr/>
        </p:nvCxnSpPr>
        <p:spPr>
          <a:xfrm rot="16200000" flipV="1">
            <a:off x="6052749" y="4918869"/>
            <a:ext cx="442077" cy="147472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>
            <a:stCxn id="71" idx="2"/>
            <a:endCxn id="72" idx="0"/>
          </p:cNvCxnSpPr>
          <p:nvPr/>
        </p:nvCxnSpPr>
        <p:spPr>
          <a:xfrm>
            <a:off x="4572000" y="4851088"/>
            <a:ext cx="1" cy="269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46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テキスト ボックス 3"/>
          <p:cNvSpPr txBox="1">
            <a:spLocks noChangeArrowheads="1"/>
          </p:cNvSpPr>
          <p:nvPr/>
        </p:nvSpPr>
        <p:spPr bwMode="auto">
          <a:xfrm>
            <a:off x="466725" y="394514"/>
            <a:ext cx="563327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3000" dirty="0" smtClean="0">
                <a:latin typeface="ＭＳ Ｐゴシック" panose="020B0600070205080204" pitchFamily="50" charset="-128"/>
              </a:rPr>
              <a:t>操作</a:t>
            </a:r>
            <a:r>
              <a:rPr lang="ja-JP" altLang="en-US" sz="3000" dirty="0">
                <a:latin typeface="ＭＳ Ｐゴシック" panose="020B0600070205080204" pitchFamily="50" charset="-128"/>
              </a:rPr>
              <a:t>方法　～試薬の</a:t>
            </a:r>
            <a:r>
              <a:rPr lang="ja-JP" altLang="en-US" sz="3000" dirty="0" smtClean="0">
                <a:latin typeface="ＭＳ Ｐゴシック" panose="020B0600070205080204" pitchFamily="50" charset="-128"/>
              </a:rPr>
              <a:t>使用・購入～</a:t>
            </a:r>
            <a:endParaRPr lang="ja-JP" altLang="en-US" sz="3000" dirty="0">
              <a:latin typeface="ＭＳ Ｐゴシック" panose="020B0600070205080204" pitchFamily="50" charset="-128"/>
            </a:endParaRPr>
          </a:p>
        </p:txBody>
      </p:sp>
      <p:grpSp>
        <p:nvGrpSpPr>
          <p:cNvPr id="3075" name="グループ化 5"/>
          <p:cNvGrpSpPr>
            <a:grpSpLocks/>
          </p:cNvGrpSpPr>
          <p:nvPr/>
        </p:nvGrpSpPr>
        <p:grpSpPr bwMode="auto">
          <a:xfrm>
            <a:off x="6481763" y="20638"/>
            <a:ext cx="2474912" cy="744537"/>
            <a:chOff x="6482308" y="21382"/>
            <a:chExt cx="2474800" cy="743322"/>
          </a:xfrm>
        </p:grpSpPr>
        <p:pic>
          <p:nvPicPr>
            <p:cNvPr id="3082" name="図 8" descr="logo2.gi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0632"/>
            <a:stretch>
              <a:fillRect/>
            </a:stretch>
          </p:blipFill>
          <p:spPr bwMode="auto">
            <a:xfrm>
              <a:off x="6590145" y="21382"/>
              <a:ext cx="2366963" cy="743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正方形/長方形 7"/>
            <p:cNvSpPr/>
            <p:nvPr/>
          </p:nvSpPr>
          <p:spPr>
            <a:xfrm>
              <a:off x="6482308" y="336778"/>
              <a:ext cx="936583" cy="1299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  <p:pic>
          <p:nvPicPr>
            <p:cNvPr id="3084" name="図 8" descr="社名ロゴ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0935" y="529630"/>
              <a:ext cx="1096737" cy="216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正方形/長方形 10"/>
          <p:cNvSpPr/>
          <p:nvPr/>
        </p:nvSpPr>
        <p:spPr>
          <a:xfrm>
            <a:off x="0" y="908050"/>
            <a:ext cx="9144000" cy="73025"/>
          </a:xfrm>
          <a:prstGeom prst="rect">
            <a:avLst/>
          </a:prstGeom>
          <a:gradFill>
            <a:gsLst>
              <a:gs pos="0">
                <a:srgbClr val="0000FF"/>
              </a:gs>
              <a:gs pos="39999">
                <a:srgbClr val="00B0F0"/>
              </a:gs>
              <a:gs pos="7000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fld id="{E9942D93-4799-4F2A-A8B5-F7D5ABE3B089}" type="slidenum">
              <a:rPr lang="ja-JP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6</a:t>
            </a:fld>
            <a:endParaRPr lang="ja-JP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grpSp>
        <p:nvGrpSpPr>
          <p:cNvPr id="3079" name="グループ化 33"/>
          <p:cNvGrpSpPr>
            <a:grpSpLocks/>
          </p:cNvGrpSpPr>
          <p:nvPr/>
        </p:nvGrpSpPr>
        <p:grpSpPr bwMode="auto">
          <a:xfrm>
            <a:off x="0" y="6556375"/>
            <a:ext cx="9190038" cy="307975"/>
            <a:chOff x="0" y="6556474"/>
            <a:chExt cx="9190895" cy="307777"/>
          </a:xfrm>
        </p:grpSpPr>
        <p:sp>
          <p:nvSpPr>
            <p:cNvPr id="3080" name="テキスト ボックス 8"/>
            <p:cNvSpPr txBox="1">
              <a:spLocks noChangeArrowheads="1"/>
            </p:cNvSpPr>
            <p:nvPr/>
          </p:nvSpPr>
          <p:spPr bwMode="auto">
            <a:xfrm>
              <a:off x="0" y="6556474"/>
              <a:ext cx="9144000" cy="30777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3081" name="テキスト ボックス 8"/>
            <p:cNvSpPr txBox="1">
              <a:spLocks noChangeArrowheads="1"/>
            </p:cNvSpPr>
            <p:nvPr/>
          </p:nvSpPr>
          <p:spPr bwMode="auto">
            <a:xfrm>
              <a:off x="5618843" y="6589839"/>
              <a:ext cx="3572052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en-US" altLang="ja-JP" sz="9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Copyright </a:t>
              </a:r>
              <a:r>
                <a:rPr lang="ja-JP" altLang="en-US" sz="9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ⓒ </a:t>
              </a:r>
              <a:r>
                <a:rPr lang="en-US" altLang="ja-JP" sz="9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201</a:t>
              </a:r>
              <a:r>
                <a:rPr lang="ja-JP" altLang="en-US" sz="9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５</a:t>
              </a:r>
              <a:r>
                <a:rPr lang="en-US" altLang="ja-JP" sz="9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 </a:t>
              </a:r>
              <a:r>
                <a:rPr lang="en-US" altLang="ja-JP" sz="9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Unichemy Co., Ltd. All Rights Reserved</a:t>
              </a:r>
              <a:endParaRPr lang="ja-JP" altLang="en-US" sz="9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sp>
        <p:nvSpPr>
          <p:cNvPr id="39" name="テキスト ボックス 5"/>
          <p:cNvSpPr txBox="1">
            <a:spLocks noChangeAspect="1"/>
          </p:cNvSpPr>
          <p:nvPr/>
        </p:nvSpPr>
        <p:spPr>
          <a:xfrm>
            <a:off x="4587278" y="3108035"/>
            <a:ext cx="742950" cy="257175"/>
          </a:xfrm>
          <a:prstGeom prst="rect">
            <a:avLst/>
          </a:prstGeom>
          <a:noFill/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600" dirty="0" smtClean="0"/>
              <a:t>OK</a:t>
            </a:r>
            <a:endParaRPr kumimoji="1" lang="ja-JP" altLang="en-US" sz="1600" dirty="0"/>
          </a:p>
        </p:txBody>
      </p:sp>
      <p:sp>
        <p:nvSpPr>
          <p:cNvPr id="40" name="テキスト ボックス 6"/>
          <p:cNvSpPr txBox="1">
            <a:spLocks noChangeAspect="1"/>
          </p:cNvSpPr>
          <p:nvPr/>
        </p:nvSpPr>
        <p:spPr>
          <a:xfrm>
            <a:off x="5896505" y="2692471"/>
            <a:ext cx="742950" cy="342900"/>
          </a:xfrm>
          <a:prstGeom prst="rect">
            <a:avLst/>
          </a:prstGeom>
          <a:noFill/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600" dirty="0" smtClean="0"/>
              <a:t>NG</a:t>
            </a:r>
            <a:endParaRPr kumimoji="1" lang="ja-JP" altLang="en-US" sz="1600" dirty="0"/>
          </a:p>
        </p:txBody>
      </p:sp>
      <p:sp>
        <p:nvSpPr>
          <p:cNvPr id="74" name="フローチャート: 処理 73"/>
          <p:cNvSpPr/>
          <p:nvPr/>
        </p:nvSpPr>
        <p:spPr>
          <a:xfrm>
            <a:off x="3263764" y="3505735"/>
            <a:ext cx="2647028" cy="630000"/>
          </a:xfrm>
          <a:prstGeom prst="flowChartProcess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ja-JP" sz="1800" dirty="0">
                <a:solidFill>
                  <a:sysClr val="windowText" lastClr="000000"/>
                </a:solidFill>
                <a:effectLst/>
              </a:rPr>
              <a:t>日付</a:t>
            </a:r>
            <a:r>
              <a:rPr kumimoji="1" lang="en-US" altLang="ja-JP" sz="1800" dirty="0">
                <a:solidFill>
                  <a:sysClr val="windowText" lastClr="000000"/>
                </a:solidFill>
                <a:effectLst/>
              </a:rPr>
              <a:t>,</a:t>
            </a:r>
            <a:r>
              <a:rPr kumimoji="1" lang="ja-JP" altLang="ja-JP" sz="1800" dirty="0">
                <a:solidFill>
                  <a:sysClr val="windowText" lastClr="000000"/>
                </a:solidFill>
                <a:effectLst/>
              </a:rPr>
              <a:t>作業者</a:t>
            </a:r>
            <a:r>
              <a:rPr kumimoji="1" lang="en-US" altLang="ja-JP" sz="1800" dirty="0">
                <a:solidFill>
                  <a:sysClr val="windowText" lastClr="000000"/>
                </a:solidFill>
                <a:effectLst/>
              </a:rPr>
              <a:t>,</a:t>
            </a:r>
            <a:r>
              <a:rPr kumimoji="1" lang="ja-JP" altLang="ja-JP" sz="1800" dirty="0">
                <a:solidFill>
                  <a:sysClr val="windowText" lastClr="000000"/>
                </a:solidFill>
                <a:effectLst/>
              </a:rPr>
              <a:t>本数の記録</a:t>
            </a:r>
            <a:endParaRPr kumimoji="1" lang="ja-JP" altLang="en-US" sz="1800" dirty="0">
              <a:solidFill>
                <a:sysClr val="windowText" lastClr="000000"/>
              </a:solidFill>
            </a:endParaRPr>
          </a:p>
        </p:txBody>
      </p:sp>
      <p:sp>
        <p:nvSpPr>
          <p:cNvPr id="75" name="フローチャート: 判断 74"/>
          <p:cNvSpPr/>
          <p:nvPr/>
        </p:nvSpPr>
        <p:spPr>
          <a:xfrm>
            <a:off x="3215119" y="4341768"/>
            <a:ext cx="2744319" cy="956993"/>
          </a:xfrm>
          <a:prstGeom prst="flowChartDecision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800">
                <a:solidFill>
                  <a:sysClr val="windowText" lastClr="000000"/>
                </a:solidFill>
              </a:rPr>
              <a:t>入力確認</a:t>
            </a:r>
            <a:endParaRPr kumimoji="1" lang="en-US" altLang="ja-JP" sz="1800">
              <a:solidFill>
                <a:sysClr val="windowText" lastClr="000000"/>
              </a:solidFill>
            </a:endParaRPr>
          </a:p>
          <a:p>
            <a:pPr algn="ctr"/>
            <a:r>
              <a:rPr kumimoji="1" lang="en-US" altLang="ja-JP" sz="1800">
                <a:solidFill>
                  <a:sysClr val="windowText" lastClr="000000"/>
                </a:solidFill>
              </a:rPr>
              <a:t>OK</a:t>
            </a:r>
            <a:r>
              <a:rPr kumimoji="1" lang="ja-JP" altLang="en-US" sz="1800">
                <a:solidFill>
                  <a:sysClr val="windowText" lastClr="000000"/>
                </a:solidFill>
              </a:rPr>
              <a:t>：</a:t>
            </a:r>
            <a:r>
              <a:rPr kumimoji="1" lang="en-US" altLang="ja-JP" sz="1800">
                <a:solidFill>
                  <a:sysClr val="windowText" lastClr="000000"/>
                </a:solidFill>
              </a:rPr>
              <a:t>0</a:t>
            </a:r>
            <a:r>
              <a:rPr kumimoji="1" lang="ja-JP" altLang="en-US" sz="1800">
                <a:solidFill>
                  <a:sysClr val="windowText" lastClr="000000"/>
                </a:solidFill>
              </a:rPr>
              <a:t>　</a:t>
            </a:r>
            <a:r>
              <a:rPr kumimoji="1" lang="en-US" altLang="ja-JP" sz="1800">
                <a:solidFill>
                  <a:sysClr val="windowText" lastClr="000000"/>
                </a:solidFill>
              </a:rPr>
              <a:t>NG</a:t>
            </a:r>
            <a:r>
              <a:rPr kumimoji="1" lang="ja-JP" altLang="en-US" sz="1800">
                <a:solidFill>
                  <a:sysClr val="windowText" lastClr="000000"/>
                </a:solidFill>
              </a:rPr>
              <a:t>：</a:t>
            </a:r>
            <a:r>
              <a:rPr kumimoji="1" lang="en-US" altLang="ja-JP" sz="1800">
                <a:solidFill>
                  <a:sysClr val="windowText" lastClr="000000"/>
                </a:solidFill>
              </a:rPr>
              <a:t>9</a:t>
            </a:r>
            <a:endParaRPr kumimoji="1" lang="ja-JP" altLang="en-US" sz="1800">
              <a:solidFill>
                <a:sysClr val="windowText" lastClr="000000"/>
              </a:solidFill>
            </a:endParaRPr>
          </a:p>
        </p:txBody>
      </p:sp>
      <p:sp>
        <p:nvSpPr>
          <p:cNvPr id="76" name="フローチャート: 処理 75"/>
          <p:cNvSpPr/>
          <p:nvPr/>
        </p:nvSpPr>
        <p:spPr>
          <a:xfrm>
            <a:off x="3278052" y="5625467"/>
            <a:ext cx="2618453" cy="630000"/>
          </a:xfrm>
          <a:prstGeom prst="flowChartProcess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800" dirty="0">
                <a:solidFill>
                  <a:sysClr val="windowText" lastClr="000000"/>
                </a:solidFill>
              </a:rPr>
              <a:t>試薬ファイル</a:t>
            </a:r>
            <a:r>
              <a:rPr kumimoji="1" lang="en-US" altLang="ja-JP" sz="1800" dirty="0">
                <a:solidFill>
                  <a:sysClr val="windowText" lastClr="000000"/>
                </a:solidFill>
              </a:rPr>
              <a:t>SAVE</a:t>
            </a:r>
            <a:r>
              <a:rPr kumimoji="1" lang="ja-JP" altLang="en-US" sz="1800" dirty="0">
                <a:solidFill>
                  <a:sysClr val="windowText" lastClr="000000"/>
                </a:solidFill>
              </a:rPr>
              <a:t>・</a:t>
            </a:r>
            <a:r>
              <a:rPr kumimoji="1" lang="en-US" altLang="ja-JP" sz="1800" dirty="0">
                <a:solidFill>
                  <a:sysClr val="windowText" lastClr="000000"/>
                </a:solidFill>
              </a:rPr>
              <a:t>Close</a:t>
            </a:r>
            <a:endParaRPr kumimoji="1" lang="ja-JP" altLang="en-US" sz="1800" dirty="0">
              <a:solidFill>
                <a:sysClr val="windowText" lastClr="000000"/>
              </a:solidFill>
            </a:endParaRPr>
          </a:p>
        </p:txBody>
      </p:sp>
      <p:sp>
        <p:nvSpPr>
          <p:cNvPr id="32" name="フローチャート: 判断 31"/>
          <p:cNvSpPr/>
          <p:nvPr/>
        </p:nvSpPr>
        <p:spPr>
          <a:xfrm>
            <a:off x="3205281" y="2148763"/>
            <a:ext cx="2763994" cy="1030266"/>
          </a:xfrm>
          <a:prstGeom prst="flowChartDecision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800">
                <a:solidFill>
                  <a:sysClr val="windowText" lastClr="000000"/>
                </a:solidFill>
              </a:rPr>
              <a:t>入力確認</a:t>
            </a:r>
            <a:endParaRPr kumimoji="1" lang="en-US" altLang="ja-JP" sz="1800">
              <a:solidFill>
                <a:sysClr val="windowText" lastClr="000000"/>
              </a:solidFill>
            </a:endParaRPr>
          </a:p>
          <a:p>
            <a:pPr algn="ctr"/>
            <a:r>
              <a:rPr kumimoji="1" lang="en-US" altLang="ja-JP" sz="1800">
                <a:solidFill>
                  <a:sysClr val="windowText" lastClr="000000"/>
                </a:solidFill>
              </a:rPr>
              <a:t>OK</a:t>
            </a:r>
            <a:r>
              <a:rPr kumimoji="1" lang="ja-JP" altLang="en-US" sz="1800">
                <a:solidFill>
                  <a:sysClr val="windowText" lastClr="000000"/>
                </a:solidFill>
              </a:rPr>
              <a:t>：</a:t>
            </a:r>
            <a:r>
              <a:rPr kumimoji="1" lang="en-US" altLang="ja-JP" sz="1800">
                <a:solidFill>
                  <a:sysClr val="windowText" lastClr="000000"/>
                </a:solidFill>
              </a:rPr>
              <a:t>1</a:t>
            </a:r>
            <a:r>
              <a:rPr kumimoji="1" lang="ja-JP" altLang="en-US" sz="1800">
                <a:solidFill>
                  <a:sysClr val="windowText" lastClr="000000"/>
                </a:solidFill>
              </a:rPr>
              <a:t>　</a:t>
            </a:r>
            <a:r>
              <a:rPr kumimoji="1" lang="en-US" altLang="ja-JP" sz="1800">
                <a:solidFill>
                  <a:sysClr val="windowText" lastClr="000000"/>
                </a:solidFill>
              </a:rPr>
              <a:t>NG</a:t>
            </a:r>
            <a:r>
              <a:rPr kumimoji="1" lang="ja-JP" altLang="en-US" sz="1800">
                <a:solidFill>
                  <a:sysClr val="windowText" lastClr="000000"/>
                </a:solidFill>
              </a:rPr>
              <a:t>：</a:t>
            </a:r>
            <a:r>
              <a:rPr kumimoji="1" lang="en-US" altLang="ja-JP" sz="1800">
                <a:solidFill>
                  <a:sysClr val="windowText" lastClr="000000"/>
                </a:solidFill>
              </a:rPr>
              <a:t>9</a:t>
            </a:r>
            <a:endParaRPr kumimoji="1" lang="ja-JP" altLang="en-US" sz="1800">
              <a:solidFill>
                <a:sysClr val="windowText" lastClr="000000"/>
              </a:solidFill>
            </a:endParaRPr>
          </a:p>
        </p:txBody>
      </p:sp>
      <p:sp>
        <p:nvSpPr>
          <p:cNvPr id="38" name="フローチャート: 結合子 37"/>
          <p:cNvSpPr/>
          <p:nvPr/>
        </p:nvSpPr>
        <p:spPr>
          <a:xfrm>
            <a:off x="3780170" y="1245992"/>
            <a:ext cx="1614217" cy="576064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前から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線矢印コネクタ 12"/>
          <p:cNvCxnSpPr>
            <a:stCxn id="38" idx="4"/>
            <a:endCxn id="32" idx="0"/>
          </p:cNvCxnSpPr>
          <p:nvPr/>
        </p:nvCxnSpPr>
        <p:spPr>
          <a:xfrm flipH="1">
            <a:off x="4587278" y="1822056"/>
            <a:ext cx="1" cy="326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endCxn id="74" idx="0"/>
          </p:cNvCxnSpPr>
          <p:nvPr/>
        </p:nvCxnSpPr>
        <p:spPr>
          <a:xfrm>
            <a:off x="4587278" y="3179029"/>
            <a:ext cx="0" cy="326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円/楕円 19"/>
          <p:cNvSpPr/>
          <p:nvPr/>
        </p:nvSpPr>
        <p:spPr>
          <a:xfrm>
            <a:off x="6201495" y="1164537"/>
            <a:ext cx="1656184" cy="73897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bg1"/>
                </a:solidFill>
              </a:rPr>
              <a:t>本数入力へ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57" name="円/楕円 56"/>
          <p:cNvSpPr/>
          <p:nvPr/>
        </p:nvSpPr>
        <p:spPr>
          <a:xfrm>
            <a:off x="1313136" y="1162869"/>
            <a:ext cx="1656184" cy="73897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bg1"/>
                </a:solidFill>
              </a:rPr>
              <a:t>バーコード入力へ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63" name="テキスト ボックス 6"/>
          <p:cNvSpPr txBox="1">
            <a:spLocks noChangeAspect="1"/>
          </p:cNvSpPr>
          <p:nvPr/>
        </p:nvSpPr>
        <p:spPr>
          <a:xfrm>
            <a:off x="5896505" y="4852435"/>
            <a:ext cx="742950" cy="342900"/>
          </a:xfrm>
          <a:prstGeom prst="rect">
            <a:avLst/>
          </a:prstGeom>
          <a:noFill/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600" dirty="0" smtClean="0"/>
              <a:t>NG</a:t>
            </a:r>
            <a:endParaRPr kumimoji="1" lang="ja-JP" altLang="en-US" sz="1600" dirty="0"/>
          </a:p>
        </p:txBody>
      </p:sp>
      <p:sp>
        <p:nvSpPr>
          <p:cNvPr id="64" name="テキスト ボックス 5"/>
          <p:cNvSpPr txBox="1">
            <a:spLocks noChangeAspect="1"/>
          </p:cNvSpPr>
          <p:nvPr/>
        </p:nvSpPr>
        <p:spPr>
          <a:xfrm>
            <a:off x="4571573" y="5241611"/>
            <a:ext cx="742950" cy="257175"/>
          </a:xfrm>
          <a:prstGeom prst="rect">
            <a:avLst/>
          </a:prstGeom>
          <a:noFill/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600" dirty="0" smtClean="0"/>
              <a:t>OK</a:t>
            </a:r>
            <a:endParaRPr kumimoji="1" lang="ja-JP" altLang="en-US" sz="1600" dirty="0"/>
          </a:p>
        </p:txBody>
      </p:sp>
      <p:cxnSp>
        <p:nvCxnSpPr>
          <p:cNvPr id="3" name="直線矢印コネクタ 2"/>
          <p:cNvCxnSpPr>
            <a:stCxn id="74" idx="2"/>
            <a:endCxn id="75" idx="0"/>
          </p:cNvCxnSpPr>
          <p:nvPr/>
        </p:nvCxnSpPr>
        <p:spPr>
          <a:xfrm>
            <a:off x="4587278" y="4135735"/>
            <a:ext cx="1" cy="2060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/>
          <p:cNvCxnSpPr>
            <a:stCxn id="75" idx="2"/>
            <a:endCxn id="76" idx="0"/>
          </p:cNvCxnSpPr>
          <p:nvPr/>
        </p:nvCxnSpPr>
        <p:spPr>
          <a:xfrm>
            <a:off x="4587279" y="5298761"/>
            <a:ext cx="0" cy="326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カギ線コネクタ 6"/>
          <p:cNvCxnSpPr>
            <a:stCxn id="76" idx="1"/>
            <a:endCxn id="57" idx="4"/>
          </p:cNvCxnSpPr>
          <p:nvPr/>
        </p:nvCxnSpPr>
        <p:spPr>
          <a:xfrm rot="10800000">
            <a:off x="2141228" y="1901843"/>
            <a:ext cx="1136824" cy="403862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カギ線コネクタ 9"/>
          <p:cNvCxnSpPr>
            <a:stCxn id="75" idx="3"/>
            <a:endCxn id="20" idx="4"/>
          </p:cNvCxnSpPr>
          <p:nvPr/>
        </p:nvCxnSpPr>
        <p:spPr>
          <a:xfrm flipV="1">
            <a:off x="5959438" y="1903511"/>
            <a:ext cx="1070149" cy="291675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カギ線コネクタ 15"/>
          <p:cNvCxnSpPr>
            <a:stCxn id="32" idx="3"/>
            <a:endCxn id="20" idx="4"/>
          </p:cNvCxnSpPr>
          <p:nvPr/>
        </p:nvCxnSpPr>
        <p:spPr>
          <a:xfrm flipV="1">
            <a:off x="5969275" y="1903511"/>
            <a:ext cx="1060312" cy="76038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42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テキスト ボックス 3"/>
          <p:cNvSpPr txBox="1">
            <a:spLocks noChangeArrowheads="1"/>
          </p:cNvSpPr>
          <p:nvPr/>
        </p:nvSpPr>
        <p:spPr bwMode="auto">
          <a:xfrm>
            <a:off x="466725" y="394514"/>
            <a:ext cx="505619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3000" dirty="0" smtClean="0">
                <a:latin typeface="ＭＳ Ｐゴシック" panose="020B0600070205080204" pitchFamily="50" charset="-128"/>
              </a:rPr>
              <a:t>操作</a:t>
            </a:r>
            <a:r>
              <a:rPr lang="ja-JP" altLang="en-US" sz="3000" dirty="0">
                <a:latin typeface="ＭＳ Ｐゴシック" panose="020B0600070205080204" pitchFamily="50" charset="-128"/>
              </a:rPr>
              <a:t>方法　</a:t>
            </a:r>
            <a:r>
              <a:rPr lang="ja-JP" altLang="en-US" sz="3000" dirty="0" smtClean="0">
                <a:latin typeface="ＭＳ Ｐゴシック" panose="020B0600070205080204" pitchFamily="50" charset="-128"/>
              </a:rPr>
              <a:t>～管理状況確認～</a:t>
            </a:r>
            <a:endParaRPr lang="ja-JP" altLang="en-US" sz="3000" dirty="0">
              <a:latin typeface="ＭＳ Ｐゴシック" panose="020B0600070205080204" pitchFamily="50" charset="-128"/>
            </a:endParaRPr>
          </a:p>
        </p:txBody>
      </p:sp>
      <p:grpSp>
        <p:nvGrpSpPr>
          <p:cNvPr id="3075" name="グループ化 5"/>
          <p:cNvGrpSpPr>
            <a:grpSpLocks/>
          </p:cNvGrpSpPr>
          <p:nvPr/>
        </p:nvGrpSpPr>
        <p:grpSpPr bwMode="auto">
          <a:xfrm>
            <a:off x="6481763" y="20638"/>
            <a:ext cx="2474912" cy="744537"/>
            <a:chOff x="6482308" y="21382"/>
            <a:chExt cx="2474800" cy="743322"/>
          </a:xfrm>
        </p:grpSpPr>
        <p:pic>
          <p:nvPicPr>
            <p:cNvPr id="3082" name="図 8" descr="logo2.gi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0632"/>
            <a:stretch>
              <a:fillRect/>
            </a:stretch>
          </p:blipFill>
          <p:spPr bwMode="auto">
            <a:xfrm>
              <a:off x="6590145" y="21382"/>
              <a:ext cx="2366963" cy="743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正方形/長方形 7"/>
            <p:cNvSpPr/>
            <p:nvPr/>
          </p:nvSpPr>
          <p:spPr>
            <a:xfrm>
              <a:off x="6482308" y="336778"/>
              <a:ext cx="936583" cy="1299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  <p:pic>
          <p:nvPicPr>
            <p:cNvPr id="3084" name="図 8" descr="社名ロゴ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0935" y="529630"/>
              <a:ext cx="1096737" cy="216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正方形/長方形 10"/>
          <p:cNvSpPr/>
          <p:nvPr/>
        </p:nvSpPr>
        <p:spPr>
          <a:xfrm>
            <a:off x="0" y="908050"/>
            <a:ext cx="9144000" cy="73025"/>
          </a:xfrm>
          <a:prstGeom prst="rect">
            <a:avLst/>
          </a:prstGeom>
          <a:gradFill>
            <a:gsLst>
              <a:gs pos="0">
                <a:srgbClr val="0000FF"/>
              </a:gs>
              <a:gs pos="39999">
                <a:srgbClr val="00B0F0"/>
              </a:gs>
              <a:gs pos="7000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fld id="{E9942D93-4799-4F2A-A8B5-F7D5ABE3B089}" type="slidenum">
              <a:rPr lang="ja-JP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7</a:t>
            </a:fld>
            <a:endParaRPr lang="ja-JP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grpSp>
        <p:nvGrpSpPr>
          <p:cNvPr id="3079" name="グループ化 33"/>
          <p:cNvGrpSpPr>
            <a:grpSpLocks/>
          </p:cNvGrpSpPr>
          <p:nvPr/>
        </p:nvGrpSpPr>
        <p:grpSpPr bwMode="auto">
          <a:xfrm>
            <a:off x="0" y="6556375"/>
            <a:ext cx="9190038" cy="307975"/>
            <a:chOff x="0" y="6556474"/>
            <a:chExt cx="9190895" cy="307777"/>
          </a:xfrm>
        </p:grpSpPr>
        <p:sp>
          <p:nvSpPr>
            <p:cNvPr id="3080" name="テキスト ボックス 8"/>
            <p:cNvSpPr txBox="1">
              <a:spLocks noChangeArrowheads="1"/>
            </p:cNvSpPr>
            <p:nvPr/>
          </p:nvSpPr>
          <p:spPr bwMode="auto">
            <a:xfrm>
              <a:off x="0" y="6556474"/>
              <a:ext cx="9144000" cy="30777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3081" name="テキスト ボックス 8"/>
            <p:cNvSpPr txBox="1">
              <a:spLocks noChangeArrowheads="1"/>
            </p:cNvSpPr>
            <p:nvPr/>
          </p:nvSpPr>
          <p:spPr bwMode="auto">
            <a:xfrm>
              <a:off x="5618843" y="6589839"/>
              <a:ext cx="3572052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en-US" altLang="ja-JP" sz="9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Copyright </a:t>
              </a:r>
              <a:r>
                <a:rPr lang="ja-JP" altLang="en-US" sz="9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ⓒ </a:t>
              </a:r>
              <a:r>
                <a:rPr lang="en-US" altLang="ja-JP" sz="9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201</a:t>
              </a:r>
              <a:r>
                <a:rPr lang="ja-JP" altLang="en-US" sz="9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５</a:t>
              </a:r>
              <a:r>
                <a:rPr lang="en-US" altLang="ja-JP" sz="9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 </a:t>
              </a:r>
              <a:r>
                <a:rPr lang="en-US" altLang="ja-JP" sz="9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Unichemy Co., Ltd. All Rights Reserved</a:t>
              </a:r>
              <a:endParaRPr lang="ja-JP" altLang="en-US" sz="9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sp>
        <p:nvSpPr>
          <p:cNvPr id="39" name="テキスト ボックス 5"/>
          <p:cNvSpPr txBox="1">
            <a:spLocks noChangeAspect="1"/>
          </p:cNvSpPr>
          <p:nvPr/>
        </p:nvSpPr>
        <p:spPr>
          <a:xfrm>
            <a:off x="4165389" y="2955801"/>
            <a:ext cx="742950" cy="257175"/>
          </a:xfrm>
          <a:prstGeom prst="rect">
            <a:avLst/>
          </a:prstGeom>
          <a:noFill/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600" dirty="0" smtClean="0"/>
              <a:t>OK</a:t>
            </a:r>
            <a:endParaRPr kumimoji="1" lang="ja-JP" altLang="en-US" sz="1600" dirty="0"/>
          </a:p>
        </p:txBody>
      </p:sp>
      <p:sp>
        <p:nvSpPr>
          <p:cNvPr id="40" name="テキスト ボックス 6"/>
          <p:cNvSpPr txBox="1">
            <a:spLocks noChangeAspect="1"/>
          </p:cNvSpPr>
          <p:nvPr/>
        </p:nvSpPr>
        <p:spPr>
          <a:xfrm>
            <a:off x="5667962" y="1916832"/>
            <a:ext cx="1496326" cy="342900"/>
          </a:xfrm>
          <a:prstGeom prst="rect">
            <a:avLst/>
          </a:prstGeom>
          <a:noFill/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600" dirty="0" smtClean="0"/>
              <a:t>NG</a:t>
            </a:r>
            <a:r>
              <a:rPr kumimoji="1" lang="ja-JP" altLang="en-US" sz="1600" dirty="0" smtClean="0"/>
              <a:t>　</a:t>
            </a:r>
            <a:r>
              <a:rPr kumimoji="1" lang="en-US" altLang="ja-JP" sz="1600" dirty="0" smtClean="0"/>
              <a:t>1</a:t>
            </a:r>
            <a:r>
              <a:rPr kumimoji="1" lang="ja-JP" altLang="en-US" sz="1600" dirty="0" smtClean="0"/>
              <a:t>～</a:t>
            </a:r>
            <a:r>
              <a:rPr kumimoji="1" lang="en-US" altLang="ja-JP" sz="1600" dirty="0" smtClean="0"/>
              <a:t>2</a:t>
            </a:r>
            <a:r>
              <a:rPr kumimoji="1" lang="ja-JP" altLang="en-US" sz="1600" dirty="0" smtClean="0"/>
              <a:t>回目</a:t>
            </a:r>
            <a:endParaRPr kumimoji="1" lang="ja-JP" altLang="en-US" sz="1600" dirty="0"/>
          </a:p>
        </p:txBody>
      </p:sp>
      <p:sp>
        <p:nvSpPr>
          <p:cNvPr id="63" name="テキスト ボックス 6"/>
          <p:cNvSpPr txBox="1">
            <a:spLocks noChangeAspect="1"/>
          </p:cNvSpPr>
          <p:nvPr/>
        </p:nvSpPr>
        <p:spPr>
          <a:xfrm>
            <a:off x="5990248" y="2629793"/>
            <a:ext cx="1318056" cy="342900"/>
          </a:xfrm>
          <a:prstGeom prst="rect">
            <a:avLst/>
          </a:prstGeom>
          <a:noFill/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600" dirty="0" smtClean="0"/>
              <a:t>NG</a:t>
            </a:r>
            <a:r>
              <a:rPr kumimoji="1" lang="ja-JP" altLang="en-US" sz="1600" dirty="0" smtClean="0"/>
              <a:t>　</a:t>
            </a:r>
            <a:r>
              <a:rPr kumimoji="1" lang="en-US" altLang="ja-JP" sz="1600" dirty="0" smtClean="0"/>
              <a:t>3</a:t>
            </a:r>
            <a:r>
              <a:rPr kumimoji="1" lang="ja-JP" altLang="en-US" sz="1600" dirty="0" smtClean="0"/>
              <a:t>回目</a:t>
            </a:r>
            <a:endParaRPr kumimoji="1" lang="ja-JP" altLang="en-US" sz="1600" dirty="0"/>
          </a:p>
        </p:txBody>
      </p:sp>
      <p:sp>
        <p:nvSpPr>
          <p:cNvPr id="30" name="フローチャート: 代替処理 29"/>
          <p:cNvSpPr/>
          <p:nvPr/>
        </p:nvSpPr>
        <p:spPr>
          <a:xfrm>
            <a:off x="3193072" y="1339862"/>
            <a:ext cx="1944635" cy="630000"/>
          </a:xfrm>
          <a:prstGeom prst="flowChartAlternateProcess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800" dirty="0">
                <a:solidFill>
                  <a:sysClr val="windowText" lastClr="000000"/>
                </a:solidFill>
              </a:rPr>
              <a:t>７．管理状況確認</a:t>
            </a:r>
          </a:p>
        </p:txBody>
      </p:sp>
      <p:sp>
        <p:nvSpPr>
          <p:cNvPr id="33" name="フローチャート: 判断 32"/>
          <p:cNvSpPr/>
          <p:nvPr/>
        </p:nvSpPr>
        <p:spPr>
          <a:xfrm>
            <a:off x="2915816" y="2161679"/>
            <a:ext cx="2499147" cy="860920"/>
          </a:xfrm>
          <a:prstGeom prst="flowChartDecision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800">
                <a:solidFill>
                  <a:sysClr val="windowText" lastClr="000000"/>
                </a:solidFill>
              </a:rPr>
              <a:t>パスワード判定</a:t>
            </a:r>
            <a:endParaRPr kumimoji="1" lang="en-US" altLang="ja-JP" sz="1800">
              <a:solidFill>
                <a:sysClr val="windowText" lastClr="000000"/>
              </a:solidFill>
            </a:endParaRPr>
          </a:p>
        </p:txBody>
      </p:sp>
      <p:sp>
        <p:nvSpPr>
          <p:cNvPr id="34" name="フローチャート: 処理 33"/>
          <p:cNvSpPr/>
          <p:nvPr/>
        </p:nvSpPr>
        <p:spPr>
          <a:xfrm>
            <a:off x="3105600" y="3284984"/>
            <a:ext cx="2119578" cy="630000"/>
          </a:xfrm>
          <a:prstGeom prst="flowChartProcess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800">
                <a:solidFill>
                  <a:sysClr val="windowText" lastClr="000000"/>
                </a:solidFill>
              </a:rPr>
              <a:t>試薬</a:t>
            </a:r>
            <a:r>
              <a:rPr kumimoji="1" lang="en-US" altLang="ja-JP" sz="1800">
                <a:solidFill>
                  <a:sysClr val="windowText" lastClr="000000"/>
                </a:solidFill>
              </a:rPr>
              <a:t>DB</a:t>
            </a:r>
            <a:r>
              <a:rPr kumimoji="1" lang="ja-JP" altLang="en-US" sz="1800">
                <a:solidFill>
                  <a:sysClr val="windowText" lastClr="000000"/>
                </a:solidFill>
              </a:rPr>
              <a:t>シート表示</a:t>
            </a:r>
          </a:p>
        </p:txBody>
      </p:sp>
      <p:sp>
        <p:nvSpPr>
          <p:cNvPr id="35" name="フローチャート: 代替処理 34"/>
          <p:cNvSpPr/>
          <p:nvPr/>
        </p:nvSpPr>
        <p:spPr>
          <a:xfrm>
            <a:off x="3401799" y="4221088"/>
            <a:ext cx="1527180" cy="630000"/>
          </a:xfrm>
          <a:prstGeom prst="flowChartAlternateProcess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800">
                <a:solidFill>
                  <a:sysClr val="windowText" lastClr="000000"/>
                </a:solidFill>
              </a:rPr>
              <a:t>試薬選択</a:t>
            </a:r>
          </a:p>
        </p:txBody>
      </p:sp>
      <p:sp>
        <p:nvSpPr>
          <p:cNvPr id="36" name="フローチャート: 代替処理 35"/>
          <p:cNvSpPr/>
          <p:nvPr/>
        </p:nvSpPr>
        <p:spPr>
          <a:xfrm>
            <a:off x="2982491" y="5085184"/>
            <a:ext cx="2365797" cy="630000"/>
          </a:xfrm>
          <a:prstGeom prst="flowChartAlternateProcess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800">
                <a:solidFill>
                  <a:sysClr val="windowText" lastClr="000000"/>
                </a:solidFill>
              </a:rPr>
              <a:t>「試薬の記録」ボタン</a:t>
            </a:r>
          </a:p>
        </p:txBody>
      </p:sp>
      <p:cxnSp>
        <p:nvCxnSpPr>
          <p:cNvPr id="3" name="直線矢印コネクタ 2"/>
          <p:cNvCxnSpPr>
            <a:stCxn id="30" idx="2"/>
            <a:endCxn id="33" idx="0"/>
          </p:cNvCxnSpPr>
          <p:nvPr/>
        </p:nvCxnSpPr>
        <p:spPr>
          <a:xfrm>
            <a:off x="4165390" y="1969862"/>
            <a:ext cx="0" cy="1918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/>
          <p:cNvCxnSpPr>
            <a:stCxn id="33" idx="2"/>
            <a:endCxn id="34" idx="0"/>
          </p:cNvCxnSpPr>
          <p:nvPr/>
        </p:nvCxnSpPr>
        <p:spPr>
          <a:xfrm flipH="1">
            <a:off x="4165389" y="3022599"/>
            <a:ext cx="1" cy="262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>
            <a:stCxn id="34" idx="2"/>
            <a:endCxn id="35" idx="0"/>
          </p:cNvCxnSpPr>
          <p:nvPr/>
        </p:nvCxnSpPr>
        <p:spPr>
          <a:xfrm>
            <a:off x="4165389" y="3914984"/>
            <a:ext cx="0" cy="306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stCxn id="35" idx="2"/>
            <a:endCxn id="36" idx="0"/>
          </p:cNvCxnSpPr>
          <p:nvPr/>
        </p:nvCxnSpPr>
        <p:spPr>
          <a:xfrm>
            <a:off x="4165389" y="4851088"/>
            <a:ext cx="1" cy="234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カギ線コネクタ 15"/>
          <p:cNvCxnSpPr>
            <a:stCxn id="33" idx="3"/>
            <a:endCxn id="30" idx="3"/>
          </p:cNvCxnSpPr>
          <p:nvPr/>
        </p:nvCxnSpPr>
        <p:spPr>
          <a:xfrm flipH="1" flipV="1">
            <a:off x="5137707" y="1654862"/>
            <a:ext cx="277256" cy="937277"/>
          </a:xfrm>
          <a:prstGeom prst="bentConnector3">
            <a:avLst>
              <a:gd name="adj1" fmla="val -8245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フローチャート: 結合子 44"/>
          <p:cNvSpPr/>
          <p:nvPr/>
        </p:nvSpPr>
        <p:spPr>
          <a:xfrm>
            <a:off x="6733198" y="1123950"/>
            <a:ext cx="2178483" cy="576064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chemeClr val="bg1"/>
                </a:solidFill>
              </a:rPr>
              <a:t>個人バーコード入力へ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48" name="フローチャート: 結合子 47"/>
          <p:cNvSpPr/>
          <p:nvPr/>
        </p:nvSpPr>
        <p:spPr>
          <a:xfrm>
            <a:off x="3510749" y="5949867"/>
            <a:ext cx="1309281" cy="576064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chemeClr val="tx1"/>
                </a:solidFill>
              </a:rPr>
              <a:t>次へ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直線矢印コネクタ 22"/>
          <p:cNvCxnSpPr>
            <a:stCxn id="36" idx="2"/>
            <a:endCxn id="48" idx="0"/>
          </p:cNvCxnSpPr>
          <p:nvPr/>
        </p:nvCxnSpPr>
        <p:spPr>
          <a:xfrm>
            <a:off x="4165390" y="5715184"/>
            <a:ext cx="0" cy="234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フローチャート: 結合子 52"/>
          <p:cNvSpPr/>
          <p:nvPr/>
        </p:nvSpPr>
        <p:spPr>
          <a:xfrm>
            <a:off x="6683898" y="5753993"/>
            <a:ext cx="2178483" cy="576064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bg1"/>
                </a:solidFill>
              </a:rPr>
              <a:t>記録完了から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cxnSp>
        <p:nvCxnSpPr>
          <p:cNvPr id="4" name="カギ線コネクタ 3"/>
          <p:cNvCxnSpPr>
            <a:stCxn id="33" idx="3"/>
            <a:endCxn id="45" idx="4"/>
          </p:cNvCxnSpPr>
          <p:nvPr/>
        </p:nvCxnSpPr>
        <p:spPr>
          <a:xfrm flipV="1">
            <a:off x="5414963" y="1700014"/>
            <a:ext cx="2407477" cy="89212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カギ線コネクタ 8"/>
          <p:cNvCxnSpPr>
            <a:stCxn id="53" idx="0"/>
            <a:endCxn id="35" idx="3"/>
          </p:cNvCxnSpPr>
          <p:nvPr/>
        </p:nvCxnSpPr>
        <p:spPr>
          <a:xfrm rot="16200000" flipV="1">
            <a:off x="5742108" y="3722960"/>
            <a:ext cx="1217905" cy="284416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16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テキスト ボックス 3"/>
          <p:cNvSpPr txBox="1">
            <a:spLocks noChangeArrowheads="1"/>
          </p:cNvSpPr>
          <p:nvPr/>
        </p:nvSpPr>
        <p:spPr bwMode="auto">
          <a:xfrm>
            <a:off x="466725" y="394514"/>
            <a:ext cx="505619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3000" dirty="0" smtClean="0">
                <a:latin typeface="ＭＳ Ｐゴシック" panose="020B0600070205080204" pitchFamily="50" charset="-128"/>
              </a:rPr>
              <a:t>操作</a:t>
            </a:r>
            <a:r>
              <a:rPr lang="ja-JP" altLang="en-US" sz="3000" dirty="0">
                <a:latin typeface="ＭＳ Ｐゴシック" panose="020B0600070205080204" pitchFamily="50" charset="-128"/>
              </a:rPr>
              <a:t>方法　</a:t>
            </a:r>
            <a:r>
              <a:rPr lang="ja-JP" altLang="en-US" sz="3000" dirty="0" smtClean="0">
                <a:latin typeface="ＭＳ Ｐゴシック" panose="020B0600070205080204" pitchFamily="50" charset="-128"/>
              </a:rPr>
              <a:t>～管理状況確認～</a:t>
            </a:r>
            <a:endParaRPr lang="ja-JP" altLang="en-US" sz="3000" dirty="0">
              <a:latin typeface="ＭＳ Ｐゴシック" panose="020B0600070205080204" pitchFamily="50" charset="-128"/>
            </a:endParaRPr>
          </a:p>
        </p:txBody>
      </p:sp>
      <p:grpSp>
        <p:nvGrpSpPr>
          <p:cNvPr id="3075" name="グループ化 5"/>
          <p:cNvGrpSpPr>
            <a:grpSpLocks/>
          </p:cNvGrpSpPr>
          <p:nvPr/>
        </p:nvGrpSpPr>
        <p:grpSpPr bwMode="auto">
          <a:xfrm>
            <a:off x="6481763" y="20638"/>
            <a:ext cx="2474912" cy="744537"/>
            <a:chOff x="6482308" y="21382"/>
            <a:chExt cx="2474800" cy="743322"/>
          </a:xfrm>
        </p:grpSpPr>
        <p:pic>
          <p:nvPicPr>
            <p:cNvPr id="3082" name="図 8" descr="logo2.gi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0632"/>
            <a:stretch>
              <a:fillRect/>
            </a:stretch>
          </p:blipFill>
          <p:spPr bwMode="auto">
            <a:xfrm>
              <a:off x="6590145" y="21382"/>
              <a:ext cx="2366963" cy="743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正方形/長方形 7"/>
            <p:cNvSpPr/>
            <p:nvPr/>
          </p:nvSpPr>
          <p:spPr>
            <a:xfrm>
              <a:off x="6482308" y="336778"/>
              <a:ext cx="936583" cy="1299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  <p:pic>
          <p:nvPicPr>
            <p:cNvPr id="3084" name="図 8" descr="社名ロゴ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0935" y="529630"/>
              <a:ext cx="1096737" cy="216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正方形/長方形 10"/>
          <p:cNvSpPr/>
          <p:nvPr/>
        </p:nvSpPr>
        <p:spPr>
          <a:xfrm>
            <a:off x="0" y="908050"/>
            <a:ext cx="9144000" cy="73025"/>
          </a:xfrm>
          <a:prstGeom prst="rect">
            <a:avLst/>
          </a:prstGeom>
          <a:gradFill>
            <a:gsLst>
              <a:gs pos="0">
                <a:srgbClr val="0000FF"/>
              </a:gs>
              <a:gs pos="39999">
                <a:srgbClr val="00B0F0"/>
              </a:gs>
              <a:gs pos="7000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fld id="{E9942D93-4799-4F2A-A8B5-F7D5ABE3B089}" type="slidenum">
              <a:rPr lang="ja-JP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8</a:t>
            </a:fld>
            <a:endParaRPr lang="ja-JP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grpSp>
        <p:nvGrpSpPr>
          <p:cNvPr id="3079" name="グループ化 33"/>
          <p:cNvGrpSpPr>
            <a:grpSpLocks/>
          </p:cNvGrpSpPr>
          <p:nvPr/>
        </p:nvGrpSpPr>
        <p:grpSpPr bwMode="auto">
          <a:xfrm>
            <a:off x="0" y="6556375"/>
            <a:ext cx="9190038" cy="307975"/>
            <a:chOff x="0" y="6556474"/>
            <a:chExt cx="9190895" cy="307777"/>
          </a:xfrm>
        </p:grpSpPr>
        <p:sp>
          <p:nvSpPr>
            <p:cNvPr id="3080" name="テキスト ボックス 8"/>
            <p:cNvSpPr txBox="1">
              <a:spLocks noChangeArrowheads="1"/>
            </p:cNvSpPr>
            <p:nvPr/>
          </p:nvSpPr>
          <p:spPr bwMode="auto">
            <a:xfrm>
              <a:off x="0" y="6556474"/>
              <a:ext cx="9144000" cy="30777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3081" name="テキスト ボックス 8"/>
            <p:cNvSpPr txBox="1">
              <a:spLocks noChangeArrowheads="1"/>
            </p:cNvSpPr>
            <p:nvPr/>
          </p:nvSpPr>
          <p:spPr bwMode="auto">
            <a:xfrm>
              <a:off x="5618843" y="6589839"/>
              <a:ext cx="3572052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en-US" altLang="ja-JP" sz="9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Copyright </a:t>
              </a:r>
              <a:r>
                <a:rPr lang="ja-JP" altLang="en-US" sz="9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ⓒ </a:t>
              </a:r>
              <a:r>
                <a:rPr lang="en-US" altLang="ja-JP" sz="9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201</a:t>
              </a:r>
              <a:r>
                <a:rPr lang="ja-JP" altLang="en-US" sz="9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５</a:t>
              </a:r>
              <a:r>
                <a:rPr lang="en-US" altLang="ja-JP" sz="9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 </a:t>
              </a:r>
              <a:r>
                <a:rPr lang="en-US" altLang="ja-JP" sz="9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Unichemy Co., Ltd. All Rights Reserved</a:t>
              </a:r>
              <a:endParaRPr lang="ja-JP" altLang="en-US" sz="9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sp>
        <p:nvSpPr>
          <p:cNvPr id="30" name="フローチャート: 代替処理 29"/>
          <p:cNvSpPr/>
          <p:nvPr/>
        </p:nvSpPr>
        <p:spPr>
          <a:xfrm>
            <a:off x="2838419" y="4275214"/>
            <a:ext cx="2653937" cy="630000"/>
          </a:xfrm>
          <a:prstGeom prst="flowChartAlternateProcess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800" dirty="0" smtClean="0">
                <a:solidFill>
                  <a:sysClr val="windowText" lastClr="000000"/>
                </a:solidFill>
              </a:rPr>
              <a:t>日付、本数、確認者入力</a:t>
            </a:r>
            <a:endParaRPr kumimoji="1" lang="ja-JP" altLang="en-US" sz="1800" dirty="0">
              <a:solidFill>
                <a:sysClr val="windowText" lastClr="000000"/>
              </a:solidFill>
            </a:endParaRPr>
          </a:p>
        </p:txBody>
      </p:sp>
      <p:sp>
        <p:nvSpPr>
          <p:cNvPr id="34" name="フローチャート: 処理 33"/>
          <p:cNvSpPr/>
          <p:nvPr/>
        </p:nvSpPr>
        <p:spPr>
          <a:xfrm>
            <a:off x="3105598" y="2185476"/>
            <a:ext cx="2119578" cy="630000"/>
          </a:xfrm>
          <a:prstGeom prst="flowChartProcess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800" dirty="0" smtClean="0">
                <a:solidFill>
                  <a:sysClr val="windowText" lastClr="000000"/>
                </a:solidFill>
              </a:rPr>
              <a:t>試薬ファイル</a:t>
            </a:r>
            <a:r>
              <a:rPr kumimoji="1" lang="en-US" altLang="ja-JP" sz="1800" dirty="0" smtClean="0">
                <a:solidFill>
                  <a:sysClr val="windowText" lastClr="000000"/>
                </a:solidFill>
              </a:rPr>
              <a:t>OPEN</a:t>
            </a:r>
            <a:endParaRPr kumimoji="1" lang="ja-JP" altLang="en-US" sz="1800" dirty="0">
              <a:solidFill>
                <a:sysClr val="windowText" lastClr="000000"/>
              </a:solidFill>
            </a:endParaRPr>
          </a:p>
        </p:txBody>
      </p:sp>
      <p:sp>
        <p:nvSpPr>
          <p:cNvPr id="35" name="フローチャート: 代替処理 34"/>
          <p:cNvSpPr/>
          <p:nvPr/>
        </p:nvSpPr>
        <p:spPr>
          <a:xfrm>
            <a:off x="3401797" y="3230345"/>
            <a:ext cx="1527180" cy="630000"/>
          </a:xfrm>
          <a:prstGeom prst="flowChartAlternateProcess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800" dirty="0" smtClean="0">
                <a:solidFill>
                  <a:sysClr val="windowText" lastClr="000000"/>
                </a:solidFill>
              </a:rPr>
              <a:t>履歴</a:t>
            </a:r>
            <a:r>
              <a:rPr lang="ja-JP" altLang="en-US" sz="1800" dirty="0">
                <a:solidFill>
                  <a:sysClr val="windowText" lastClr="000000"/>
                </a:solidFill>
              </a:rPr>
              <a:t>確認</a:t>
            </a:r>
            <a:endParaRPr kumimoji="1" lang="ja-JP" altLang="en-US" sz="1800" dirty="0">
              <a:solidFill>
                <a:sysClr val="windowText" lastClr="000000"/>
              </a:solidFill>
            </a:endParaRPr>
          </a:p>
        </p:txBody>
      </p:sp>
      <p:sp>
        <p:nvSpPr>
          <p:cNvPr id="36" name="フローチャート: 代替処理 35"/>
          <p:cNvSpPr/>
          <p:nvPr/>
        </p:nvSpPr>
        <p:spPr>
          <a:xfrm>
            <a:off x="2982489" y="5320083"/>
            <a:ext cx="2365797" cy="630000"/>
          </a:xfrm>
          <a:prstGeom prst="flowChartAlternateProcess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800" dirty="0">
                <a:solidFill>
                  <a:sysClr val="windowText" lastClr="000000"/>
                </a:solidFill>
              </a:rPr>
              <a:t>ファイル</a:t>
            </a:r>
            <a:r>
              <a:rPr lang="ja-JP" altLang="en-US" sz="1800" dirty="0" smtClean="0">
                <a:solidFill>
                  <a:sysClr val="windowText" lastClr="000000"/>
                </a:solidFill>
              </a:rPr>
              <a:t>を</a:t>
            </a:r>
            <a:r>
              <a:rPr lang="ja-JP" altLang="en-US" sz="1800" dirty="0">
                <a:solidFill>
                  <a:sysClr val="windowText" lastClr="000000"/>
                </a:solidFill>
              </a:rPr>
              <a:t>閉</a:t>
            </a:r>
            <a:r>
              <a:rPr lang="ja-JP" altLang="en-US" sz="1800" dirty="0" smtClean="0">
                <a:solidFill>
                  <a:sysClr val="windowText" lastClr="000000"/>
                </a:solidFill>
              </a:rPr>
              <a:t>じる</a:t>
            </a:r>
            <a:endParaRPr kumimoji="1" lang="ja-JP" altLang="en-US" sz="1800" dirty="0">
              <a:solidFill>
                <a:sysClr val="windowText" lastClr="000000"/>
              </a:solidFill>
            </a:endParaRPr>
          </a:p>
        </p:txBody>
      </p:sp>
      <p:sp>
        <p:nvSpPr>
          <p:cNvPr id="45" name="フローチャート: 結合子 44"/>
          <p:cNvSpPr/>
          <p:nvPr/>
        </p:nvSpPr>
        <p:spPr>
          <a:xfrm>
            <a:off x="6733198" y="1123950"/>
            <a:ext cx="2178483" cy="576064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chemeClr val="bg1"/>
                </a:solidFill>
              </a:rPr>
              <a:t>試薬選択へ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28" name="フローチャート: 結合子 27"/>
          <p:cNvSpPr/>
          <p:nvPr/>
        </p:nvSpPr>
        <p:spPr>
          <a:xfrm>
            <a:off x="3510747" y="1194543"/>
            <a:ext cx="1309281" cy="576064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前から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" name="直線矢印コネクタ 2"/>
          <p:cNvCxnSpPr>
            <a:stCxn id="28" idx="4"/>
            <a:endCxn id="34" idx="0"/>
          </p:cNvCxnSpPr>
          <p:nvPr/>
        </p:nvCxnSpPr>
        <p:spPr>
          <a:xfrm flipH="1">
            <a:off x="4165387" y="1770607"/>
            <a:ext cx="1" cy="414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/>
          <p:cNvCxnSpPr>
            <a:stCxn id="34" idx="2"/>
            <a:endCxn id="35" idx="0"/>
          </p:cNvCxnSpPr>
          <p:nvPr/>
        </p:nvCxnSpPr>
        <p:spPr>
          <a:xfrm>
            <a:off x="4165387" y="2815476"/>
            <a:ext cx="0" cy="414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>
            <a:stCxn id="35" idx="2"/>
            <a:endCxn id="30" idx="0"/>
          </p:cNvCxnSpPr>
          <p:nvPr/>
        </p:nvCxnSpPr>
        <p:spPr>
          <a:xfrm>
            <a:off x="4165387" y="3860345"/>
            <a:ext cx="1" cy="414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30" idx="2"/>
            <a:endCxn id="36" idx="0"/>
          </p:cNvCxnSpPr>
          <p:nvPr/>
        </p:nvCxnSpPr>
        <p:spPr>
          <a:xfrm>
            <a:off x="4165388" y="4905214"/>
            <a:ext cx="0" cy="414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カギ線コネクタ 15"/>
          <p:cNvCxnSpPr>
            <a:stCxn id="36" idx="3"/>
            <a:endCxn id="45" idx="4"/>
          </p:cNvCxnSpPr>
          <p:nvPr/>
        </p:nvCxnSpPr>
        <p:spPr>
          <a:xfrm flipV="1">
            <a:off x="5348286" y="1700014"/>
            <a:ext cx="2474154" cy="393506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71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テキスト ボックス 3"/>
          <p:cNvSpPr txBox="1">
            <a:spLocks noChangeArrowheads="1"/>
          </p:cNvSpPr>
          <p:nvPr/>
        </p:nvSpPr>
        <p:spPr bwMode="auto">
          <a:xfrm>
            <a:off x="466725" y="394514"/>
            <a:ext cx="690445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3000" dirty="0" smtClean="0">
                <a:latin typeface="ＭＳ Ｐゴシック" panose="020B0600070205080204" pitchFamily="50" charset="-128"/>
              </a:rPr>
              <a:t>操作</a:t>
            </a:r>
            <a:r>
              <a:rPr lang="ja-JP" altLang="en-US" sz="3000" dirty="0">
                <a:latin typeface="ＭＳ Ｐゴシック" panose="020B0600070205080204" pitchFamily="50" charset="-128"/>
              </a:rPr>
              <a:t>方法　</a:t>
            </a:r>
            <a:r>
              <a:rPr lang="ja-JP" altLang="en-US" sz="3000" dirty="0" smtClean="0">
                <a:latin typeface="ＭＳ Ｐゴシック" panose="020B0600070205080204" pitchFamily="50" charset="-128"/>
              </a:rPr>
              <a:t>～新規試薬の</a:t>
            </a:r>
            <a:r>
              <a:rPr lang="ja-JP" altLang="en-US" sz="3000" dirty="0" smtClean="0">
                <a:latin typeface="ＭＳ Ｐゴシック" panose="020B0600070205080204" pitchFamily="50" charset="-128"/>
              </a:rPr>
              <a:t>登録</a:t>
            </a:r>
            <a:r>
              <a:rPr lang="en-US" altLang="ja-JP" sz="3000" dirty="0" smtClean="0">
                <a:latin typeface="ＭＳ Ｐゴシック" panose="020B0600070205080204" pitchFamily="50" charset="-128"/>
              </a:rPr>
              <a:t>(</a:t>
            </a:r>
            <a:r>
              <a:rPr lang="ja-JP" altLang="en-US" sz="3000" dirty="0" smtClean="0">
                <a:latin typeface="ＭＳ Ｐゴシック" panose="020B0600070205080204" pitchFamily="50" charset="-128"/>
              </a:rPr>
              <a:t>仮登録</a:t>
            </a:r>
            <a:r>
              <a:rPr lang="en-US" altLang="ja-JP" sz="3000" dirty="0" smtClean="0">
                <a:latin typeface="ＭＳ Ｐゴシック" panose="020B0600070205080204" pitchFamily="50" charset="-128"/>
              </a:rPr>
              <a:t>)</a:t>
            </a:r>
            <a:r>
              <a:rPr lang="ja-JP" altLang="en-US" sz="3000" dirty="0" smtClean="0">
                <a:latin typeface="ＭＳ Ｐゴシック" panose="020B0600070205080204" pitchFamily="50" charset="-128"/>
              </a:rPr>
              <a:t>～</a:t>
            </a:r>
            <a:endParaRPr lang="ja-JP" altLang="en-US" sz="3000" dirty="0">
              <a:latin typeface="ＭＳ Ｐゴシック" panose="020B0600070205080204" pitchFamily="50" charset="-128"/>
            </a:endParaRPr>
          </a:p>
        </p:txBody>
      </p:sp>
      <p:grpSp>
        <p:nvGrpSpPr>
          <p:cNvPr id="3075" name="グループ化 5"/>
          <p:cNvGrpSpPr>
            <a:grpSpLocks/>
          </p:cNvGrpSpPr>
          <p:nvPr/>
        </p:nvGrpSpPr>
        <p:grpSpPr bwMode="auto">
          <a:xfrm>
            <a:off x="6481763" y="20638"/>
            <a:ext cx="2474912" cy="744537"/>
            <a:chOff x="6482308" y="21382"/>
            <a:chExt cx="2474800" cy="743322"/>
          </a:xfrm>
        </p:grpSpPr>
        <p:pic>
          <p:nvPicPr>
            <p:cNvPr id="3082" name="図 8" descr="logo2.gi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0632"/>
            <a:stretch>
              <a:fillRect/>
            </a:stretch>
          </p:blipFill>
          <p:spPr bwMode="auto">
            <a:xfrm>
              <a:off x="6590145" y="21382"/>
              <a:ext cx="2366963" cy="743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正方形/長方形 7"/>
            <p:cNvSpPr/>
            <p:nvPr/>
          </p:nvSpPr>
          <p:spPr>
            <a:xfrm>
              <a:off x="6482308" y="336778"/>
              <a:ext cx="936583" cy="1299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  <p:pic>
          <p:nvPicPr>
            <p:cNvPr id="3084" name="図 8" descr="社名ロゴ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0935" y="529630"/>
              <a:ext cx="1096737" cy="216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正方形/長方形 10"/>
          <p:cNvSpPr/>
          <p:nvPr/>
        </p:nvSpPr>
        <p:spPr>
          <a:xfrm>
            <a:off x="0" y="908050"/>
            <a:ext cx="9144000" cy="73025"/>
          </a:xfrm>
          <a:prstGeom prst="rect">
            <a:avLst/>
          </a:prstGeom>
          <a:gradFill>
            <a:gsLst>
              <a:gs pos="0">
                <a:srgbClr val="0000FF"/>
              </a:gs>
              <a:gs pos="39999">
                <a:srgbClr val="00B0F0"/>
              </a:gs>
              <a:gs pos="7000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fld id="{E9942D93-4799-4F2A-A8B5-F7D5ABE3B089}" type="slidenum">
              <a:rPr lang="ja-JP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9</a:t>
            </a:fld>
            <a:endParaRPr lang="ja-JP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grpSp>
        <p:nvGrpSpPr>
          <p:cNvPr id="3079" name="グループ化 33"/>
          <p:cNvGrpSpPr>
            <a:grpSpLocks/>
          </p:cNvGrpSpPr>
          <p:nvPr/>
        </p:nvGrpSpPr>
        <p:grpSpPr bwMode="auto">
          <a:xfrm>
            <a:off x="0" y="6556375"/>
            <a:ext cx="9190038" cy="307975"/>
            <a:chOff x="0" y="6556474"/>
            <a:chExt cx="9190895" cy="307777"/>
          </a:xfrm>
        </p:grpSpPr>
        <p:sp>
          <p:nvSpPr>
            <p:cNvPr id="3080" name="テキスト ボックス 8"/>
            <p:cNvSpPr txBox="1">
              <a:spLocks noChangeArrowheads="1"/>
            </p:cNvSpPr>
            <p:nvPr/>
          </p:nvSpPr>
          <p:spPr bwMode="auto">
            <a:xfrm>
              <a:off x="0" y="6556474"/>
              <a:ext cx="9144000" cy="30777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3081" name="テキスト ボックス 8"/>
            <p:cNvSpPr txBox="1">
              <a:spLocks noChangeArrowheads="1"/>
            </p:cNvSpPr>
            <p:nvPr/>
          </p:nvSpPr>
          <p:spPr bwMode="auto">
            <a:xfrm>
              <a:off x="5618843" y="6589839"/>
              <a:ext cx="3572052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en-US" altLang="ja-JP" sz="9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Copyright </a:t>
              </a:r>
              <a:r>
                <a:rPr lang="ja-JP" altLang="en-US" sz="9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ⓒ </a:t>
              </a:r>
              <a:r>
                <a:rPr lang="en-US" altLang="ja-JP" sz="9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201</a:t>
              </a:r>
              <a:r>
                <a:rPr lang="ja-JP" altLang="en-US" sz="9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５</a:t>
              </a:r>
              <a:r>
                <a:rPr lang="en-US" altLang="ja-JP" sz="9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 </a:t>
              </a:r>
              <a:r>
                <a:rPr lang="en-US" altLang="ja-JP" sz="9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Unichemy Co., Ltd. All Rights Reserved</a:t>
              </a:r>
              <a:endParaRPr lang="ja-JP" altLang="en-US" sz="9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sp>
        <p:nvSpPr>
          <p:cNvPr id="39" name="テキスト ボックス 5"/>
          <p:cNvSpPr txBox="1">
            <a:spLocks noChangeAspect="1"/>
          </p:cNvSpPr>
          <p:nvPr/>
        </p:nvSpPr>
        <p:spPr>
          <a:xfrm>
            <a:off x="5071517" y="4724532"/>
            <a:ext cx="742950" cy="257175"/>
          </a:xfrm>
          <a:prstGeom prst="rect">
            <a:avLst/>
          </a:prstGeom>
          <a:noFill/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600" dirty="0" smtClean="0"/>
              <a:t>OK</a:t>
            </a:r>
            <a:endParaRPr kumimoji="1" lang="ja-JP" altLang="en-US" sz="1600" dirty="0"/>
          </a:p>
        </p:txBody>
      </p:sp>
      <p:sp>
        <p:nvSpPr>
          <p:cNvPr id="34" name="フローチャート: 処理 33"/>
          <p:cNvSpPr/>
          <p:nvPr/>
        </p:nvSpPr>
        <p:spPr>
          <a:xfrm>
            <a:off x="3135270" y="5043645"/>
            <a:ext cx="2119578" cy="630000"/>
          </a:xfrm>
          <a:prstGeom prst="flowChartProcess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800" dirty="0" smtClean="0">
                <a:solidFill>
                  <a:sysClr val="windowText" lastClr="000000"/>
                </a:solidFill>
              </a:rPr>
              <a:t>管理画面表示</a:t>
            </a:r>
            <a:endParaRPr kumimoji="1" lang="ja-JP" altLang="en-US" sz="1800" dirty="0">
              <a:solidFill>
                <a:sysClr val="windowText" lastClr="000000"/>
              </a:solidFill>
            </a:endParaRPr>
          </a:p>
        </p:txBody>
      </p:sp>
      <p:sp>
        <p:nvSpPr>
          <p:cNvPr id="36" name="フローチャート: 代替処理 35"/>
          <p:cNvSpPr/>
          <p:nvPr/>
        </p:nvSpPr>
        <p:spPr>
          <a:xfrm>
            <a:off x="3012161" y="3000279"/>
            <a:ext cx="2365797" cy="630000"/>
          </a:xfrm>
          <a:prstGeom prst="flowChartAlternateProcess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800" dirty="0" smtClean="0">
                <a:solidFill>
                  <a:sysClr val="windowText" lastClr="000000"/>
                </a:solidFill>
              </a:rPr>
              <a:t>9.</a:t>
            </a:r>
            <a:r>
              <a:rPr kumimoji="1" lang="ja-JP" altLang="en-US" sz="1800" dirty="0" smtClean="0">
                <a:solidFill>
                  <a:sysClr val="windowText" lastClr="000000"/>
                </a:solidFill>
              </a:rPr>
              <a:t>新規試薬登録等</a:t>
            </a:r>
            <a:endParaRPr kumimoji="1" lang="ja-JP" altLang="en-US" sz="1800" dirty="0">
              <a:solidFill>
                <a:sysClr val="windowText" lastClr="000000"/>
              </a:solidFill>
            </a:endParaRPr>
          </a:p>
        </p:txBody>
      </p:sp>
      <p:sp>
        <p:nvSpPr>
          <p:cNvPr id="48" name="フローチャート: 結合子 47"/>
          <p:cNvSpPr/>
          <p:nvPr/>
        </p:nvSpPr>
        <p:spPr>
          <a:xfrm>
            <a:off x="3540419" y="5949867"/>
            <a:ext cx="1309281" cy="576064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chemeClr val="tx1"/>
                </a:solidFill>
              </a:rPr>
              <a:t>次へ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フローチャート: 端子 1"/>
          <p:cNvSpPr/>
          <p:nvPr/>
        </p:nvSpPr>
        <p:spPr>
          <a:xfrm>
            <a:off x="2771800" y="1148537"/>
            <a:ext cx="2846519" cy="600070"/>
          </a:xfrm>
          <a:prstGeom prst="flowChartTermina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新規試薬購入申請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フローチャート: 書類 5"/>
          <p:cNvSpPr/>
          <p:nvPr/>
        </p:nvSpPr>
        <p:spPr>
          <a:xfrm>
            <a:off x="3114506" y="2024830"/>
            <a:ext cx="2161107" cy="699226"/>
          </a:xfrm>
          <a:prstGeom prst="flowChartDocumen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新規試薬登録書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作成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7" name="テキスト ボックス 6"/>
          <p:cNvSpPr txBox="1">
            <a:spLocks noChangeAspect="1"/>
          </p:cNvSpPr>
          <p:nvPr/>
        </p:nvSpPr>
        <p:spPr>
          <a:xfrm>
            <a:off x="5805037" y="3630279"/>
            <a:ext cx="1496326" cy="342900"/>
          </a:xfrm>
          <a:prstGeom prst="rect">
            <a:avLst/>
          </a:prstGeom>
          <a:noFill/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600" dirty="0" smtClean="0"/>
              <a:t>NG</a:t>
            </a:r>
            <a:r>
              <a:rPr kumimoji="1" lang="ja-JP" altLang="en-US" sz="1600" dirty="0" smtClean="0"/>
              <a:t>　</a:t>
            </a:r>
            <a:r>
              <a:rPr kumimoji="1" lang="en-US" altLang="ja-JP" sz="1600" dirty="0" smtClean="0"/>
              <a:t>1</a:t>
            </a:r>
            <a:r>
              <a:rPr kumimoji="1" lang="ja-JP" altLang="en-US" sz="1600" dirty="0" smtClean="0"/>
              <a:t>～</a:t>
            </a:r>
            <a:r>
              <a:rPr kumimoji="1" lang="en-US" altLang="ja-JP" sz="1600" dirty="0" smtClean="0"/>
              <a:t>2</a:t>
            </a:r>
            <a:r>
              <a:rPr kumimoji="1" lang="ja-JP" altLang="en-US" sz="1600" dirty="0" smtClean="0"/>
              <a:t>回目</a:t>
            </a:r>
            <a:endParaRPr kumimoji="1" lang="ja-JP" altLang="en-US" sz="1600" dirty="0"/>
          </a:p>
        </p:txBody>
      </p:sp>
      <p:sp>
        <p:nvSpPr>
          <p:cNvPr id="38" name="テキスト ボックス 6"/>
          <p:cNvSpPr txBox="1">
            <a:spLocks noChangeAspect="1"/>
          </p:cNvSpPr>
          <p:nvPr/>
        </p:nvSpPr>
        <p:spPr>
          <a:xfrm>
            <a:off x="6799410" y="4346619"/>
            <a:ext cx="1318056" cy="342900"/>
          </a:xfrm>
          <a:prstGeom prst="rect">
            <a:avLst/>
          </a:prstGeom>
          <a:noFill/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600" dirty="0" smtClean="0"/>
              <a:t>NG</a:t>
            </a:r>
            <a:r>
              <a:rPr kumimoji="1" lang="ja-JP" altLang="en-US" sz="1600" dirty="0" smtClean="0"/>
              <a:t>　</a:t>
            </a:r>
            <a:r>
              <a:rPr kumimoji="1" lang="en-US" altLang="ja-JP" sz="1600" dirty="0" smtClean="0"/>
              <a:t>3</a:t>
            </a:r>
            <a:r>
              <a:rPr kumimoji="1" lang="ja-JP" altLang="en-US" sz="1600" dirty="0" smtClean="0"/>
              <a:t>回目</a:t>
            </a:r>
            <a:endParaRPr kumimoji="1" lang="ja-JP" altLang="en-US" sz="1600" dirty="0"/>
          </a:p>
        </p:txBody>
      </p:sp>
      <p:sp>
        <p:nvSpPr>
          <p:cNvPr id="41" name="フローチャート: 判断 40"/>
          <p:cNvSpPr/>
          <p:nvPr/>
        </p:nvSpPr>
        <p:spPr>
          <a:xfrm>
            <a:off x="2945486" y="3906502"/>
            <a:ext cx="2499147" cy="860920"/>
          </a:xfrm>
          <a:prstGeom prst="flowChartDecision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800">
                <a:solidFill>
                  <a:sysClr val="windowText" lastClr="000000"/>
                </a:solidFill>
              </a:rPr>
              <a:t>パスワード判定</a:t>
            </a:r>
            <a:endParaRPr kumimoji="1" lang="en-US" altLang="ja-JP" sz="1800">
              <a:solidFill>
                <a:sysClr val="windowText" lastClr="000000"/>
              </a:solidFill>
            </a:endParaRPr>
          </a:p>
        </p:txBody>
      </p:sp>
      <p:sp>
        <p:nvSpPr>
          <p:cNvPr id="43" name="フローチャート: 結合子 42"/>
          <p:cNvSpPr/>
          <p:nvPr/>
        </p:nvSpPr>
        <p:spPr>
          <a:xfrm>
            <a:off x="6751209" y="1081087"/>
            <a:ext cx="2178483" cy="576064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chemeClr val="bg1"/>
                </a:solidFill>
              </a:rPr>
              <a:t>個人バーコード入力へ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cxnSp>
        <p:nvCxnSpPr>
          <p:cNvPr id="44" name="カギ線コネクタ 43"/>
          <p:cNvCxnSpPr>
            <a:stCxn id="41" idx="3"/>
            <a:endCxn id="43" idx="4"/>
          </p:cNvCxnSpPr>
          <p:nvPr/>
        </p:nvCxnSpPr>
        <p:spPr>
          <a:xfrm flipV="1">
            <a:off x="5444633" y="1657151"/>
            <a:ext cx="2395818" cy="267981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カギ線コネクタ 21"/>
          <p:cNvCxnSpPr>
            <a:stCxn id="41" idx="3"/>
            <a:endCxn id="36" idx="3"/>
          </p:cNvCxnSpPr>
          <p:nvPr/>
        </p:nvCxnSpPr>
        <p:spPr>
          <a:xfrm flipH="1" flipV="1">
            <a:off x="5377958" y="3315279"/>
            <a:ext cx="66675" cy="1021683"/>
          </a:xfrm>
          <a:prstGeom prst="bentConnector3">
            <a:avLst>
              <a:gd name="adj1" fmla="val -34285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/>
          <p:cNvCxnSpPr>
            <a:stCxn id="2" idx="2"/>
            <a:endCxn id="6" idx="0"/>
          </p:cNvCxnSpPr>
          <p:nvPr/>
        </p:nvCxnSpPr>
        <p:spPr>
          <a:xfrm>
            <a:off x="4195060" y="1748607"/>
            <a:ext cx="0" cy="2762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stCxn id="6" idx="2"/>
            <a:endCxn id="36" idx="0"/>
          </p:cNvCxnSpPr>
          <p:nvPr/>
        </p:nvCxnSpPr>
        <p:spPr>
          <a:xfrm>
            <a:off x="4195060" y="2677829"/>
            <a:ext cx="0" cy="322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36" idx="2"/>
            <a:endCxn id="41" idx="0"/>
          </p:cNvCxnSpPr>
          <p:nvPr/>
        </p:nvCxnSpPr>
        <p:spPr>
          <a:xfrm>
            <a:off x="4195060" y="3630279"/>
            <a:ext cx="0" cy="2762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41" idx="2"/>
            <a:endCxn id="34" idx="0"/>
          </p:cNvCxnSpPr>
          <p:nvPr/>
        </p:nvCxnSpPr>
        <p:spPr>
          <a:xfrm flipH="1">
            <a:off x="4195059" y="4767422"/>
            <a:ext cx="1" cy="2762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34" idx="2"/>
            <a:endCxn id="48" idx="0"/>
          </p:cNvCxnSpPr>
          <p:nvPr/>
        </p:nvCxnSpPr>
        <p:spPr>
          <a:xfrm>
            <a:off x="4195059" y="5673645"/>
            <a:ext cx="1" cy="276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60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1584</TotalTime>
  <Words>648</Words>
  <Application>Microsoft Office PowerPoint</Application>
  <PresentationFormat>画面に合わせる (4:3)</PresentationFormat>
  <Paragraphs>194</Paragraphs>
  <Slides>14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0" baseType="lpstr">
      <vt:lpstr>HGP創英角ｺﾞｼｯｸUB</vt:lpstr>
      <vt:lpstr>HG丸ｺﾞｼｯｸM-PRO</vt:lpstr>
      <vt:lpstr>ＭＳ Ｐゴシック</vt:lpstr>
      <vt:lpstr>Arial</vt:lpstr>
      <vt:lpstr>Calibri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Unichemy409</dc:creator>
  <cp:lastModifiedBy>0015</cp:lastModifiedBy>
  <cp:revision>95</cp:revision>
  <dcterms:created xsi:type="dcterms:W3CDTF">2011-06-23T02:29:27Z</dcterms:created>
  <dcterms:modified xsi:type="dcterms:W3CDTF">2015-05-18T05:33:31Z</dcterms:modified>
</cp:coreProperties>
</file>