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315" r:id="rId3"/>
    <p:sldId id="323" r:id="rId4"/>
    <p:sldId id="324" r:id="rId5"/>
    <p:sldId id="328" r:id="rId6"/>
    <p:sldId id="3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00FF"/>
    <a:srgbClr val="0D0296"/>
    <a:srgbClr val="6A5ACD"/>
    <a:srgbClr val="E18E52"/>
    <a:srgbClr val="FF8637"/>
    <a:srgbClr val="3A3A3A"/>
    <a:srgbClr val="F5CA46"/>
    <a:srgbClr val="B8AE8D"/>
    <a:srgbClr val="AAA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7" autoAdjust="0"/>
    <p:restoredTop sz="94692" autoAdjust="0"/>
  </p:normalViewPr>
  <p:slideViewPr>
    <p:cSldViewPr snapToGrid="0">
      <p:cViewPr varScale="1">
        <p:scale>
          <a:sx n="107" d="100"/>
          <a:sy n="107" d="100"/>
        </p:scale>
        <p:origin x="8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1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7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5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owerpoint.sage-fox.com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" y="2438400"/>
            <a:ext cx="12192000" cy="9669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" y="5917324"/>
            <a:ext cx="12192001" cy="49475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7257" y="1593000"/>
            <a:ext cx="9848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2D </a:t>
            </a:r>
            <a:r>
              <a:rPr lang="ko-KR" altLang="en-US" sz="50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게임프로그래밍 프로젝트</a:t>
            </a:r>
            <a:endParaRPr lang="en-US" altLang="ko-KR" sz="5000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algn="ctr"/>
            <a:r>
              <a:rPr lang="ko-KR" altLang="en-US" sz="50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중간 발표</a:t>
            </a:r>
            <a:endParaRPr lang="en-US" sz="5000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9509" y="2482776"/>
            <a:ext cx="4136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-----</a:t>
            </a:r>
            <a:r>
              <a:rPr lang="en-US" sz="2800" dirty="0">
                <a:solidFill>
                  <a:schemeClr val="bg1"/>
                </a:solidFill>
                <a:cs typeface="Estrangelo Edessa" panose="03080600000000000000" pitchFamily="66" charset="0"/>
              </a:rPr>
              <a:t>  H&amp;A</a:t>
            </a:r>
            <a:r>
              <a:rPr lang="en-US" sz="2800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-----</a:t>
            </a:r>
            <a:endParaRPr lang="en-US" sz="2800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  (</a:t>
            </a:r>
            <a:r>
              <a:rPr lang="en-US" sz="2800" dirty="0">
                <a:solidFill>
                  <a:schemeClr val="bg1"/>
                </a:solidFill>
                <a:cs typeface="Estrangelo Edessa" panose="03080600000000000000" pitchFamily="66" charset="0"/>
              </a:rPr>
              <a:t>Hunt and absorb) </a:t>
            </a:r>
            <a:endParaRPr lang="en-US" sz="2800" dirty="0">
              <a:solidFill>
                <a:schemeClr val="bg1"/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1802" y="5843752"/>
            <a:ext cx="460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 err="1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김희배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algn="ctr"/>
            <a:r>
              <a:rPr lang="en-US" sz="1200" i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2014180050</a:t>
            </a: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422975" y="5155350"/>
            <a:ext cx="5587253" cy="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64" y="2159551"/>
            <a:ext cx="4644536" cy="8229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7" y="2090135"/>
            <a:ext cx="1130951" cy="96179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77023" y="2418284"/>
            <a:ext cx="3708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전투하고</a:t>
            </a:r>
            <a:r>
              <a:rPr lang="en-GB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승리하며</a:t>
            </a:r>
            <a:r>
              <a:rPr lang="en-GB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흡수하라</a:t>
            </a:r>
            <a:endParaRPr lang="en-US" sz="2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0050" y="4684983"/>
            <a:ext cx="53210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적을 쓰러트리면 쓰러트린 적으로 변신</a:t>
            </a:r>
            <a:endParaRPr lang="en-US" sz="16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게임 컨셉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11" b="25451"/>
          <a:stretch/>
        </p:blipFill>
        <p:spPr>
          <a:xfrm>
            <a:off x="-1" y="2169978"/>
            <a:ext cx="1645714" cy="57467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61" b="24791"/>
          <a:stretch/>
        </p:blipFill>
        <p:spPr>
          <a:xfrm>
            <a:off x="1584913" y="2099160"/>
            <a:ext cx="2468571" cy="6454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16" y="2343442"/>
            <a:ext cx="1606274" cy="708485"/>
          </a:xfrm>
          <a:prstGeom prst="rect">
            <a:avLst/>
          </a:prstGeom>
        </p:spPr>
      </p:pic>
      <p:sp>
        <p:nvSpPr>
          <p:cNvPr id="16" name="Rectangle 9"/>
          <p:cNvSpPr/>
          <p:nvPr/>
        </p:nvSpPr>
        <p:spPr>
          <a:xfrm>
            <a:off x="6447712" y="5495970"/>
            <a:ext cx="5394960" cy="10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47464" y="5588471"/>
            <a:ext cx="370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스킬로만 전투 가능</a:t>
            </a:r>
            <a:endParaRPr lang="en-GB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죽을 경우 처음부터 시작</a:t>
            </a:r>
            <a:endParaRPr lang="en-US" sz="24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691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개발 범위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93469"/>
              </p:ext>
            </p:extLst>
          </p:nvPr>
        </p:nvGraphicFramePr>
        <p:xfrm>
          <a:off x="2357825" y="781155"/>
          <a:ext cx="9513609" cy="604078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71203">
                  <a:extLst>
                    <a:ext uri="{9D8B030D-6E8A-4147-A177-3AD203B41FA5}">
                      <a16:colId xmlns:a16="http://schemas.microsoft.com/office/drawing/2014/main" val="4052239891"/>
                    </a:ext>
                  </a:extLst>
                </a:gridCol>
                <a:gridCol w="3171203">
                  <a:extLst>
                    <a:ext uri="{9D8B030D-6E8A-4147-A177-3AD203B41FA5}">
                      <a16:colId xmlns:a16="http://schemas.microsoft.com/office/drawing/2014/main" val="1401798110"/>
                    </a:ext>
                  </a:extLst>
                </a:gridCol>
                <a:gridCol w="3171203">
                  <a:extLst>
                    <a:ext uri="{9D8B030D-6E8A-4147-A177-3AD203B41FA5}">
                      <a16:colId xmlns:a16="http://schemas.microsoft.com/office/drawing/2014/main" val="1540939603"/>
                    </a:ext>
                  </a:extLst>
                </a:gridCol>
              </a:tblGrid>
              <a:tr h="4149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내용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최소범위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최대범위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29224"/>
                  </a:ext>
                </a:extLst>
              </a:tr>
              <a:tr h="7053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캐릭터</a:t>
                      </a:r>
                      <a:endParaRPr lang="en-GB" altLang="ko-KR" sz="2400" dirty="0"/>
                    </a:p>
                    <a:p>
                      <a:pPr algn="ctr"/>
                      <a:r>
                        <a:rPr lang="ko-KR" altLang="en-US" sz="2400" dirty="0"/>
                        <a:t>컨트롤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4</a:t>
                      </a:r>
                      <a:r>
                        <a:rPr lang="ko-KR" altLang="en-US" sz="1400" b="1" dirty="0"/>
                        <a:t>방향 </a:t>
                      </a:r>
                      <a:r>
                        <a:rPr lang="en-GB" altLang="ko-KR" sz="1400" dirty="0"/>
                        <a:t>(</a:t>
                      </a:r>
                      <a:r>
                        <a:rPr lang="ko-KR" altLang="en-US" sz="1400" dirty="0"/>
                        <a:t>상하좌우</a:t>
                      </a:r>
                      <a:r>
                        <a:rPr lang="en-GB" altLang="ko-KR" sz="1400" dirty="0"/>
                        <a:t>)</a:t>
                      </a:r>
                    </a:p>
                    <a:p>
                      <a:pPr algn="ctr"/>
                      <a:r>
                        <a:rPr lang="ko-KR" altLang="en-US" sz="1400" b="1" dirty="0"/>
                        <a:t>스페이스</a:t>
                      </a:r>
                      <a:r>
                        <a:rPr lang="en-GB" altLang="ko-KR" sz="1400" dirty="0"/>
                        <a:t>(</a:t>
                      </a:r>
                      <a:r>
                        <a:rPr lang="ko-KR" altLang="en-US" sz="1400" dirty="0"/>
                        <a:t>선택 키</a:t>
                      </a:r>
                      <a:r>
                        <a:rPr lang="en-GB" altLang="ko-KR" sz="1400" dirty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S</a:t>
                      </a:r>
                      <a:r>
                        <a:rPr lang="ko-KR" altLang="en-US" sz="1400" b="1" dirty="0"/>
                        <a:t>키</a:t>
                      </a:r>
                      <a:endParaRPr lang="en-GB" altLang="ko-KR" sz="1400" b="1" dirty="0"/>
                    </a:p>
                    <a:p>
                      <a:r>
                        <a:rPr lang="ko-KR" altLang="en-US" sz="1400" dirty="0"/>
                        <a:t>자신이 흡수한 몬스터 들을 볼 수 있음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32581"/>
                  </a:ext>
                </a:extLst>
              </a:tr>
              <a:tr h="7866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캐릭터</a:t>
                      </a:r>
                      <a:endParaRPr lang="en-GB" altLang="ko-KR" sz="2400" dirty="0"/>
                    </a:p>
                    <a:p>
                      <a:pPr algn="ctr"/>
                      <a:r>
                        <a:rPr lang="ko-KR" altLang="en-US" sz="2400" dirty="0"/>
                        <a:t>기술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ko-KR" sz="1400" b="1" dirty="0"/>
                        <a:t>*</a:t>
                      </a:r>
                      <a:r>
                        <a:rPr lang="ko-KR" altLang="en-US" sz="1400" b="1" dirty="0"/>
                        <a:t>몬스터마다 다름</a:t>
                      </a:r>
                      <a:endParaRPr lang="en-GB" altLang="ko-KR" sz="1400" b="1" dirty="0"/>
                    </a:p>
                    <a:p>
                      <a:pPr algn="ctr"/>
                      <a:r>
                        <a:rPr lang="ko-KR" altLang="en-US" sz="1400" dirty="0"/>
                        <a:t>훈련</a:t>
                      </a:r>
                      <a:r>
                        <a:rPr lang="en-GB" altLang="ko-KR" sz="1400" dirty="0"/>
                        <a:t>: 1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GB" altLang="ko-KR" sz="1400" dirty="0"/>
                        <a:t>,</a:t>
                      </a:r>
                      <a:r>
                        <a:rPr lang="ko-KR" altLang="en-US" sz="1400" dirty="0"/>
                        <a:t> 정예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GB" altLang="ko-KR" sz="1400" baseline="0" dirty="0"/>
                        <a:t>:2</a:t>
                      </a:r>
                      <a:r>
                        <a:rPr lang="ko-KR" altLang="en-US" sz="1400" baseline="0" dirty="0"/>
                        <a:t>개</a:t>
                      </a:r>
                      <a:endParaRPr lang="en-GB" altLang="ko-KR" sz="1400" baseline="0" dirty="0"/>
                    </a:p>
                    <a:p>
                      <a:pPr algn="ctr"/>
                      <a:r>
                        <a:rPr lang="ko-KR" altLang="en-US" sz="1400" dirty="0"/>
                        <a:t>중간보스</a:t>
                      </a:r>
                      <a:r>
                        <a:rPr lang="en-GB" altLang="ko-KR" sz="1400" dirty="0"/>
                        <a:t>: 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GB" altLang="ko-KR" sz="1400" dirty="0"/>
                        <a:t>,</a:t>
                      </a:r>
                      <a:r>
                        <a:rPr lang="ko-KR" altLang="en-US" sz="1400" dirty="0"/>
                        <a:t> 보스</a:t>
                      </a:r>
                      <a:r>
                        <a:rPr lang="en-GB" altLang="ko-KR" sz="1400" dirty="0"/>
                        <a:t>:</a:t>
                      </a:r>
                      <a:r>
                        <a:rPr lang="en-GB" altLang="ko-KR" sz="1400" baseline="0" dirty="0"/>
                        <a:t> 4</a:t>
                      </a:r>
                      <a:r>
                        <a:rPr lang="ko-KR" altLang="en-US" sz="1400" baseline="0" dirty="0"/>
                        <a:t>개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스킬 개수 </a:t>
                      </a:r>
                      <a:r>
                        <a:rPr lang="en-GB" altLang="ko-KR" sz="1400" b="1" dirty="0"/>
                        <a:t>+1</a:t>
                      </a:r>
                    </a:p>
                    <a:p>
                      <a:pPr algn="ctr"/>
                      <a:r>
                        <a:rPr lang="en-GB" altLang="ko-KR" sz="1400" dirty="0"/>
                        <a:t>(</a:t>
                      </a:r>
                      <a:r>
                        <a:rPr lang="ko-KR" altLang="en-US" sz="1400" dirty="0"/>
                        <a:t>패시브 스킬</a:t>
                      </a:r>
                      <a:r>
                        <a:rPr lang="en-GB" altLang="ko-KR" sz="1400" dirty="0"/>
                        <a:t>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58338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맵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주인공 집</a:t>
                      </a:r>
                      <a:r>
                        <a:rPr lang="en-GB" altLang="ko-KR" sz="1400" dirty="0"/>
                        <a:t>, </a:t>
                      </a:r>
                      <a:r>
                        <a:rPr lang="ko-KR" altLang="en-US" sz="1400" dirty="0"/>
                        <a:t>마을</a:t>
                      </a:r>
                      <a:r>
                        <a:rPr lang="en-GB" altLang="ko-KR" sz="1400" dirty="0"/>
                        <a:t>, </a:t>
                      </a:r>
                      <a:r>
                        <a:rPr lang="ko-KR" altLang="en-US" sz="1400" dirty="0"/>
                        <a:t>전투 맵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NPC</a:t>
                      </a:r>
                      <a:r>
                        <a:rPr lang="ko-KR" altLang="en-US" sz="1400" dirty="0"/>
                        <a:t>들의 집 구현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8611"/>
                  </a:ext>
                </a:extLst>
              </a:tr>
              <a:tr h="4149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적 </a:t>
                      </a:r>
                      <a:r>
                        <a:rPr lang="en-GB" altLang="ko-KR" sz="2400" dirty="0"/>
                        <a:t>AI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스킬 쿨 타임 긴 순으로 스킬 사용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주인공의</a:t>
                      </a:r>
                      <a:r>
                        <a:rPr lang="en-GB" altLang="ko-KR" sz="1400" baseline="0" dirty="0"/>
                        <a:t> </a:t>
                      </a:r>
                      <a:r>
                        <a:rPr lang="ko-KR" altLang="en-US" sz="1400" baseline="0" dirty="0"/>
                        <a:t>상태를 체크</a:t>
                      </a:r>
                      <a:r>
                        <a:rPr lang="en-GB" altLang="ko-KR" sz="1400" baseline="0" dirty="0"/>
                        <a:t>, </a:t>
                      </a:r>
                      <a:r>
                        <a:rPr lang="ko-KR" altLang="en-US" sz="1400" baseline="0" dirty="0"/>
                        <a:t>효율적인 방법 선택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47183"/>
                  </a:ext>
                </a:extLst>
              </a:tr>
              <a:tr h="7468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난이도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몬스터의 계급이 높을</a:t>
                      </a:r>
                      <a:r>
                        <a:rPr lang="ko-KR" altLang="en-US" sz="1400" baseline="0" dirty="0"/>
                        <a:t> 수록</a:t>
                      </a:r>
                      <a:endParaRPr lang="en-GB" altLang="ko-KR" sz="1400" baseline="0" dirty="0"/>
                    </a:p>
                    <a:p>
                      <a:pPr algn="ctr"/>
                      <a:r>
                        <a:rPr lang="ko-KR" altLang="en-US" sz="1400" baseline="0" dirty="0"/>
                        <a:t>공격력</a:t>
                      </a:r>
                      <a:r>
                        <a:rPr lang="en-GB" altLang="ko-KR" sz="1400" baseline="0" dirty="0"/>
                        <a:t>, </a:t>
                      </a:r>
                      <a:r>
                        <a:rPr lang="ko-KR" altLang="en-US" sz="1400" baseline="0" dirty="0"/>
                        <a:t>체력</a:t>
                      </a:r>
                      <a:r>
                        <a:rPr lang="en-GB" altLang="ko-KR" sz="1400" baseline="0" dirty="0"/>
                        <a:t>, </a:t>
                      </a:r>
                      <a:r>
                        <a:rPr lang="ko-KR" altLang="en-US" sz="1400" baseline="0" dirty="0"/>
                        <a:t>방어력 높음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상성 추가</a:t>
                      </a:r>
                      <a:endParaRPr lang="en-GB" altLang="ko-KR" sz="1400" b="1" dirty="0"/>
                    </a:p>
                    <a:p>
                      <a:r>
                        <a:rPr lang="en-GB" sz="1400" dirty="0"/>
                        <a:t>Ex)</a:t>
                      </a:r>
                      <a:r>
                        <a:rPr lang="en-GB" sz="1400" baseline="0" dirty="0"/>
                        <a:t> </a:t>
                      </a:r>
                      <a:r>
                        <a:rPr lang="ko-KR" altLang="en-US" sz="1400" baseline="0" dirty="0"/>
                        <a:t>물의 스킬은 불의 몬스터에게</a:t>
                      </a:r>
                      <a:endParaRPr lang="en-GB" altLang="ko-KR" sz="1400" baseline="0" dirty="0"/>
                    </a:p>
                    <a:p>
                      <a:r>
                        <a:rPr lang="en-GB" altLang="ko-KR" sz="1400" baseline="0" dirty="0"/>
                        <a:t>     </a:t>
                      </a:r>
                      <a:r>
                        <a:rPr lang="ko-KR" altLang="en-US" sz="1400" baseline="0" dirty="0"/>
                        <a:t> 더 강한 피해를 준다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03208"/>
                  </a:ext>
                </a:extLst>
              </a:tr>
              <a:tr h="9543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게임기능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피격 시 체력 감소</a:t>
                      </a:r>
                      <a:endParaRPr lang="en-GB" altLang="ko-KR" sz="1400" dirty="0"/>
                    </a:p>
                    <a:p>
                      <a:pPr algn="ctr"/>
                      <a:r>
                        <a:rPr lang="ko-KR" altLang="en-US" sz="1400" dirty="0"/>
                        <a:t>몬스터를 잡으면 능력</a:t>
                      </a:r>
                      <a:r>
                        <a:rPr lang="en-GB" altLang="ko-KR" sz="1400" dirty="0"/>
                        <a:t>,</a:t>
                      </a:r>
                    </a:p>
                    <a:p>
                      <a:pPr algn="ctr"/>
                      <a:r>
                        <a:rPr lang="ko-KR" altLang="en-US" sz="1400" dirty="0"/>
                        <a:t>외형 습득</a:t>
                      </a:r>
                      <a:r>
                        <a:rPr lang="en-GB" altLang="ko-KR" sz="1400" dirty="0"/>
                        <a:t>(</a:t>
                      </a:r>
                      <a:r>
                        <a:rPr lang="ko-KR" altLang="en-US" sz="1400" dirty="0"/>
                        <a:t>몬스터로 변신</a:t>
                      </a:r>
                      <a:r>
                        <a:rPr lang="en-GB" altLang="ko-KR" sz="1400" dirty="0"/>
                        <a:t>)</a:t>
                      </a:r>
                    </a:p>
                    <a:p>
                      <a:pPr algn="ctr"/>
                      <a:r>
                        <a:rPr lang="ko-KR" altLang="en-US" sz="1400" dirty="0"/>
                        <a:t>사망 시 처음부터 시작</a:t>
                      </a:r>
                      <a:endParaRPr lang="en-GB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Easy</a:t>
                      </a:r>
                      <a:r>
                        <a:rPr lang="en-GB" sz="1400" b="1" baseline="0" dirty="0"/>
                        <a:t> </a:t>
                      </a:r>
                      <a:r>
                        <a:rPr lang="ko-KR" altLang="en-US" sz="1400" b="1" baseline="0" dirty="0"/>
                        <a:t>모드 선택가능</a:t>
                      </a:r>
                      <a:endParaRPr lang="en-GB" altLang="ko-KR" sz="1400" b="1" baseline="0" dirty="0"/>
                    </a:p>
                    <a:p>
                      <a:r>
                        <a:rPr lang="ko-KR" altLang="en-US" sz="1400" b="0" baseline="0" dirty="0"/>
                        <a:t>몬스터 들이 마을에서 움직임</a:t>
                      </a:r>
                      <a:endParaRPr lang="en-GB" altLang="ko-KR" sz="1400" b="0" baseline="0" dirty="0"/>
                    </a:p>
                    <a:p>
                      <a:r>
                        <a:rPr lang="ko-KR" altLang="en-US" sz="1400" dirty="0"/>
                        <a:t>여러 몬스터 들의 능력</a:t>
                      </a:r>
                      <a:r>
                        <a:rPr lang="en-GB" altLang="ko-KR" sz="1400" dirty="0"/>
                        <a:t>, </a:t>
                      </a:r>
                      <a:r>
                        <a:rPr lang="ko-KR" altLang="en-US" sz="1400" dirty="0"/>
                        <a:t>외형 습득 가능</a:t>
                      </a:r>
                      <a:endParaRPr lang="en-GB" altLang="ko-KR" sz="1400" dirty="0"/>
                    </a:p>
                    <a:p>
                      <a:r>
                        <a:rPr lang="en-GB" sz="1400" dirty="0"/>
                        <a:t>(</a:t>
                      </a:r>
                      <a:r>
                        <a:rPr lang="ko-KR" altLang="en-US" sz="1400" dirty="0"/>
                        <a:t>마을 또는 전투시 변경가능</a:t>
                      </a:r>
                      <a:r>
                        <a:rPr lang="en-GB" altLang="ko-KR" sz="1400" dirty="0"/>
                        <a:t>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10994"/>
                  </a:ext>
                </a:extLst>
              </a:tr>
              <a:tr h="7866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사운드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로딩 사운드</a:t>
                      </a:r>
                      <a:r>
                        <a:rPr lang="en-GB" altLang="ko-KR" sz="1400" dirty="0"/>
                        <a:t>, </a:t>
                      </a:r>
                      <a:r>
                        <a:rPr lang="ko-KR" altLang="en-US" sz="1400" dirty="0"/>
                        <a:t>집 사운드</a:t>
                      </a:r>
                      <a:r>
                        <a:rPr lang="en-GB" altLang="ko-KR" sz="1400" dirty="0"/>
                        <a:t>,</a:t>
                      </a:r>
                    </a:p>
                    <a:p>
                      <a:pPr algn="ctr"/>
                      <a:r>
                        <a:rPr lang="en-GB" altLang="ko-KR" sz="1400" dirty="0"/>
                        <a:t> </a:t>
                      </a:r>
                      <a:r>
                        <a:rPr lang="ko-KR" altLang="en-US" sz="1400" dirty="0"/>
                        <a:t>마을 사운드</a:t>
                      </a:r>
                      <a:r>
                        <a:rPr lang="en-GB" altLang="ko-KR" sz="1400" dirty="0"/>
                        <a:t>, </a:t>
                      </a:r>
                      <a:r>
                        <a:rPr lang="ko-KR" altLang="en-US" sz="1400" dirty="0"/>
                        <a:t>전투 사운드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스킬 사운드 추가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98729"/>
                  </a:ext>
                </a:extLst>
              </a:tr>
              <a:tr h="4775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애니메이션</a:t>
                      </a:r>
                      <a:endParaRPr lang="en-GB" sz="2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걷기</a:t>
                      </a:r>
                      <a:r>
                        <a:rPr lang="en-GB" altLang="ko-KR" sz="2400" dirty="0"/>
                        <a:t>, </a:t>
                      </a:r>
                      <a:r>
                        <a:rPr lang="ko-KR" altLang="en-US" sz="2400" dirty="0"/>
                        <a:t>스킬</a:t>
                      </a:r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24964"/>
                  </a:ext>
                </a:extLst>
              </a:tr>
            </a:tbl>
          </a:graphicData>
        </a:graphic>
      </p:graphicFrame>
      <p:pic>
        <p:nvPicPr>
          <p:cNvPr id="13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43" y="2948104"/>
            <a:ext cx="1130951" cy="9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개발 상황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13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43" y="2948104"/>
            <a:ext cx="1130951" cy="961792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32278"/>
              </p:ext>
            </p:extLst>
          </p:nvPr>
        </p:nvGraphicFramePr>
        <p:xfrm>
          <a:off x="2357826" y="781157"/>
          <a:ext cx="9513609" cy="59921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4822">
                  <a:extLst>
                    <a:ext uri="{9D8B030D-6E8A-4147-A177-3AD203B41FA5}">
                      <a16:colId xmlns:a16="http://schemas.microsoft.com/office/drawing/2014/main" val="1603444764"/>
                    </a:ext>
                  </a:extLst>
                </a:gridCol>
                <a:gridCol w="877305">
                  <a:extLst>
                    <a:ext uri="{9D8B030D-6E8A-4147-A177-3AD203B41FA5}">
                      <a16:colId xmlns:a16="http://schemas.microsoft.com/office/drawing/2014/main" val="2452619516"/>
                    </a:ext>
                  </a:extLst>
                </a:gridCol>
                <a:gridCol w="7541482">
                  <a:extLst>
                    <a:ext uri="{9D8B030D-6E8A-4147-A177-3AD203B41FA5}">
                      <a16:colId xmlns:a16="http://schemas.microsoft.com/office/drawing/2014/main" val="2710338211"/>
                    </a:ext>
                  </a:extLst>
                </a:gridCol>
              </a:tblGrid>
              <a:tr h="347906">
                <a:tc rowSpan="2">
                  <a:txBody>
                    <a:bodyPr/>
                    <a:lstStyle/>
                    <a:p>
                      <a:pPr algn="ctr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lang="en-GB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계획</a:t>
                      </a:r>
                      <a:endParaRPr lang="en-GB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리소스 수집</a:t>
                      </a:r>
                      <a:r>
                        <a:rPr lang="en-GB" altLang="ko-K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맵 배치</a:t>
                      </a:r>
                      <a:endParaRPr lang="en-GB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88226"/>
                  </a:ext>
                </a:extLst>
              </a:tr>
              <a:tr h="347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결과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(100%) </a:t>
                      </a:r>
                      <a:r>
                        <a:rPr lang="ko-KR" altLang="en-US" dirty="0"/>
                        <a:t>리소스 수집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 배치 완료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69084"/>
                  </a:ext>
                </a:extLst>
              </a:tr>
              <a:tr h="347906"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계획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기본적인 </a:t>
                      </a:r>
                      <a:r>
                        <a:rPr lang="en-GB" altLang="ko-KR" sz="1600" dirty="0"/>
                        <a:t>NPC </a:t>
                      </a:r>
                      <a:r>
                        <a:rPr lang="ko-KR" altLang="en-US" sz="1600" dirty="0"/>
                        <a:t>및 몬스터 배치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14038"/>
                  </a:ext>
                </a:extLst>
              </a:tr>
              <a:tr h="347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결과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(50%) </a:t>
                      </a:r>
                      <a:r>
                        <a:rPr lang="ko-KR" altLang="en-US" sz="1600" dirty="0"/>
                        <a:t>몬스터 배치 완료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62800"/>
                  </a:ext>
                </a:extLst>
              </a:tr>
              <a:tr h="347906"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계획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몬스터와의 전투</a:t>
                      </a:r>
                      <a:r>
                        <a:rPr lang="en-GB" altLang="ko-KR" sz="1600" baseline="0" dirty="0"/>
                        <a:t> </a:t>
                      </a:r>
                      <a:r>
                        <a:rPr lang="ko-KR" altLang="en-US" sz="1600" baseline="0" dirty="0"/>
                        <a:t>및 </a:t>
                      </a:r>
                      <a:r>
                        <a:rPr lang="ko-KR" altLang="en-US" sz="1600" dirty="0"/>
                        <a:t>도망가기 기능 추가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64856"/>
                  </a:ext>
                </a:extLst>
              </a:tr>
              <a:tr h="347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결과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(100%)</a:t>
                      </a:r>
                      <a:r>
                        <a:rPr lang="en-GB" sz="1600" baseline="0" dirty="0"/>
                        <a:t> </a:t>
                      </a:r>
                      <a:r>
                        <a:rPr lang="ko-KR" altLang="en-US" sz="1600" baseline="0" dirty="0"/>
                        <a:t>전투 시작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도망가기 완료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83458"/>
                  </a:ext>
                </a:extLst>
              </a:tr>
              <a:tr h="347906"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계획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여러가지 스킬 추가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78043"/>
                  </a:ext>
                </a:extLst>
              </a:tr>
              <a:tr h="347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결과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(5%) </a:t>
                      </a:r>
                      <a:r>
                        <a:rPr lang="ko-KR" altLang="en-US" sz="1600" dirty="0"/>
                        <a:t>유저의 스킬 창 띄우기 완료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0788"/>
                  </a:ext>
                </a:extLst>
              </a:tr>
              <a:tr h="36795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전투</a:t>
                      </a:r>
                      <a:r>
                        <a:rPr lang="en-GB" altLang="ko-KR" sz="1600" dirty="0"/>
                        <a:t>,</a:t>
                      </a:r>
                      <a:r>
                        <a:rPr lang="en-GB" altLang="ko-KR" sz="1600" baseline="0" dirty="0"/>
                        <a:t> </a:t>
                      </a:r>
                      <a:r>
                        <a:rPr lang="ko-KR" altLang="en-US" sz="1600" baseline="0" dirty="0"/>
                        <a:t>모션 등 버그 파악 및 수정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89426"/>
                  </a:ext>
                </a:extLst>
              </a:tr>
              <a:tr h="62551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대화 주고 받기 등</a:t>
                      </a:r>
                      <a:endParaRPr lang="en-GB" altLang="ko-KR" sz="1600" dirty="0"/>
                    </a:p>
                    <a:p>
                      <a:pPr algn="ctr"/>
                      <a:r>
                        <a:rPr lang="ko-KR" altLang="en-US" sz="1600" dirty="0"/>
                        <a:t> 간단한 상호작용 구현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20743"/>
                  </a:ext>
                </a:extLst>
              </a:tr>
              <a:tr h="62551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생동감을 위해 상황에 따른</a:t>
                      </a:r>
                      <a:endParaRPr lang="en-GB" altLang="ko-KR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적절한 사운드 추가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79689"/>
                  </a:ext>
                </a:extLst>
              </a:tr>
              <a:tr h="37476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  <a:endParaRPr lang="en-GB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개발 진행 상황에 맞춰 패시브 스킬</a:t>
                      </a:r>
                      <a:r>
                        <a:rPr lang="en-GB" altLang="ko-KR" sz="1600" baseline="0" dirty="0"/>
                        <a:t> </a:t>
                      </a:r>
                      <a:r>
                        <a:rPr lang="ko-KR" altLang="en-US" sz="1600" baseline="0" dirty="0"/>
                        <a:t>혹은</a:t>
                      </a:r>
                      <a:r>
                        <a:rPr lang="en-GB" altLang="ko-KR" sz="1600" dirty="0"/>
                        <a:t> </a:t>
                      </a:r>
                      <a:r>
                        <a:rPr lang="ko-KR" altLang="en-US" sz="1600" dirty="0"/>
                        <a:t>여러 몬스터로 변신 가능 기능 추가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86966"/>
                  </a:ext>
                </a:extLst>
              </a:tr>
              <a:tr h="44682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r>
                        <a:rPr lang="ko-KR" altLang="en-US" sz="1600" dirty="0"/>
                        <a:t>주차</a:t>
                      </a:r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재미를 위해 전투 관련 밸런스 조절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22796"/>
                  </a:ext>
                </a:extLst>
              </a:tr>
              <a:tr h="62551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r>
                        <a:rPr lang="ko-KR" altLang="en-US" sz="1600" dirty="0"/>
                        <a:t>주차</a:t>
                      </a:r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버그 확인 및 릴리즈</a:t>
                      </a:r>
                      <a:endParaRPr lang="en-GB" sz="1600" dirty="0"/>
                    </a:p>
                    <a:p>
                      <a:pPr algn="ctr"/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2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2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43" y="2948104"/>
            <a:ext cx="1130951" cy="9617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1894" y="190524"/>
            <a:ext cx="2035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cs typeface="Browallia New" panose="020B0604020202020204" pitchFamily="34" charset="-34"/>
              </a:rPr>
              <a:t>Github</a:t>
            </a:r>
            <a:r>
              <a:rPr lang="en-US" sz="2000" dirty="0">
                <a:cs typeface="Browallia New" panose="020B0604020202020204" pitchFamily="34" charset="-34"/>
              </a:rPr>
              <a:t> </a:t>
            </a:r>
            <a:r>
              <a:rPr lang="ko-KR" altLang="en-US" sz="2000" dirty="0" err="1">
                <a:cs typeface="Browallia New" panose="020B0604020202020204" pitchFamily="34" charset="-34"/>
              </a:rPr>
              <a:t>커밋</a:t>
            </a:r>
            <a:r>
              <a:rPr lang="ko-KR" altLang="en-US" sz="2000" dirty="0">
                <a:cs typeface="Browallia New" panose="020B0604020202020204" pitchFamily="34" charset="-34"/>
              </a:rPr>
              <a:t> 통계</a:t>
            </a:r>
            <a:endParaRPr lang="en-US" sz="2000" dirty="0">
              <a:cs typeface="Browallia New" panose="020B06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26" y="781156"/>
            <a:ext cx="9516122" cy="56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개발 계획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13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43" y="2948104"/>
            <a:ext cx="1130951" cy="96179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998752"/>
              </p:ext>
            </p:extLst>
          </p:nvPr>
        </p:nvGraphicFramePr>
        <p:xfrm>
          <a:off x="2357826" y="2593289"/>
          <a:ext cx="8913906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6953">
                  <a:extLst>
                    <a:ext uri="{9D8B030D-6E8A-4147-A177-3AD203B41FA5}">
                      <a16:colId xmlns:a16="http://schemas.microsoft.com/office/drawing/2014/main" val="768711728"/>
                    </a:ext>
                  </a:extLst>
                </a:gridCol>
                <a:gridCol w="4456953">
                  <a:extLst>
                    <a:ext uri="{9D8B030D-6E8A-4147-A177-3AD203B41FA5}">
                      <a16:colId xmlns:a16="http://schemas.microsoft.com/office/drawing/2014/main" val="13025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(A:</a:t>
                      </a:r>
                      <a:r>
                        <a:rPr lang="ko-KR" altLang="en-US" sz="1600" dirty="0" err="1"/>
                        <a:t>매우잘함</a:t>
                      </a:r>
                      <a:r>
                        <a:rPr lang="en-US" altLang="ko-KR" sz="1600" dirty="0"/>
                        <a:t>,B:</a:t>
                      </a:r>
                      <a:r>
                        <a:rPr lang="ko-KR" altLang="en-US" sz="1600" dirty="0"/>
                        <a:t>잘함</a:t>
                      </a:r>
                      <a:r>
                        <a:rPr lang="en-US" altLang="ko-KR" sz="1600" dirty="0"/>
                        <a:t>,C:</a:t>
                      </a:r>
                      <a:r>
                        <a:rPr lang="ko-KR" altLang="en-US" sz="1600" dirty="0"/>
                        <a:t>보통</a:t>
                      </a:r>
                      <a:r>
                        <a:rPr lang="en-US" altLang="ko-KR" sz="1600" dirty="0"/>
                        <a:t>,D:</a:t>
                      </a:r>
                      <a:r>
                        <a:rPr lang="ko-KR" altLang="en-US" sz="1600" dirty="0"/>
                        <a:t>못함</a:t>
                      </a:r>
                      <a:r>
                        <a:rPr lang="en-US" altLang="ko-KR" sz="1600" dirty="0"/>
                        <a:t>,E:</a:t>
                      </a:r>
                      <a:r>
                        <a:rPr lang="ko-KR" altLang="en-US" sz="1600" dirty="0" err="1"/>
                        <a:t>매우못함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발표자료에 포함할 내용을 다 포함했는가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7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 대비 일정은 잘 지켰는가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9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프로토 타입은 실행이 잘</a:t>
                      </a:r>
                      <a:r>
                        <a:rPr lang="ko-KR" altLang="en-US" sz="16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되는가</a:t>
                      </a:r>
                      <a:r>
                        <a:rPr lang="en-US" altLang="ko-KR" sz="16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5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동영상의 화면과 소리 상태는 양호한가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4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408</Words>
  <Application>Microsoft Office PowerPoint</Application>
  <PresentationFormat>Widescreen</PresentationFormat>
  <Paragraphs>113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 BONNIE</vt:lpstr>
      <vt:lpstr>Browallia New</vt:lpstr>
      <vt:lpstr>Estrangelo Edessa</vt:lpstr>
      <vt:lpstr>나눔바른고딕</vt:lpstr>
      <vt:lpstr>Arial</vt:lpstr>
      <vt:lpstr>Calibri</vt:lpstr>
      <vt:lpstr>Calibri Light</vt:lpstr>
      <vt:lpstr>맑은 고딕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KimHuibae</cp:lastModifiedBy>
  <cp:revision>1749</cp:revision>
  <dcterms:created xsi:type="dcterms:W3CDTF">2015-12-31T02:20:12Z</dcterms:created>
  <dcterms:modified xsi:type="dcterms:W3CDTF">2016-10-20T12:13:59Z</dcterms:modified>
</cp:coreProperties>
</file>