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8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0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98E1E-8232-41E5-B14D-99016A209B2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4CB0-A784-475E-8FF2-1780BD3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26268" y="1413933"/>
            <a:ext cx="2685488" cy="575734"/>
            <a:chOff x="2726268" y="1413933"/>
            <a:chExt cx="2685488" cy="57573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726268" y="1413933"/>
              <a:ext cx="2685488" cy="5757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Fire Ball (Dmg 10)</a:t>
              </a:r>
            </a:p>
            <a:p>
              <a:pPr algn="ctr"/>
              <a:r>
                <a:rPr lang="ko-KR" altLang="en-US" dirty="0"/>
                <a:t>   매 턴 사용 가능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712" y="1530335"/>
              <a:ext cx="381033" cy="34293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726268" y="2477623"/>
            <a:ext cx="2685488" cy="426444"/>
            <a:chOff x="2726268" y="2477623"/>
            <a:chExt cx="2685488" cy="5757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726268" y="2477623"/>
              <a:ext cx="2685488" cy="5757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   Fire Ball (Dmg 10)</a:t>
              </a: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   매 턴 사용 가능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712" y="2594025"/>
              <a:ext cx="381033" cy="34293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9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11" y="3655503"/>
            <a:ext cx="2419048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KimHuibae</dc:creator>
  <cp:lastModifiedBy>KimHuibae</cp:lastModifiedBy>
  <cp:revision>5</cp:revision>
  <dcterms:created xsi:type="dcterms:W3CDTF">2016-10-18T13:17:48Z</dcterms:created>
  <dcterms:modified xsi:type="dcterms:W3CDTF">2016-10-18T13:36:54Z</dcterms:modified>
</cp:coreProperties>
</file>