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16"/>
  </p:notesMasterIdLst>
  <p:sldIdLst>
    <p:sldId id="267" r:id="rId2"/>
    <p:sldId id="551" r:id="rId3"/>
    <p:sldId id="571" r:id="rId4"/>
    <p:sldId id="573" r:id="rId5"/>
    <p:sldId id="560" r:id="rId6"/>
    <p:sldId id="562" r:id="rId7"/>
    <p:sldId id="567" r:id="rId8"/>
    <p:sldId id="552" r:id="rId9"/>
    <p:sldId id="572" r:id="rId10"/>
    <p:sldId id="557" r:id="rId11"/>
    <p:sldId id="558" r:id="rId12"/>
    <p:sldId id="553" r:id="rId13"/>
    <p:sldId id="568" r:id="rId14"/>
    <p:sldId id="570" r:id="rId15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 autoAdjust="0"/>
    <p:restoredTop sz="94560" autoAdjust="0"/>
  </p:normalViewPr>
  <p:slideViewPr>
    <p:cSldViewPr>
      <p:cViewPr varScale="1">
        <p:scale>
          <a:sx n="113" d="100"/>
          <a:sy n="113" d="100"/>
        </p:scale>
        <p:origin x="17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EBA6EE-905C-4DF4-96A9-9771E1E6C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4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2D  </a:t>
            </a: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WWW-EPS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학번</a:t>
            </a:r>
            <a:r>
              <a:rPr lang="en-US" altLang="ko-KR" dirty="0"/>
              <a:t>: 2014180050</a:t>
            </a:r>
            <a:endParaRPr lang="ko-KR" altLang="en-US" dirty="0"/>
          </a:p>
          <a:p>
            <a:pPr eaLnBrk="1" hangingPunct="1">
              <a:defRPr/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김희배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871538"/>
            <a:ext cx="2571750" cy="19288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rnd">
            <a:solidFill>
              <a:schemeClr val="bg1">
                <a:alpha val="35000"/>
              </a:schemeClr>
            </a:solidFill>
            <a:round/>
            <a:headEnd/>
            <a:tailEnd/>
          </a:ln>
          <a:effectLst>
            <a:outerShdw blurRad="165100" dist="38100" dir="25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6" name="Picture 2" descr="C:\Documents and Settings\Administrator\바탕 화면\퀸즈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2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228600" dist="38100" dir="3900000" sx="104000" sy="104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7" name="Picture 3" descr="C:\Documents and Settings\Administrator\바탕 화면\퀸즈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7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4000"/>
              </a:schemeClr>
            </a:solidFill>
          </a:ln>
          <a:effectLst>
            <a:outerShdw blurRad="254000" dist="38100" dir="3900000" sx="104000" sy="104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8" name="Picture 4" descr="C:\Documents and Settings\Administrator\바탕 화면\퀸즈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6000"/>
              </a:schemeClr>
            </a:solidFill>
          </a:ln>
          <a:effectLst>
            <a:outerShdw blurRad="254000" dist="38100" dir="3900000" sx="103000" sy="10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9" name="Picture 5" descr="C:\Documents and Settings\Administrator\바탕 화면\퀸즈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612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4000"/>
              </a:schemeClr>
            </a:solidFill>
          </a:ln>
          <a:effectLst>
            <a:outerShdw blurRad="152400" dist="38100" dir="414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타원 8"/>
          <p:cNvSpPr/>
          <p:nvPr/>
        </p:nvSpPr>
        <p:spPr>
          <a:xfrm>
            <a:off x="785813" y="1228725"/>
            <a:ext cx="500062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43375" y="1157288"/>
            <a:ext cx="500063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00938" y="2085975"/>
            <a:ext cx="500062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214438" y="5157788"/>
            <a:ext cx="500062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57688" y="5157788"/>
            <a:ext cx="500062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내용 개체 틀 12"/>
          <p:cNvSpPr txBox="1">
            <a:spLocks/>
          </p:cNvSpPr>
          <p:nvPr/>
        </p:nvSpPr>
        <p:spPr>
          <a:xfrm>
            <a:off x="357158" y="2800341"/>
            <a:ext cx="2143140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거미줄을 쏜다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내용 개체 틀 12"/>
          <p:cNvSpPr txBox="1">
            <a:spLocks/>
          </p:cNvSpPr>
          <p:nvPr/>
        </p:nvSpPr>
        <p:spPr>
          <a:xfrm>
            <a:off x="3571868" y="2800341"/>
            <a:ext cx="2071702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호박에 명중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내용 개체 틀 12"/>
          <p:cNvSpPr txBox="1">
            <a:spLocks/>
          </p:cNvSpPr>
          <p:nvPr/>
        </p:nvSpPr>
        <p:spPr>
          <a:xfrm>
            <a:off x="6286544" y="2800341"/>
            <a:ext cx="2928926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동일한 호박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3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개 접촉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내용 개체 틀 12"/>
          <p:cNvSpPr txBox="1">
            <a:spLocks/>
          </p:cNvSpPr>
          <p:nvPr/>
        </p:nvSpPr>
        <p:spPr>
          <a:xfrm>
            <a:off x="428596" y="5800737"/>
            <a:ext cx="200026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 폭발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!!!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내용 개체 틀 12"/>
          <p:cNvSpPr txBox="1">
            <a:spLocks/>
          </p:cNvSpPr>
          <p:nvPr/>
        </p:nvSpPr>
        <p:spPr>
          <a:xfrm>
            <a:off x="3428992" y="5800737"/>
            <a:ext cx="235745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 제거 완료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2786063" y="165735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5929313" y="165735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2786063" y="4657725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572375" y="3157538"/>
            <a:ext cx="214313" cy="35718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3000" y="3371850"/>
            <a:ext cx="6419850" cy="14287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1000125" y="3371850"/>
            <a:ext cx="357188" cy="4286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3000" y="3371850"/>
            <a:ext cx="6572250" cy="142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3" name="내용 개체 틀 12"/>
          <p:cNvSpPr txBox="1">
            <a:spLocks/>
          </p:cNvSpPr>
          <p:nvPr/>
        </p:nvSpPr>
        <p:spPr>
          <a:xfrm>
            <a:off x="6000750" y="3871913"/>
            <a:ext cx="3143250" cy="2071687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  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696E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퀸즈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를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조작하며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,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날아오는 호박을 거미줄을 쏴 떨어트린다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  동일한 호박이 세 개 이상 </a:t>
            </a:r>
            <a:endParaRPr kumimoji="0" lang="en-US" altLang="ko-KR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  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접촉하면 폭발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호박이 제거된다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  <a:endParaRPr kumimoji="0" lang="ko-KR" altLang="en-US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6072188" y="3871913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5" name="포인트가 5개인 별 34"/>
          <p:cNvSpPr/>
          <p:nvPr/>
        </p:nvSpPr>
        <p:spPr>
          <a:xfrm>
            <a:off x="6072188" y="4729163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3339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실행 흐름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12"/>
          <p:cNvSpPr txBox="1">
            <a:spLocks/>
          </p:cNvSpPr>
          <p:nvPr/>
        </p:nvSpPr>
        <p:spPr>
          <a:xfrm>
            <a:off x="6000750" y="871538"/>
            <a:ext cx="3143250" cy="2071687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     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호박에 맞으면 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퀸즈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물 속으로 빠지며 게임오버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     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호박이 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8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번째 줄을 넘으면 대폭발을 일으키며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퀸즈는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물 속에 빠지고 게임오버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</a:t>
            </a:r>
            <a:endParaRPr kumimoji="0" lang="ko-KR" altLang="en-US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4" name="Picture 6" descr="C:\Documents and Settings\Administrator\바탕 화면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4000"/>
              </a:schemeClr>
            </a:solidFill>
          </a:ln>
          <a:effectLst>
            <a:outerShdw blurRad="1397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5" name="Picture 7" descr="C:\Documents and Settings\Administrator\바탕 화면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2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143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6" name="Picture 8" descr="C:\Documents and Settings\Administrator\바탕 화면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7" name="Picture 9" descr="C:\Documents and Settings\Administrator\바탕 화면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2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타원 39"/>
          <p:cNvSpPr/>
          <p:nvPr/>
        </p:nvSpPr>
        <p:spPr>
          <a:xfrm>
            <a:off x="285750" y="1014413"/>
            <a:ext cx="500063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286125" y="2228850"/>
            <a:ext cx="500063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071563" y="3943350"/>
            <a:ext cx="500062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857625" y="4014788"/>
            <a:ext cx="1500188" cy="16716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내용 개체 틀 12"/>
          <p:cNvSpPr txBox="1">
            <a:spLocks/>
          </p:cNvSpPr>
          <p:nvPr/>
        </p:nvSpPr>
        <p:spPr>
          <a:xfrm>
            <a:off x="285720" y="2800341"/>
            <a:ext cx="2286016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호박에 맞았다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" name="내용 개체 틀 12"/>
          <p:cNvSpPr txBox="1">
            <a:spLocks/>
          </p:cNvSpPr>
          <p:nvPr/>
        </p:nvSpPr>
        <p:spPr>
          <a:xfrm>
            <a:off x="3357554" y="2800341"/>
            <a:ext cx="2500330" cy="35719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물 속으로 풍덩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게임 오버 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14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" name="내용 개체 틀 12"/>
          <p:cNvSpPr txBox="1">
            <a:spLocks/>
          </p:cNvSpPr>
          <p:nvPr/>
        </p:nvSpPr>
        <p:spPr>
          <a:xfrm>
            <a:off x="0" y="5800737"/>
            <a:ext cx="2786050" cy="571504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호박이 </a:t>
            </a:r>
            <a:r>
              <a:rPr kumimoji="0" lang="en-US" altLang="ko-KR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8</a:t>
            </a:r>
            <a:r>
              <a:rPr kumimoji="0" lang="ko-KR" altLang="en-US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번째 줄을 넘으면</a:t>
            </a:r>
            <a:r>
              <a:rPr kumimoji="0" lang="en-US" altLang="ko-KR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16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" name="내용 개체 틀 12"/>
          <p:cNvSpPr txBox="1">
            <a:spLocks/>
          </p:cNvSpPr>
          <p:nvPr/>
        </p:nvSpPr>
        <p:spPr>
          <a:xfrm>
            <a:off x="3714744" y="5800737"/>
            <a:ext cx="164307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대폭발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!!!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" name="줄무늬가 있는 오른쪽 화살표 49"/>
          <p:cNvSpPr/>
          <p:nvPr/>
        </p:nvSpPr>
        <p:spPr>
          <a:xfrm>
            <a:off x="2786063" y="165735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1" name="줄무늬가 있는 오른쪽 화살표 50"/>
          <p:cNvSpPr/>
          <p:nvPr/>
        </p:nvSpPr>
        <p:spPr>
          <a:xfrm>
            <a:off x="5929313" y="4657725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2" name="줄무늬가 있는 오른쪽 화살표 51"/>
          <p:cNvSpPr/>
          <p:nvPr/>
        </p:nvSpPr>
        <p:spPr>
          <a:xfrm>
            <a:off x="2786063" y="4657725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285875" y="3371850"/>
            <a:ext cx="3143250" cy="14287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1143000" y="3371850"/>
            <a:ext cx="357188" cy="4286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8" name="포인트가 5개인 별 57"/>
          <p:cNvSpPr/>
          <p:nvPr/>
        </p:nvSpPr>
        <p:spPr>
          <a:xfrm>
            <a:off x="6072188" y="871538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9" name="포인트가 5개인 별 58"/>
          <p:cNvSpPr/>
          <p:nvPr/>
        </p:nvSpPr>
        <p:spPr>
          <a:xfrm>
            <a:off x="6072188" y="1728788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pic>
        <p:nvPicPr>
          <p:cNvPr id="17419" name="Picture 11" descr="C:\Documents and Settings\Administrator\바탕 화면\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7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직사각형 52"/>
          <p:cNvSpPr/>
          <p:nvPr/>
        </p:nvSpPr>
        <p:spPr>
          <a:xfrm>
            <a:off x="4357688" y="3157538"/>
            <a:ext cx="214312" cy="35718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85875" y="3371850"/>
            <a:ext cx="3214688" cy="142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429375" y="5229225"/>
            <a:ext cx="500063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2" name="내용 개체 틀 12"/>
          <p:cNvSpPr txBox="1">
            <a:spLocks/>
          </p:cNvSpPr>
          <p:nvPr/>
        </p:nvSpPr>
        <p:spPr>
          <a:xfrm>
            <a:off x="6429388" y="5800737"/>
            <a:ext cx="2500330" cy="35719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물 속으로 풍덩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게임 오버 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14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4363" name="Picture 8" descr="C:\Documents and Settings\Administrator\바탕 화면\타이틀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9938" y="6040438"/>
            <a:ext cx="2024062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실행 흐름 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범위 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6" y="1124744"/>
            <a:ext cx="8534004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640960" cy="49864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  <a:r>
              <a:rPr lang="en-US" altLang="ko-KR" dirty="0"/>
              <a:t>(</a:t>
            </a:r>
            <a:r>
              <a:rPr lang="ko-KR" altLang="en-US" dirty="0"/>
              <a:t>필수적으로 </a:t>
            </a:r>
            <a:r>
              <a:rPr lang="ko-KR" altLang="en-US"/>
              <a:t>포함</a:t>
            </a:r>
            <a:r>
              <a:rPr lang="en-US" altLang="ko-KR"/>
              <a:t>) – </a:t>
            </a:r>
            <a:r>
              <a:rPr lang="ko-KR" altLang="en-US"/>
              <a:t>발표 영상에서는 제외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7544" y="1340768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게임컨셉이</a:t>
                      </a:r>
                      <a:r>
                        <a:rPr lang="ko-KR" altLang="en-US" sz="1600" dirty="0"/>
                        <a:t>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/>
              <a:t>Wiki</a:t>
            </a:r>
            <a:r>
              <a:rPr lang="ko-KR" altLang="en-US"/>
              <a:t>에 자료 올리는 방법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^  </a:t>
            </a:r>
            <a:r>
              <a:rPr lang="ko-KR" altLang="en-US" dirty="0"/>
              <a:t>발표자 </a:t>
            </a:r>
            <a:r>
              <a:rPr lang="en-US" altLang="ko-KR" dirty="0"/>
              <a:t>^  1</a:t>
            </a:r>
            <a:r>
              <a:rPr lang="ko-KR" altLang="en-US" dirty="0" err="1"/>
              <a:t>차발표</a:t>
            </a:r>
            <a:r>
              <a:rPr lang="ko-KR" altLang="en-US" dirty="0"/>
              <a:t>  </a:t>
            </a:r>
            <a:r>
              <a:rPr lang="en-US" altLang="ko-KR" dirty="0"/>
              <a:t>^  2</a:t>
            </a:r>
            <a:r>
              <a:rPr lang="ko-KR" altLang="en-US" dirty="0"/>
              <a:t>차 발표  </a:t>
            </a:r>
            <a:r>
              <a:rPr lang="en-US" altLang="ko-KR" dirty="0"/>
              <a:t>^ 3</a:t>
            </a:r>
            <a:r>
              <a:rPr lang="ko-KR" altLang="en-US" dirty="0"/>
              <a:t>차 발표 </a:t>
            </a:r>
            <a:r>
              <a:rPr lang="en-US" altLang="ko-KR" dirty="0"/>
              <a:t>^ </a:t>
            </a:r>
            <a:r>
              <a:rPr lang="ko-KR" altLang="en-US" dirty="0"/>
              <a:t>최종 발표  </a:t>
            </a:r>
            <a:r>
              <a:rPr lang="en-US" altLang="ko-KR" dirty="0"/>
              <a:t>^</a:t>
            </a:r>
          </a:p>
          <a:p>
            <a:pPr>
              <a:buNone/>
            </a:pPr>
            <a:r>
              <a:rPr lang="en-US" altLang="ko-KR" dirty="0"/>
              <a:t>| </a:t>
            </a:r>
            <a:r>
              <a:rPr lang="ko-KR" altLang="en-US" dirty="0"/>
              <a:t>홍길동 </a:t>
            </a:r>
            <a:r>
              <a:rPr lang="en-US" altLang="ko-KR" dirty="0"/>
              <a:t>| {{:studentaccess:2013:02:2dgp:2013_2dgp_</a:t>
            </a:r>
            <a:r>
              <a:rPr lang="ko-KR" altLang="en-US" dirty="0"/>
              <a:t>프로젝트가이드라인</a:t>
            </a:r>
            <a:r>
              <a:rPr lang="en-US" altLang="ko-KR" dirty="0"/>
              <a:t>.pptx|1</a:t>
            </a:r>
            <a:r>
              <a:rPr lang="ko-KR" altLang="en-US" dirty="0" err="1"/>
              <a:t>차발표</a:t>
            </a:r>
            <a:r>
              <a:rPr lang="en-US" altLang="ko-KR" dirty="0"/>
              <a:t>}} [[http://www.youtube.com/watch?v=t_Gr3QWw6LM]]</a:t>
            </a:r>
            <a:r>
              <a:rPr lang="ko-KR" altLang="en-US" dirty="0"/>
              <a:t> </a:t>
            </a:r>
            <a:r>
              <a:rPr lang="en-US" altLang="ko-KR" dirty="0"/>
              <a:t>[[https://github.com/dustindaehyunlee/test|</a:t>
            </a:r>
            <a:r>
              <a:rPr lang="ko-KR" altLang="en-US" dirty="0"/>
              <a:t>저장소</a:t>
            </a:r>
            <a:r>
              <a:rPr lang="en-US" altLang="ko-KR" dirty="0"/>
              <a:t>]]|  |  |  | </a:t>
            </a:r>
          </a:p>
          <a:p>
            <a:pPr>
              <a:buNone/>
            </a:pPr>
            <a:r>
              <a:rPr lang="en-US" altLang="ko-KR" dirty="0"/>
              <a:t>|  </a:t>
            </a:r>
            <a:r>
              <a:rPr lang="ko-KR" altLang="en-US" dirty="0"/>
              <a:t>김경우  </a:t>
            </a:r>
            <a:r>
              <a:rPr lang="en-US" altLang="ko-KR" dirty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|  </a:t>
            </a:r>
            <a:r>
              <a:rPr lang="ko-KR" altLang="en-US" dirty="0"/>
              <a:t>홍세기  </a:t>
            </a:r>
            <a:r>
              <a:rPr lang="en-US" altLang="ko-KR" dirty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|  </a:t>
            </a:r>
            <a:r>
              <a:rPr lang="ko-KR" altLang="en-US" dirty="0"/>
              <a:t>문정환  </a:t>
            </a:r>
            <a:r>
              <a:rPr lang="en-US" altLang="ko-KR" dirty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|  </a:t>
            </a:r>
            <a:r>
              <a:rPr lang="ko-KR" altLang="en-US" dirty="0"/>
              <a:t>장영구  </a:t>
            </a:r>
            <a:r>
              <a:rPr lang="en-US" altLang="ko-KR" dirty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|  </a:t>
            </a:r>
            <a:r>
              <a:rPr lang="ko-KR" altLang="en-US" dirty="0"/>
              <a:t>주해성  </a:t>
            </a:r>
            <a:r>
              <a:rPr lang="en-US" altLang="ko-KR" dirty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|  </a:t>
            </a:r>
            <a:r>
              <a:rPr lang="ko-KR" altLang="en-US" dirty="0"/>
              <a:t>박세권  </a:t>
            </a:r>
            <a:r>
              <a:rPr lang="en-US" altLang="ko-KR" dirty="0"/>
              <a:t>|  |  |  |  |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dustinlee\Desktop\KakaoTalk_20141019_1223297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7992888" cy="639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25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-hub </a:t>
            </a:r>
            <a:r>
              <a:rPr lang="ko-KR" altLang="en-US" dirty="0"/>
              <a:t>에 각각 저장소를 만든 후 링크를 연결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224986" cy="56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93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  <a:p>
            <a:pPr lvl="1"/>
            <a:r>
              <a:rPr lang="en-US" altLang="ko-KR" dirty="0"/>
              <a:t>Python,</a:t>
            </a:r>
            <a:r>
              <a:rPr lang="ko-KR" altLang="en-US" dirty="0"/>
              <a:t> </a:t>
            </a:r>
            <a:r>
              <a:rPr lang="en-US" altLang="ko-KR" dirty="0"/>
              <a:t>pico2d</a:t>
            </a:r>
            <a:r>
              <a:rPr lang="ko-KR" altLang="en-US" dirty="0"/>
              <a:t>를 이용한 </a:t>
            </a:r>
            <a:r>
              <a:rPr lang="en-US" altLang="ko-KR" dirty="0"/>
              <a:t>2D </a:t>
            </a:r>
            <a:r>
              <a:rPr lang="ko-KR" altLang="en-US" dirty="0"/>
              <a:t>게임 개발</a:t>
            </a:r>
          </a:p>
          <a:p>
            <a:endParaRPr lang="ko-KR" altLang="en-US" dirty="0"/>
          </a:p>
          <a:p>
            <a:r>
              <a:rPr lang="ko-KR" altLang="en-US" dirty="0"/>
              <a:t>주요 평가 지표	</a:t>
            </a:r>
          </a:p>
          <a:p>
            <a:pPr lvl="1"/>
            <a:r>
              <a:rPr lang="ko-KR" altLang="en-US" dirty="0"/>
              <a:t>게임이 완성되었는가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게임의 흥미 요소가 잘 파악되고</a:t>
            </a:r>
            <a:r>
              <a:rPr lang="en-US" altLang="ko-KR" dirty="0"/>
              <a:t>, </a:t>
            </a:r>
            <a:r>
              <a:rPr lang="ko-KR" altLang="en-US" dirty="0"/>
              <a:t>구현되었는가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개발 과정이 효율적으로 진행되었는가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 발표 가이드라인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“2</a:t>
            </a:r>
            <a:r>
              <a:rPr lang="ko-KR" altLang="en-US"/>
              <a:t>분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ko-KR" altLang="en-US" dirty="0"/>
              <a:t>발표 동영상</a:t>
            </a:r>
            <a:r>
              <a:rPr lang="en-US" altLang="ko-KR" dirty="0"/>
              <a:t>(PPT</a:t>
            </a:r>
            <a:r>
              <a:rPr lang="ko-KR" altLang="en-US" dirty="0"/>
              <a:t>를 설명하는 영상</a:t>
            </a:r>
            <a:r>
              <a:rPr lang="en-US" altLang="ko-KR" dirty="0"/>
              <a:t>)</a:t>
            </a:r>
            <a:r>
              <a:rPr lang="ko-KR" altLang="en-US" dirty="0"/>
              <a:t> 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정확히 </a:t>
            </a:r>
            <a:r>
              <a:rPr lang="en-US" altLang="ko-KR"/>
              <a:t>2</a:t>
            </a:r>
            <a:r>
              <a:rPr lang="ko-KR" altLang="en-US"/>
              <a:t>분 </a:t>
            </a:r>
            <a:r>
              <a:rPr lang="ko-KR" altLang="en-US" dirty="0"/>
              <a:t>발표가 되도록 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친구랑 같이 하면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유투브에</a:t>
            </a:r>
            <a:r>
              <a:rPr lang="ko-KR" altLang="en-US" dirty="0"/>
              <a:t> 영상을 </a:t>
            </a:r>
            <a:r>
              <a:rPr lang="ko-KR" altLang="en-US" dirty="0" err="1"/>
              <a:t>업로드후</a:t>
            </a:r>
            <a:r>
              <a:rPr lang="en-US" altLang="ko-KR" dirty="0"/>
              <a:t>,</a:t>
            </a:r>
            <a:r>
              <a:rPr lang="ko-KR" altLang="en-US" dirty="0"/>
              <a:t> 링크를 제출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464496" cy="26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ko-KR" altLang="en-US" dirty="0"/>
              <a:t>구성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페이지 이내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목차 구성</a:t>
            </a:r>
          </a:p>
          <a:p>
            <a:pPr lvl="1"/>
            <a:r>
              <a:rPr lang="ko-KR" altLang="en-US" dirty="0"/>
              <a:t>게임 </a:t>
            </a:r>
            <a:r>
              <a:rPr lang="ko-KR" altLang="en-US" dirty="0" err="1"/>
              <a:t>컨셉</a:t>
            </a:r>
            <a:r>
              <a:rPr lang="en-US" altLang="ko-KR"/>
              <a:t>(1</a:t>
            </a:r>
            <a:r>
              <a:rPr lang="ko-KR" altLang="en-US"/>
              <a:t> 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High Concept </a:t>
            </a:r>
            <a:r>
              <a:rPr lang="ko-KR" altLang="en-US" dirty="0"/>
              <a:t>및 핵심 </a:t>
            </a:r>
            <a:r>
              <a:rPr lang="ko-KR" altLang="en-US" dirty="0" err="1"/>
              <a:t>메카닉을</a:t>
            </a:r>
            <a:r>
              <a:rPr lang="ko-KR" altLang="en-US" dirty="0"/>
              <a:t> 명확히 제시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pPr lvl="1"/>
            <a:r>
              <a:rPr lang="ko-KR" altLang="en-US" dirty="0"/>
              <a:t>개발 범위</a:t>
            </a:r>
            <a:r>
              <a:rPr lang="en-US" altLang="ko-KR" dirty="0"/>
              <a:t>(1 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개발 주요 요소를 정량적으로 제시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예상 게임 실행 흐름</a:t>
            </a:r>
            <a:r>
              <a:rPr lang="en-US" altLang="ko-KR" dirty="0"/>
              <a:t>(1~2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게임 화면 </a:t>
            </a:r>
            <a:r>
              <a:rPr lang="ko-KR" altLang="en-US" dirty="0" err="1"/>
              <a:t>스크린샷을</a:t>
            </a:r>
            <a:r>
              <a:rPr lang="ko-KR" altLang="en-US" dirty="0"/>
              <a:t> 이용하여</a:t>
            </a:r>
            <a:r>
              <a:rPr lang="en-US" altLang="ko-KR" dirty="0"/>
              <a:t>, </a:t>
            </a:r>
            <a:r>
              <a:rPr lang="ko-KR" altLang="en-US" dirty="0"/>
              <a:t>게임 실행 흐름 제시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게임 화면 이용 또는 영화 대본처럼 손으로 스케치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ko-KR" altLang="en-US" dirty="0"/>
              <a:t>게임이 어떤 식으로 진행되는지 직관적으로 알 수 있도록 구성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개발 일정 </a:t>
            </a:r>
            <a:r>
              <a:rPr lang="en-US" altLang="ko-KR" dirty="0"/>
              <a:t>– 1 </a:t>
            </a:r>
            <a:r>
              <a:rPr lang="ko-KR" altLang="en-US" dirty="0"/>
              <a:t>페이지</a:t>
            </a:r>
          </a:p>
          <a:p>
            <a:pPr lvl="2"/>
            <a:r>
              <a:rPr lang="en-US" altLang="ko-KR"/>
              <a:t>9</a:t>
            </a:r>
            <a:r>
              <a:rPr lang="ko-KR" altLang="en-US"/>
              <a:t>월</a:t>
            </a:r>
            <a:r>
              <a:rPr lang="en-US" altLang="ko-KR"/>
              <a:t>19</a:t>
            </a:r>
            <a:r>
              <a:rPr lang="ko-KR" altLang="en-US"/>
              <a:t>일</a:t>
            </a:r>
            <a:r>
              <a:rPr lang="en-US" altLang="ko-KR"/>
              <a:t> </a:t>
            </a:r>
            <a:r>
              <a:rPr lang="ko-KR" altLang="en-US" dirty="0"/>
              <a:t>주를 시작 주로 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11</a:t>
            </a:r>
            <a:r>
              <a:rPr lang="ko-KR" altLang="en-US"/>
              <a:t>주간의 </a:t>
            </a:r>
            <a:r>
              <a:rPr lang="ko-KR" altLang="en-US" dirty="0"/>
              <a:t>상세 개발 일정을 제시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컨셉 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5373688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게임 진행에 필요한 액션을 모션 인터페이스로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몸을 움직여서 해당 동작을 입력하도록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1188" y="1052513"/>
            <a:ext cx="7632700" cy="9350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심사숙고 하라</a:t>
            </a:r>
            <a:r>
              <a:rPr lang="en-GB" altLang="ko-KR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선택하라</a:t>
            </a:r>
            <a:endParaRPr lang="en-US" altLang="ko-KR" sz="3200" b="1" dirty="0">
              <a:effectLst>
                <a:outerShdw blurRad="38100" dist="38100" dir="2700000" algn="tl">
                  <a:srgbClr val="FFFFFF"/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269" name="Picture 6" descr="제4목없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9500"/>
            <a:ext cx="4319587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게임 화면 구성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" y="1475725"/>
            <a:ext cx="8364071" cy="4825426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5726134" y="586100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EASY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7282689" y="162182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BUILD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10" name="TextBox 29"/>
          <p:cNvSpPr txBox="1"/>
          <p:nvPr/>
        </p:nvSpPr>
        <p:spPr>
          <a:xfrm>
            <a:off x="7150147" y="2667789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Point       0 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11" name="폭발 2 10"/>
          <p:cNvSpPr/>
          <p:nvPr/>
        </p:nvSpPr>
        <p:spPr>
          <a:xfrm rot="1335250">
            <a:off x="3245699" y="1902644"/>
            <a:ext cx="864096" cy="720080"/>
          </a:xfrm>
          <a:prstGeom prst="irregularSeal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HIT</a:t>
            </a:r>
            <a:endParaRPr lang="ko-KR" altLang="en-US" sz="1400" b="1" dirty="0"/>
          </a:p>
        </p:txBody>
      </p:sp>
      <p:sp>
        <p:nvSpPr>
          <p:cNvPr id="12" name="타원형 설명선 11"/>
          <p:cNvSpPr/>
          <p:nvPr/>
        </p:nvSpPr>
        <p:spPr>
          <a:xfrm rot="10800000">
            <a:off x="4646014" y="1981862"/>
            <a:ext cx="1074631" cy="541911"/>
          </a:xfrm>
          <a:prstGeom prst="wedgeEllipseCallout">
            <a:avLst>
              <a:gd name="adj1" fmla="val -43357"/>
              <a:gd name="adj2" fmla="val 8235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 rot="10800000">
            <a:off x="5503334" y="2387488"/>
            <a:ext cx="1074631" cy="541911"/>
          </a:xfrm>
          <a:prstGeom prst="wedgeEllipseCallout">
            <a:avLst>
              <a:gd name="adj1" fmla="val -38352"/>
              <a:gd name="adj2" fmla="val 10468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6"/>
          <p:cNvSpPr txBox="1"/>
          <p:nvPr/>
        </p:nvSpPr>
        <p:spPr>
          <a:xfrm>
            <a:off x="4790030" y="21369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>
                <a:solidFill>
                  <a:schemeClr val="bg1"/>
                </a:solidFill>
              </a:rPr>
              <a:t>일시정지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34"/>
          <p:cNvSpPr txBox="1"/>
          <p:nvPr/>
        </p:nvSpPr>
        <p:spPr>
          <a:xfrm>
            <a:off x="5654126" y="248591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>
                <a:solidFill>
                  <a:schemeClr val="bg1"/>
                </a:solidFill>
              </a:rPr>
              <a:t>게임 정보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6" name="아래쪽 화살표 설명선 15"/>
          <p:cNvSpPr/>
          <p:nvPr/>
        </p:nvSpPr>
        <p:spPr>
          <a:xfrm>
            <a:off x="775584" y="2063162"/>
            <a:ext cx="1494166" cy="1070828"/>
          </a:xfrm>
          <a:prstGeom prst="downArrowCallout">
            <a:avLst>
              <a:gd name="adj1" fmla="val 12442"/>
              <a:gd name="adj2" fmla="val 11187"/>
              <a:gd name="adj3" fmla="val 25000"/>
              <a:gd name="adj4" fmla="val 6497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/>
              <a:t>타워 쌓기</a:t>
            </a:r>
            <a:r>
              <a:rPr lang="en-US" altLang="ko-KR" sz="1200" b="1" dirty="0"/>
              <a:t> &amp; </a:t>
            </a:r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드래그 앤 </a:t>
            </a:r>
            <a:r>
              <a:rPr lang="ko-KR" altLang="en-US" sz="1200" b="1" dirty="0" err="1"/>
              <a:t>드롭</a:t>
            </a:r>
            <a:endParaRPr lang="en-US" altLang="ko-KR" sz="1200" b="1" dirty="0"/>
          </a:p>
        </p:txBody>
      </p:sp>
      <p:sp>
        <p:nvSpPr>
          <p:cNvPr id="17" name="사각형 설명선 16"/>
          <p:cNvSpPr/>
          <p:nvPr/>
        </p:nvSpPr>
        <p:spPr>
          <a:xfrm>
            <a:off x="7598342" y="1045758"/>
            <a:ext cx="1364140" cy="576064"/>
          </a:xfrm>
          <a:prstGeom prst="wedgeRectCallout">
            <a:avLst>
              <a:gd name="adj1" fmla="val 10626"/>
              <a:gd name="adj2" fmla="val 92846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타워 조합</a:t>
            </a:r>
            <a:endParaRPr lang="en-US" altLang="ko-KR" dirty="0"/>
          </a:p>
        </p:txBody>
      </p:sp>
      <p:sp>
        <p:nvSpPr>
          <p:cNvPr id="18" name="U자형 화살표 17"/>
          <p:cNvSpPr/>
          <p:nvPr/>
        </p:nvSpPr>
        <p:spPr>
          <a:xfrm>
            <a:off x="1549670" y="3395300"/>
            <a:ext cx="720080" cy="117885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482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곱셈 기호 18"/>
          <p:cNvSpPr/>
          <p:nvPr/>
        </p:nvSpPr>
        <p:spPr>
          <a:xfrm>
            <a:off x="1477662" y="4790174"/>
            <a:ext cx="432048" cy="3187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7562" y="2929399"/>
            <a:ext cx="1800200" cy="2364832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88876" y="5438245"/>
            <a:ext cx="3677217" cy="1022069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1820510">
            <a:off x="2101251" y="5168696"/>
            <a:ext cx="1514017" cy="883771"/>
          </a:xfrm>
          <a:prstGeom prst="leftRightArrow">
            <a:avLst>
              <a:gd name="adj1" fmla="val 3078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드로그</a:t>
            </a:r>
            <a:r>
              <a:rPr lang="ko-KR" altLang="en-US" sz="1000" b="1" dirty="0">
                <a:solidFill>
                  <a:schemeClr val="tx1"/>
                </a:solidFill>
              </a:rPr>
              <a:t> 앤 </a:t>
            </a:r>
            <a:r>
              <a:rPr lang="ko-KR" altLang="en-US" sz="1000" b="1" dirty="0" err="1">
                <a:solidFill>
                  <a:schemeClr val="tx1"/>
                </a:solidFill>
              </a:rPr>
              <a:t>드롭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69021" y="2962656"/>
            <a:ext cx="1809442" cy="341169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6093" y="4502142"/>
            <a:ext cx="1262545" cy="792089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사각형 설명선 25"/>
          <p:cNvSpPr/>
          <p:nvPr/>
        </p:nvSpPr>
        <p:spPr>
          <a:xfrm>
            <a:off x="6158182" y="5479515"/>
            <a:ext cx="869585" cy="246763"/>
          </a:xfrm>
          <a:prstGeom prst="wedgeRectCallout">
            <a:avLst>
              <a:gd name="adj1" fmla="val 11552"/>
              <a:gd name="adj2" fmla="val 11152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/>
              <a:t>난이도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34802" y="2506879"/>
            <a:ext cx="631272" cy="627111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오른쪽으로 구부러진 화살표 27"/>
          <p:cNvSpPr/>
          <p:nvPr/>
        </p:nvSpPr>
        <p:spPr>
          <a:xfrm rot="10800000">
            <a:off x="2298863" y="4668502"/>
            <a:ext cx="1123013" cy="481711"/>
          </a:xfrm>
          <a:prstGeom prst="curvedRightArrow">
            <a:avLst>
              <a:gd name="adj1" fmla="val 25000"/>
              <a:gd name="adj2" fmla="val 30424"/>
              <a:gd name="adj3" fmla="val 2779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7238302" y="3258261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31"/>
          <p:cNvSpPr txBox="1"/>
          <p:nvPr/>
        </p:nvSpPr>
        <p:spPr>
          <a:xfrm>
            <a:off x="7780000" y="325826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2163248" y="601431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왼쪽/오른쪽 화살표 31"/>
          <p:cNvSpPr/>
          <p:nvPr/>
        </p:nvSpPr>
        <p:spPr>
          <a:xfrm rot="21131516">
            <a:off x="2591119" y="3195657"/>
            <a:ext cx="3853355" cy="1348647"/>
          </a:xfrm>
          <a:prstGeom prst="leftRightArrow">
            <a:avLst>
              <a:gd name="adj1" fmla="val 3078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드로그</a:t>
            </a:r>
            <a:r>
              <a:rPr lang="ko-KR" altLang="en-US" sz="1600" b="1" dirty="0">
                <a:solidFill>
                  <a:schemeClr val="tx1"/>
                </a:solidFill>
              </a:rPr>
              <a:t> 앤 </a:t>
            </a:r>
            <a:r>
              <a:rPr lang="ko-KR" altLang="en-US" sz="1600" b="1" dirty="0" err="1">
                <a:solidFill>
                  <a:schemeClr val="tx1"/>
                </a:solidFill>
              </a:rPr>
              <a:t>드롭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73829"/>
      </p:ext>
    </p:extLst>
  </p:cSld>
  <p:clrMapOvr>
    <a:masterClrMapping/>
  </p:clrMapOvr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18277</TotalTime>
  <Words>508</Words>
  <Application>Microsoft Office PowerPoint</Application>
  <PresentationFormat>화면 슬라이드 쇼(4:3)</PresentationFormat>
  <Paragraphs>113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나눔고딕</vt:lpstr>
      <vt:lpstr>조선일보명조</vt:lpstr>
      <vt:lpstr>휴먼모음T</vt:lpstr>
      <vt:lpstr>Arial</vt:lpstr>
      <vt:lpstr>Tahoma</vt:lpstr>
      <vt:lpstr>Viner Hand ITC</vt:lpstr>
      <vt:lpstr>Wingdings</vt:lpstr>
      <vt:lpstr>2_모자이크</vt:lpstr>
      <vt:lpstr>WWW-EPS</vt:lpstr>
      <vt:lpstr>Wiki에 자료 올리는 방법</vt:lpstr>
      <vt:lpstr>PowerPoint 프레젠테이션</vt:lpstr>
      <vt:lpstr>Git-hub 에 각각 저장소를 만든 후 링크를 연결</vt:lpstr>
      <vt:lpstr>프로젝트</vt:lpstr>
      <vt:lpstr>1차 발표 가이드라인</vt:lpstr>
      <vt:lpstr>PPT 구성</vt:lpstr>
      <vt:lpstr>게임 컨셉 (예시)</vt:lpstr>
      <vt:lpstr>메인 게임 화면 구성 (예시)</vt:lpstr>
      <vt:lpstr>게임 실행 흐름(예시)</vt:lpstr>
      <vt:lpstr>게임 실행 흐름 (예시)</vt:lpstr>
      <vt:lpstr>개발 범위 (예시)</vt:lpstr>
      <vt:lpstr>개발 계획 (예시)</vt:lpstr>
      <vt:lpstr>자체 평가(필수적으로 포함) – 발표 영상에서는 제외</vt:lpstr>
    </vt:vector>
  </TitlesOfParts>
  <Company>손세진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KimHuibae</cp:lastModifiedBy>
  <cp:revision>2107</cp:revision>
  <dcterms:created xsi:type="dcterms:W3CDTF">2004-04-27T13:23:32Z</dcterms:created>
  <dcterms:modified xsi:type="dcterms:W3CDTF">2016-09-19T13:53:53Z</dcterms:modified>
</cp:coreProperties>
</file>