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75" r:id="rId2"/>
    <p:sldId id="256" r:id="rId3"/>
    <p:sldId id="276" r:id="rId4"/>
    <p:sldId id="278" r:id="rId5"/>
    <p:sldId id="277" r:id="rId6"/>
    <p:sldId id="279" r:id="rId7"/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59" r:id="rId24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7D3"/>
    <a:srgbClr val="4E93C2"/>
    <a:srgbClr val="428CBE"/>
    <a:srgbClr val="3F6F95"/>
    <a:srgbClr val="454545"/>
    <a:srgbClr val="848484"/>
    <a:srgbClr val="C4C4C4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734A87-56B6-49A2-B319-6399258E3F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7" name="Picture 55" descr="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3281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3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7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6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26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95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571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 descr="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4" name="Picture 32" descr="dsg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2020">
            <a:off x="3492500" y="4149725"/>
            <a:ext cx="33655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1403350" y="3852863"/>
            <a:ext cx="288925" cy="288925"/>
          </a:xfrm>
          <a:prstGeom prst="rect">
            <a:avLst/>
          </a:prstGeom>
          <a:solidFill>
            <a:srgbClr val="FFCC99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3275013" y="3852863"/>
            <a:ext cx="288925" cy="288925"/>
          </a:xfrm>
          <a:prstGeom prst="rect">
            <a:avLst/>
          </a:prstGeom>
          <a:solidFill>
            <a:srgbClr val="FFCC99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5146675" y="3852863"/>
            <a:ext cx="288925" cy="288925"/>
          </a:xfrm>
          <a:prstGeom prst="rect">
            <a:avLst/>
          </a:prstGeom>
          <a:solidFill>
            <a:srgbClr val="FFCC99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7018338" y="3852863"/>
            <a:ext cx="288925" cy="288925"/>
          </a:xfrm>
          <a:prstGeom prst="rect">
            <a:avLst/>
          </a:prstGeom>
          <a:solidFill>
            <a:srgbClr val="FFCC99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611188" y="260350"/>
            <a:ext cx="7921625" cy="2447925"/>
          </a:xfrm>
          <a:prstGeom prst="roundRect">
            <a:avLst>
              <a:gd name="adj" fmla="val 4606"/>
            </a:avLst>
          </a:prstGeom>
          <a:solidFill>
            <a:srgbClr val="000000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84213" y="4076700"/>
            <a:ext cx="1727200" cy="1873250"/>
          </a:xfrm>
          <a:prstGeom prst="roundRect">
            <a:avLst>
              <a:gd name="adj" fmla="val 7185"/>
            </a:avLst>
          </a:prstGeom>
          <a:gradFill rotWithShape="1">
            <a:gsLst>
              <a:gs pos="0">
                <a:srgbClr val="A50021"/>
              </a:gs>
              <a:gs pos="100000">
                <a:srgbClr val="760016"/>
              </a:gs>
            </a:gsLst>
            <a:lin ang="2700000" scaled="1"/>
          </a:gradFill>
          <a:ln w="38100">
            <a:solidFill>
              <a:srgbClr val="604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2555875" y="4076700"/>
            <a:ext cx="1727200" cy="1873250"/>
          </a:xfrm>
          <a:prstGeom prst="roundRect">
            <a:avLst>
              <a:gd name="adj" fmla="val 7185"/>
            </a:avLst>
          </a:prstGeom>
          <a:gradFill rotWithShape="1">
            <a:gsLst>
              <a:gs pos="0">
                <a:srgbClr val="A50021"/>
              </a:gs>
              <a:gs pos="100000">
                <a:srgbClr val="760016"/>
              </a:gs>
            </a:gsLst>
            <a:lin ang="2700000" scaled="1"/>
          </a:gradFill>
          <a:ln w="38100">
            <a:solidFill>
              <a:srgbClr val="604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4427538" y="4076700"/>
            <a:ext cx="1727200" cy="1873250"/>
          </a:xfrm>
          <a:prstGeom prst="roundRect">
            <a:avLst>
              <a:gd name="adj" fmla="val 7185"/>
            </a:avLst>
          </a:prstGeom>
          <a:gradFill rotWithShape="1">
            <a:gsLst>
              <a:gs pos="0">
                <a:srgbClr val="A50021"/>
              </a:gs>
              <a:gs pos="100000">
                <a:srgbClr val="760016"/>
              </a:gs>
            </a:gsLst>
            <a:lin ang="2700000" scaled="1"/>
          </a:gradFill>
          <a:ln w="38100">
            <a:solidFill>
              <a:srgbClr val="604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300788" y="4076700"/>
            <a:ext cx="1727200" cy="1873250"/>
          </a:xfrm>
          <a:prstGeom prst="roundRect">
            <a:avLst>
              <a:gd name="adj" fmla="val 7185"/>
            </a:avLst>
          </a:prstGeom>
          <a:gradFill rotWithShape="1">
            <a:gsLst>
              <a:gs pos="0">
                <a:srgbClr val="A50021"/>
              </a:gs>
              <a:gs pos="100000">
                <a:srgbClr val="760016"/>
              </a:gs>
            </a:gsLst>
            <a:lin ang="2700000" scaled="1"/>
          </a:gradFill>
          <a:ln w="38100">
            <a:solidFill>
              <a:srgbClr val="604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1116013" y="3141663"/>
            <a:ext cx="865187" cy="865187"/>
          </a:xfrm>
          <a:prstGeom prst="ellipse">
            <a:avLst/>
          </a:prstGeom>
          <a:solidFill>
            <a:schemeClr val="tx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2987675" y="3141663"/>
            <a:ext cx="865188" cy="865187"/>
          </a:xfrm>
          <a:prstGeom prst="ellipse">
            <a:avLst/>
          </a:prstGeom>
          <a:solidFill>
            <a:schemeClr val="tx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4859338" y="3141663"/>
            <a:ext cx="865187" cy="865187"/>
          </a:xfrm>
          <a:prstGeom prst="ellipse">
            <a:avLst/>
          </a:prstGeom>
          <a:solidFill>
            <a:schemeClr val="tx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6731000" y="3141663"/>
            <a:ext cx="865188" cy="865187"/>
          </a:xfrm>
          <a:prstGeom prst="ellipse">
            <a:avLst/>
          </a:prstGeom>
          <a:solidFill>
            <a:schemeClr val="tx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rot="5197268">
            <a:off x="3182938" y="2892425"/>
            <a:ext cx="431800" cy="876300"/>
          </a:xfrm>
          <a:prstGeom prst="moon">
            <a:avLst>
              <a:gd name="adj" fmla="val 77574"/>
            </a:avLst>
          </a:prstGeom>
          <a:solidFill>
            <a:srgbClr val="000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 rot="8887910">
            <a:off x="3709988" y="3030538"/>
            <a:ext cx="414337" cy="403225"/>
          </a:xfrm>
          <a:prstGeom prst="moon">
            <a:avLst>
              <a:gd name="adj" fmla="val 87500"/>
            </a:avLst>
          </a:prstGeom>
          <a:solidFill>
            <a:srgbClr val="000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140200" y="765175"/>
            <a:ext cx="565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grpSp>
        <p:nvGrpSpPr>
          <p:cNvPr id="3113" name="Group 41"/>
          <p:cNvGrpSpPr>
            <a:grpSpLocks/>
          </p:cNvGrpSpPr>
          <p:nvPr/>
        </p:nvGrpSpPr>
        <p:grpSpPr bwMode="auto">
          <a:xfrm>
            <a:off x="-541338" y="7173913"/>
            <a:ext cx="1081088" cy="433387"/>
            <a:chOff x="1156" y="3884"/>
            <a:chExt cx="681" cy="273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auto">
            <a:xfrm rot="-962509">
              <a:off x="1156" y="3884"/>
              <a:ext cx="681" cy="273"/>
            </a:xfrm>
            <a:prstGeom prst="cube">
              <a:avLst>
                <a:gd name="adj" fmla="val 25000"/>
              </a:avLst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1247" y="4065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46275"/>
                    <a:invGamma/>
                  </a:srgbClr>
                </a:gs>
                <a:gs pos="100000">
                  <a:srgbClr val="80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428" y="4020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46275"/>
                    <a:invGamma/>
                  </a:srgbClr>
                </a:gs>
                <a:gs pos="100000">
                  <a:srgbClr val="80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2" name="Oval 40"/>
            <p:cNvSpPr>
              <a:spLocks noChangeArrowheads="1"/>
            </p:cNvSpPr>
            <p:nvPr/>
          </p:nvSpPr>
          <p:spPr bwMode="auto">
            <a:xfrm>
              <a:off x="1593" y="3975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46275"/>
                    <a:invGamma/>
                  </a:srgbClr>
                </a:gs>
                <a:gs pos="100000">
                  <a:srgbClr val="80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140200" y="765175"/>
            <a:ext cx="565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4140200" y="765175"/>
            <a:ext cx="565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4140200" y="765175"/>
            <a:ext cx="565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4140200" y="765175"/>
            <a:ext cx="565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36" name="Text Box 64"/>
          <p:cNvSpPr txBox="1">
            <a:spLocks noChangeArrowheads="1"/>
          </p:cNvSpPr>
          <p:nvPr/>
        </p:nvSpPr>
        <p:spPr bwMode="auto">
          <a:xfrm>
            <a:off x="1749425" y="908050"/>
            <a:ext cx="5645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6000">
                <a:solidFill>
                  <a:schemeClr val="bg1"/>
                </a:solidFill>
                <a:latin typeface="Arial Black" panose="020B0A04020102020204" pitchFamily="34" charset="0"/>
              </a:rPr>
              <a:t>Coming Soon</a:t>
            </a:r>
          </a:p>
        </p:txBody>
      </p:sp>
      <p:grpSp>
        <p:nvGrpSpPr>
          <p:cNvPr id="3138" name="Group 66"/>
          <p:cNvGrpSpPr>
            <a:grpSpLocks/>
          </p:cNvGrpSpPr>
          <p:nvPr/>
        </p:nvGrpSpPr>
        <p:grpSpPr bwMode="auto">
          <a:xfrm>
            <a:off x="5508625" y="3284538"/>
            <a:ext cx="71438" cy="192087"/>
            <a:chOff x="975" y="2976"/>
            <a:chExt cx="45" cy="121"/>
          </a:xfrm>
        </p:grpSpPr>
        <p:sp>
          <p:nvSpPr>
            <p:cNvPr id="3139" name="AutoShape 67"/>
            <p:cNvSpPr>
              <a:spLocks noChangeArrowheads="1"/>
            </p:cNvSpPr>
            <p:nvPr/>
          </p:nvSpPr>
          <p:spPr bwMode="auto">
            <a:xfrm>
              <a:off x="975" y="2976"/>
              <a:ext cx="45" cy="9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975" y="3052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144" name="Group 72"/>
          <p:cNvGrpSpPr>
            <a:grpSpLocks/>
          </p:cNvGrpSpPr>
          <p:nvPr/>
        </p:nvGrpSpPr>
        <p:grpSpPr bwMode="auto">
          <a:xfrm>
            <a:off x="5076825" y="3146425"/>
            <a:ext cx="133350" cy="296863"/>
            <a:chOff x="3198" y="1982"/>
            <a:chExt cx="84" cy="187"/>
          </a:xfrm>
        </p:grpSpPr>
        <p:sp>
          <p:nvSpPr>
            <p:cNvPr id="3141" name="Line 69"/>
            <p:cNvSpPr>
              <a:spLocks noChangeShapeType="1"/>
            </p:cNvSpPr>
            <p:nvPr/>
          </p:nvSpPr>
          <p:spPr bwMode="auto">
            <a:xfrm>
              <a:off x="3198" y="2015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42" name="Line 70"/>
            <p:cNvSpPr>
              <a:spLocks noChangeShapeType="1"/>
            </p:cNvSpPr>
            <p:nvPr/>
          </p:nvSpPr>
          <p:spPr bwMode="auto">
            <a:xfrm>
              <a:off x="3243" y="1994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43" name="Line 71"/>
            <p:cNvSpPr>
              <a:spLocks noChangeShapeType="1"/>
            </p:cNvSpPr>
            <p:nvPr/>
          </p:nvSpPr>
          <p:spPr bwMode="auto">
            <a:xfrm>
              <a:off x="3282" y="1982"/>
              <a:ext cx="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47" name="AutoShape 75"/>
          <p:cNvSpPr>
            <a:spLocks noChangeArrowheads="1"/>
          </p:cNvSpPr>
          <p:nvPr/>
        </p:nvSpPr>
        <p:spPr bwMode="auto">
          <a:xfrm>
            <a:off x="3059113" y="2995613"/>
            <a:ext cx="865187" cy="865187"/>
          </a:xfrm>
          <a:prstGeom prst="irregularSeal1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148" name="Group 76"/>
          <p:cNvGrpSpPr>
            <a:grpSpLocks/>
          </p:cNvGrpSpPr>
          <p:nvPr/>
        </p:nvGrpSpPr>
        <p:grpSpPr bwMode="auto">
          <a:xfrm>
            <a:off x="2843213" y="3429000"/>
            <a:ext cx="1081087" cy="433388"/>
            <a:chOff x="1156" y="3884"/>
            <a:chExt cx="681" cy="273"/>
          </a:xfrm>
        </p:grpSpPr>
        <p:sp>
          <p:nvSpPr>
            <p:cNvPr id="3149" name="AutoShape 77"/>
            <p:cNvSpPr>
              <a:spLocks noChangeArrowheads="1"/>
            </p:cNvSpPr>
            <p:nvPr/>
          </p:nvSpPr>
          <p:spPr bwMode="auto">
            <a:xfrm rot="-962509">
              <a:off x="1156" y="3884"/>
              <a:ext cx="681" cy="273"/>
            </a:xfrm>
            <a:prstGeom prst="cube">
              <a:avLst>
                <a:gd name="adj" fmla="val 25000"/>
              </a:avLst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0" name="Oval 78"/>
            <p:cNvSpPr>
              <a:spLocks noChangeArrowheads="1"/>
            </p:cNvSpPr>
            <p:nvPr/>
          </p:nvSpPr>
          <p:spPr bwMode="auto">
            <a:xfrm>
              <a:off x="1247" y="4065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46275"/>
                    <a:invGamma/>
                  </a:srgbClr>
                </a:gs>
                <a:gs pos="100000">
                  <a:srgbClr val="80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1" name="Oval 79"/>
            <p:cNvSpPr>
              <a:spLocks noChangeArrowheads="1"/>
            </p:cNvSpPr>
            <p:nvPr/>
          </p:nvSpPr>
          <p:spPr bwMode="auto">
            <a:xfrm>
              <a:off x="1428" y="4020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46275"/>
                    <a:invGamma/>
                  </a:srgbClr>
                </a:gs>
                <a:gs pos="100000">
                  <a:srgbClr val="80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2" name="Oval 80"/>
            <p:cNvSpPr>
              <a:spLocks noChangeArrowheads="1"/>
            </p:cNvSpPr>
            <p:nvPr/>
          </p:nvSpPr>
          <p:spPr bwMode="auto">
            <a:xfrm>
              <a:off x="1593" y="3975"/>
              <a:ext cx="91" cy="91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46275"/>
                    <a:invGamma/>
                  </a:srgbClr>
                </a:gs>
                <a:gs pos="100000">
                  <a:srgbClr val="80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1768475" y="2392363"/>
            <a:ext cx="560705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5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휴대폰은 진동으로</a:t>
            </a:r>
          </a:p>
          <a:p>
            <a:pPr>
              <a:lnSpc>
                <a:spcPct val="130000"/>
              </a:lnSpc>
            </a:pPr>
            <a:r>
              <a:rPr lang="ko-KR" altLang="en-US" sz="5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해주시기 바랍니다</a:t>
            </a:r>
            <a:r>
              <a:rPr lang="en-US" altLang="ko-KR" sz="5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3155" name="Text Box 83"/>
          <p:cNvSpPr txBox="1">
            <a:spLocks noChangeAspect="1" noChangeArrowheads="1"/>
          </p:cNvSpPr>
          <p:nvPr/>
        </p:nvSpPr>
        <p:spPr bwMode="auto">
          <a:xfrm>
            <a:off x="1908175" y="668338"/>
            <a:ext cx="5257800" cy="14652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잠시 후 프리젠테이션이</a:t>
            </a:r>
          </a:p>
          <a:p>
            <a:pPr algn="ctr">
              <a:spcBef>
                <a:spcPct val="50000"/>
              </a:spcBef>
            </a:pPr>
            <a:r>
              <a:rPr lang="ko-KR" altLang="en-US" sz="3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시작됩니다</a:t>
            </a:r>
            <a:r>
              <a:rPr lang="en-US" altLang="ko-KR" sz="3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3156" name="Text Box 84"/>
          <p:cNvSpPr txBox="1">
            <a:spLocks noChangeAspect="1" noChangeArrowheads="1"/>
          </p:cNvSpPr>
          <p:nvPr/>
        </p:nvSpPr>
        <p:spPr bwMode="auto">
          <a:xfrm>
            <a:off x="1908175" y="276225"/>
            <a:ext cx="5257800" cy="2289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휴대폰은 진동으로</a:t>
            </a:r>
          </a:p>
          <a:p>
            <a:pPr>
              <a:spcBef>
                <a:spcPct val="50000"/>
              </a:spcBef>
            </a:pPr>
            <a:r>
              <a:rPr lang="ko-KR" altLang="en-US" sz="3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맞추어 주시기 바랍니다</a:t>
            </a:r>
            <a:r>
              <a:rPr lang="en-US" altLang="ko-KR" sz="3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ko-KR" altLang="en-US" sz="3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8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3923 -0.11551 " pathEditMode="relative" ptsTypes="AA">
                                      <p:cBhvr>
                                        <p:cTn id="33" dur="20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C 0.11771 -0.19653 0.23541 -0.39306 0.3 -0.48611 C 0.36458 -0.57917 0.37604 -0.56875 0.3875 -0.55833 " pathEditMode="relative" ptsTypes="aaA">
                                      <p:cBhvr>
                                        <p:cTn id="42" dur="2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7 -1.48148E-6 C 0.01197 0.00023 0.06927 0.19445 0.12656 0.3888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20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3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3" presetID="2" presetClass="exit" presetSubtype="4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000"/>
                                        <p:tgtEl>
                                          <p:spTgt spid="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/>
                                        <p:tgtEl>
                                          <p:spTgt spid="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9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1000"/>
                            </p:stCondLst>
                            <p:childTnLst>
                              <p:par>
                                <p:cTn id="85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90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7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65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7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3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730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3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1000"/>
                            </p:stCondLst>
                            <p:childTnLst>
                              <p:par>
                                <p:cTn id="120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1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4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890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8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4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9700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5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6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50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2" dur="3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5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3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1" grpId="0"/>
      <p:bldP spid="3118" grpId="0"/>
      <p:bldP spid="3119" grpId="0"/>
      <p:bldP spid="3120" grpId="0"/>
      <p:bldP spid="3121" grpId="0"/>
      <p:bldP spid="3136" grpId="0"/>
      <p:bldP spid="3136" grpId="1"/>
      <p:bldP spid="3154" grpId="0"/>
      <p:bldP spid="3154" grpId="1"/>
      <p:bldP spid="3154" grpId="2"/>
      <p:bldP spid="3155" grpId="0"/>
      <p:bldP spid="3155" grpId="1"/>
      <p:bldP spid="3155" grpId="2"/>
      <p:bldP spid="3155" grpId="3"/>
      <p:bldP spid="3155" grpId="4"/>
      <p:bldP spid="3155" grpId="5"/>
      <p:bldP spid="3156" grpId="0"/>
      <p:bldP spid="3156" grpId="1"/>
      <p:bldP spid="3156" grpId="2"/>
      <p:bldP spid="3156" grpId="3"/>
      <p:bldP spid="3156" grpId="4"/>
      <p:bldP spid="3156" grpId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827088" y="1628775"/>
            <a:ext cx="4773612" cy="4248150"/>
          </a:xfrm>
          <a:prstGeom prst="rightArrowCallout">
            <a:avLst>
              <a:gd name="adj1" fmla="val 39111"/>
              <a:gd name="adj2" fmla="val 30282"/>
              <a:gd name="adj3" fmla="val 18806"/>
              <a:gd name="adj4" fmla="val 75690"/>
            </a:avLst>
          </a:prstGeom>
          <a:gradFill rotWithShape="1">
            <a:gsLst>
              <a:gs pos="0">
                <a:srgbClr val="236ABF"/>
              </a:gs>
              <a:gs pos="100000">
                <a:srgbClr val="236ABF">
                  <a:gamma/>
                  <a:tint val="66667"/>
                  <a:invGamma/>
                </a:srgbClr>
              </a:gs>
            </a:gsLst>
            <a:lin ang="5400000" scaled="1"/>
          </a:gradFill>
          <a:ln w="25400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876300" y="1666875"/>
            <a:ext cx="3519488" cy="3937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66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2363" dir="842175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42000" tIns="190800" anchor="ctr"/>
          <a:lstStyle/>
          <a:p>
            <a:endParaRPr lang="en-GB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050925" y="1998663"/>
            <a:ext cx="3074988" cy="588962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050925" y="2938463"/>
            <a:ext cx="3074988" cy="588962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1050925" y="4867275"/>
            <a:ext cx="3073400" cy="588963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050925" y="3890963"/>
            <a:ext cx="3074988" cy="588962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749925" y="2373313"/>
            <a:ext cx="2854325" cy="2847975"/>
          </a:xfrm>
          <a:prstGeom prst="ellipse">
            <a:avLst/>
          </a:prstGeom>
          <a:gradFill rotWithShape="1">
            <a:gsLst>
              <a:gs pos="0">
                <a:srgbClr val="80AFE8">
                  <a:gamma/>
                  <a:tint val="0"/>
                  <a:invGamma/>
                </a:srgbClr>
              </a:gs>
              <a:gs pos="100000">
                <a:srgbClr val="80AFE8"/>
              </a:gs>
            </a:gsLst>
            <a:lin ang="5400000" scaled="1"/>
          </a:gra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8100" dir="54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946775" y="2568575"/>
            <a:ext cx="2460625" cy="2460625"/>
          </a:xfrm>
          <a:prstGeom prst="ellipse">
            <a:avLst/>
          </a:prstGeom>
          <a:noFill/>
          <a:ln w="2540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6ADD7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516688" y="3500438"/>
            <a:ext cx="1304925" cy="549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3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466850" y="2139950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466850" y="3073400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466850" y="4038600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466850" y="4991100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latin typeface="Arial" panose="020B0604020202020204" pitchFamily="34" charset="0"/>
              </a:rPr>
              <a:t>CLICK TO ADD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4456113" y="2738438"/>
            <a:ext cx="0" cy="2376487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200150" y="2222500"/>
            <a:ext cx="6623050" cy="3317875"/>
          </a:xfrm>
          <a:prstGeom prst="roundRect">
            <a:avLst>
              <a:gd name="adj" fmla="val 3620"/>
            </a:avLst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017588" y="2022475"/>
            <a:ext cx="6978650" cy="3695700"/>
          </a:xfrm>
          <a:prstGeom prst="roundRect">
            <a:avLst>
              <a:gd name="adj" fmla="val 3620"/>
            </a:avLst>
          </a:prstGeom>
          <a:noFill/>
          <a:ln w="25400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5" name="Freeform 5"/>
          <p:cNvSpPr>
            <a:spLocks/>
          </p:cNvSpPr>
          <p:nvPr/>
        </p:nvSpPr>
        <p:spPr bwMode="auto">
          <a:xfrm>
            <a:off x="3683000" y="1354138"/>
            <a:ext cx="1460500" cy="145415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chemeClr val="bg1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6" name="Freeform 6"/>
          <p:cNvSpPr>
            <a:spLocks/>
          </p:cNvSpPr>
          <p:nvPr/>
        </p:nvSpPr>
        <p:spPr bwMode="auto">
          <a:xfrm>
            <a:off x="3767138" y="1444625"/>
            <a:ext cx="1298575" cy="1292225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99CCFF">
                  <a:alpha val="7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3770313" y="1765300"/>
            <a:ext cx="1231900" cy="690563"/>
            <a:chOff x="1449" y="2235"/>
            <a:chExt cx="776" cy="435"/>
          </a:xfrm>
        </p:grpSpPr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449" y="2235"/>
              <a:ext cx="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8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474" y="2478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5370" name="Freeform 10"/>
          <p:cNvSpPr>
            <a:spLocks/>
          </p:cNvSpPr>
          <p:nvPr/>
        </p:nvSpPr>
        <p:spPr bwMode="auto">
          <a:xfrm>
            <a:off x="496888" y="5021263"/>
            <a:ext cx="1241425" cy="123983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A6C9F4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1" name="Freeform 11"/>
          <p:cNvSpPr>
            <a:spLocks/>
          </p:cNvSpPr>
          <p:nvPr/>
        </p:nvSpPr>
        <p:spPr bwMode="auto">
          <a:xfrm>
            <a:off x="585788" y="5094288"/>
            <a:ext cx="1071562" cy="106838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41350" y="5453063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496888" y="1466850"/>
            <a:ext cx="1241425" cy="1239838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A6C9F4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585788" y="1539875"/>
            <a:ext cx="1071562" cy="1068388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41350" y="1898650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5376" name="Freeform 16"/>
          <p:cNvSpPr>
            <a:spLocks/>
          </p:cNvSpPr>
          <p:nvPr/>
        </p:nvSpPr>
        <p:spPr bwMode="auto">
          <a:xfrm>
            <a:off x="7231063" y="5021263"/>
            <a:ext cx="1241425" cy="123983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A6C9F4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7" name="Freeform 17"/>
          <p:cNvSpPr>
            <a:spLocks/>
          </p:cNvSpPr>
          <p:nvPr/>
        </p:nvSpPr>
        <p:spPr bwMode="auto">
          <a:xfrm>
            <a:off x="7319963" y="5094288"/>
            <a:ext cx="1071562" cy="106838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375525" y="5453063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5379" name="Freeform 19"/>
          <p:cNvSpPr>
            <a:spLocks/>
          </p:cNvSpPr>
          <p:nvPr/>
        </p:nvSpPr>
        <p:spPr bwMode="auto">
          <a:xfrm>
            <a:off x="7231063" y="1571625"/>
            <a:ext cx="1241425" cy="1239838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A6C9F4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0" name="Freeform 20"/>
          <p:cNvSpPr>
            <a:spLocks/>
          </p:cNvSpPr>
          <p:nvPr/>
        </p:nvSpPr>
        <p:spPr bwMode="auto">
          <a:xfrm>
            <a:off x="7319963" y="1644650"/>
            <a:ext cx="1071562" cy="1068388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7375525" y="2003425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5382" name="Freeform 22"/>
          <p:cNvSpPr>
            <a:spLocks/>
          </p:cNvSpPr>
          <p:nvPr/>
        </p:nvSpPr>
        <p:spPr bwMode="auto">
          <a:xfrm>
            <a:off x="3683000" y="4946650"/>
            <a:ext cx="1460500" cy="145415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chemeClr val="bg1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3" name="Freeform 23"/>
          <p:cNvSpPr>
            <a:spLocks/>
          </p:cNvSpPr>
          <p:nvPr/>
        </p:nvSpPr>
        <p:spPr bwMode="auto">
          <a:xfrm>
            <a:off x="3767138" y="5037138"/>
            <a:ext cx="1298575" cy="1292225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99CCFF">
                  <a:alpha val="7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3770313" y="5357813"/>
            <a:ext cx="1231900" cy="690562"/>
            <a:chOff x="1449" y="2235"/>
            <a:chExt cx="776" cy="435"/>
          </a:xfrm>
        </p:grpSpPr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1449" y="2235"/>
              <a:ext cx="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8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1474" y="2478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1692275" y="3186113"/>
            <a:ext cx="5605463" cy="1403350"/>
          </a:xfrm>
          <a:prstGeom prst="roundRect">
            <a:avLst>
              <a:gd name="adj" fmla="val 8139"/>
            </a:avLst>
          </a:prstGeom>
          <a:solidFill>
            <a:srgbClr val="236ABF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>
            <a:off x="1760538" y="3254375"/>
            <a:ext cx="5472112" cy="1231900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9" name="AutoShape 29"/>
          <p:cNvSpPr>
            <a:spLocks noChangeArrowheads="1"/>
          </p:cNvSpPr>
          <p:nvPr/>
        </p:nvSpPr>
        <p:spPr bwMode="auto">
          <a:xfrm>
            <a:off x="2374900" y="3397250"/>
            <a:ext cx="1311275" cy="1041400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0" name="AutoShape 30"/>
          <p:cNvSpPr>
            <a:spLocks noChangeArrowheads="1"/>
          </p:cNvSpPr>
          <p:nvPr/>
        </p:nvSpPr>
        <p:spPr bwMode="auto">
          <a:xfrm>
            <a:off x="3830638" y="3397250"/>
            <a:ext cx="1311275" cy="1041400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1" name="AutoShape 31"/>
          <p:cNvSpPr>
            <a:spLocks noChangeArrowheads="1"/>
          </p:cNvSpPr>
          <p:nvPr/>
        </p:nvSpPr>
        <p:spPr bwMode="auto">
          <a:xfrm>
            <a:off x="5289550" y="3397250"/>
            <a:ext cx="1311275" cy="1041400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2451100" y="3552825"/>
            <a:ext cx="1109663" cy="695325"/>
            <a:chOff x="2886" y="1259"/>
            <a:chExt cx="699" cy="438"/>
          </a:xfrm>
        </p:grpSpPr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3913188" y="3552825"/>
            <a:ext cx="1109662" cy="695325"/>
            <a:chOff x="2886" y="1259"/>
            <a:chExt cx="699" cy="438"/>
          </a:xfrm>
        </p:grpSpPr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5398" name="Group 38"/>
          <p:cNvGrpSpPr>
            <a:grpSpLocks/>
          </p:cNvGrpSpPr>
          <p:nvPr/>
        </p:nvGrpSpPr>
        <p:grpSpPr bwMode="auto">
          <a:xfrm>
            <a:off x="5395913" y="3552825"/>
            <a:ext cx="1109662" cy="695325"/>
            <a:chOff x="2886" y="1259"/>
            <a:chExt cx="699" cy="438"/>
          </a:xfrm>
        </p:grpSpPr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760413" y="3403600"/>
            <a:ext cx="1698625" cy="2689225"/>
          </a:xfrm>
          <a:prstGeom prst="homePlate">
            <a:avLst>
              <a:gd name="adj" fmla="val 18014"/>
            </a:avLst>
          </a:prstGeom>
          <a:gradFill rotWithShape="1">
            <a:gsLst>
              <a:gs pos="0">
                <a:srgbClr val="6FA2DF">
                  <a:gamma/>
                  <a:tint val="28627"/>
                  <a:invGamma/>
                </a:srgbClr>
              </a:gs>
              <a:gs pos="100000">
                <a:srgbClr val="6FA2DF"/>
              </a:gs>
            </a:gsLst>
            <a:lin ang="5400000" scaled="1"/>
          </a:gradFill>
          <a:ln w="22225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80808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874713" y="3486150"/>
            <a:ext cx="1466850" cy="2522538"/>
          </a:xfrm>
          <a:prstGeom prst="homePlate">
            <a:avLst>
              <a:gd name="adj" fmla="val 18181"/>
            </a:avLst>
          </a:prstGeom>
          <a:noFill/>
          <a:ln w="19050" cap="rnd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2644775" y="3403600"/>
            <a:ext cx="1698625" cy="2689225"/>
          </a:xfrm>
          <a:prstGeom prst="homePlate">
            <a:avLst>
              <a:gd name="adj" fmla="val 18014"/>
            </a:avLst>
          </a:prstGeom>
          <a:gradFill rotWithShape="1">
            <a:gsLst>
              <a:gs pos="0">
                <a:srgbClr val="6FA2DF">
                  <a:gamma/>
                  <a:tint val="28627"/>
                  <a:invGamma/>
                </a:srgbClr>
              </a:gs>
              <a:gs pos="100000">
                <a:srgbClr val="6FA2DF"/>
              </a:gs>
            </a:gsLst>
            <a:lin ang="5400000" scaled="1"/>
          </a:gradFill>
          <a:ln w="22225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80808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759075" y="3486150"/>
            <a:ext cx="1466850" cy="2522538"/>
          </a:xfrm>
          <a:prstGeom prst="homePlate">
            <a:avLst>
              <a:gd name="adj" fmla="val 18181"/>
            </a:avLst>
          </a:prstGeom>
          <a:noFill/>
          <a:ln w="19050" cap="rnd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606925" y="3403600"/>
            <a:ext cx="1698625" cy="2689225"/>
          </a:xfrm>
          <a:prstGeom prst="homePlate">
            <a:avLst>
              <a:gd name="adj" fmla="val 18014"/>
            </a:avLst>
          </a:prstGeom>
          <a:gradFill rotWithShape="1">
            <a:gsLst>
              <a:gs pos="0">
                <a:srgbClr val="6FA2DF">
                  <a:gamma/>
                  <a:tint val="28627"/>
                  <a:invGamma/>
                </a:srgbClr>
              </a:gs>
              <a:gs pos="100000">
                <a:srgbClr val="6FA2DF"/>
              </a:gs>
            </a:gsLst>
            <a:lin ang="5400000" scaled="1"/>
          </a:gradFill>
          <a:ln w="22225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80808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4721225" y="3486150"/>
            <a:ext cx="1466850" cy="2522538"/>
          </a:xfrm>
          <a:prstGeom prst="homePlate">
            <a:avLst>
              <a:gd name="adj" fmla="val 18181"/>
            </a:avLst>
          </a:prstGeom>
          <a:noFill/>
          <a:ln w="19050" cap="rnd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659563" y="3403600"/>
            <a:ext cx="1698625" cy="2689225"/>
          </a:xfrm>
          <a:prstGeom prst="homePlate">
            <a:avLst>
              <a:gd name="adj" fmla="val 18014"/>
            </a:avLst>
          </a:prstGeom>
          <a:gradFill rotWithShape="1">
            <a:gsLst>
              <a:gs pos="0">
                <a:srgbClr val="6FA2DF">
                  <a:gamma/>
                  <a:tint val="28627"/>
                  <a:invGamma/>
                </a:srgbClr>
              </a:gs>
              <a:gs pos="100000">
                <a:srgbClr val="6FA2DF"/>
              </a:gs>
            </a:gsLst>
            <a:lin ang="5400000" scaled="1"/>
          </a:gradFill>
          <a:ln w="22225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80808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6773863" y="3486150"/>
            <a:ext cx="1466850" cy="2522538"/>
          </a:xfrm>
          <a:prstGeom prst="homePlate">
            <a:avLst>
              <a:gd name="adj" fmla="val 18181"/>
            </a:avLst>
          </a:prstGeom>
          <a:noFill/>
          <a:ln w="19050" cap="rnd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922338" y="4130675"/>
            <a:ext cx="1182687" cy="1193800"/>
            <a:chOff x="599" y="2560"/>
            <a:chExt cx="745" cy="752"/>
          </a:xfrm>
        </p:grpSpPr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599" y="2560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599" y="2742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599" y="292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599" y="3120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6399" name="Group 15"/>
          <p:cNvGrpSpPr>
            <a:grpSpLocks/>
          </p:cNvGrpSpPr>
          <p:nvPr/>
        </p:nvGrpSpPr>
        <p:grpSpPr bwMode="auto">
          <a:xfrm>
            <a:off x="2813050" y="4130675"/>
            <a:ext cx="1182688" cy="1193800"/>
            <a:chOff x="599" y="2560"/>
            <a:chExt cx="745" cy="752"/>
          </a:xfrm>
        </p:grpSpPr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599" y="2560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599" y="2742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599" y="292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599" y="3120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4784725" y="4130675"/>
            <a:ext cx="1182688" cy="1193800"/>
            <a:chOff x="599" y="2560"/>
            <a:chExt cx="745" cy="752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599" y="2560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599" y="2742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599" y="292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599" y="3120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6848475" y="4130675"/>
            <a:ext cx="1182688" cy="1193800"/>
            <a:chOff x="599" y="2560"/>
            <a:chExt cx="745" cy="752"/>
          </a:xfrm>
        </p:grpSpPr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599" y="2560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599" y="2742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599" y="292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599" y="3120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6414" name="Freeform 30"/>
          <p:cNvSpPr>
            <a:spLocks/>
          </p:cNvSpPr>
          <p:nvPr/>
        </p:nvSpPr>
        <p:spPr bwMode="auto">
          <a:xfrm>
            <a:off x="755650" y="1692275"/>
            <a:ext cx="1403350" cy="140335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337AD1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Freeform 31"/>
          <p:cNvSpPr>
            <a:spLocks/>
          </p:cNvSpPr>
          <p:nvPr/>
        </p:nvSpPr>
        <p:spPr bwMode="auto">
          <a:xfrm>
            <a:off x="844550" y="1776413"/>
            <a:ext cx="1223963" cy="1223962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866775" y="2133600"/>
            <a:ext cx="1182688" cy="625475"/>
            <a:chOff x="1374" y="2262"/>
            <a:chExt cx="745" cy="394"/>
          </a:xfrm>
        </p:grpSpPr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1399" y="2262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4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6418" name="Text Box 34"/>
            <p:cNvSpPr txBox="1">
              <a:spLocks noChangeArrowheads="1"/>
            </p:cNvSpPr>
            <p:nvPr/>
          </p:nvSpPr>
          <p:spPr bwMode="auto">
            <a:xfrm>
              <a:off x="1374" y="2465"/>
              <a:ext cx="74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6419" name="Freeform 35"/>
          <p:cNvSpPr>
            <a:spLocks/>
          </p:cNvSpPr>
          <p:nvPr/>
        </p:nvSpPr>
        <p:spPr bwMode="auto">
          <a:xfrm>
            <a:off x="2652713" y="1700213"/>
            <a:ext cx="1403350" cy="140335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609BE2"/>
          </a:solidFill>
          <a:ln w="222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Freeform 36"/>
          <p:cNvSpPr>
            <a:spLocks noChangeAspect="1"/>
          </p:cNvSpPr>
          <p:nvPr/>
        </p:nvSpPr>
        <p:spPr bwMode="auto">
          <a:xfrm>
            <a:off x="2743200" y="1792288"/>
            <a:ext cx="1223963" cy="1217612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421" name="Group 37"/>
          <p:cNvGrpSpPr>
            <a:grpSpLocks/>
          </p:cNvGrpSpPr>
          <p:nvPr/>
        </p:nvGrpSpPr>
        <p:grpSpPr bwMode="auto">
          <a:xfrm>
            <a:off x="2767013" y="2133600"/>
            <a:ext cx="1182687" cy="625475"/>
            <a:chOff x="1374" y="2262"/>
            <a:chExt cx="745" cy="394"/>
          </a:xfrm>
        </p:grpSpPr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1399" y="2262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4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1374" y="2465"/>
              <a:ext cx="74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6424" name="Freeform 40"/>
          <p:cNvSpPr>
            <a:spLocks/>
          </p:cNvSpPr>
          <p:nvPr/>
        </p:nvSpPr>
        <p:spPr bwMode="auto">
          <a:xfrm>
            <a:off x="4575175" y="1692275"/>
            <a:ext cx="1403350" cy="140335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337AD1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Freeform 41"/>
          <p:cNvSpPr>
            <a:spLocks/>
          </p:cNvSpPr>
          <p:nvPr/>
        </p:nvSpPr>
        <p:spPr bwMode="auto">
          <a:xfrm>
            <a:off x="4664075" y="1776413"/>
            <a:ext cx="1223963" cy="1223962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4686300" y="2133600"/>
            <a:ext cx="1182688" cy="625475"/>
            <a:chOff x="1374" y="2262"/>
            <a:chExt cx="745" cy="394"/>
          </a:xfrm>
        </p:grpSpPr>
        <p:sp>
          <p:nvSpPr>
            <p:cNvPr id="16427" name="Text Box 43"/>
            <p:cNvSpPr txBox="1">
              <a:spLocks noChangeArrowheads="1"/>
            </p:cNvSpPr>
            <p:nvPr/>
          </p:nvSpPr>
          <p:spPr bwMode="auto">
            <a:xfrm>
              <a:off x="1399" y="2262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4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6428" name="Text Box 44"/>
            <p:cNvSpPr txBox="1">
              <a:spLocks noChangeArrowheads="1"/>
            </p:cNvSpPr>
            <p:nvPr/>
          </p:nvSpPr>
          <p:spPr bwMode="auto">
            <a:xfrm>
              <a:off x="1374" y="2465"/>
              <a:ext cx="74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6429" name="Freeform 45"/>
          <p:cNvSpPr>
            <a:spLocks/>
          </p:cNvSpPr>
          <p:nvPr/>
        </p:nvSpPr>
        <p:spPr bwMode="auto">
          <a:xfrm>
            <a:off x="6615113" y="1700213"/>
            <a:ext cx="1403350" cy="140335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609BE2"/>
          </a:solidFill>
          <a:ln w="222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30" name="Freeform 46"/>
          <p:cNvSpPr>
            <a:spLocks noChangeAspect="1"/>
          </p:cNvSpPr>
          <p:nvPr/>
        </p:nvSpPr>
        <p:spPr bwMode="auto">
          <a:xfrm>
            <a:off x="6705600" y="1792288"/>
            <a:ext cx="1223963" cy="1217612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431" name="Group 47"/>
          <p:cNvGrpSpPr>
            <a:grpSpLocks/>
          </p:cNvGrpSpPr>
          <p:nvPr/>
        </p:nvGrpSpPr>
        <p:grpSpPr bwMode="auto">
          <a:xfrm>
            <a:off x="6729413" y="2133600"/>
            <a:ext cx="1182687" cy="625475"/>
            <a:chOff x="1374" y="2262"/>
            <a:chExt cx="745" cy="394"/>
          </a:xfrm>
        </p:grpSpPr>
        <p:sp>
          <p:nvSpPr>
            <p:cNvPr id="16432" name="Text Box 48"/>
            <p:cNvSpPr txBox="1">
              <a:spLocks noChangeArrowheads="1"/>
            </p:cNvSpPr>
            <p:nvPr/>
          </p:nvSpPr>
          <p:spPr bwMode="auto">
            <a:xfrm>
              <a:off x="1399" y="2262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4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6433" name="Text Box 49"/>
            <p:cNvSpPr txBox="1">
              <a:spLocks noChangeArrowheads="1"/>
            </p:cNvSpPr>
            <p:nvPr/>
          </p:nvSpPr>
          <p:spPr bwMode="auto">
            <a:xfrm>
              <a:off x="1374" y="2465"/>
              <a:ext cx="74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rc 2"/>
          <p:cNvSpPr>
            <a:spLocks/>
          </p:cNvSpPr>
          <p:nvPr/>
        </p:nvSpPr>
        <p:spPr bwMode="auto">
          <a:xfrm>
            <a:off x="993775" y="2235200"/>
            <a:ext cx="3482975" cy="3305175"/>
          </a:xfrm>
          <a:custGeom>
            <a:avLst/>
            <a:gdLst>
              <a:gd name="G0" fmla="+- 21600 0 0"/>
              <a:gd name="G1" fmla="+- 19478 0 0"/>
              <a:gd name="G2" fmla="+- 21600 0 0"/>
              <a:gd name="T0" fmla="*/ 30936 w 43200"/>
              <a:gd name="T1" fmla="*/ 0 h 41078"/>
              <a:gd name="T2" fmla="*/ 11162 w 43200"/>
              <a:gd name="T3" fmla="*/ 567 h 41078"/>
              <a:gd name="T4" fmla="*/ 21600 w 43200"/>
              <a:gd name="T5" fmla="*/ 19478 h 4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1078" fill="none" extrusionOk="0">
                <a:moveTo>
                  <a:pt x="30936" y="-1"/>
                </a:moveTo>
                <a:cubicBezTo>
                  <a:pt x="38431" y="3592"/>
                  <a:pt x="43200" y="11166"/>
                  <a:pt x="43200" y="19478"/>
                </a:cubicBezTo>
                <a:cubicBezTo>
                  <a:pt x="43200" y="31407"/>
                  <a:pt x="33529" y="41078"/>
                  <a:pt x="21600" y="41078"/>
                </a:cubicBezTo>
                <a:cubicBezTo>
                  <a:pt x="9670" y="41078"/>
                  <a:pt x="0" y="31407"/>
                  <a:pt x="0" y="19478"/>
                </a:cubicBezTo>
                <a:cubicBezTo>
                  <a:pt x="0" y="11612"/>
                  <a:pt x="4275" y="4368"/>
                  <a:pt x="11162" y="567"/>
                </a:cubicBezTo>
              </a:path>
              <a:path w="43200" h="41078" stroke="0" extrusionOk="0">
                <a:moveTo>
                  <a:pt x="30936" y="-1"/>
                </a:moveTo>
                <a:cubicBezTo>
                  <a:pt x="38431" y="3592"/>
                  <a:pt x="43200" y="11166"/>
                  <a:pt x="43200" y="19478"/>
                </a:cubicBezTo>
                <a:cubicBezTo>
                  <a:pt x="43200" y="31407"/>
                  <a:pt x="33529" y="41078"/>
                  <a:pt x="21600" y="41078"/>
                </a:cubicBezTo>
                <a:cubicBezTo>
                  <a:pt x="9670" y="41078"/>
                  <a:pt x="0" y="31407"/>
                  <a:pt x="0" y="19478"/>
                </a:cubicBezTo>
                <a:cubicBezTo>
                  <a:pt x="0" y="11612"/>
                  <a:pt x="4275" y="4368"/>
                  <a:pt x="11162" y="567"/>
                </a:cubicBezTo>
                <a:lnTo>
                  <a:pt x="21600" y="19478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oval" w="sm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1" name="Arc 3"/>
          <p:cNvSpPr>
            <a:spLocks/>
          </p:cNvSpPr>
          <p:nvPr/>
        </p:nvSpPr>
        <p:spPr bwMode="auto">
          <a:xfrm>
            <a:off x="758825" y="2032000"/>
            <a:ext cx="3949700" cy="3749675"/>
          </a:xfrm>
          <a:custGeom>
            <a:avLst/>
            <a:gdLst>
              <a:gd name="G0" fmla="+- 21600 0 0"/>
              <a:gd name="G1" fmla="+- 19478 0 0"/>
              <a:gd name="G2" fmla="+- 21600 0 0"/>
              <a:gd name="T0" fmla="*/ 30936 w 43200"/>
              <a:gd name="T1" fmla="*/ 0 h 41078"/>
              <a:gd name="T2" fmla="*/ 11162 w 43200"/>
              <a:gd name="T3" fmla="*/ 567 h 41078"/>
              <a:gd name="T4" fmla="*/ 21600 w 43200"/>
              <a:gd name="T5" fmla="*/ 19478 h 41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1078" fill="none" extrusionOk="0">
                <a:moveTo>
                  <a:pt x="30936" y="-1"/>
                </a:moveTo>
                <a:cubicBezTo>
                  <a:pt x="38431" y="3592"/>
                  <a:pt x="43200" y="11166"/>
                  <a:pt x="43200" y="19478"/>
                </a:cubicBezTo>
                <a:cubicBezTo>
                  <a:pt x="43200" y="31407"/>
                  <a:pt x="33529" y="41078"/>
                  <a:pt x="21600" y="41078"/>
                </a:cubicBezTo>
                <a:cubicBezTo>
                  <a:pt x="9670" y="41078"/>
                  <a:pt x="0" y="31407"/>
                  <a:pt x="0" y="19478"/>
                </a:cubicBezTo>
                <a:cubicBezTo>
                  <a:pt x="0" y="11612"/>
                  <a:pt x="4275" y="4368"/>
                  <a:pt x="11162" y="567"/>
                </a:cubicBezTo>
              </a:path>
              <a:path w="43200" h="41078" stroke="0" extrusionOk="0">
                <a:moveTo>
                  <a:pt x="30936" y="-1"/>
                </a:moveTo>
                <a:cubicBezTo>
                  <a:pt x="38431" y="3592"/>
                  <a:pt x="43200" y="11166"/>
                  <a:pt x="43200" y="19478"/>
                </a:cubicBezTo>
                <a:cubicBezTo>
                  <a:pt x="43200" y="31407"/>
                  <a:pt x="33529" y="41078"/>
                  <a:pt x="21600" y="41078"/>
                </a:cubicBezTo>
                <a:cubicBezTo>
                  <a:pt x="9670" y="41078"/>
                  <a:pt x="0" y="31407"/>
                  <a:pt x="0" y="19478"/>
                </a:cubicBezTo>
                <a:cubicBezTo>
                  <a:pt x="0" y="11612"/>
                  <a:pt x="4275" y="4368"/>
                  <a:pt x="11162" y="567"/>
                </a:cubicBezTo>
                <a:lnTo>
                  <a:pt x="21600" y="19478"/>
                </a:lnTo>
                <a:close/>
              </a:path>
            </a:pathLst>
          </a:custGeom>
          <a:noFill/>
          <a:ln w="31750" cap="rnd">
            <a:solidFill>
              <a:schemeClr val="bg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Freeform 4"/>
          <p:cNvSpPr>
            <a:spLocks/>
          </p:cNvSpPr>
          <p:nvPr/>
        </p:nvSpPr>
        <p:spPr bwMode="auto">
          <a:xfrm>
            <a:off x="2073275" y="1452563"/>
            <a:ext cx="1241425" cy="123983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A6C9F4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2162175" y="1525588"/>
            <a:ext cx="1071563" cy="106838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4" name="Freeform 6"/>
          <p:cNvSpPr>
            <a:spLocks/>
          </p:cNvSpPr>
          <p:nvPr/>
        </p:nvSpPr>
        <p:spPr bwMode="auto">
          <a:xfrm>
            <a:off x="1984375" y="3086100"/>
            <a:ext cx="1460500" cy="145415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chemeClr val="bg1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5" name="Freeform 7"/>
          <p:cNvSpPr>
            <a:spLocks/>
          </p:cNvSpPr>
          <p:nvPr/>
        </p:nvSpPr>
        <p:spPr bwMode="auto">
          <a:xfrm>
            <a:off x="2068513" y="3176588"/>
            <a:ext cx="1298575" cy="1292225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99CCFF">
                  <a:alpha val="7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2073275" y="5068888"/>
            <a:ext cx="1241425" cy="123983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A6C9F4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2162175" y="5141913"/>
            <a:ext cx="1071563" cy="106838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539750" y="2371725"/>
            <a:ext cx="1241425" cy="1239838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80AFE8"/>
          </a:solidFill>
          <a:ln w="222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628650" y="2444750"/>
            <a:ext cx="1071563" cy="1068388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3670300" y="4108450"/>
            <a:ext cx="1241425" cy="1239838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80AFE8"/>
          </a:solidFill>
          <a:ln w="222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3759200" y="4181475"/>
            <a:ext cx="1071563" cy="1068388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555625" y="4059238"/>
            <a:ext cx="1241425" cy="123983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609BE2"/>
          </a:solidFill>
          <a:ln w="222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638175" y="4132263"/>
            <a:ext cx="1071563" cy="106838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3684588" y="2387600"/>
            <a:ext cx="1241425" cy="1239838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rgbClr val="609BE2"/>
          </a:solidFill>
          <a:ln w="222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3767138" y="2455863"/>
            <a:ext cx="1071562" cy="1068387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2217738" y="1884363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2217738" y="553243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92150" y="2789238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830638" y="2798763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92150" y="4511675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3830638" y="4521200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2071688" y="3497263"/>
            <a:ext cx="1231900" cy="690562"/>
            <a:chOff x="1449" y="2235"/>
            <a:chExt cx="776" cy="435"/>
          </a:xfrm>
        </p:grpSpPr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1449" y="2235"/>
              <a:ext cx="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8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1474" y="2478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5741988" y="1636713"/>
            <a:ext cx="2717800" cy="4600575"/>
          </a:xfrm>
          <a:prstGeom prst="roundRect">
            <a:avLst>
              <a:gd name="adj" fmla="val 7102"/>
            </a:avLst>
          </a:prstGeom>
          <a:solidFill>
            <a:srgbClr val="4489DC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36" name="AutoShape 28"/>
          <p:cNvSpPr>
            <a:spLocks noChangeArrowheads="1"/>
          </p:cNvSpPr>
          <p:nvPr/>
        </p:nvSpPr>
        <p:spPr bwMode="auto">
          <a:xfrm>
            <a:off x="5816600" y="1711325"/>
            <a:ext cx="2568575" cy="4451350"/>
          </a:xfrm>
          <a:prstGeom prst="roundRect">
            <a:avLst>
              <a:gd name="adj" fmla="val 5963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1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5892800" y="5522913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5892800" y="4946650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39" name="AutoShape 31"/>
          <p:cNvSpPr>
            <a:spLocks noChangeArrowheads="1"/>
          </p:cNvSpPr>
          <p:nvPr/>
        </p:nvSpPr>
        <p:spPr bwMode="auto">
          <a:xfrm>
            <a:off x="5892800" y="4370388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0" name="AutoShape 32"/>
          <p:cNvSpPr>
            <a:spLocks noChangeArrowheads="1"/>
          </p:cNvSpPr>
          <p:nvPr/>
        </p:nvSpPr>
        <p:spPr bwMode="auto">
          <a:xfrm>
            <a:off x="5892800" y="3794125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1" name="AutoShape 33"/>
          <p:cNvSpPr>
            <a:spLocks noChangeArrowheads="1"/>
          </p:cNvSpPr>
          <p:nvPr/>
        </p:nvSpPr>
        <p:spPr bwMode="auto">
          <a:xfrm>
            <a:off x="5892800" y="3217863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442" name="Group 34"/>
          <p:cNvGrpSpPr>
            <a:grpSpLocks/>
          </p:cNvGrpSpPr>
          <p:nvPr/>
        </p:nvGrpSpPr>
        <p:grpSpPr bwMode="auto">
          <a:xfrm>
            <a:off x="6376988" y="1920875"/>
            <a:ext cx="1409700" cy="630238"/>
            <a:chOff x="655" y="1273"/>
            <a:chExt cx="888" cy="397"/>
          </a:xfrm>
        </p:grpSpPr>
        <p:sp>
          <p:nvSpPr>
            <p:cNvPr id="17443" name="Text Box 35"/>
            <p:cNvSpPr txBox="1">
              <a:spLocks noChangeArrowheads="1"/>
            </p:cNvSpPr>
            <p:nvPr/>
          </p:nvSpPr>
          <p:spPr bwMode="auto">
            <a:xfrm>
              <a:off x="655" y="1273"/>
              <a:ext cx="88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3000">
                  <a:latin typeface="Arial Black" panose="020B0A04020102020204" pitchFamily="34" charset="0"/>
                </a:rPr>
                <a:t>TITLE</a:t>
              </a:r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729" y="1478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6364288" y="327025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6364288" y="383063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6364288" y="4398963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6364288" y="496887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6364288" y="555307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17450" name="AutoShape 42"/>
          <p:cNvSpPr>
            <a:spLocks noChangeArrowheads="1"/>
          </p:cNvSpPr>
          <p:nvPr/>
        </p:nvSpPr>
        <p:spPr bwMode="auto">
          <a:xfrm>
            <a:off x="5892800" y="2651125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6364288" y="2703513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17452" name="AutoShape 44"/>
          <p:cNvSpPr>
            <a:spLocks noChangeArrowheads="1"/>
          </p:cNvSpPr>
          <p:nvPr/>
        </p:nvSpPr>
        <p:spPr bwMode="auto">
          <a:xfrm>
            <a:off x="4445000" y="3255963"/>
            <a:ext cx="1439863" cy="1003300"/>
          </a:xfrm>
          <a:prstGeom prst="rightArrow">
            <a:avLst>
              <a:gd name="adj1" fmla="val 58546"/>
              <a:gd name="adj2" fmla="val 42403"/>
            </a:avLst>
          </a:prstGeom>
          <a:gradFill rotWithShape="1">
            <a:gsLst>
              <a:gs pos="0">
                <a:srgbClr val="2877D6">
                  <a:gamma/>
                  <a:shade val="0"/>
                  <a:invGamma/>
                  <a:alpha val="0"/>
                </a:srgbClr>
              </a:gs>
              <a:gs pos="100000">
                <a:srgbClr val="2877D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1978025" y="2690813"/>
            <a:ext cx="42481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978025" y="3516313"/>
            <a:ext cx="42481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978025" y="4330700"/>
            <a:ext cx="42481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971550" y="2368550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C90DC">
                  <a:gamma/>
                  <a:tint val="0"/>
                  <a:invGamma/>
                </a:srgbClr>
              </a:gs>
              <a:gs pos="100000">
                <a:srgbClr val="3C90DC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71550" y="3184525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C90DC">
                  <a:gamma/>
                  <a:tint val="0"/>
                  <a:invGamma/>
                </a:srgbClr>
              </a:gs>
              <a:gs pos="100000">
                <a:srgbClr val="3C90DC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971550" y="4000500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C90DC">
                  <a:gamma/>
                  <a:tint val="0"/>
                  <a:invGamma/>
                </a:srgbClr>
              </a:gs>
              <a:gs pos="100000">
                <a:srgbClr val="3C90DC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3370263" y="2370138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39DE3">
                  <a:gamma/>
                  <a:tint val="0"/>
                  <a:invGamma/>
                </a:srgbClr>
              </a:gs>
              <a:gs pos="100000">
                <a:srgbClr val="639DE3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3370263" y="3186113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39DE3">
                  <a:gamma/>
                  <a:tint val="0"/>
                  <a:invGamma/>
                </a:srgbClr>
              </a:gs>
              <a:gs pos="100000">
                <a:srgbClr val="639DE3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3370263" y="4002088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39DE3">
                  <a:gamma/>
                  <a:tint val="0"/>
                  <a:invGamma/>
                </a:srgbClr>
              </a:gs>
              <a:gs pos="100000">
                <a:srgbClr val="639DE3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5773738" y="2370138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6C9F4">
                  <a:gamma/>
                  <a:tint val="0"/>
                  <a:invGamma/>
                </a:srgbClr>
              </a:gs>
              <a:gs pos="100000">
                <a:srgbClr val="A6C9F4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5773738" y="3186113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6C9F4">
                  <a:gamma/>
                  <a:tint val="0"/>
                  <a:invGamma/>
                </a:srgbClr>
              </a:gs>
              <a:gs pos="100000">
                <a:srgbClr val="A6C9F4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5773738" y="4002088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6C9F4">
                  <a:gamma/>
                  <a:tint val="0"/>
                  <a:invGamma/>
                </a:srgbClr>
              </a:gs>
              <a:gs pos="100000">
                <a:srgbClr val="A6C9F4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978025" y="1889125"/>
            <a:ext cx="42481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971550" y="1557338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C90DC">
                  <a:gamma/>
                  <a:tint val="0"/>
                  <a:invGamma/>
                </a:srgbClr>
              </a:gs>
              <a:gs pos="100000">
                <a:srgbClr val="3C90DC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3370263" y="1558925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39DE3">
                  <a:gamma/>
                  <a:tint val="0"/>
                  <a:invGamma/>
                </a:srgbClr>
              </a:gs>
              <a:gs pos="100000">
                <a:srgbClr val="639DE3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5773738" y="1558925"/>
            <a:ext cx="2111375" cy="66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6C9F4">
                  <a:gamma/>
                  <a:tint val="0"/>
                  <a:invGamma/>
                </a:srgbClr>
              </a:gs>
              <a:gs pos="100000">
                <a:srgbClr val="A6C9F4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1423988" y="1598613"/>
            <a:ext cx="1182687" cy="600075"/>
            <a:chOff x="2001" y="1383"/>
            <a:chExt cx="745" cy="378"/>
          </a:xfrm>
        </p:grpSpPr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1423988" y="2398713"/>
            <a:ext cx="1182687" cy="600075"/>
            <a:chOff x="2001" y="1383"/>
            <a:chExt cx="745" cy="378"/>
          </a:xfrm>
        </p:grpSpPr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1423988" y="3230563"/>
            <a:ext cx="1182687" cy="600075"/>
            <a:chOff x="2001" y="1383"/>
            <a:chExt cx="745" cy="378"/>
          </a:xfrm>
        </p:grpSpPr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59" name="Group 27"/>
          <p:cNvGrpSpPr>
            <a:grpSpLocks/>
          </p:cNvGrpSpPr>
          <p:nvPr/>
        </p:nvGrpSpPr>
        <p:grpSpPr bwMode="auto">
          <a:xfrm>
            <a:off x="1423988" y="4046538"/>
            <a:ext cx="1182687" cy="600075"/>
            <a:chOff x="2001" y="1383"/>
            <a:chExt cx="745" cy="378"/>
          </a:xfrm>
        </p:grpSpPr>
        <p:sp>
          <p:nvSpPr>
            <p:cNvPr id="18460" name="Text Box 28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62" name="Group 30"/>
          <p:cNvGrpSpPr>
            <a:grpSpLocks/>
          </p:cNvGrpSpPr>
          <p:nvPr/>
        </p:nvGrpSpPr>
        <p:grpSpPr bwMode="auto">
          <a:xfrm>
            <a:off x="3830638" y="1598613"/>
            <a:ext cx="1182687" cy="600075"/>
            <a:chOff x="2001" y="1383"/>
            <a:chExt cx="745" cy="378"/>
          </a:xfrm>
        </p:grpSpPr>
        <p:sp>
          <p:nvSpPr>
            <p:cNvPr id="18463" name="Text Box 31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65" name="Group 33"/>
          <p:cNvGrpSpPr>
            <a:grpSpLocks/>
          </p:cNvGrpSpPr>
          <p:nvPr/>
        </p:nvGrpSpPr>
        <p:grpSpPr bwMode="auto">
          <a:xfrm>
            <a:off x="3830638" y="2398713"/>
            <a:ext cx="1182687" cy="600075"/>
            <a:chOff x="2001" y="1383"/>
            <a:chExt cx="745" cy="378"/>
          </a:xfrm>
        </p:grpSpPr>
        <p:sp>
          <p:nvSpPr>
            <p:cNvPr id="18466" name="Text Box 34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67" name="Text Box 35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68" name="Group 36"/>
          <p:cNvGrpSpPr>
            <a:grpSpLocks/>
          </p:cNvGrpSpPr>
          <p:nvPr/>
        </p:nvGrpSpPr>
        <p:grpSpPr bwMode="auto">
          <a:xfrm>
            <a:off x="3830638" y="3230563"/>
            <a:ext cx="1182687" cy="600075"/>
            <a:chOff x="2001" y="1383"/>
            <a:chExt cx="745" cy="378"/>
          </a:xfrm>
        </p:grpSpPr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70" name="Text Box 38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71" name="Group 39"/>
          <p:cNvGrpSpPr>
            <a:grpSpLocks/>
          </p:cNvGrpSpPr>
          <p:nvPr/>
        </p:nvGrpSpPr>
        <p:grpSpPr bwMode="auto">
          <a:xfrm>
            <a:off x="3830638" y="4046538"/>
            <a:ext cx="1182687" cy="600075"/>
            <a:chOff x="2001" y="1383"/>
            <a:chExt cx="745" cy="378"/>
          </a:xfrm>
        </p:grpSpPr>
        <p:sp>
          <p:nvSpPr>
            <p:cNvPr id="18472" name="Text Box 40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73" name="Text Box 41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74" name="Group 42"/>
          <p:cNvGrpSpPr>
            <a:grpSpLocks/>
          </p:cNvGrpSpPr>
          <p:nvPr/>
        </p:nvGrpSpPr>
        <p:grpSpPr bwMode="auto">
          <a:xfrm>
            <a:off x="6248400" y="1598613"/>
            <a:ext cx="1182688" cy="600075"/>
            <a:chOff x="2001" y="1383"/>
            <a:chExt cx="745" cy="378"/>
          </a:xfrm>
        </p:grpSpPr>
        <p:sp>
          <p:nvSpPr>
            <p:cNvPr id="18475" name="Text Box 43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76" name="Text Box 44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77" name="Group 45"/>
          <p:cNvGrpSpPr>
            <a:grpSpLocks/>
          </p:cNvGrpSpPr>
          <p:nvPr/>
        </p:nvGrpSpPr>
        <p:grpSpPr bwMode="auto">
          <a:xfrm>
            <a:off x="6248400" y="2398713"/>
            <a:ext cx="1182688" cy="600075"/>
            <a:chOff x="2001" y="1383"/>
            <a:chExt cx="745" cy="378"/>
          </a:xfrm>
        </p:grpSpPr>
        <p:sp>
          <p:nvSpPr>
            <p:cNvPr id="18478" name="Text Box 46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79" name="Text Box 47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80" name="Group 48"/>
          <p:cNvGrpSpPr>
            <a:grpSpLocks/>
          </p:cNvGrpSpPr>
          <p:nvPr/>
        </p:nvGrpSpPr>
        <p:grpSpPr bwMode="auto">
          <a:xfrm>
            <a:off x="6248400" y="3230563"/>
            <a:ext cx="1182688" cy="600075"/>
            <a:chOff x="2001" y="1383"/>
            <a:chExt cx="745" cy="378"/>
          </a:xfrm>
        </p:grpSpPr>
        <p:sp>
          <p:nvSpPr>
            <p:cNvPr id="18481" name="Text Box 49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82" name="Text Box 50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83" name="Group 51"/>
          <p:cNvGrpSpPr>
            <a:grpSpLocks/>
          </p:cNvGrpSpPr>
          <p:nvPr/>
        </p:nvGrpSpPr>
        <p:grpSpPr bwMode="auto">
          <a:xfrm>
            <a:off x="6248400" y="4046538"/>
            <a:ext cx="1182688" cy="600075"/>
            <a:chOff x="2001" y="1383"/>
            <a:chExt cx="745" cy="378"/>
          </a:xfrm>
        </p:grpSpPr>
        <p:sp>
          <p:nvSpPr>
            <p:cNvPr id="18484" name="Text Box 52"/>
            <p:cNvSpPr txBox="1">
              <a:spLocks noChangeArrowheads="1"/>
            </p:cNvSpPr>
            <p:nvPr/>
          </p:nvSpPr>
          <p:spPr bwMode="auto">
            <a:xfrm>
              <a:off x="2056" y="1383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2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8485" name="Text Box 53"/>
            <p:cNvSpPr txBox="1">
              <a:spLocks noChangeArrowheads="1"/>
            </p:cNvSpPr>
            <p:nvPr/>
          </p:nvSpPr>
          <p:spPr bwMode="auto">
            <a:xfrm>
              <a:off x="2001" y="1569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8486" name="AutoShape 54"/>
          <p:cNvSpPr>
            <a:spLocks noChangeArrowheads="1"/>
          </p:cNvSpPr>
          <p:nvPr/>
        </p:nvSpPr>
        <p:spPr bwMode="auto">
          <a:xfrm>
            <a:off x="971550" y="4902200"/>
            <a:ext cx="6937375" cy="1403350"/>
          </a:xfrm>
          <a:prstGeom prst="roundRect">
            <a:avLst>
              <a:gd name="adj" fmla="val 8139"/>
            </a:avLst>
          </a:prstGeom>
          <a:solidFill>
            <a:srgbClr val="236ABF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87" name="AutoShape 55"/>
          <p:cNvSpPr>
            <a:spLocks noChangeArrowheads="1"/>
          </p:cNvSpPr>
          <p:nvPr/>
        </p:nvSpPr>
        <p:spPr bwMode="auto">
          <a:xfrm>
            <a:off x="1039813" y="4970463"/>
            <a:ext cx="6810375" cy="1231900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88" name="AutoShape 56"/>
          <p:cNvSpPr>
            <a:spLocks noChangeArrowheads="1"/>
          </p:cNvSpPr>
          <p:nvPr/>
        </p:nvSpPr>
        <p:spPr bwMode="auto">
          <a:xfrm>
            <a:off x="1654175" y="5113338"/>
            <a:ext cx="1311275" cy="1041400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89" name="AutoShape 57"/>
          <p:cNvSpPr>
            <a:spLocks noChangeArrowheads="1"/>
          </p:cNvSpPr>
          <p:nvPr/>
        </p:nvSpPr>
        <p:spPr bwMode="auto">
          <a:xfrm>
            <a:off x="3109913" y="5113338"/>
            <a:ext cx="1311275" cy="1041400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90" name="AutoShape 58"/>
          <p:cNvSpPr>
            <a:spLocks noChangeArrowheads="1"/>
          </p:cNvSpPr>
          <p:nvPr/>
        </p:nvSpPr>
        <p:spPr bwMode="auto">
          <a:xfrm>
            <a:off x="4568825" y="5113338"/>
            <a:ext cx="1311275" cy="1041400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8491" name="Group 59"/>
          <p:cNvGrpSpPr>
            <a:grpSpLocks/>
          </p:cNvGrpSpPr>
          <p:nvPr/>
        </p:nvGrpSpPr>
        <p:grpSpPr bwMode="auto">
          <a:xfrm>
            <a:off x="1730375" y="5268913"/>
            <a:ext cx="1109663" cy="695325"/>
            <a:chOff x="2886" y="1259"/>
            <a:chExt cx="699" cy="438"/>
          </a:xfrm>
        </p:grpSpPr>
        <p:sp>
          <p:nvSpPr>
            <p:cNvPr id="18492" name="Text Box 60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18493" name="Text Box 61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94" name="Group 62"/>
          <p:cNvGrpSpPr>
            <a:grpSpLocks/>
          </p:cNvGrpSpPr>
          <p:nvPr/>
        </p:nvGrpSpPr>
        <p:grpSpPr bwMode="auto">
          <a:xfrm>
            <a:off x="3192463" y="5268913"/>
            <a:ext cx="1109662" cy="695325"/>
            <a:chOff x="2886" y="1259"/>
            <a:chExt cx="699" cy="438"/>
          </a:xfrm>
        </p:grpSpPr>
        <p:sp>
          <p:nvSpPr>
            <p:cNvPr id="18495" name="Text Box 63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18496" name="Text Box 64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18497" name="Group 65"/>
          <p:cNvGrpSpPr>
            <a:grpSpLocks/>
          </p:cNvGrpSpPr>
          <p:nvPr/>
        </p:nvGrpSpPr>
        <p:grpSpPr bwMode="auto">
          <a:xfrm>
            <a:off x="4675188" y="5268913"/>
            <a:ext cx="1109662" cy="695325"/>
            <a:chOff x="2886" y="1259"/>
            <a:chExt cx="699" cy="438"/>
          </a:xfrm>
        </p:grpSpPr>
        <p:sp>
          <p:nvSpPr>
            <p:cNvPr id="18498" name="Text Box 66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18499" name="Text Box 67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8500" name="AutoShape 68"/>
          <p:cNvSpPr>
            <a:spLocks noChangeArrowheads="1"/>
          </p:cNvSpPr>
          <p:nvPr/>
        </p:nvSpPr>
        <p:spPr bwMode="auto">
          <a:xfrm>
            <a:off x="6010275" y="5113338"/>
            <a:ext cx="1311275" cy="1041400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8501" name="Group 69"/>
          <p:cNvGrpSpPr>
            <a:grpSpLocks/>
          </p:cNvGrpSpPr>
          <p:nvPr/>
        </p:nvGrpSpPr>
        <p:grpSpPr bwMode="auto">
          <a:xfrm>
            <a:off x="6116638" y="5268913"/>
            <a:ext cx="1109662" cy="695325"/>
            <a:chOff x="2886" y="1259"/>
            <a:chExt cx="699" cy="438"/>
          </a:xfrm>
        </p:grpSpPr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spect="1" noChangeArrowheads="1" noTextEdit="1"/>
          </p:cNvSpPr>
          <p:nvPr/>
        </p:nvSpPr>
        <p:spPr bwMode="auto">
          <a:xfrm>
            <a:off x="539750" y="1930400"/>
            <a:ext cx="40100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9" name="Freeform 3"/>
          <p:cNvSpPr>
            <a:spLocks/>
          </p:cNvSpPr>
          <p:nvPr/>
        </p:nvSpPr>
        <p:spPr bwMode="auto">
          <a:xfrm>
            <a:off x="639763" y="1935163"/>
            <a:ext cx="2360612" cy="1612900"/>
          </a:xfrm>
          <a:custGeom>
            <a:avLst/>
            <a:gdLst>
              <a:gd name="T0" fmla="*/ 374 w 1706"/>
              <a:gd name="T1" fmla="*/ 765 h 1165"/>
              <a:gd name="T2" fmla="*/ 541 w 1706"/>
              <a:gd name="T3" fmla="*/ 1165 h 1165"/>
              <a:gd name="T4" fmla="*/ 566 w 1706"/>
              <a:gd name="T5" fmla="*/ 1101 h 1165"/>
              <a:gd name="T6" fmla="*/ 595 w 1706"/>
              <a:gd name="T7" fmla="*/ 1039 h 1165"/>
              <a:gd name="T8" fmla="*/ 628 w 1706"/>
              <a:gd name="T9" fmla="*/ 981 h 1165"/>
              <a:gd name="T10" fmla="*/ 666 w 1706"/>
              <a:gd name="T11" fmla="*/ 925 h 1165"/>
              <a:gd name="T12" fmla="*/ 708 w 1706"/>
              <a:gd name="T13" fmla="*/ 873 h 1165"/>
              <a:gd name="T14" fmla="*/ 754 w 1706"/>
              <a:gd name="T15" fmla="*/ 825 h 1165"/>
              <a:gd name="T16" fmla="*/ 803 w 1706"/>
              <a:gd name="T17" fmla="*/ 779 h 1165"/>
              <a:gd name="T18" fmla="*/ 855 w 1706"/>
              <a:gd name="T19" fmla="*/ 737 h 1165"/>
              <a:gd name="T20" fmla="*/ 912 w 1706"/>
              <a:gd name="T21" fmla="*/ 700 h 1165"/>
              <a:gd name="T22" fmla="*/ 970 w 1706"/>
              <a:gd name="T23" fmla="*/ 666 h 1165"/>
              <a:gd name="T24" fmla="*/ 1032 w 1706"/>
              <a:gd name="T25" fmla="*/ 638 h 1165"/>
              <a:gd name="T26" fmla="*/ 1095 w 1706"/>
              <a:gd name="T27" fmla="*/ 613 h 1165"/>
              <a:gd name="T28" fmla="*/ 1161 w 1706"/>
              <a:gd name="T29" fmla="*/ 595 h 1165"/>
              <a:gd name="T30" fmla="*/ 1229 w 1706"/>
              <a:gd name="T31" fmla="*/ 581 h 1165"/>
              <a:gd name="T32" fmla="*/ 1300 w 1706"/>
              <a:gd name="T33" fmla="*/ 572 h 1165"/>
              <a:gd name="T34" fmla="*/ 1371 w 1706"/>
              <a:gd name="T35" fmla="*/ 570 h 1165"/>
              <a:gd name="T36" fmla="*/ 1424 w 1706"/>
              <a:gd name="T37" fmla="*/ 526 h 1165"/>
              <a:gd name="T38" fmla="*/ 1706 w 1706"/>
              <a:gd name="T39" fmla="*/ 285 h 1165"/>
              <a:gd name="T40" fmla="*/ 1539 w 1706"/>
              <a:gd name="T41" fmla="*/ 143 h 1165"/>
              <a:gd name="T42" fmla="*/ 1371 w 1706"/>
              <a:gd name="T43" fmla="*/ 0 h 1165"/>
              <a:gd name="T44" fmla="*/ 1311 w 1706"/>
              <a:gd name="T45" fmla="*/ 1 h 1165"/>
              <a:gd name="T46" fmla="*/ 1193 w 1706"/>
              <a:gd name="T47" fmla="*/ 11 h 1165"/>
              <a:gd name="T48" fmla="*/ 1080 w 1706"/>
              <a:gd name="T49" fmla="*/ 30 h 1165"/>
              <a:gd name="T50" fmla="*/ 968 w 1706"/>
              <a:gd name="T51" fmla="*/ 58 h 1165"/>
              <a:gd name="T52" fmla="*/ 860 w 1706"/>
              <a:gd name="T53" fmla="*/ 93 h 1165"/>
              <a:gd name="T54" fmla="*/ 757 w 1706"/>
              <a:gd name="T55" fmla="*/ 138 h 1165"/>
              <a:gd name="T56" fmla="*/ 657 w 1706"/>
              <a:gd name="T57" fmla="*/ 189 h 1165"/>
              <a:gd name="T58" fmla="*/ 562 w 1706"/>
              <a:gd name="T59" fmla="*/ 248 h 1165"/>
              <a:gd name="T60" fmla="*/ 472 w 1706"/>
              <a:gd name="T61" fmla="*/ 314 h 1165"/>
              <a:gd name="T62" fmla="*/ 388 w 1706"/>
              <a:gd name="T63" fmla="*/ 387 h 1165"/>
              <a:gd name="T64" fmla="*/ 309 w 1706"/>
              <a:gd name="T65" fmla="*/ 466 h 1165"/>
              <a:gd name="T66" fmla="*/ 238 w 1706"/>
              <a:gd name="T67" fmla="*/ 551 h 1165"/>
              <a:gd name="T68" fmla="*/ 172 w 1706"/>
              <a:gd name="T69" fmla="*/ 642 h 1165"/>
              <a:gd name="T70" fmla="*/ 113 w 1706"/>
              <a:gd name="T71" fmla="*/ 736 h 1165"/>
              <a:gd name="T72" fmla="*/ 62 w 1706"/>
              <a:gd name="T73" fmla="*/ 837 h 1165"/>
              <a:gd name="T74" fmla="*/ 19 w 1706"/>
              <a:gd name="T75" fmla="*/ 941 h 1165"/>
              <a:gd name="T76" fmla="*/ 0 w 1706"/>
              <a:gd name="T77" fmla="*/ 99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06" h="1165">
                <a:moveTo>
                  <a:pt x="0" y="995"/>
                </a:moveTo>
                <a:lnTo>
                  <a:pt x="374" y="765"/>
                </a:lnTo>
                <a:lnTo>
                  <a:pt x="541" y="1165"/>
                </a:lnTo>
                <a:lnTo>
                  <a:pt x="541" y="1165"/>
                </a:lnTo>
                <a:lnTo>
                  <a:pt x="553" y="1132"/>
                </a:lnTo>
                <a:lnTo>
                  <a:pt x="566" y="1101"/>
                </a:lnTo>
                <a:lnTo>
                  <a:pt x="580" y="1069"/>
                </a:lnTo>
                <a:lnTo>
                  <a:pt x="595" y="1039"/>
                </a:lnTo>
                <a:lnTo>
                  <a:pt x="611" y="1010"/>
                </a:lnTo>
                <a:lnTo>
                  <a:pt x="628" y="981"/>
                </a:lnTo>
                <a:lnTo>
                  <a:pt x="646" y="952"/>
                </a:lnTo>
                <a:lnTo>
                  <a:pt x="666" y="925"/>
                </a:lnTo>
                <a:lnTo>
                  <a:pt x="686" y="899"/>
                </a:lnTo>
                <a:lnTo>
                  <a:pt x="708" y="873"/>
                </a:lnTo>
                <a:lnTo>
                  <a:pt x="731" y="848"/>
                </a:lnTo>
                <a:lnTo>
                  <a:pt x="754" y="825"/>
                </a:lnTo>
                <a:lnTo>
                  <a:pt x="777" y="801"/>
                </a:lnTo>
                <a:lnTo>
                  <a:pt x="803" y="779"/>
                </a:lnTo>
                <a:lnTo>
                  <a:pt x="829" y="757"/>
                </a:lnTo>
                <a:lnTo>
                  <a:pt x="855" y="737"/>
                </a:lnTo>
                <a:lnTo>
                  <a:pt x="884" y="718"/>
                </a:lnTo>
                <a:lnTo>
                  <a:pt x="912" y="700"/>
                </a:lnTo>
                <a:lnTo>
                  <a:pt x="940" y="683"/>
                </a:lnTo>
                <a:lnTo>
                  <a:pt x="970" y="666"/>
                </a:lnTo>
                <a:lnTo>
                  <a:pt x="1001" y="651"/>
                </a:lnTo>
                <a:lnTo>
                  <a:pt x="1032" y="638"/>
                </a:lnTo>
                <a:lnTo>
                  <a:pt x="1063" y="625"/>
                </a:lnTo>
                <a:lnTo>
                  <a:pt x="1095" y="613"/>
                </a:lnTo>
                <a:lnTo>
                  <a:pt x="1128" y="604"/>
                </a:lnTo>
                <a:lnTo>
                  <a:pt x="1161" y="595"/>
                </a:lnTo>
                <a:lnTo>
                  <a:pt x="1196" y="587"/>
                </a:lnTo>
                <a:lnTo>
                  <a:pt x="1229" y="581"/>
                </a:lnTo>
                <a:lnTo>
                  <a:pt x="1264" y="577"/>
                </a:lnTo>
                <a:lnTo>
                  <a:pt x="1300" y="572"/>
                </a:lnTo>
                <a:lnTo>
                  <a:pt x="1335" y="570"/>
                </a:lnTo>
                <a:lnTo>
                  <a:pt x="1371" y="570"/>
                </a:lnTo>
                <a:lnTo>
                  <a:pt x="1371" y="570"/>
                </a:lnTo>
                <a:lnTo>
                  <a:pt x="1424" y="526"/>
                </a:lnTo>
                <a:lnTo>
                  <a:pt x="1540" y="427"/>
                </a:lnTo>
                <a:lnTo>
                  <a:pt x="1706" y="285"/>
                </a:lnTo>
                <a:lnTo>
                  <a:pt x="1706" y="285"/>
                </a:lnTo>
                <a:lnTo>
                  <a:pt x="1539" y="143"/>
                </a:lnTo>
                <a:lnTo>
                  <a:pt x="1424" y="45"/>
                </a:lnTo>
                <a:lnTo>
                  <a:pt x="1371" y="0"/>
                </a:lnTo>
                <a:lnTo>
                  <a:pt x="1371" y="0"/>
                </a:lnTo>
                <a:lnTo>
                  <a:pt x="1311" y="1"/>
                </a:lnTo>
                <a:lnTo>
                  <a:pt x="1252" y="5"/>
                </a:lnTo>
                <a:lnTo>
                  <a:pt x="1193" y="11"/>
                </a:lnTo>
                <a:lnTo>
                  <a:pt x="1136" y="19"/>
                </a:lnTo>
                <a:lnTo>
                  <a:pt x="1080" y="30"/>
                </a:lnTo>
                <a:lnTo>
                  <a:pt x="1023" y="43"/>
                </a:lnTo>
                <a:lnTo>
                  <a:pt x="968" y="58"/>
                </a:lnTo>
                <a:lnTo>
                  <a:pt x="914" y="74"/>
                </a:lnTo>
                <a:lnTo>
                  <a:pt x="860" y="93"/>
                </a:lnTo>
                <a:lnTo>
                  <a:pt x="808" y="114"/>
                </a:lnTo>
                <a:lnTo>
                  <a:pt x="757" y="138"/>
                </a:lnTo>
                <a:lnTo>
                  <a:pt x="706" y="163"/>
                </a:lnTo>
                <a:lnTo>
                  <a:pt x="657" y="189"/>
                </a:lnTo>
                <a:lnTo>
                  <a:pt x="608" y="218"/>
                </a:lnTo>
                <a:lnTo>
                  <a:pt x="562" y="248"/>
                </a:lnTo>
                <a:lnTo>
                  <a:pt x="516" y="281"/>
                </a:lnTo>
                <a:lnTo>
                  <a:pt x="472" y="314"/>
                </a:lnTo>
                <a:lnTo>
                  <a:pt x="430" y="350"/>
                </a:lnTo>
                <a:lnTo>
                  <a:pt x="388" y="387"/>
                </a:lnTo>
                <a:lnTo>
                  <a:pt x="348" y="426"/>
                </a:lnTo>
                <a:lnTo>
                  <a:pt x="309" y="466"/>
                </a:lnTo>
                <a:lnTo>
                  <a:pt x="273" y="508"/>
                </a:lnTo>
                <a:lnTo>
                  <a:pt x="238" y="551"/>
                </a:lnTo>
                <a:lnTo>
                  <a:pt x="204" y="595"/>
                </a:lnTo>
                <a:lnTo>
                  <a:pt x="172" y="642"/>
                </a:lnTo>
                <a:lnTo>
                  <a:pt x="141" y="688"/>
                </a:lnTo>
                <a:lnTo>
                  <a:pt x="113" y="736"/>
                </a:lnTo>
                <a:lnTo>
                  <a:pt x="87" y="786"/>
                </a:lnTo>
                <a:lnTo>
                  <a:pt x="62" y="837"/>
                </a:lnTo>
                <a:lnTo>
                  <a:pt x="40" y="887"/>
                </a:lnTo>
                <a:lnTo>
                  <a:pt x="19" y="941"/>
                </a:lnTo>
                <a:lnTo>
                  <a:pt x="0" y="995"/>
                </a:lnTo>
                <a:lnTo>
                  <a:pt x="0" y="995"/>
                </a:lnTo>
                <a:close/>
              </a:path>
            </a:pathLst>
          </a:custGeom>
          <a:gradFill rotWithShape="1">
            <a:gsLst>
              <a:gs pos="0">
                <a:srgbClr val="689FE2"/>
              </a:gs>
              <a:gs pos="100000">
                <a:srgbClr val="689FE2">
                  <a:gamma/>
                  <a:shade val="57255"/>
                  <a:invGamma/>
                </a:srgbClr>
              </a:gs>
            </a:gsLst>
            <a:lin ang="5400000" scaled="1"/>
          </a:gradFill>
          <a:ln w="19050" cap="flat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080808">
                <a:alpha val="2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2597150" y="1935163"/>
            <a:ext cx="1838325" cy="1939925"/>
          </a:xfrm>
          <a:custGeom>
            <a:avLst/>
            <a:gdLst>
              <a:gd name="T0" fmla="*/ 1328 w 1328"/>
              <a:gd name="T1" fmla="*/ 993 h 1401"/>
              <a:gd name="T2" fmla="*/ 1290 w 1328"/>
              <a:gd name="T3" fmla="*/ 889 h 1401"/>
              <a:gd name="T4" fmla="*/ 1243 w 1328"/>
              <a:gd name="T5" fmla="*/ 788 h 1401"/>
              <a:gd name="T6" fmla="*/ 1190 w 1328"/>
              <a:gd name="T7" fmla="*/ 691 h 1401"/>
              <a:gd name="T8" fmla="*/ 1130 w 1328"/>
              <a:gd name="T9" fmla="*/ 600 h 1401"/>
              <a:gd name="T10" fmla="*/ 1064 w 1328"/>
              <a:gd name="T11" fmla="*/ 514 h 1401"/>
              <a:gd name="T12" fmla="*/ 992 w 1328"/>
              <a:gd name="T13" fmla="*/ 434 h 1401"/>
              <a:gd name="T14" fmla="*/ 914 w 1328"/>
              <a:gd name="T15" fmla="*/ 358 h 1401"/>
              <a:gd name="T16" fmla="*/ 829 w 1328"/>
              <a:gd name="T17" fmla="*/ 290 h 1401"/>
              <a:gd name="T18" fmla="*/ 740 w 1328"/>
              <a:gd name="T19" fmla="*/ 227 h 1401"/>
              <a:gd name="T20" fmla="*/ 646 w 1328"/>
              <a:gd name="T21" fmla="*/ 171 h 1401"/>
              <a:gd name="T22" fmla="*/ 549 w 1328"/>
              <a:gd name="T23" fmla="*/ 123 h 1401"/>
              <a:gd name="T24" fmla="*/ 446 w 1328"/>
              <a:gd name="T25" fmla="*/ 82 h 1401"/>
              <a:gd name="T26" fmla="*/ 340 w 1328"/>
              <a:gd name="T27" fmla="*/ 49 h 1401"/>
              <a:gd name="T28" fmla="*/ 229 w 1328"/>
              <a:gd name="T29" fmla="*/ 24 h 1401"/>
              <a:gd name="T30" fmla="*/ 116 w 1328"/>
              <a:gd name="T31" fmla="*/ 8 h 1401"/>
              <a:gd name="T32" fmla="*/ 0 w 1328"/>
              <a:gd name="T33" fmla="*/ 0 h 1401"/>
              <a:gd name="T34" fmla="*/ 0 w 1328"/>
              <a:gd name="T35" fmla="*/ 571 h 1401"/>
              <a:gd name="T36" fmla="*/ 36 w 1328"/>
              <a:gd name="T37" fmla="*/ 573 h 1401"/>
              <a:gd name="T38" fmla="*/ 104 w 1328"/>
              <a:gd name="T39" fmla="*/ 582 h 1401"/>
              <a:gd name="T40" fmla="*/ 172 w 1328"/>
              <a:gd name="T41" fmla="*/ 595 h 1401"/>
              <a:gd name="T42" fmla="*/ 237 w 1328"/>
              <a:gd name="T43" fmla="*/ 613 h 1401"/>
              <a:gd name="T44" fmla="*/ 298 w 1328"/>
              <a:gd name="T45" fmla="*/ 636 h 1401"/>
              <a:gd name="T46" fmla="*/ 359 w 1328"/>
              <a:gd name="T47" fmla="*/ 664 h 1401"/>
              <a:gd name="T48" fmla="*/ 416 w 1328"/>
              <a:gd name="T49" fmla="*/ 697 h 1401"/>
              <a:gd name="T50" fmla="*/ 471 w 1328"/>
              <a:gd name="T51" fmla="*/ 733 h 1401"/>
              <a:gd name="T52" fmla="*/ 522 w 1328"/>
              <a:gd name="T53" fmla="*/ 773 h 1401"/>
              <a:gd name="T54" fmla="*/ 570 w 1328"/>
              <a:gd name="T55" fmla="*/ 816 h 1401"/>
              <a:gd name="T56" fmla="*/ 615 w 1328"/>
              <a:gd name="T57" fmla="*/ 864 h 1401"/>
              <a:gd name="T58" fmla="*/ 656 w 1328"/>
              <a:gd name="T59" fmla="*/ 915 h 1401"/>
              <a:gd name="T60" fmla="*/ 693 w 1328"/>
              <a:gd name="T61" fmla="*/ 969 h 1401"/>
              <a:gd name="T62" fmla="*/ 726 w 1328"/>
              <a:gd name="T63" fmla="*/ 1025 h 1401"/>
              <a:gd name="T64" fmla="*/ 754 w 1328"/>
              <a:gd name="T65" fmla="*/ 1086 h 1401"/>
              <a:gd name="T66" fmla="*/ 779 w 1328"/>
              <a:gd name="T67" fmla="*/ 1147 h 1401"/>
              <a:gd name="T68" fmla="*/ 1163 w 1328"/>
              <a:gd name="T69" fmla="*/ 1401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28" h="1401">
                <a:moveTo>
                  <a:pt x="1328" y="993"/>
                </a:moveTo>
                <a:lnTo>
                  <a:pt x="1328" y="993"/>
                </a:lnTo>
                <a:lnTo>
                  <a:pt x="1309" y="941"/>
                </a:lnTo>
                <a:lnTo>
                  <a:pt x="1290" y="889"/>
                </a:lnTo>
                <a:lnTo>
                  <a:pt x="1267" y="838"/>
                </a:lnTo>
                <a:lnTo>
                  <a:pt x="1243" y="788"/>
                </a:lnTo>
                <a:lnTo>
                  <a:pt x="1218" y="739"/>
                </a:lnTo>
                <a:lnTo>
                  <a:pt x="1190" y="691"/>
                </a:lnTo>
                <a:lnTo>
                  <a:pt x="1162" y="645"/>
                </a:lnTo>
                <a:lnTo>
                  <a:pt x="1130" y="600"/>
                </a:lnTo>
                <a:lnTo>
                  <a:pt x="1098" y="556"/>
                </a:lnTo>
                <a:lnTo>
                  <a:pt x="1064" y="514"/>
                </a:lnTo>
                <a:lnTo>
                  <a:pt x="1029" y="473"/>
                </a:lnTo>
                <a:lnTo>
                  <a:pt x="992" y="434"/>
                </a:lnTo>
                <a:lnTo>
                  <a:pt x="953" y="395"/>
                </a:lnTo>
                <a:lnTo>
                  <a:pt x="914" y="358"/>
                </a:lnTo>
                <a:lnTo>
                  <a:pt x="873" y="323"/>
                </a:lnTo>
                <a:lnTo>
                  <a:pt x="829" y="290"/>
                </a:lnTo>
                <a:lnTo>
                  <a:pt x="786" y="257"/>
                </a:lnTo>
                <a:lnTo>
                  <a:pt x="740" y="227"/>
                </a:lnTo>
                <a:lnTo>
                  <a:pt x="694" y="199"/>
                </a:lnTo>
                <a:lnTo>
                  <a:pt x="646" y="171"/>
                </a:lnTo>
                <a:lnTo>
                  <a:pt x="597" y="147"/>
                </a:lnTo>
                <a:lnTo>
                  <a:pt x="549" y="123"/>
                </a:lnTo>
                <a:lnTo>
                  <a:pt x="498" y="101"/>
                </a:lnTo>
                <a:lnTo>
                  <a:pt x="446" y="82"/>
                </a:lnTo>
                <a:lnTo>
                  <a:pt x="393" y="64"/>
                </a:lnTo>
                <a:lnTo>
                  <a:pt x="340" y="49"/>
                </a:lnTo>
                <a:lnTo>
                  <a:pt x="284" y="35"/>
                </a:lnTo>
                <a:lnTo>
                  <a:pt x="229" y="24"/>
                </a:lnTo>
                <a:lnTo>
                  <a:pt x="173" y="14"/>
                </a:lnTo>
                <a:lnTo>
                  <a:pt x="116" y="8"/>
                </a:lnTo>
                <a:lnTo>
                  <a:pt x="59" y="2"/>
                </a:lnTo>
                <a:lnTo>
                  <a:pt x="0" y="0"/>
                </a:lnTo>
                <a:lnTo>
                  <a:pt x="332" y="285"/>
                </a:lnTo>
                <a:lnTo>
                  <a:pt x="0" y="571"/>
                </a:lnTo>
                <a:lnTo>
                  <a:pt x="0" y="571"/>
                </a:lnTo>
                <a:lnTo>
                  <a:pt x="36" y="573"/>
                </a:lnTo>
                <a:lnTo>
                  <a:pt x="71" y="577"/>
                </a:lnTo>
                <a:lnTo>
                  <a:pt x="104" y="582"/>
                </a:lnTo>
                <a:lnTo>
                  <a:pt x="138" y="587"/>
                </a:lnTo>
                <a:lnTo>
                  <a:pt x="172" y="595"/>
                </a:lnTo>
                <a:lnTo>
                  <a:pt x="204" y="604"/>
                </a:lnTo>
                <a:lnTo>
                  <a:pt x="237" y="613"/>
                </a:lnTo>
                <a:lnTo>
                  <a:pt x="268" y="624"/>
                </a:lnTo>
                <a:lnTo>
                  <a:pt x="298" y="636"/>
                </a:lnTo>
                <a:lnTo>
                  <a:pt x="329" y="650"/>
                </a:lnTo>
                <a:lnTo>
                  <a:pt x="359" y="664"/>
                </a:lnTo>
                <a:lnTo>
                  <a:pt x="388" y="679"/>
                </a:lnTo>
                <a:lnTo>
                  <a:pt x="416" y="697"/>
                </a:lnTo>
                <a:lnTo>
                  <a:pt x="444" y="714"/>
                </a:lnTo>
                <a:lnTo>
                  <a:pt x="471" y="733"/>
                </a:lnTo>
                <a:lnTo>
                  <a:pt x="497" y="752"/>
                </a:lnTo>
                <a:lnTo>
                  <a:pt x="522" y="773"/>
                </a:lnTo>
                <a:lnTo>
                  <a:pt x="546" y="794"/>
                </a:lnTo>
                <a:lnTo>
                  <a:pt x="570" y="816"/>
                </a:lnTo>
                <a:lnTo>
                  <a:pt x="593" y="840"/>
                </a:lnTo>
                <a:lnTo>
                  <a:pt x="615" y="864"/>
                </a:lnTo>
                <a:lnTo>
                  <a:pt x="635" y="889"/>
                </a:lnTo>
                <a:lnTo>
                  <a:pt x="656" y="915"/>
                </a:lnTo>
                <a:lnTo>
                  <a:pt x="674" y="942"/>
                </a:lnTo>
                <a:lnTo>
                  <a:pt x="693" y="969"/>
                </a:lnTo>
                <a:lnTo>
                  <a:pt x="710" y="997"/>
                </a:lnTo>
                <a:lnTo>
                  <a:pt x="726" y="1025"/>
                </a:lnTo>
                <a:lnTo>
                  <a:pt x="740" y="1055"/>
                </a:lnTo>
                <a:lnTo>
                  <a:pt x="754" y="1086"/>
                </a:lnTo>
                <a:lnTo>
                  <a:pt x="767" y="1116"/>
                </a:lnTo>
                <a:lnTo>
                  <a:pt x="779" y="1147"/>
                </a:lnTo>
                <a:lnTo>
                  <a:pt x="790" y="1180"/>
                </a:lnTo>
                <a:lnTo>
                  <a:pt x="1163" y="1401"/>
                </a:lnTo>
                <a:lnTo>
                  <a:pt x="1328" y="993"/>
                </a:lnTo>
                <a:close/>
              </a:path>
            </a:pathLst>
          </a:custGeom>
          <a:gradFill rotWithShape="1">
            <a:gsLst>
              <a:gs pos="0">
                <a:srgbClr val="2973CD">
                  <a:gamma/>
                  <a:shade val="60392"/>
                  <a:invGamma/>
                </a:srgbClr>
              </a:gs>
              <a:gs pos="100000">
                <a:srgbClr val="2973CD"/>
              </a:gs>
            </a:gsLst>
            <a:lin ang="0" scaled="1"/>
          </a:gradFill>
          <a:ln w="19050" cap="flat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080808">
                <a:alpha val="2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3114675" y="3359150"/>
            <a:ext cx="1430338" cy="2184400"/>
          </a:xfrm>
          <a:custGeom>
            <a:avLst/>
            <a:gdLst>
              <a:gd name="T0" fmla="*/ 1033 w 1033"/>
              <a:gd name="T1" fmla="*/ 412 h 1578"/>
              <a:gd name="T2" fmla="*/ 1029 w 1033"/>
              <a:gd name="T3" fmla="*/ 306 h 1578"/>
              <a:gd name="T4" fmla="*/ 1017 w 1033"/>
              <a:gd name="T5" fmla="*/ 202 h 1578"/>
              <a:gd name="T6" fmla="*/ 999 w 1033"/>
              <a:gd name="T7" fmla="*/ 100 h 1578"/>
              <a:gd name="T8" fmla="*/ 973 w 1033"/>
              <a:gd name="T9" fmla="*/ 0 h 1578"/>
              <a:gd name="T10" fmla="*/ 427 w 1033"/>
              <a:gd name="T11" fmla="*/ 190 h 1578"/>
              <a:gd name="T12" fmla="*/ 441 w 1033"/>
              <a:gd name="T13" fmla="*/ 244 h 1578"/>
              <a:gd name="T14" fmla="*/ 454 w 1033"/>
              <a:gd name="T15" fmla="*/ 299 h 1578"/>
              <a:gd name="T16" fmla="*/ 463 w 1033"/>
              <a:gd name="T17" fmla="*/ 354 h 1578"/>
              <a:gd name="T18" fmla="*/ 466 w 1033"/>
              <a:gd name="T19" fmla="*/ 412 h 1578"/>
              <a:gd name="T20" fmla="*/ 465 w 1033"/>
              <a:gd name="T21" fmla="*/ 440 h 1578"/>
              <a:gd name="T22" fmla="*/ 462 w 1033"/>
              <a:gd name="T23" fmla="*/ 495 h 1578"/>
              <a:gd name="T24" fmla="*/ 455 w 1033"/>
              <a:gd name="T25" fmla="*/ 549 h 1578"/>
              <a:gd name="T26" fmla="*/ 445 w 1033"/>
              <a:gd name="T27" fmla="*/ 601 h 1578"/>
              <a:gd name="T28" fmla="*/ 434 w 1033"/>
              <a:gd name="T29" fmla="*/ 653 h 1578"/>
              <a:gd name="T30" fmla="*/ 417 w 1033"/>
              <a:gd name="T31" fmla="*/ 703 h 1578"/>
              <a:gd name="T32" fmla="*/ 399 w 1033"/>
              <a:gd name="T33" fmla="*/ 752 h 1578"/>
              <a:gd name="T34" fmla="*/ 377 w 1033"/>
              <a:gd name="T35" fmla="*/ 800 h 1578"/>
              <a:gd name="T36" fmla="*/ 353 w 1033"/>
              <a:gd name="T37" fmla="*/ 845 h 1578"/>
              <a:gd name="T38" fmla="*/ 326 w 1033"/>
              <a:gd name="T39" fmla="*/ 890 h 1578"/>
              <a:gd name="T40" fmla="*/ 297 w 1033"/>
              <a:gd name="T41" fmla="*/ 932 h 1578"/>
              <a:gd name="T42" fmla="*/ 266 w 1033"/>
              <a:gd name="T43" fmla="*/ 972 h 1578"/>
              <a:gd name="T44" fmla="*/ 232 w 1033"/>
              <a:gd name="T45" fmla="*/ 1010 h 1578"/>
              <a:gd name="T46" fmla="*/ 195 w 1033"/>
              <a:gd name="T47" fmla="*/ 1047 h 1578"/>
              <a:gd name="T48" fmla="*/ 157 w 1033"/>
              <a:gd name="T49" fmla="*/ 1081 h 1578"/>
              <a:gd name="T50" fmla="*/ 116 w 1033"/>
              <a:gd name="T51" fmla="*/ 1113 h 1578"/>
              <a:gd name="T52" fmla="*/ 0 w 1033"/>
              <a:gd name="T53" fmla="*/ 1548 h 1578"/>
              <a:gd name="T54" fmla="*/ 442 w 1033"/>
              <a:gd name="T55" fmla="*/ 1578 h 1578"/>
              <a:gd name="T56" fmla="*/ 508 w 1033"/>
              <a:gd name="T57" fmla="*/ 1528 h 1578"/>
              <a:gd name="T58" fmla="*/ 571 w 1033"/>
              <a:gd name="T59" fmla="*/ 1472 h 1578"/>
              <a:gd name="T60" fmla="*/ 630 w 1033"/>
              <a:gd name="T61" fmla="*/ 1414 h 1578"/>
              <a:gd name="T62" fmla="*/ 686 w 1033"/>
              <a:gd name="T63" fmla="*/ 1353 h 1578"/>
              <a:gd name="T64" fmla="*/ 738 w 1033"/>
              <a:gd name="T65" fmla="*/ 1288 h 1578"/>
              <a:gd name="T66" fmla="*/ 787 w 1033"/>
              <a:gd name="T67" fmla="*/ 1220 h 1578"/>
              <a:gd name="T68" fmla="*/ 831 w 1033"/>
              <a:gd name="T69" fmla="*/ 1150 h 1578"/>
              <a:gd name="T70" fmla="*/ 872 w 1033"/>
              <a:gd name="T71" fmla="*/ 1077 h 1578"/>
              <a:gd name="T72" fmla="*/ 909 w 1033"/>
              <a:gd name="T73" fmla="*/ 1001 h 1578"/>
              <a:gd name="T74" fmla="*/ 941 w 1033"/>
              <a:gd name="T75" fmla="*/ 922 h 1578"/>
              <a:gd name="T76" fmla="*/ 969 w 1033"/>
              <a:gd name="T77" fmla="*/ 842 h 1578"/>
              <a:gd name="T78" fmla="*/ 991 w 1033"/>
              <a:gd name="T79" fmla="*/ 760 h 1578"/>
              <a:gd name="T80" fmla="*/ 1009 w 1033"/>
              <a:gd name="T81" fmla="*/ 675 h 1578"/>
              <a:gd name="T82" fmla="*/ 1023 w 1033"/>
              <a:gd name="T83" fmla="*/ 590 h 1578"/>
              <a:gd name="T84" fmla="*/ 1030 w 1033"/>
              <a:gd name="T85" fmla="*/ 502 h 1578"/>
              <a:gd name="T86" fmla="*/ 1033 w 1033"/>
              <a:gd name="T87" fmla="*/ 412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33" h="1578">
                <a:moveTo>
                  <a:pt x="1033" y="412"/>
                </a:moveTo>
                <a:lnTo>
                  <a:pt x="1033" y="412"/>
                </a:lnTo>
                <a:lnTo>
                  <a:pt x="1032" y="359"/>
                </a:lnTo>
                <a:lnTo>
                  <a:pt x="1029" y="306"/>
                </a:lnTo>
                <a:lnTo>
                  <a:pt x="1024" y="254"/>
                </a:lnTo>
                <a:lnTo>
                  <a:pt x="1017" y="202"/>
                </a:lnTo>
                <a:lnTo>
                  <a:pt x="1010" y="151"/>
                </a:lnTo>
                <a:lnTo>
                  <a:pt x="999" y="100"/>
                </a:lnTo>
                <a:lnTo>
                  <a:pt x="987" y="50"/>
                </a:lnTo>
                <a:lnTo>
                  <a:pt x="973" y="0"/>
                </a:lnTo>
                <a:lnTo>
                  <a:pt x="802" y="408"/>
                </a:lnTo>
                <a:lnTo>
                  <a:pt x="427" y="190"/>
                </a:lnTo>
                <a:lnTo>
                  <a:pt x="427" y="190"/>
                </a:lnTo>
                <a:lnTo>
                  <a:pt x="441" y="244"/>
                </a:lnTo>
                <a:lnTo>
                  <a:pt x="448" y="271"/>
                </a:lnTo>
                <a:lnTo>
                  <a:pt x="454" y="299"/>
                </a:lnTo>
                <a:lnTo>
                  <a:pt x="458" y="326"/>
                </a:lnTo>
                <a:lnTo>
                  <a:pt x="463" y="354"/>
                </a:lnTo>
                <a:lnTo>
                  <a:pt x="465" y="384"/>
                </a:lnTo>
                <a:lnTo>
                  <a:pt x="466" y="412"/>
                </a:lnTo>
                <a:lnTo>
                  <a:pt x="466" y="412"/>
                </a:lnTo>
                <a:lnTo>
                  <a:pt x="465" y="440"/>
                </a:lnTo>
                <a:lnTo>
                  <a:pt x="464" y="468"/>
                </a:lnTo>
                <a:lnTo>
                  <a:pt x="462" y="495"/>
                </a:lnTo>
                <a:lnTo>
                  <a:pt x="460" y="522"/>
                </a:lnTo>
                <a:lnTo>
                  <a:pt x="455" y="549"/>
                </a:lnTo>
                <a:lnTo>
                  <a:pt x="451" y="575"/>
                </a:lnTo>
                <a:lnTo>
                  <a:pt x="445" y="601"/>
                </a:lnTo>
                <a:lnTo>
                  <a:pt x="440" y="627"/>
                </a:lnTo>
                <a:lnTo>
                  <a:pt x="434" y="653"/>
                </a:lnTo>
                <a:lnTo>
                  <a:pt x="426" y="678"/>
                </a:lnTo>
                <a:lnTo>
                  <a:pt x="417" y="703"/>
                </a:lnTo>
                <a:lnTo>
                  <a:pt x="409" y="728"/>
                </a:lnTo>
                <a:lnTo>
                  <a:pt x="399" y="752"/>
                </a:lnTo>
                <a:lnTo>
                  <a:pt x="388" y="776"/>
                </a:lnTo>
                <a:lnTo>
                  <a:pt x="377" y="800"/>
                </a:lnTo>
                <a:lnTo>
                  <a:pt x="365" y="822"/>
                </a:lnTo>
                <a:lnTo>
                  <a:pt x="353" y="845"/>
                </a:lnTo>
                <a:lnTo>
                  <a:pt x="340" y="868"/>
                </a:lnTo>
                <a:lnTo>
                  <a:pt x="326" y="890"/>
                </a:lnTo>
                <a:lnTo>
                  <a:pt x="312" y="911"/>
                </a:lnTo>
                <a:lnTo>
                  <a:pt x="297" y="932"/>
                </a:lnTo>
                <a:lnTo>
                  <a:pt x="282" y="952"/>
                </a:lnTo>
                <a:lnTo>
                  <a:pt x="266" y="972"/>
                </a:lnTo>
                <a:lnTo>
                  <a:pt x="249" y="991"/>
                </a:lnTo>
                <a:lnTo>
                  <a:pt x="232" y="1010"/>
                </a:lnTo>
                <a:lnTo>
                  <a:pt x="214" y="1028"/>
                </a:lnTo>
                <a:lnTo>
                  <a:pt x="195" y="1047"/>
                </a:lnTo>
                <a:lnTo>
                  <a:pt x="177" y="1064"/>
                </a:lnTo>
                <a:lnTo>
                  <a:pt x="157" y="1081"/>
                </a:lnTo>
                <a:lnTo>
                  <a:pt x="137" y="1098"/>
                </a:lnTo>
                <a:lnTo>
                  <a:pt x="116" y="1113"/>
                </a:lnTo>
                <a:lnTo>
                  <a:pt x="96" y="1128"/>
                </a:lnTo>
                <a:lnTo>
                  <a:pt x="0" y="1548"/>
                </a:lnTo>
                <a:lnTo>
                  <a:pt x="442" y="1578"/>
                </a:lnTo>
                <a:lnTo>
                  <a:pt x="442" y="1578"/>
                </a:lnTo>
                <a:lnTo>
                  <a:pt x="476" y="1554"/>
                </a:lnTo>
                <a:lnTo>
                  <a:pt x="508" y="1528"/>
                </a:lnTo>
                <a:lnTo>
                  <a:pt x="540" y="1500"/>
                </a:lnTo>
                <a:lnTo>
                  <a:pt x="571" y="1472"/>
                </a:lnTo>
                <a:lnTo>
                  <a:pt x="600" y="1444"/>
                </a:lnTo>
                <a:lnTo>
                  <a:pt x="630" y="1414"/>
                </a:lnTo>
                <a:lnTo>
                  <a:pt x="659" y="1383"/>
                </a:lnTo>
                <a:lnTo>
                  <a:pt x="686" y="1353"/>
                </a:lnTo>
                <a:lnTo>
                  <a:pt x="713" y="1321"/>
                </a:lnTo>
                <a:lnTo>
                  <a:pt x="738" y="1288"/>
                </a:lnTo>
                <a:lnTo>
                  <a:pt x="763" y="1255"/>
                </a:lnTo>
                <a:lnTo>
                  <a:pt x="787" y="1220"/>
                </a:lnTo>
                <a:lnTo>
                  <a:pt x="809" y="1185"/>
                </a:lnTo>
                <a:lnTo>
                  <a:pt x="831" y="1150"/>
                </a:lnTo>
                <a:lnTo>
                  <a:pt x="853" y="1114"/>
                </a:lnTo>
                <a:lnTo>
                  <a:pt x="872" y="1077"/>
                </a:lnTo>
                <a:lnTo>
                  <a:pt x="891" y="1039"/>
                </a:lnTo>
                <a:lnTo>
                  <a:pt x="909" y="1001"/>
                </a:lnTo>
                <a:lnTo>
                  <a:pt x="925" y="962"/>
                </a:lnTo>
                <a:lnTo>
                  <a:pt x="941" y="922"/>
                </a:lnTo>
                <a:lnTo>
                  <a:pt x="955" y="883"/>
                </a:lnTo>
                <a:lnTo>
                  <a:pt x="969" y="842"/>
                </a:lnTo>
                <a:lnTo>
                  <a:pt x="981" y="801"/>
                </a:lnTo>
                <a:lnTo>
                  <a:pt x="991" y="760"/>
                </a:lnTo>
                <a:lnTo>
                  <a:pt x="1001" y="717"/>
                </a:lnTo>
                <a:lnTo>
                  <a:pt x="1009" y="675"/>
                </a:lnTo>
                <a:lnTo>
                  <a:pt x="1016" y="633"/>
                </a:lnTo>
                <a:lnTo>
                  <a:pt x="1023" y="590"/>
                </a:lnTo>
                <a:lnTo>
                  <a:pt x="1027" y="545"/>
                </a:lnTo>
                <a:lnTo>
                  <a:pt x="1030" y="502"/>
                </a:lnTo>
                <a:lnTo>
                  <a:pt x="1033" y="457"/>
                </a:lnTo>
                <a:lnTo>
                  <a:pt x="1033" y="412"/>
                </a:lnTo>
                <a:lnTo>
                  <a:pt x="1033" y="412"/>
                </a:lnTo>
                <a:close/>
              </a:path>
            </a:pathLst>
          </a:custGeom>
          <a:gradFill rotWithShape="1">
            <a:gsLst>
              <a:gs pos="0">
                <a:srgbClr val="539CDF"/>
              </a:gs>
              <a:gs pos="100000">
                <a:srgbClr val="539CDF">
                  <a:gamma/>
                  <a:tint val="28627"/>
                  <a:invGamma/>
                </a:srgbClr>
              </a:gs>
            </a:gsLst>
            <a:lin ang="5400000" scaled="1"/>
          </a:gradFill>
          <a:ln w="19050" cap="flat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080808">
                <a:alpha val="2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1238250" y="4929188"/>
            <a:ext cx="2451100" cy="1016000"/>
          </a:xfrm>
          <a:custGeom>
            <a:avLst/>
            <a:gdLst>
              <a:gd name="T0" fmla="*/ 1318 w 1771"/>
              <a:gd name="T1" fmla="*/ 439 h 734"/>
              <a:gd name="T2" fmla="*/ 1410 w 1771"/>
              <a:gd name="T3" fmla="*/ 25 h 734"/>
              <a:gd name="T4" fmla="*/ 1358 w 1771"/>
              <a:gd name="T5" fmla="*/ 57 h 734"/>
              <a:gd name="T6" fmla="*/ 1304 w 1771"/>
              <a:gd name="T7" fmla="*/ 84 h 734"/>
              <a:gd name="T8" fmla="*/ 1248 w 1771"/>
              <a:gd name="T9" fmla="*/ 108 h 734"/>
              <a:gd name="T10" fmla="*/ 1189 w 1771"/>
              <a:gd name="T11" fmla="*/ 128 h 734"/>
              <a:gd name="T12" fmla="*/ 1130 w 1771"/>
              <a:gd name="T13" fmla="*/ 143 h 734"/>
              <a:gd name="T14" fmla="*/ 1068 w 1771"/>
              <a:gd name="T15" fmla="*/ 155 h 734"/>
              <a:gd name="T16" fmla="*/ 1004 w 1771"/>
              <a:gd name="T17" fmla="*/ 162 h 734"/>
              <a:gd name="T18" fmla="*/ 939 w 1771"/>
              <a:gd name="T19" fmla="*/ 164 h 734"/>
              <a:gd name="T20" fmla="*/ 903 w 1771"/>
              <a:gd name="T21" fmla="*/ 163 h 734"/>
              <a:gd name="T22" fmla="*/ 833 w 1771"/>
              <a:gd name="T23" fmla="*/ 158 h 734"/>
              <a:gd name="T24" fmla="*/ 766 w 1771"/>
              <a:gd name="T25" fmla="*/ 148 h 734"/>
              <a:gd name="T26" fmla="*/ 701 w 1771"/>
              <a:gd name="T27" fmla="*/ 133 h 734"/>
              <a:gd name="T28" fmla="*/ 638 w 1771"/>
              <a:gd name="T29" fmla="*/ 112 h 734"/>
              <a:gd name="T30" fmla="*/ 577 w 1771"/>
              <a:gd name="T31" fmla="*/ 86 h 734"/>
              <a:gd name="T32" fmla="*/ 518 w 1771"/>
              <a:gd name="T33" fmla="*/ 56 h 734"/>
              <a:gd name="T34" fmla="*/ 459 w 1771"/>
              <a:gd name="T35" fmla="*/ 20 h 734"/>
              <a:gd name="T36" fmla="*/ 0 w 1771"/>
              <a:gd name="T37" fmla="*/ 27 h 734"/>
              <a:gd name="T38" fmla="*/ 95 w 1771"/>
              <a:gd name="T39" fmla="*/ 457 h 734"/>
              <a:gd name="T40" fmla="*/ 187 w 1771"/>
              <a:gd name="T41" fmla="*/ 520 h 734"/>
              <a:gd name="T42" fmla="*/ 284 w 1771"/>
              <a:gd name="T43" fmla="*/ 576 h 734"/>
              <a:gd name="T44" fmla="*/ 383 w 1771"/>
              <a:gd name="T45" fmla="*/ 623 h 734"/>
              <a:gd name="T46" fmla="*/ 487 w 1771"/>
              <a:gd name="T47" fmla="*/ 662 h 734"/>
              <a:gd name="T48" fmla="*/ 595 w 1771"/>
              <a:gd name="T49" fmla="*/ 694 h 734"/>
              <a:gd name="T50" fmla="*/ 706 w 1771"/>
              <a:gd name="T51" fmla="*/ 715 h 734"/>
              <a:gd name="T52" fmla="*/ 821 w 1771"/>
              <a:gd name="T53" fmla="*/ 729 h 734"/>
              <a:gd name="T54" fmla="*/ 939 w 1771"/>
              <a:gd name="T55" fmla="*/ 734 h 734"/>
              <a:gd name="T56" fmla="*/ 997 w 1771"/>
              <a:gd name="T57" fmla="*/ 733 h 734"/>
              <a:gd name="T58" fmla="*/ 1110 w 1771"/>
              <a:gd name="T59" fmla="*/ 723 h 734"/>
              <a:gd name="T60" fmla="*/ 1221 w 1771"/>
              <a:gd name="T61" fmla="*/ 706 h 734"/>
              <a:gd name="T62" fmla="*/ 1329 w 1771"/>
              <a:gd name="T63" fmla="*/ 678 h 734"/>
              <a:gd name="T64" fmla="*/ 1435 w 1771"/>
              <a:gd name="T65" fmla="*/ 645 h 734"/>
              <a:gd name="T66" fmla="*/ 1536 w 1771"/>
              <a:gd name="T67" fmla="*/ 603 h 734"/>
              <a:gd name="T68" fmla="*/ 1634 w 1771"/>
              <a:gd name="T69" fmla="*/ 554 h 734"/>
              <a:gd name="T70" fmla="*/ 1727 w 1771"/>
              <a:gd name="T71" fmla="*/ 499 h 734"/>
              <a:gd name="T72" fmla="*/ 1771 w 1771"/>
              <a:gd name="T73" fmla="*/ 469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71" h="734">
                <a:moveTo>
                  <a:pt x="1771" y="469"/>
                </a:moveTo>
                <a:lnTo>
                  <a:pt x="1318" y="439"/>
                </a:lnTo>
                <a:lnTo>
                  <a:pt x="1410" y="25"/>
                </a:lnTo>
                <a:lnTo>
                  <a:pt x="1410" y="25"/>
                </a:lnTo>
                <a:lnTo>
                  <a:pt x="1384" y="42"/>
                </a:lnTo>
                <a:lnTo>
                  <a:pt x="1358" y="57"/>
                </a:lnTo>
                <a:lnTo>
                  <a:pt x="1331" y="71"/>
                </a:lnTo>
                <a:lnTo>
                  <a:pt x="1304" y="84"/>
                </a:lnTo>
                <a:lnTo>
                  <a:pt x="1276" y="97"/>
                </a:lnTo>
                <a:lnTo>
                  <a:pt x="1248" y="108"/>
                </a:lnTo>
                <a:lnTo>
                  <a:pt x="1219" y="118"/>
                </a:lnTo>
                <a:lnTo>
                  <a:pt x="1189" y="128"/>
                </a:lnTo>
                <a:lnTo>
                  <a:pt x="1160" y="136"/>
                </a:lnTo>
                <a:lnTo>
                  <a:pt x="1130" y="143"/>
                </a:lnTo>
                <a:lnTo>
                  <a:pt x="1099" y="150"/>
                </a:lnTo>
                <a:lnTo>
                  <a:pt x="1068" y="155"/>
                </a:lnTo>
                <a:lnTo>
                  <a:pt x="1037" y="158"/>
                </a:lnTo>
                <a:lnTo>
                  <a:pt x="1004" y="162"/>
                </a:lnTo>
                <a:lnTo>
                  <a:pt x="973" y="163"/>
                </a:lnTo>
                <a:lnTo>
                  <a:pt x="939" y="164"/>
                </a:lnTo>
                <a:lnTo>
                  <a:pt x="939" y="164"/>
                </a:lnTo>
                <a:lnTo>
                  <a:pt x="903" y="163"/>
                </a:lnTo>
                <a:lnTo>
                  <a:pt x="868" y="162"/>
                </a:lnTo>
                <a:lnTo>
                  <a:pt x="833" y="158"/>
                </a:lnTo>
                <a:lnTo>
                  <a:pt x="799" y="153"/>
                </a:lnTo>
                <a:lnTo>
                  <a:pt x="766" y="148"/>
                </a:lnTo>
                <a:lnTo>
                  <a:pt x="733" y="140"/>
                </a:lnTo>
                <a:lnTo>
                  <a:pt x="701" y="133"/>
                </a:lnTo>
                <a:lnTo>
                  <a:pt x="669" y="123"/>
                </a:lnTo>
                <a:lnTo>
                  <a:pt x="638" y="112"/>
                </a:lnTo>
                <a:lnTo>
                  <a:pt x="608" y="100"/>
                </a:lnTo>
                <a:lnTo>
                  <a:pt x="577" y="86"/>
                </a:lnTo>
                <a:lnTo>
                  <a:pt x="548" y="72"/>
                </a:lnTo>
                <a:lnTo>
                  <a:pt x="518" y="56"/>
                </a:lnTo>
                <a:lnTo>
                  <a:pt x="488" y="38"/>
                </a:lnTo>
                <a:lnTo>
                  <a:pt x="459" y="20"/>
                </a:lnTo>
                <a:lnTo>
                  <a:pt x="430" y="0"/>
                </a:lnTo>
                <a:lnTo>
                  <a:pt x="0" y="27"/>
                </a:lnTo>
                <a:lnTo>
                  <a:pt x="95" y="457"/>
                </a:lnTo>
                <a:lnTo>
                  <a:pt x="95" y="457"/>
                </a:lnTo>
                <a:lnTo>
                  <a:pt x="141" y="490"/>
                </a:lnTo>
                <a:lnTo>
                  <a:pt x="187" y="520"/>
                </a:lnTo>
                <a:lnTo>
                  <a:pt x="235" y="550"/>
                </a:lnTo>
                <a:lnTo>
                  <a:pt x="284" y="576"/>
                </a:lnTo>
                <a:lnTo>
                  <a:pt x="332" y="600"/>
                </a:lnTo>
                <a:lnTo>
                  <a:pt x="383" y="623"/>
                </a:lnTo>
                <a:lnTo>
                  <a:pt x="434" y="644"/>
                </a:lnTo>
                <a:lnTo>
                  <a:pt x="487" y="662"/>
                </a:lnTo>
                <a:lnTo>
                  <a:pt x="540" y="678"/>
                </a:lnTo>
                <a:lnTo>
                  <a:pt x="595" y="694"/>
                </a:lnTo>
                <a:lnTo>
                  <a:pt x="650" y="706"/>
                </a:lnTo>
                <a:lnTo>
                  <a:pt x="706" y="715"/>
                </a:lnTo>
                <a:lnTo>
                  <a:pt x="763" y="723"/>
                </a:lnTo>
                <a:lnTo>
                  <a:pt x="821" y="729"/>
                </a:lnTo>
                <a:lnTo>
                  <a:pt x="880" y="733"/>
                </a:lnTo>
                <a:lnTo>
                  <a:pt x="939" y="734"/>
                </a:lnTo>
                <a:lnTo>
                  <a:pt x="939" y="734"/>
                </a:lnTo>
                <a:lnTo>
                  <a:pt x="997" y="733"/>
                </a:lnTo>
                <a:lnTo>
                  <a:pt x="1054" y="728"/>
                </a:lnTo>
                <a:lnTo>
                  <a:pt x="1110" y="723"/>
                </a:lnTo>
                <a:lnTo>
                  <a:pt x="1166" y="715"/>
                </a:lnTo>
                <a:lnTo>
                  <a:pt x="1221" y="706"/>
                </a:lnTo>
                <a:lnTo>
                  <a:pt x="1276" y="693"/>
                </a:lnTo>
                <a:lnTo>
                  <a:pt x="1329" y="678"/>
                </a:lnTo>
                <a:lnTo>
                  <a:pt x="1382" y="662"/>
                </a:lnTo>
                <a:lnTo>
                  <a:pt x="1435" y="645"/>
                </a:lnTo>
                <a:lnTo>
                  <a:pt x="1486" y="624"/>
                </a:lnTo>
                <a:lnTo>
                  <a:pt x="1536" y="603"/>
                </a:lnTo>
                <a:lnTo>
                  <a:pt x="1586" y="580"/>
                </a:lnTo>
                <a:lnTo>
                  <a:pt x="1634" y="554"/>
                </a:lnTo>
                <a:lnTo>
                  <a:pt x="1681" y="528"/>
                </a:lnTo>
                <a:lnTo>
                  <a:pt x="1727" y="499"/>
                </a:lnTo>
                <a:lnTo>
                  <a:pt x="1771" y="469"/>
                </a:lnTo>
                <a:lnTo>
                  <a:pt x="1771" y="469"/>
                </a:lnTo>
                <a:close/>
              </a:path>
            </a:pathLst>
          </a:custGeom>
          <a:gradFill rotWithShape="1">
            <a:gsLst>
              <a:gs pos="0">
                <a:srgbClr val="689FE2"/>
              </a:gs>
              <a:gs pos="100000">
                <a:srgbClr val="689FE2">
                  <a:gamma/>
                  <a:shade val="60392"/>
                  <a:invGamma/>
                </a:srgbClr>
              </a:gs>
            </a:gsLst>
            <a:lin ang="0" scaled="1"/>
          </a:gradFill>
          <a:ln w="19050" cap="flat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080808">
                <a:alpha val="2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539750" y="3044825"/>
            <a:ext cx="1257300" cy="2484438"/>
          </a:xfrm>
          <a:custGeom>
            <a:avLst/>
            <a:gdLst>
              <a:gd name="T0" fmla="*/ 0 w 909"/>
              <a:gd name="T1" fmla="*/ 644 h 1795"/>
              <a:gd name="T2" fmla="*/ 2 w 909"/>
              <a:gd name="T3" fmla="*/ 731 h 1795"/>
              <a:gd name="T4" fmla="*/ 10 w 909"/>
              <a:gd name="T5" fmla="*/ 818 h 1795"/>
              <a:gd name="T6" fmla="*/ 23 w 909"/>
              <a:gd name="T7" fmla="*/ 902 h 1795"/>
              <a:gd name="T8" fmla="*/ 40 w 909"/>
              <a:gd name="T9" fmla="*/ 984 h 1795"/>
              <a:gd name="T10" fmla="*/ 63 w 909"/>
              <a:gd name="T11" fmla="*/ 1066 h 1795"/>
              <a:gd name="T12" fmla="*/ 89 w 909"/>
              <a:gd name="T13" fmla="*/ 1145 h 1795"/>
              <a:gd name="T14" fmla="*/ 120 w 909"/>
              <a:gd name="T15" fmla="*/ 1222 h 1795"/>
              <a:gd name="T16" fmla="*/ 155 w 909"/>
              <a:gd name="T17" fmla="*/ 1296 h 1795"/>
              <a:gd name="T18" fmla="*/ 194 w 909"/>
              <a:gd name="T19" fmla="*/ 1369 h 1795"/>
              <a:gd name="T20" fmla="*/ 237 w 909"/>
              <a:gd name="T21" fmla="*/ 1438 h 1795"/>
              <a:gd name="T22" fmla="*/ 284 w 909"/>
              <a:gd name="T23" fmla="*/ 1505 h 1795"/>
              <a:gd name="T24" fmla="*/ 335 w 909"/>
              <a:gd name="T25" fmla="*/ 1569 h 1795"/>
              <a:gd name="T26" fmla="*/ 389 w 909"/>
              <a:gd name="T27" fmla="*/ 1630 h 1795"/>
              <a:gd name="T28" fmla="*/ 445 w 909"/>
              <a:gd name="T29" fmla="*/ 1688 h 1795"/>
              <a:gd name="T30" fmla="*/ 506 w 909"/>
              <a:gd name="T31" fmla="*/ 1743 h 1795"/>
              <a:gd name="T32" fmla="*/ 570 w 909"/>
              <a:gd name="T33" fmla="*/ 1795 h 1795"/>
              <a:gd name="T34" fmla="*/ 909 w 909"/>
              <a:gd name="T35" fmla="*/ 1338 h 1795"/>
              <a:gd name="T36" fmla="*/ 889 w 909"/>
              <a:gd name="T37" fmla="*/ 1322 h 1795"/>
              <a:gd name="T38" fmla="*/ 853 w 909"/>
              <a:gd name="T39" fmla="*/ 1290 h 1795"/>
              <a:gd name="T40" fmla="*/ 817 w 909"/>
              <a:gd name="T41" fmla="*/ 1256 h 1795"/>
              <a:gd name="T42" fmla="*/ 783 w 909"/>
              <a:gd name="T43" fmla="*/ 1221 h 1795"/>
              <a:gd name="T44" fmla="*/ 752 w 909"/>
              <a:gd name="T45" fmla="*/ 1183 h 1795"/>
              <a:gd name="T46" fmla="*/ 724 w 909"/>
              <a:gd name="T47" fmla="*/ 1143 h 1795"/>
              <a:gd name="T48" fmla="*/ 697 w 909"/>
              <a:gd name="T49" fmla="*/ 1101 h 1795"/>
              <a:gd name="T50" fmla="*/ 672 w 909"/>
              <a:gd name="T51" fmla="*/ 1058 h 1795"/>
              <a:gd name="T52" fmla="*/ 649 w 909"/>
              <a:gd name="T53" fmla="*/ 1015 h 1795"/>
              <a:gd name="T54" fmla="*/ 629 w 909"/>
              <a:gd name="T55" fmla="*/ 968 h 1795"/>
              <a:gd name="T56" fmla="*/ 612 w 909"/>
              <a:gd name="T57" fmla="*/ 922 h 1795"/>
              <a:gd name="T58" fmla="*/ 598 w 909"/>
              <a:gd name="T59" fmla="*/ 874 h 1795"/>
              <a:gd name="T60" fmla="*/ 586 w 909"/>
              <a:gd name="T61" fmla="*/ 824 h 1795"/>
              <a:gd name="T62" fmla="*/ 577 w 909"/>
              <a:gd name="T63" fmla="*/ 774 h 1795"/>
              <a:gd name="T64" fmla="*/ 571 w 909"/>
              <a:gd name="T65" fmla="*/ 722 h 1795"/>
              <a:gd name="T66" fmla="*/ 568 w 909"/>
              <a:gd name="T67" fmla="*/ 670 h 1795"/>
              <a:gd name="T68" fmla="*/ 568 w 909"/>
              <a:gd name="T69" fmla="*/ 644 h 1795"/>
              <a:gd name="T70" fmla="*/ 570 w 909"/>
              <a:gd name="T71" fmla="*/ 578 h 1795"/>
              <a:gd name="T72" fmla="*/ 576 w 909"/>
              <a:gd name="T73" fmla="*/ 516 h 1795"/>
              <a:gd name="T74" fmla="*/ 588 w 909"/>
              <a:gd name="T75" fmla="*/ 456 h 1795"/>
              <a:gd name="T76" fmla="*/ 605 w 909"/>
              <a:gd name="T77" fmla="*/ 395 h 1795"/>
              <a:gd name="T78" fmla="*/ 62 w 909"/>
              <a:gd name="T79" fmla="*/ 229 h 1795"/>
              <a:gd name="T80" fmla="*/ 47 w 909"/>
              <a:gd name="T81" fmla="*/ 279 h 1795"/>
              <a:gd name="T82" fmla="*/ 24 w 909"/>
              <a:gd name="T83" fmla="*/ 381 h 1795"/>
              <a:gd name="T84" fmla="*/ 9 w 909"/>
              <a:gd name="T85" fmla="*/ 483 h 1795"/>
              <a:gd name="T86" fmla="*/ 1 w 909"/>
              <a:gd name="T87" fmla="*/ 589 h 1795"/>
              <a:gd name="T88" fmla="*/ 0 w 909"/>
              <a:gd name="T89" fmla="*/ 644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9" h="1795">
                <a:moveTo>
                  <a:pt x="0" y="644"/>
                </a:moveTo>
                <a:lnTo>
                  <a:pt x="0" y="644"/>
                </a:lnTo>
                <a:lnTo>
                  <a:pt x="1" y="688"/>
                </a:lnTo>
                <a:lnTo>
                  <a:pt x="2" y="731"/>
                </a:lnTo>
                <a:lnTo>
                  <a:pt x="5" y="774"/>
                </a:lnTo>
                <a:lnTo>
                  <a:pt x="10" y="818"/>
                </a:lnTo>
                <a:lnTo>
                  <a:pt x="16" y="860"/>
                </a:lnTo>
                <a:lnTo>
                  <a:pt x="23" y="902"/>
                </a:lnTo>
                <a:lnTo>
                  <a:pt x="31" y="943"/>
                </a:lnTo>
                <a:lnTo>
                  <a:pt x="40" y="984"/>
                </a:lnTo>
                <a:lnTo>
                  <a:pt x="51" y="1026"/>
                </a:lnTo>
                <a:lnTo>
                  <a:pt x="63" y="1066"/>
                </a:lnTo>
                <a:lnTo>
                  <a:pt x="75" y="1106"/>
                </a:lnTo>
                <a:lnTo>
                  <a:pt x="89" y="1145"/>
                </a:lnTo>
                <a:lnTo>
                  <a:pt x="104" y="1184"/>
                </a:lnTo>
                <a:lnTo>
                  <a:pt x="120" y="1222"/>
                </a:lnTo>
                <a:lnTo>
                  <a:pt x="137" y="1260"/>
                </a:lnTo>
                <a:lnTo>
                  <a:pt x="155" y="1296"/>
                </a:lnTo>
                <a:lnTo>
                  <a:pt x="174" y="1333"/>
                </a:lnTo>
                <a:lnTo>
                  <a:pt x="194" y="1369"/>
                </a:lnTo>
                <a:lnTo>
                  <a:pt x="216" y="1404"/>
                </a:lnTo>
                <a:lnTo>
                  <a:pt x="237" y="1438"/>
                </a:lnTo>
                <a:lnTo>
                  <a:pt x="260" y="1472"/>
                </a:lnTo>
                <a:lnTo>
                  <a:pt x="284" y="1505"/>
                </a:lnTo>
                <a:lnTo>
                  <a:pt x="309" y="1538"/>
                </a:lnTo>
                <a:lnTo>
                  <a:pt x="335" y="1569"/>
                </a:lnTo>
                <a:lnTo>
                  <a:pt x="361" y="1601"/>
                </a:lnTo>
                <a:lnTo>
                  <a:pt x="389" y="1630"/>
                </a:lnTo>
                <a:lnTo>
                  <a:pt x="417" y="1660"/>
                </a:lnTo>
                <a:lnTo>
                  <a:pt x="445" y="1688"/>
                </a:lnTo>
                <a:lnTo>
                  <a:pt x="476" y="1717"/>
                </a:lnTo>
                <a:lnTo>
                  <a:pt x="506" y="1743"/>
                </a:lnTo>
                <a:lnTo>
                  <a:pt x="537" y="1770"/>
                </a:lnTo>
                <a:lnTo>
                  <a:pt x="570" y="1795"/>
                </a:lnTo>
                <a:lnTo>
                  <a:pt x="475" y="1367"/>
                </a:lnTo>
                <a:lnTo>
                  <a:pt x="909" y="1338"/>
                </a:lnTo>
                <a:lnTo>
                  <a:pt x="909" y="1338"/>
                </a:lnTo>
                <a:lnTo>
                  <a:pt x="889" y="1322"/>
                </a:lnTo>
                <a:lnTo>
                  <a:pt x="870" y="1306"/>
                </a:lnTo>
                <a:lnTo>
                  <a:pt x="853" y="1290"/>
                </a:lnTo>
                <a:lnTo>
                  <a:pt x="834" y="1274"/>
                </a:lnTo>
                <a:lnTo>
                  <a:pt x="817" y="1256"/>
                </a:lnTo>
                <a:lnTo>
                  <a:pt x="800" y="1238"/>
                </a:lnTo>
                <a:lnTo>
                  <a:pt x="783" y="1221"/>
                </a:lnTo>
                <a:lnTo>
                  <a:pt x="768" y="1201"/>
                </a:lnTo>
                <a:lnTo>
                  <a:pt x="752" y="1183"/>
                </a:lnTo>
                <a:lnTo>
                  <a:pt x="738" y="1162"/>
                </a:lnTo>
                <a:lnTo>
                  <a:pt x="724" y="1143"/>
                </a:lnTo>
                <a:lnTo>
                  <a:pt x="710" y="1122"/>
                </a:lnTo>
                <a:lnTo>
                  <a:pt x="697" y="1101"/>
                </a:lnTo>
                <a:lnTo>
                  <a:pt x="684" y="1080"/>
                </a:lnTo>
                <a:lnTo>
                  <a:pt x="672" y="1058"/>
                </a:lnTo>
                <a:lnTo>
                  <a:pt x="660" y="1036"/>
                </a:lnTo>
                <a:lnTo>
                  <a:pt x="649" y="1015"/>
                </a:lnTo>
                <a:lnTo>
                  <a:pt x="639" y="992"/>
                </a:lnTo>
                <a:lnTo>
                  <a:pt x="629" y="968"/>
                </a:lnTo>
                <a:lnTo>
                  <a:pt x="621" y="945"/>
                </a:lnTo>
                <a:lnTo>
                  <a:pt x="612" y="922"/>
                </a:lnTo>
                <a:lnTo>
                  <a:pt x="605" y="898"/>
                </a:lnTo>
                <a:lnTo>
                  <a:pt x="598" y="874"/>
                </a:lnTo>
                <a:lnTo>
                  <a:pt x="592" y="849"/>
                </a:lnTo>
                <a:lnTo>
                  <a:pt x="586" y="824"/>
                </a:lnTo>
                <a:lnTo>
                  <a:pt x="581" y="799"/>
                </a:lnTo>
                <a:lnTo>
                  <a:pt x="577" y="774"/>
                </a:lnTo>
                <a:lnTo>
                  <a:pt x="573" y="748"/>
                </a:lnTo>
                <a:lnTo>
                  <a:pt x="571" y="722"/>
                </a:lnTo>
                <a:lnTo>
                  <a:pt x="569" y="696"/>
                </a:lnTo>
                <a:lnTo>
                  <a:pt x="568" y="670"/>
                </a:lnTo>
                <a:lnTo>
                  <a:pt x="568" y="644"/>
                </a:lnTo>
                <a:lnTo>
                  <a:pt x="568" y="644"/>
                </a:lnTo>
                <a:lnTo>
                  <a:pt x="568" y="611"/>
                </a:lnTo>
                <a:lnTo>
                  <a:pt x="570" y="578"/>
                </a:lnTo>
                <a:lnTo>
                  <a:pt x="572" y="547"/>
                </a:lnTo>
                <a:lnTo>
                  <a:pt x="576" y="516"/>
                </a:lnTo>
                <a:lnTo>
                  <a:pt x="582" y="486"/>
                </a:lnTo>
                <a:lnTo>
                  <a:pt x="588" y="456"/>
                </a:lnTo>
                <a:lnTo>
                  <a:pt x="596" y="425"/>
                </a:lnTo>
                <a:lnTo>
                  <a:pt x="605" y="395"/>
                </a:lnTo>
                <a:lnTo>
                  <a:pt x="433" y="0"/>
                </a:lnTo>
                <a:lnTo>
                  <a:pt x="62" y="229"/>
                </a:lnTo>
                <a:lnTo>
                  <a:pt x="62" y="229"/>
                </a:lnTo>
                <a:lnTo>
                  <a:pt x="47" y="279"/>
                </a:lnTo>
                <a:lnTo>
                  <a:pt x="35" y="330"/>
                </a:lnTo>
                <a:lnTo>
                  <a:pt x="24" y="381"/>
                </a:lnTo>
                <a:lnTo>
                  <a:pt x="15" y="431"/>
                </a:lnTo>
                <a:lnTo>
                  <a:pt x="9" y="483"/>
                </a:lnTo>
                <a:lnTo>
                  <a:pt x="3" y="535"/>
                </a:lnTo>
                <a:lnTo>
                  <a:pt x="1" y="589"/>
                </a:lnTo>
                <a:lnTo>
                  <a:pt x="0" y="644"/>
                </a:lnTo>
                <a:lnTo>
                  <a:pt x="0" y="644"/>
                </a:lnTo>
                <a:close/>
              </a:path>
            </a:pathLst>
          </a:custGeom>
          <a:gradFill rotWithShape="1">
            <a:gsLst>
              <a:gs pos="0">
                <a:srgbClr val="2973CD"/>
              </a:gs>
              <a:gs pos="100000">
                <a:srgbClr val="2973CD">
                  <a:gamma/>
                  <a:shade val="50980"/>
                  <a:invGamma/>
                </a:srgbClr>
              </a:gs>
            </a:gsLst>
            <a:lin ang="5400000" scaled="1"/>
          </a:gradFill>
          <a:ln w="19050" cap="flat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080808">
                <a:alpha val="2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1814513" y="3201988"/>
            <a:ext cx="1460500" cy="145415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chemeClr val="bg1"/>
          </a:solidFill>
          <a:ln w="22225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1898650" y="3292475"/>
            <a:ext cx="1298575" cy="1292225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99CCFF">
                  <a:alpha val="7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1901825" y="3613150"/>
            <a:ext cx="1231900" cy="690563"/>
            <a:chOff x="1449" y="2235"/>
            <a:chExt cx="776" cy="435"/>
          </a:xfrm>
        </p:grpSpPr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1449" y="2235"/>
              <a:ext cx="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8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1474" y="2478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19469" name="AutoShape 13"/>
          <p:cNvSpPr>
            <a:spLocks noChangeArrowheads="1"/>
          </p:cNvSpPr>
          <p:nvPr/>
        </p:nvSpPr>
        <p:spPr bwMode="auto">
          <a:xfrm flipH="1">
            <a:off x="4932363" y="2074863"/>
            <a:ext cx="3527425" cy="1101725"/>
          </a:xfrm>
          <a:prstGeom prst="rightArrowCallout">
            <a:avLst>
              <a:gd name="adj1" fmla="val 25657"/>
              <a:gd name="adj2" fmla="val 23921"/>
              <a:gd name="adj3" fmla="val 33144"/>
              <a:gd name="adj4" fmla="val 84065"/>
            </a:avLst>
          </a:prstGeom>
          <a:gradFill rotWithShape="1">
            <a:gsLst>
              <a:gs pos="0">
                <a:srgbClr val="1869CA">
                  <a:gamma/>
                  <a:tint val="0"/>
                  <a:invGamma/>
                </a:srgbClr>
              </a:gs>
              <a:gs pos="100000">
                <a:srgbClr val="1869CA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 flipH="1">
            <a:off x="4932363" y="3376613"/>
            <a:ext cx="3527425" cy="1101725"/>
          </a:xfrm>
          <a:prstGeom prst="rightArrowCallout">
            <a:avLst>
              <a:gd name="adj1" fmla="val 25657"/>
              <a:gd name="adj2" fmla="val 23921"/>
              <a:gd name="adj3" fmla="val 33144"/>
              <a:gd name="adj4" fmla="val 84065"/>
            </a:avLst>
          </a:prstGeom>
          <a:gradFill rotWithShape="1">
            <a:gsLst>
              <a:gs pos="0">
                <a:srgbClr val="609BE2">
                  <a:gamma/>
                  <a:tint val="0"/>
                  <a:invGamma/>
                </a:srgbClr>
              </a:gs>
              <a:gs pos="100000">
                <a:srgbClr val="609BE2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 flipH="1">
            <a:off x="4932363" y="4646613"/>
            <a:ext cx="3527425" cy="1101725"/>
          </a:xfrm>
          <a:prstGeom prst="rightArrowCallout">
            <a:avLst>
              <a:gd name="adj1" fmla="val 25657"/>
              <a:gd name="adj2" fmla="val 23921"/>
              <a:gd name="adj3" fmla="val 33144"/>
              <a:gd name="adj4" fmla="val 84065"/>
            </a:avLst>
          </a:prstGeom>
          <a:gradFill rotWithShape="1">
            <a:gsLst>
              <a:gs pos="0">
                <a:srgbClr val="84B5F0">
                  <a:gamma/>
                  <a:tint val="0"/>
                  <a:invGamma/>
                </a:srgbClr>
              </a:gs>
              <a:gs pos="100000">
                <a:srgbClr val="84B5F0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5986463" y="2241550"/>
            <a:ext cx="1960562" cy="769938"/>
            <a:chOff x="3726" y="1494"/>
            <a:chExt cx="1235" cy="485"/>
          </a:xfrm>
        </p:grpSpPr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5986463" y="3532188"/>
            <a:ext cx="1960562" cy="769937"/>
            <a:chOff x="3726" y="1494"/>
            <a:chExt cx="1235" cy="485"/>
          </a:xfrm>
        </p:grpSpPr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19480" name="Group 24"/>
          <p:cNvGrpSpPr>
            <a:grpSpLocks/>
          </p:cNvGrpSpPr>
          <p:nvPr/>
        </p:nvGrpSpPr>
        <p:grpSpPr bwMode="auto">
          <a:xfrm>
            <a:off x="5986463" y="4811713"/>
            <a:ext cx="1960562" cy="769937"/>
            <a:chOff x="3726" y="1494"/>
            <a:chExt cx="1235" cy="485"/>
          </a:xfrm>
        </p:grpSpPr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403350" y="23495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94063" y="2633663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589338" y="4452938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811338" y="5307013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503238" y="396557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ChangeArrowheads="1"/>
          </p:cNvSpPr>
          <p:nvPr/>
        </p:nvSpPr>
        <p:spPr bwMode="auto">
          <a:xfrm flipH="1">
            <a:off x="3354388" y="2116138"/>
            <a:ext cx="819150" cy="750887"/>
          </a:xfrm>
          <a:prstGeom prst="rightArrow">
            <a:avLst>
              <a:gd name="adj1" fmla="val 48704"/>
              <a:gd name="adj2" fmla="val 50338"/>
            </a:avLst>
          </a:prstGeom>
          <a:solidFill>
            <a:srgbClr val="478BDD"/>
          </a:solidFill>
          <a:ln w="19050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404813" y="1708150"/>
            <a:ext cx="2717800" cy="4600575"/>
          </a:xfrm>
          <a:prstGeom prst="roundRect">
            <a:avLst>
              <a:gd name="adj" fmla="val 7102"/>
            </a:avLst>
          </a:prstGeom>
          <a:solidFill>
            <a:srgbClr val="307CD8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479425" y="1782763"/>
            <a:ext cx="2568575" cy="4451350"/>
          </a:xfrm>
          <a:prstGeom prst="roundRect">
            <a:avLst>
              <a:gd name="adj" fmla="val 5963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1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555625" y="5508625"/>
            <a:ext cx="2416175" cy="603250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555625" y="4826000"/>
            <a:ext cx="2416175" cy="603250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555625" y="4149725"/>
            <a:ext cx="2416175" cy="603250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555625" y="3481388"/>
            <a:ext cx="2416175" cy="603250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555625" y="2805113"/>
            <a:ext cx="2416175" cy="603250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1039813" y="2020888"/>
            <a:ext cx="1409700" cy="630237"/>
            <a:chOff x="655" y="1273"/>
            <a:chExt cx="888" cy="397"/>
          </a:xfrm>
        </p:grpSpPr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655" y="1273"/>
              <a:ext cx="88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3000">
                  <a:latin typeface="Arial Black" panose="020B0A04020102020204" pitchFamily="34" charset="0"/>
                </a:rPr>
                <a:t>TITLE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729" y="1478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027113" y="292893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027113" y="358933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027113" y="424973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027113" y="4919663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7113" y="561022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3924300" y="1730375"/>
            <a:ext cx="4824413" cy="1419225"/>
          </a:xfrm>
          <a:prstGeom prst="roundRect">
            <a:avLst>
              <a:gd name="adj" fmla="val 8579"/>
            </a:avLst>
          </a:prstGeom>
          <a:solidFill>
            <a:srgbClr val="478BDD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3995738" y="1806575"/>
            <a:ext cx="4679950" cy="1289050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4268788" y="1911350"/>
            <a:ext cx="1311275" cy="1139825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5724525" y="1911350"/>
            <a:ext cx="1311275" cy="1139825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7183438" y="1911350"/>
            <a:ext cx="1311275" cy="1139825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503" name="Group 23"/>
          <p:cNvGrpSpPr>
            <a:grpSpLocks/>
          </p:cNvGrpSpPr>
          <p:nvPr/>
        </p:nvGrpSpPr>
        <p:grpSpPr bwMode="auto">
          <a:xfrm>
            <a:off x="4344988" y="2103438"/>
            <a:ext cx="1109662" cy="695325"/>
            <a:chOff x="2886" y="1259"/>
            <a:chExt cx="699" cy="438"/>
          </a:xfrm>
        </p:grpSpPr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20506" name="Group 26"/>
          <p:cNvGrpSpPr>
            <a:grpSpLocks/>
          </p:cNvGrpSpPr>
          <p:nvPr/>
        </p:nvGrpSpPr>
        <p:grpSpPr bwMode="auto">
          <a:xfrm>
            <a:off x="5807075" y="2103438"/>
            <a:ext cx="1109663" cy="695325"/>
            <a:chOff x="2886" y="1259"/>
            <a:chExt cx="699" cy="438"/>
          </a:xfrm>
        </p:grpSpPr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7289800" y="2103438"/>
            <a:ext cx="1109663" cy="695325"/>
            <a:chOff x="2886" y="1259"/>
            <a:chExt cx="699" cy="438"/>
          </a:xfrm>
        </p:grpSpPr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0512" name="AutoShape 32"/>
          <p:cNvSpPr>
            <a:spLocks noChangeArrowheads="1"/>
          </p:cNvSpPr>
          <p:nvPr/>
        </p:nvSpPr>
        <p:spPr bwMode="auto">
          <a:xfrm flipH="1">
            <a:off x="3354388" y="3700463"/>
            <a:ext cx="819150" cy="750887"/>
          </a:xfrm>
          <a:prstGeom prst="rightArrow">
            <a:avLst>
              <a:gd name="adj1" fmla="val 48704"/>
              <a:gd name="adj2" fmla="val 50338"/>
            </a:avLst>
          </a:prstGeom>
          <a:solidFill>
            <a:srgbClr val="478BDD"/>
          </a:solidFill>
          <a:ln w="19050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3924300" y="3314700"/>
            <a:ext cx="4824413" cy="1419225"/>
          </a:xfrm>
          <a:prstGeom prst="roundRect">
            <a:avLst>
              <a:gd name="adj" fmla="val 8579"/>
            </a:avLst>
          </a:prstGeom>
          <a:solidFill>
            <a:srgbClr val="72A6E4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3995738" y="3390900"/>
            <a:ext cx="4679950" cy="1289050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>
            <a:off x="4268788" y="3495675"/>
            <a:ext cx="1311275" cy="1139825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6" name="AutoShape 36"/>
          <p:cNvSpPr>
            <a:spLocks noChangeArrowheads="1"/>
          </p:cNvSpPr>
          <p:nvPr/>
        </p:nvSpPr>
        <p:spPr bwMode="auto">
          <a:xfrm>
            <a:off x="5724525" y="3495675"/>
            <a:ext cx="1311275" cy="1139825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7" name="AutoShape 37"/>
          <p:cNvSpPr>
            <a:spLocks noChangeArrowheads="1"/>
          </p:cNvSpPr>
          <p:nvPr/>
        </p:nvSpPr>
        <p:spPr bwMode="auto">
          <a:xfrm>
            <a:off x="7183438" y="3495675"/>
            <a:ext cx="1311275" cy="1139825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518" name="Group 38"/>
          <p:cNvGrpSpPr>
            <a:grpSpLocks/>
          </p:cNvGrpSpPr>
          <p:nvPr/>
        </p:nvGrpSpPr>
        <p:grpSpPr bwMode="auto">
          <a:xfrm>
            <a:off x="4344988" y="3687763"/>
            <a:ext cx="1109662" cy="695325"/>
            <a:chOff x="2886" y="1259"/>
            <a:chExt cx="699" cy="438"/>
          </a:xfrm>
        </p:grpSpPr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20521" name="Group 41"/>
          <p:cNvGrpSpPr>
            <a:grpSpLocks/>
          </p:cNvGrpSpPr>
          <p:nvPr/>
        </p:nvGrpSpPr>
        <p:grpSpPr bwMode="auto">
          <a:xfrm>
            <a:off x="5807075" y="3687763"/>
            <a:ext cx="1109663" cy="695325"/>
            <a:chOff x="2886" y="1259"/>
            <a:chExt cx="699" cy="438"/>
          </a:xfrm>
        </p:grpSpPr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20524" name="Group 44"/>
          <p:cNvGrpSpPr>
            <a:grpSpLocks/>
          </p:cNvGrpSpPr>
          <p:nvPr/>
        </p:nvGrpSpPr>
        <p:grpSpPr bwMode="auto">
          <a:xfrm>
            <a:off x="7289800" y="3687763"/>
            <a:ext cx="1109663" cy="695325"/>
            <a:chOff x="2886" y="1259"/>
            <a:chExt cx="699" cy="438"/>
          </a:xfrm>
        </p:grpSpPr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0527" name="AutoShape 47"/>
          <p:cNvSpPr>
            <a:spLocks noChangeArrowheads="1"/>
          </p:cNvSpPr>
          <p:nvPr/>
        </p:nvSpPr>
        <p:spPr bwMode="auto">
          <a:xfrm flipH="1">
            <a:off x="3354388" y="5273675"/>
            <a:ext cx="819150" cy="750888"/>
          </a:xfrm>
          <a:prstGeom prst="rightArrow">
            <a:avLst>
              <a:gd name="adj1" fmla="val 48704"/>
              <a:gd name="adj2" fmla="val 50338"/>
            </a:avLst>
          </a:prstGeom>
          <a:solidFill>
            <a:srgbClr val="478BDD"/>
          </a:solidFill>
          <a:ln w="19050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28" name="AutoShape 48"/>
          <p:cNvSpPr>
            <a:spLocks noChangeArrowheads="1"/>
          </p:cNvSpPr>
          <p:nvPr/>
        </p:nvSpPr>
        <p:spPr bwMode="auto">
          <a:xfrm>
            <a:off x="3924300" y="4887913"/>
            <a:ext cx="4824413" cy="1419225"/>
          </a:xfrm>
          <a:prstGeom prst="roundRect">
            <a:avLst>
              <a:gd name="adj" fmla="val 8579"/>
            </a:avLst>
          </a:prstGeom>
          <a:solidFill>
            <a:srgbClr val="8EB8EA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3995738" y="4964113"/>
            <a:ext cx="4679950" cy="1289050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4268788" y="5068888"/>
            <a:ext cx="1311275" cy="1139825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31" name="AutoShape 51"/>
          <p:cNvSpPr>
            <a:spLocks noChangeArrowheads="1"/>
          </p:cNvSpPr>
          <p:nvPr/>
        </p:nvSpPr>
        <p:spPr bwMode="auto">
          <a:xfrm>
            <a:off x="5724525" y="5068888"/>
            <a:ext cx="1311275" cy="1139825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32" name="AutoShape 52"/>
          <p:cNvSpPr>
            <a:spLocks noChangeArrowheads="1"/>
          </p:cNvSpPr>
          <p:nvPr/>
        </p:nvSpPr>
        <p:spPr bwMode="auto">
          <a:xfrm>
            <a:off x="7183438" y="5068888"/>
            <a:ext cx="1311275" cy="1139825"/>
          </a:xfrm>
          <a:prstGeom prst="roundRect">
            <a:avLst>
              <a:gd name="adj" fmla="val 9968"/>
            </a:avLst>
          </a:prstGeom>
          <a:solidFill>
            <a:schemeClr val="tx1">
              <a:alpha val="3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0533" name="Group 53"/>
          <p:cNvGrpSpPr>
            <a:grpSpLocks/>
          </p:cNvGrpSpPr>
          <p:nvPr/>
        </p:nvGrpSpPr>
        <p:grpSpPr bwMode="auto">
          <a:xfrm>
            <a:off x="4344988" y="5260975"/>
            <a:ext cx="1109662" cy="695325"/>
            <a:chOff x="2886" y="1259"/>
            <a:chExt cx="699" cy="438"/>
          </a:xfrm>
        </p:grpSpPr>
        <p:sp>
          <p:nvSpPr>
            <p:cNvPr id="20534" name="Text Box 54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20535" name="Text Box 55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20536" name="Group 56"/>
          <p:cNvGrpSpPr>
            <a:grpSpLocks/>
          </p:cNvGrpSpPr>
          <p:nvPr/>
        </p:nvGrpSpPr>
        <p:grpSpPr bwMode="auto">
          <a:xfrm>
            <a:off x="5807075" y="5260975"/>
            <a:ext cx="1109663" cy="695325"/>
            <a:chOff x="2886" y="1259"/>
            <a:chExt cx="699" cy="438"/>
          </a:xfrm>
        </p:grpSpPr>
        <p:sp>
          <p:nvSpPr>
            <p:cNvPr id="20537" name="Text Box 57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20538" name="Text Box 58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20539" name="Group 59"/>
          <p:cNvGrpSpPr>
            <a:grpSpLocks/>
          </p:cNvGrpSpPr>
          <p:nvPr/>
        </p:nvGrpSpPr>
        <p:grpSpPr bwMode="auto">
          <a:xfrm>
            <a:off x="7289800" y="5260975"/>
            <a:ext cx="1109663" cy="695325"/>
            <a:chOff x="2886" y="1259"/>
            <a:chExt cx="699" cy="438"/>
          </a:xfrm>
        </p:grpSpPr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2923" y="1259"/>
              <a:ext cx="6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/>
                  </a:solidFill>
                  <a:latin typeface="Arial" panose="020B0604020202020204" pitchFamily="34" charset="0"/>
                </a:rPr>
                <a:t>TEXT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2886" y="1514"/>
              <a:ext cx="699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300" b="1">
                  <a:solidFill>
                    <a:schemeClr val="bg1"/>
                  </a:solidFill>
                  <a:latin typeface="Arial" panose="020B0604020202020204" pitchFamily="34" charset="0"/>
                </a:rPr>
                <a:t>TEXT HERE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1855788" y="1763713"/>
            <a:ext cx="1730375" cy="1352550"/>
          </a:xfrm>
          <a:prstGeom prst="hexagon">
            <a:avLst>
              <a:gd name="adj" fmla="val 31984"/>
              <a:gd name="vf" fmla="val 115470"/>
            </a:avLst>
          </a:prstGeom>
          <a:gradFill rotWithShape="1">
            <a:gsLst>
              <a:gs pos="0">
                <a:srgbClr val="5090DE"/>
              </a:gs>
              <a:gs pos="100000">
                <a:srgbClr val="5090DE">
                  <a:gamma/>
                  <a:shade val="42353"/>
                  <a:invGamma/>
                </a:srgbClr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865313" y="3260725"/>
            <a:ext cx="1730375" cy="1352550"/>
          </a:xfrm>
          <a:prstGeom prst="hexagon">
            <a:avLst>
              <a:gd name="adj" fmla="val 31984"/>
              <a:gd name="vf" fmla="val 115470"/>
            </a:avLst>
          </a:prstGeom>
          <a:gradFill rotWithShape="1">
            <a:gsLst>
              <a:gs pos="0">
                <a:srgbClr val="A6C9F4">
                  <a:gamma/>
                  <a:tint val="34902"/>
                  <a:invGamma/>
                </a:srgbClr>
              </a:gs>
              <a:gs pos="100000">
                <a:srgbClr val="A6C9F4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3235325" y="2505075"/>
            <a:ext cx="1730375" cy="1352550"/>
          </a:xfrm>
          <a:prstGeom prst="hexagon">
            <a:avLst>
              <a:gd name="adj" fmla="val 31984"/>
              <a:gd name="vf" fmla="val 115470"/>
            </a:avLst>
          </a:prstGeom>
          <a:gradFill rotWithShape="1">
            <a:gsLst>
              <a:gs pos="0">
                <a:srgbClr val="2877D6"/>
              </a:gs>
              <a:gs pos="100000">
                <a:srgbClr val="2877D6">
                  <a:gamma/>
                  <a:shade val="42353"/>
                  <a:invGamma/>
                </a:srgbClr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468313" y="2505075"/>
            <a:ext cx="1730375" cy="1352550"/>
          </a:xfrm>
          <a:prstGeom prst="hexagon">
            <a:avLst>
              <a:gd name="adj" fmla="val 31984"/>
              <a:gd name="vf" fmla="val 115470"/>
            </a:avLst>
          </a:prstGeom>
          <a:gradFill rotWithShape="1">
            <a:gsLst>
              <a:gs pos="0">
                <a:srgbClr val="91BAEB"/>
              </a:gs>
              <a:gs pos="100000">
                <a:srgbClr val="91BAEB">
                  <a:gamma/>
                  <a:shade val="42353"/>
                  <a:invGamma/>
                </a:srgbClr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468313" y="4022725"/>
            <a:ext cx="1730375" cy="1352550"/>
          </a:xfrm>
          <a:prstGeom prst="hexagon">
            <a:avLst>
              <a:gd name="adj" fmla="val 31984"/>
              <a:gd name="vf" fmla="val 115470"/>
            </a:avLst>
          </a:prstGeom>
          <a:gradFill rotWithShape="1">
            <a:gsLst>
              <a:gs pos="0">
                <a:srgbClr val="2877D6"/>
              </a:gs>
              <a:gs pos="100000">
                <a:srgbClr val="2877D6">
                  <a:gamma/>
                  <a:shade val="42353"/>
                  <a:invGamma/>
                </a:srgbClr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3236913" y="4022725"/>
            <a:ext cx="1730375" cy="1352550"/>
          </a:xfrm>
          <a:prstGeom prst="hexagon">
            <a:avLst>
              <a:gd name="adj" fmla="val 31984"/>
              <a:gd name="vf" fmla="val 115470"/>
            </a:avLst>
          </a:prstGeom>
          <a:gradFill rotWithShape="1">
            <a:gsLst>
              <a:gs pos="0">
                <a:srgbClr val="91BAEB"/>
              </a:gs>
              <a:gs pos="100000">
                <a:srgbClr val="91BAEB">
                  <a:gamma/>
                  <a:shade val="42353"/>
                  <a:invGamma/>
                </a:srgbClr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1874838" y="4735513"/>
            <a:ext cx="1730375" cy="1352550"/>
          </a:xfrm>
          <a:prstGeom prst="hexagon">
            <a:avLst>
              <a:gd name="adj" fmla="val 31984"/>
              <a:gd name="vf" fmla="val 115470"/>
            </a:avLst>
          </a:prstGeom>
          <a:gradFill rotWithShape="1">
            <a:gsLst>
              <a:gs pos="0">
                <a:srgbClr val="5090DE"/>
              </a:gs>
              <a:gs pos="100000">
                <a:srgbClr val="5090DE">
                  <a:gamma/>
                  <a:shade val="42353"/>
                  <a:invGamma/>
                </a:srgbClr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5845175" y="1679575"/>
            <a:ext cx="2717800" cy="4600575"/>
          </a:xfrm>
          <a:prstGeom prst="roundRect">
            <a:avLst>
              <a:gd name="adj" fmla="val 7102"/>
            </a:avLst>
          </a:prstGeom>
          <a:solidFill>
            <a:srgbClr val="4489DC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5919788" y="1754188"/>
            <a:ext cx="2568575" cy="4451350"/>
          </a:xfrm>
          <a:prstGeom prst="roundRect">
            <a:avLst>
              <a:gd name="adj" fmla="val 5963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1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5995988" y="5565775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5995988" y="4989513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995988" y="4413250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5995988" y="3836988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5995988" y="3260725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6480175" y="1963738"/>
            <a:ext cx="1409700" cy="630237"/>
            <a:chOff x="655" y="1273"/>
            <a:chExt cx="888" cy="397"/>
          </a:xfrm>
        </p:grpSpPr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655" y="1273"/>
              <a:ext cx="88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3000">
                  <a:latin typeface="Arial Black" panose="020B0A04020102020204" pitchFamily="34" charset="0"/>
                </a:rPr>
                <a:t>TITLE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729" y="1478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6467475" y="3313113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467475" y="387350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6467475" y="444182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6467475" y="501173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467475" y="559593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1528" name="AutoShape 24"/>
          <p:cNvSpPr>
            <a:spLocks noChangeArrowheads="1"/>
          </p:cNvSpPr>
          <p:nvPr/>
        </p:nvSpPr>
        <p:spPr bwMode="auto">
          <a:xfrm>
            <a:off x="5995988" y="2693988"/>
            <a:ext cx="2416175" cy="460375"/>
          </a:xfrm>
          <a:prstGeom prst="roundRect">
            <a:avLst>
              <a:gd name="adj" fmla="val 19009"/>
            </a:avLst>
          </a:prstGeom>
          <a:solidFill>
            <a:schemeClr val="tx1">
              <a:alpha val="39999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6467475" y="274637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" panose="020B0604020202020204" pitchFamily="34" charset="0"/>
              </a:rPr>
              <a:t>TEXT HERE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2292350" y="221932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3692525" y="2992438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925513" y="2992438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3692525" y="449897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925513" y="449897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2311400" y="521017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2105025" y="3586163"/>
            <a:ext cx="1231900" cy="673100"/>
            <a:chOff x="1352" y="2232"/>
            <a:chExt cx="776" cy="424"/>
          </a:xfrm>
        </p:grpSpPr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1352" y="2232"/>
              <a:ext cx="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800" b="1">
                  <a:latin typeface="Arial Black" panose="020B0A04020102020204" pitchFamily="34" charset="0"/>
                </a:rPr>
                <a:t>TEXT</a:t>
              </a: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1374" y="2465"/>
              <a:ext cx="74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1539" name="AutoShape 35"/>
          <p:cNvSpPr>
            <a:spLocks noChangeArrowheads="1"/>
          </p:cNvSpPr>
          <p:nvPr/>
        </p:nvSpPr>
        <p:spPr bwMode="auto">
          <a:xfrm>
            <a:off x="4572000" y="3309938"/>
            <a:ext cx="1439863" cy="1123950"/>
          </a:xfrm>
          <a:prstGeom prst="rightArrow">
            <a:avLst>
              <a:gd name="adj1" fmla="val 53954"/>
              <a:gd name="adj2" fmla="val 37851"/>
            </a:avLst>
          </a:prstGeom>
          <a:gradFill rotWithShape="1">
            <a:gsLst>
              <a:gs pos="0">
                <a:srgbClr val="2877D6">
                  <a:gamma/>
                  <a:shade val="0"/>
                  <a:invGamma/>
                  <a:alpha val="0"/>
                </a:srgbClr>
              </a:gs>
              <a:gs pos="100000">
                <a:srgbClr val="2877D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1477963" y="2274888"/>
            <a:ext cx="3094037" cy="2879725"/>
            <a:chOff x="886" y="1524"/>
            <a:chExt cx="1769" cy="1814"/>
          </a:xfrm>
        </p:grpSpPr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 flipV="1">
              <a:off x="886" y="1524"/>
              <a:ext cx="1769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 flipV="1">
              <a:off x="886" y="1887"/>
              <a:ext cx="1769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 flipV="1">
              <a:off x="886" y="2250"/>
              <a:ext cx="1769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886" y="2613"/>
              <a:ext cx="1769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 flipV="1">
              <a:off x="886" y="2976"/>
              <a:ext cx="1769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V="1">
              <a:off x="886" y="3338"/>
              <a:ext cx="1769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37" name="Freeform 9"/>
          <p:cNvSpPr>
            <a:spLocks/>
          </p:cNvSpPr>
          <p:nvPr/>
        </p:nvSpPr>
        <p:spPr bwMode="auto">
          <a:xfrm>
            <a:off x="1477963" y="1700213"/>
            <a:ext cx="3236912" cy="4032250"/>
          </a:xfrm>
          <a:custGeom>
            <a:avLst/>
            <a:gdLst>
              <a:gd name="T0" fmla="*/ 0 w 2042"/>
              <a:gd name="T1" fmla="*/ 0 h 2268"/>
              <a:gd name="T2" fmla="*/ 0 w 2042"/>
              <a:gd name="T3" fmla="*/ 2268 h 2268"/>
              <a:gd name="T4" fmla="*/ 2042 w 2042"/>
              <a:gd name="T5" fmla="*/ 2268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2" h="2268">
                <a:moveTo>
                  <a:pt x="0" y="0"/>
                </a:moveTo>
                <a:lnTo>
                  <a:pt x="0" y="2268"/>
                </a:lnTo>
                <a:lnTo>
                  <a:pt x="2042" y="2268"/>
                </a:lnTo>
              </a:path>
            </a:pathLst>
          </a:custGeom>
          <a:noFill/>
          <a:ln w="31750">
            <a:solidFill>
              <a:schemeClr val="bg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690688" y="4292600"/>
            <a:ext cx="576262" cy="1439863"/>
          </a:xfrm>
          <a:prstGeom prst="rect">
            <a:avLst/>
          </a:prstGeom>
          <a:gradFill rotWithShape="1">
            <a:gsLst>
              <a:gs pos="0">
                <a:srgbClr val="1869CA"/>
              </a:gs>
              <a:gs pos="100000">
                <a:srgbClr val="1869CA">
                  <a:gamma/>
                  <a:tint val="0"/>
                  <a:invGamma/>
                  <a:alpha val="70000"/>
                </a:srgbClr>
              </a:gs>
            </a:gsLst>
            <a:lin ang="5400000" scaled="1"/>
          </a:gradFill>
          <a:ln w="19050" algn="ctr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627313" y="3500438"/>
            <a:ext cx="576262" cy="2232025"/>
          </a:xfrm>
          <a:prstGeom prst="rect">
            <a:avLst/>
          </a:prstGeom>
          <a:gradFill rotWithShape="1">
            <a:gsLst>
              <a:gs pos="0">
                <a:srgbClr val="2E99F2"/>
              </a:gs>
              <a:gs pos="100000">
                <a:srgbClr val="2E99F2">
                  <a:gamma/>
                  <a:tint val="0"/>
                  <a:invGamma/>
                  <a:alpha val="70000"/>
                </a:srgbClr>
              </a:gs>
            </a:gsLst>
            <a:lin ang="5400000" scaled="1"/>
          </a:gradFill>
          <a:ln w="19050" algn="ctr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563938" y="2708275"/>
            <a:ext cx="576262" cy="3024188"/>
          </a:xfrm>
          <a:prstGeom prst="rect">
            <a:avLst/>
          </a:prstGeom>
          <a:gradFill rotWithShape="1">
            <a:gsLst>
              <a:gs pos="0">
                <a:srgbClr val="5DB0F5"/>
              </a:gs>
              <a:gs pos="100000">
                <a:srgbClr val="5DB0F5">
                  <a:gamma/>
                  <a:tint val="0"/>
                  <a:invGamma/>
                  <a:alpha val="70000"/>
                </a:srgbClr>
              </a:gs>
            </a:gsLst>
            <a:lin ang="5400000" scaled="1"/>
          </a:gradFill>
          <a:ln w="19050" algn="ctr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1" name="Text Box 94"/>
          <p:cNvSpPr txBox="1">
            <a:spLocks noChangeArrowheads="1"/>
          </p:cNvSpPr>
          <p:nvPr/>
        </p:nvSpPr>
        <p:spPr bwMode="auto">
          <a:xfrm>
            <a:off x="1560513" y="5876925"/>
            <a:ext cx="766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2542" name="Text Box 84"/>
          <p:cNvSpPr txBox="1">
            <a:spLocks noChangeArrowheads="1"/>
          </p:cNvSpPr>
          <p:nvPr/>
        </p:nvSpPr>
        <p:spPr bwMode="auto">
          <a:xfrm>
            <a:off x="539750" y="20240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en-US" altLang="ko-KR" sz="15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2543" name="Text Box 84"/>
          <p:cNvSpPr txBox="1">
            <a:spLocks noChangeArrowheads="1"/>
          </p:cNvSpPr>
          <p:nvPr/>
        </p:nvSpPr>
        <p:spPr bwMode="auto">
          <a:xfrm>
            <a:off x="539750" y="317500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en-US" altLang="ko-KR" sz="15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2544" name="Text Box 84"/>
          <p:cNvSpPr txBox="1">
            <a:spLocks noChangeArrowheads="1"/>
          </p:cNvSpPr>
          <p:nvPr/>
        </p:nvSpPr>
        <p:spPr bwMode="auto">
          <a:xfrm>
            <a:off x="539750" y="43402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en-US" altLang="ko-KR" sz="15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2545" name="AutoShape 17"/>
          <p:cNvSpPr>
            <a:spLocks noChangeArrowheads="1"/>
          </p:cNvSpPr>
          <p:nvPr/>
        </p:nvSpPr>
        <p:spPr bwMode="auto">
          <a:xfrm flipH="1">
            <a:off x="4860925" y="2060575"/>
            <a:ext cx="3527425" cy="1101725"/>
          </a:xfrm>
          <a:prstGeom prst="rightArrowCallout">
            <a:avLst>
              <a:gd name="adj1" fmla="val 25657"/>
              <a:gd name="adj2" fmla="val 23921"/>
              <a:gd name="adj3" fmla="val 33144"/>
              <a:gd name="adj4" fmla="val 84065"/>
            </a:avLst>
          </a:prstGeom>
          <a:gradFill rotWithShape="1">
            <a:gsLst>
              <a:gs pos="0">
                <a:srgbClr val="1869CA">
                  <a:gamma/>
                  <a:tint val="0"/>
                  <a:invGamma/>
                </a:srgbClr>
              </a:gs>
              <a:gs pos="100000">
                <a:srgbClr val="1869CA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 flipH="1">
            <a:off x="4860925" y="3362325"/>
            <a:ext cx="3527425" cy="1101725"/>
          </a:xfrm>
          <a:prstGeom prst="rightArrowCallout">
            <a:avLst>
              <a:gd name="adj1" fmla="val 25657"/>
              <a:gd name="adj2" fmla="val 23921"/>
              <a:gd name="adj3" fmla="val 33144"/>
              <a:gd name="adj4" fmla="val 84065"/>
            </a:avLst>
          </a:prstGeom>
          <a:gradFill rotWithShape="1">
            <a:gsLst>
              <a:gs pos="0">
                <a:srgbClr val="609BE2">
                  <a:gamma/>
                  <a:tint val="0"/>
                  <a:invGamma/>
                </a:srgbClr>
              </a:gs>
              <a:gs pos="100000">
                <a:srgbClr val="609BE2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7" name="AutoShape 19"/>
          <p:cNvSpPr>
            <a:spLocks noChangeArrowheads="1"/>
          </p:cNvSpPr>
          <p:nvPr/>
        </p:nvSpPr>
        <p:spPr bwMode="auto">
          <a:xfrm flipH="1">
            <a:off x="4860925" y="4632325"/>
            <a:ext cx="3527425" cy="1101725"/>
          </a:xfrm>
          <a:prstGeom prst="rightArrowCallout">
            <a:avLst>
              <a:gd name="adj1" fmla="val 25657"/>
              <a:gd name="adj2" fmla="val 23921"/>
              <a:gd name="adj3" fmla="val 33144"/>
              <a:gd name="adj4" fmla="val 84065"/>
            </a:avLst>
          </a:prstGeom>
          <a:gradFill rotWithShape="1">
            <a:gsLst>
              <a:gs pos="0">
                <a:srgbClr val="84B5F0">
                  <a:gamma/>
                  <a:tint val="0"/>
                  <a:invGamma/>
                </a:srgbClr>
              </a:gs>
              <a:gs pos="100000">
                <a:srgbClr val="84B5F0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2548" name="Group 20"/>
          <p:cNvGrpSpPr>
            <a:grpSpLocks/>
          </p:cNvGrpSpPr>
          <p:nvPr/>
        </p:nvGrpSpPr>
        <p:grpSpPr bwMode="auto">
          <a:xfrm>
            <a:off x="5915025" y="2227263"/>
            <a:ext cx="1960563" cy="769937"/>
            <a:chOff x="3726" y="1494"/>
            <a:chExt cx="1235" cy="485"/>
          </a:xfrm>
        </p:grpSpPr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22552" name="Group 24"/>
          <p:cNvGrpSpPr>
            <a:grpSpLocks/>
          </p:cNvGrpSpPr>
          <p:nvPr/>
        </p:nvGrpSpPr>
        <p:grpSpPr bwMode="auto">
          <a:xfrm>
            <a:off x="5915025" y="3517900"/>
            <a:ext cx="1960563" cy="769938"/>
            <a:chOff x="3726" y="1494"/>
            <a:chExt cx="1235" cy="485"/>
          </a:xfrm>
        </p:grpSpPr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5915025" y="4797425"/>
            <a:ext cx="1960563" cy="769938"/>
            <a:chOff x="3726" y="1494"/>
            <a:chExt cx="1235" cy="485"/>
          </a:xfrm>
        </p:grpSpPr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sp>
        <p:nvSpPr>
          <p:cNvPr id="22560" name="Text Box 94"/>
          <p:cNvSpPr txBox="1">
            <a:spLocks noChangeArrowheads="1"/>
          </p:cNvSpPr>
          <p:nvPr/>
        </p:nvSpPr>
        <p:spPr bwMode="auto">
          <a:xfrm>
            <a:off x="2527300" y="5876925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2561" name="Text Box 94"/>
          <p:cNvSpPr txBox="1">
            <a:spLocks noChangeArrowheads="1"/>
          </p:cNvSpPr>
          <p:nvPr/>
        </p:nvSpPr>
        <p:spPr bwMode="auto">
          <a:xfrm>
            <a:off x="3482975" y="5876925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/>
          <p:cNvSpPr>
            <a:spLocks/>
          </p:cNvSpPr>
          <p:nvPr/>
        </p:nvSpPr>
        <p:spPr bwMode="auto">
          <a:xfrm>
            <a:off x="2124075" y="2686050"/>
            <a:ext cx="4895850" cy="196850"/>
          </a:xfrm>
          <a:custGeom>
            <a:avLst/>
            <a:gdLst>
              <a:gd name="T0" fmla="*/ 0 w 3084"/>
              <a:gd name="T1" fmla="*/ 91 h 91"/>
              <a:gd name="T2" fmla="*/ 0 w 3084"/>
              <a:gd name="T3" fmla="*/ 0 h 91"/>
              <a:gd name="T4" fmla="*/ 3084 w 3084"/>
              <a:gd name="T5" fmla="*/ 0 h 91"/>
              <a:gd name="T6" fmla="*/ 3084 w 3084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84" h="91">
                <a:moveTo>
                  <a:pt x="0" y="91"/>
                </a:moveTo>
                <a:lnTo>
                  <a:pt x="0" y="0"/>
                </a:lnTo>
                <a:lnTo>
                  <a:pt x="3084" y="0"/>
                </a:lnTo>
                <a:lnTo>
                  <a:pt x="3084" y="91"/>
                </a:lnTo>
              </a:path>
            </a:pathLst>
          </a:cu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572000" y="2513013"/>
            <a:ext cx="0" cy="4857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1257300" y="4324350"/>
            <a:ext cx="6699250" cy="274638"/>
          </a:xfrm>
          <a:custGeom>
            <a:avLst/>
            <a:gdLst>
              <a:gd name="T0" fmla="*/ 0 w 3084"/>
              <a:gd name="T1" fmla="*/ 91 h 91"/>
              <a:gd name="T2" fmla="*/ 0 w 3084"/>
              <a:gd name="T3" fmla="*/ 0 h 91"/>
              <a:gd name="T4" fmla="*/ 3084 w 3084"/>
              <a:gd name="T5" fmla="*/ 0 h 91"/>
              <a:gd name="T6" fmla="*/ 3084 w 3084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84" h="91">
                <a:moveTo>
                  <a:pt x="0" y="91"/>
                </a:moveTo>
                <a:lnTo>
                  <a:pt x="0" y="0"/>
                </a:lnTo>
                <a:lnTo>
                  <a:pt x="3084" y="0"/>
                </a:lnTo>
                <a:lnTo>
                  <a:pt x="3084" y="91"/>
                </a:lnTo>
              </a:path>
            </a:pathLst>
          </a:cu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2987675" y="4329113"/>
            <a:ext cx="1588" cy="26035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6227763" y="4329113"/>
            <a:ext cx="1587" cy="26035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4572000" y="4114800"/>
            <a:ext cx="0" cy="55562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124075" y="4114800"/>
            <a:ext cx="0" cy="195263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7019925" y="4114800"/>
            <a:ext cx="0" cy="195263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044575" y="2854325"/>
            <a:ext cx="2159000" cy="1255713"/>
          </a:xfrm>
          <a:prstGeom prst="roundRect">
            <a:avLst>
              <a:gd name="adj" fmla="val 6505"/>
            </a:avLst>
          </a:prstGeom>
          <a:gradFill rotWithShape="1">
            <a:gsLst>
              <a:gs pos="0">
                <a:srgbClr val="6AAAE4">
                  <a:gamma/>
                  <a:tint val="0"/>
                  <a:invGamma/>
                </a:srgbClr>
              </a:gs>
              <a:gs pos="100000">
                <a:srgbClr val="6AAAE4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1146175" y="2963863"/>
            <a:ext cx="1955800" cy="390525"/>
          </a:xfrm>
          <a:prstGeom prst="roundRect">
            <a:avLst>
              <a:gd name="adj" fmla="val 14977"/>
            </a:avLst>
          </a:prstGeom>
          <a:solidFill>
            <a:schemeClr val="tx1">
              <a:alpha val="5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3492500" y="2854325"/>
            <a:ext cx="2159000" cy="1255713"/>
          </a:xfrm>
          <a:prstGeom prst="roundRect">
            <a:avLst>
              <a:gd name="adj" fmla="val 6505"/>
            </a:avLst>
          </a:prstGeom>
          <a:gradFill rotWithShape="1">
            <a:gsLst>
              <a:gs pos="0">
                <a:srgbClr val="6AAAE4">
                  <a:gamma/>
                  <a:tint val="0"/>
                  <a:invGamma/>
                </a:srgbClr>
              </a:gs>
              <a:gs pos="100000">
                <a:srgbClr val="6AAAE4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3594100" y="2963863"/>
            <a:ext cx="1955800" cy="390525"/>
          </a:xfrm>
          <a:prstGeom prst="roundRect">
            <a:avLst>
              <a:gd name="adj" fmla="val 14977"/>
            </a:avLst>
          </a:prstGeom>
          <a:solidFill>
            <a:schemeClr val="tx1">
              <a:alpha val="5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5940425" y="2854325"/>
            <a:ext cx="2159000" cy="1255713"/>
          </a:xfrm>
          <a:prstGeom prst="roundRect">
            <a:avLst>
              <a:gd name="adj" fmla="val 6505"/>
            </a:avLst>
          </a:prstGeom>
          <a:gradFill rotWithShape="1">
            <a:gsLst>
              <a:gs pos="0">
                <a:srgbClr val="6AAAE4">
                  <a:gamma/>
                  <a:tint val="0"/>
                  <a:invGamma/>
                </a:srgbClr>
              </a:gs>
              <a:gs pos="100000">
                <a:srgbClr val="6AAAE4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6042025" y="2963863"/>
            <a:ext cx="1955800" cy="390525"/>
          </a:xfrm>
          <a:prstGeom prst="roundRect">
            <a:avLst>
              <a:gd name="adj" fmla="val 14977"/>
            </a:avLst>
          </a:prstGeom>
          <a:solidFill>
            <a:schemeClr val="tx1">
              <a:alpha val="5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3176588" y="1174750"/>
            <a:ext cx="2790825" cy="1317625"/>
          </a:xfrm>
          <a:prstGeom prst="roundRect">
            <a:avLst>
              <a:gd name="adj" fmla="val 6505"/>
            </a:avLst>
          </a:prstGeom>
          <a:gradFill rotWithShape="1">
            <a:gsLst>
              <a:gs pos="0">
                <a:srgbClr val="2E82C8">
                  <a:gamma/>
                  <a:tint val="0"/>
                  <a:invGamma/>
                </a:srgbClr>
              </a:gs>
              <a:gs pos="100000">
                <a:srgbClr val="2E82C8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3327400" y="1265238"/>
            <a:ext cx="2527300" cy="542925"/>
          </a:xfrm>
          <a:prstGeom prst="roundRect">
            <a:avLst>
              <a:gd name="adj" fmla="val 14977"/>
            </a:avLst>
          </a:prstGeom>
          <a:solidFill>
            <a:schemeClr val="tx1">
              <a:alpha val="5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002088" y="1316038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638300" y="2959100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106863" y="2959100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6503988" y="2959100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3952875" y="1858963"/>
            <a:ext cx="1182688" cy="539750"/>
            <a:chOff x="2490" y="1255"/>
            <a:chExt cx="745" cy="340"/>
          </a:xfrm>
        </p:grpSpPr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2490" y="1255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2490" y="1403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3577" name="AutoShape 25"/>
          <p:cNvSpPr>
            <a:spLocks noChangeArrowheads="1"/>
          </p:cNvSpPr>
          <p:nvPr/>
        </p:nvSpPr>
        <p:spPr bwMode="auto">
          <a:xfrm>
            <a:off x="563563" y="4489450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8" name="AutoShape 26"/>
          <p:cNvSpPr>
            <a:spLocks noChangeArrowheads="1"/>
          </p:cNvSpPr>
          <p:nvPr/>
        </p:nvSpPr>
        <p:spPr bwMode="auto">
          <a:xfrm>
            <a:off x="563563" y="513873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3579" name="Group 27"/>
          <p:cNvGrpSpPr>
            <a:grpSpLocks/>
          </p:cNvGrpSpPr>
          <p:nvPr/>
        </p:nvGrpSpPr>
        <p:grpSpPr bwMode="auto">
          <a:xfrm>
            <a:off x="3952875" y="3433763"/>
            <a:ext cx="1182688" cy="539750"/>
            <a:chOff x="2490" y="1255"/>
            <a:chExt cx="745" cy="340"/>
          </a:xfrm>
        </p:grpSpPr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2490" y="1255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2490" y="1403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23582" name="Group 30"/>
          <p:cNvGrpSpPr>
            <a:grpSpLocks/>
          </p:cNvGrpSpPr>
          <p:nvPr/>
        </p:nvGrpSpPr>
        <p:grpSpPr bwMode="auto">
          <a:xfrm>
            <a:off x="1495425" y="3433763"/>
            <a:ext cx="1182688" cy="539750"/>
            <a:chOff x="2490" y="1255"/>
            <a:chExt cx="745" cy="340"/>
          </a:xfrm>
        </p:grpSpPr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2490" y="1255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2490" y="1403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grpSp>
        <p:nvGrpSpPr>
          <p:cNvPr id="23585" name="Group 33"/>
          <p:cNvGrpSpPr>
            <a:grpSpLocks/>
          </p:cNvGrpSpPr>
          <p:nvPr/>
        </p:nvGrpSpPr>
        <p:grpSpPr bwMode="auto">
          <a:xfrm>
            <a:off x="6402388" y="3433763"/>
            <a:ext cx="1182687" cy="539750"/>
            <a:chOff x="2490" y="1255"/>
            <a:chExt cx="745" cy="340"/>
          </a:xfrm>
        </p:grpSpPr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2490" y="1255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2490" y="1403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3588" name="AutoShape 36"/>
          <p:cNvSpPr>
            <a:spLocks noChangeArrowheads="1"/>
          </p:cNvSpPr>
          <p:nvPr/>
        </p:nvSpPr>
        <p:spPr bwMode="auto">
          <a:xfrm>
            <a:off x="563563" y="579278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89" name="AutoShape 37"/>
          <p:cNvSpPr>
            <a:spLocks noChangeArrowheads="1"/>
          </p:cNvSpPr>
          <p:nvPr/>
        </p:nvSpPr>
        <p:spPr bwMode="auto">
          <a:xfrm>
            <a:off x="2249488" y="4489450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0" name="AutoShape 38"/>
          <p:cNvSpPr>
            <a:spLocks noChangeArrowheads="1"/>
          </p:cNvSpPr>
          <p:nvPr/>
        </p:nvSpPr>
        <p:spPr bwMode="auto">
          <a:xfrm>
            <a:off x="2249488" y="513873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1" name="AutoShape 39"/>
          <p:cNvSpPr>
            <a:spLocks noChangeArrowheads="1"/>
          </p:cNvSpPr>
          <p:nvPr/>
        </p:nvSpPr>
        <p:spPr bwMode="auto">
          <a:xfrm>
            <a:off x="2249488" y="579278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2" name="AutoShape 40"/>
          <p:cNvSpPr>
            <a:spLocks noChangeArrowheads="1"/>
          </p:cNvSpPr>
          <p:nvPr/>
        </p:nvSpPr>
        <p:spPr bwMode="auto">
          <a:xfrm>
            <a:off x="3879850" y="4489450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3" name="AutoShape 41"/>
          <p:cNvSpPr>
            <a:spLocks noChangeArrowheads="1"/>
          </p:cNvSpPr>
          <p:nvPr/>
        </p:nvSpPr>
        <p:spPr bwMode="auto">
          <a:xfrm>
            <a:off x="3879850" y="513873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4" name="AutoShape 42"/>
          <p:cNvSpPr>
            <a:spLocks noChangeArrowheads="1"/>
          </p:cNvSpPr>
          <p:nvPr/>
        </p:nvSpPr>
        <p:spPr bwMode="auto">
          <a:xfrm>
            <a:off x="3879850" y="579278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5" name="AutoShape 43"/>
          <p:cNvSpPr>
            <a:spLocks noChangeArrowheads="1"/>
          </p:cNvSpPr>
          <p:nvPr/>
        </p:nvSpPr>
        <p:spPr bwMode="auto">
          <a:xfrm>
            <a:off x="5541963" y="4489450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6" name="AutoShape 44"/>
          <p:cNvSpPr>
            <a:spLocks noChangeArrowheads="1"/>
          </p:cNvSpPr>
          <p:nvPr/>
        </p:nvSpPr>
        <p:spPr bwMode="auto">
          <a:xfrm>
            <a:off x="5541963" y="513873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7" name="AutoShape 45"/>
          <p:cNvSpPr>
            <a:spLocks noChangeArrowheads="1"/>
          </p:cNvSpPr>
          <p:nvPr/>
        </p:nvSpPr>
        <p:spPr bwMode="auto">
          <a:xfrm>
            <a:off x="5541963" y="579278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8" name="AutoShape 46"/>
          <p:cNvSpPr>
            <a:spLocks noChangeArrowheads="1"/>
          </p:cNvSpPr>
          <p:nvPr/>
        </p:nvSpPr>
        <p:spPr bwMode="auto">
          <a:xfrm>
            <a:off x="7261225" y="4489450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99" name="AutoShape 47"/>
          <p:cNvSpPr>
            <a:spLocks noChangeArrowheads="1"/>
          </p:cNvSpPr>
          <p:nvPr/>
        </p:nvSpPr>
        <p:spPr bwMode="auto">
          <a:xfrm>
            <a:off x="7261225" y="513873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600" name="AutoShape 48"/>
          <p:cNvSpPr>
            <a:spLocks noChangeArrowheads="1"/>
          </p:cNvSpPr>
          <p:nvPr/>
        </p:nvSpPr>
        <p:spPr bwMode="auto">
          <a:xfrm>
            <a:off x="7261225" y="579278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3601" name="Text Box 49"/>
          <p:cNvSpPr txBox="1">
            <a:spLocks noChangeArrowheads="1"/>
          </p:cNvSpPr>
          <p:nvPr/>
        </p:nvSpPr>
        <p:spPr bwMode="auto">
          <a:xfrm>
            <a:off x="769938" y="4576763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769938" y="5207000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769938" y="587533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04" name="Text Box 52"/>
          <p:cNvSpPr txBox="1">
            <a:spLocks noChangeArrowheads="1"/>
          </p:cNvSpPr>
          <p:nvPr/>
        </p:nvSpPr>
        <p:spPr bwMode="auto">
          <a:xfrm>
            <a:off x="2468563" y="4576763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2468563" y="5207000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2468563" y="587533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4083050" y="4576763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4083050" y="5207000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4083050" y="5875338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5781675" y="4576763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781675" y="5207000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781675" y="5875338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7456488" y="4576763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7456488" y="5207000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3615" name="Text Box 63"/>
          <p:cNvSpPr txBox="1">
            <a:spLocks noChangeArrowheads="1"/>
          </p:cNvSpPr>
          <p:nvPr/>
        </p:nvSpPr>
        <p:spPr bwMode="auto">
          <a:xfrm>
            <a:off x="7456488" y="587533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835696" y="908720"/>
            <a:ext cx="5472112" cy="209288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ko-KR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게임프로그래밍 프로젝트 </a:t>
            </a:r>
          </a:p>
          <a:p>
            <a:pPr>
              <a:spcBef>
                <a:spcPct val="50000"/>
              </a:spcBef>
            </a:pPr>
            <a:endParaRPr lang="en-GB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</a:rPr>
              <a:t>H&amp;O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</a:rPr>
              <a:t>(Hunt and Obtain) 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580112" y="4005064"/>
            <a:ext cx="5472112" cy="158504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</a:t>
            </a:r>
            <a:r>
              <a:rPr lang="en-GB" altLang="ko-KR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2014180050</a:t>
            </a:r>
            <a:endParaRPr lang="en-GB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>
              <a:spcBef>
                <a:spcPct val="50000"/>
              </a:spcBef>
            </a:pP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GB" altLang="ko-KR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김희배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>
              <a:spcBef>
                <a:spcPct val="50000"/>
              </a:spcBef>
            </a:pPr>
            <a:endParaRPr lang="en-US" altLang="ko-KR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3370263" y="3386138"/>
            <a:ext cx="2279650" cy="1136650"/>
          </a:xfrm>
          <a:prstGeom prst="ellipse">
            <a:avLst/>
          </a:prstGeom>
          <a:gradFill rotWithShape="1">
            <a:gsLst>
              <a:gs pos="0">
                <a:srgbClr val="B4D0F2">
                  <a:gamma/>
                  <a:tint val="0"/>
                  <a:invGamma/>
                </a:srgbClr>
              </a:gs>
              <a:gs pos="100000">
                <a:srgbClr val="B4D0F2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080808">
                <a:alpha val="3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581400" y="3736975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558800" y="1511300"/>
            <a:ext cx="2717800" cy="2074863"/>
          </a:xfrm>
          <a:prstGeom prst="roundRect">
            <a:avLst>
              <a:gd name="adj" fmla="val 7102"/>
            </a:avLst>
          </a:prstGeom>
          <a:solidFill>
            <a:srgbClr val="4489DC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633413" y="1585913"/>
            <a:ext cx="2568575" cy="1935162"/>
          </a:xfrm>
          <a:prstGeom prst="roundRect">
            <a:avLst>
              <a:gd name="adj" fmla="val 4009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1296988" y="1701800"/>
            <a:ext cx="1204912" cy="539750"/>
            <a:chOff x="713" y="1026"/>
            <a:chExt cx="759" cy="340"/>
          </a:xfrm>
        </p:grpSpPr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713" y="1026"/>
              <a:ext cx="75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2500">
                  <a:latin typeface="Arial Black" panose="020B0A04020102020204" pitchFamily="34" charset="0"/>
                </a:rPr>
                <a:t>TITLE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722" y="1174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709613" y="2268538"/>
            <a:ext cx="2416175" cy="1228725"/>
          </a:xfrm>
          <a:prstGeom prst="roundRect">
            <a:avLst>
              <a:gd name="adj" fmla="val 7921"/>
            </a:avLst>
          </a:prstGeom>
          <a:solidFill>
            <a:schemeClr val="tx1">
              <a:alpha val="30000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5821363" y="1511300"/>
            <a:ext cx="2717800" cy="2074863"/>
          </a:xfrm>
          <a:prstGeom prst="roundRect">
            <a:avLst>
              <a:gd name="adj" fmla="val 7102"/>
            </a:avLst>
          </a:prstGeom>
          <a:solidFill>
            <a:srgbClr val="6EA3E4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895975" y="1585913"/>
            <a:ext cx="2568575" cy="1935162"/>
          </a:xfrm>
          <a:prstGeom prst="roundRect">
            <a:avLst>
              <a:gd name="adj" fmla="val 4009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6559550" y="1701800"/>
            <a:ext cx="1204913" cy="539750"/>
            <a:chOff x="713" y="1026"/>
            <a:chExt cx="759" cy="340"/>
          </a:xfrm>
        </p:grpSpPr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713" y="1026"/>
              <a:ext cx="75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2500">
                  <a:latin typeface="Arial Black" panose="020B0A04020102020204" pitchFamily="34" charset="0"/>
                </a:rPr>
                <a:t>TITLE</a:t>
              </a: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722" y="1174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5972175" y="2268538"/>
            <a:ext cx="2416175" cy="1228725"/>
          </a:xfrm>
          <a:prstGeom prst="roundRect">
            <a:avLst>
              <a:gd name="adj" fmla="val 7921"/>
            </a:avLst>
          </a:prstGeom>
          <a:solidFill>
            <a:schemeClr val="tx1">
              <a:alpha val="30000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558800" y="4306888"/>
            <a:ext cx="2717800" cy="2074862"/>
          </a:xfrm>
          <a:prstGeom prst="roundRect">
            <a:avLst>
              <a:gd name="adj" fmla="val 7102"/>
            </a:avLst>
          </a:prstGeom>
          <a:solidFill>
            <a:srgbClr val="6EA3E4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3" name="AutoShape 17"/>
          <p:cNvSpPr>
            <a:spLocks noChangeArrowheads="1"/>
          </p:cNvSpPr>
          <p:nvPr/>
        </p:nvSpPr>
        <p:spPr bwMode="auto">
          <a:xfrm>
            <a:off x="633413" y="4381500"/>
            <a:ext cx="2568575" cy="1935163"/>
          </a:xfrm>
          <a:prstGeom prst="roundRect">
            <a:avLst>
              <a:gd name="adj" fmla="val 4009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1296988" y="4497388"/>
            <a:ext cx="1204912" cy="539750"/>
            <a:chOff x="713" y="1026"/>
            <a:chExt cx="759" cy="340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713" y="1026"/>
              <a:ext cx="75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2500">
                  <a:latin typeface="Arial Black" panose="020B0A04020102020204" pitchFamily="34" charset="0"/>
                </a:rPr>
                <a:t>TITLE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722" y="1174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4597" name="AutoShape 21"/>
          <p:cNvSpPr>
            <a:spLocks noChangeArrowheads="1"/>
          </p:cNvSpPr>
          <p:nvPr/>
        </p:nvSpPr>
        <p:spPr bwMode="auto">
          <a:xfrm>
            <a:off x="709613" y="5064125"/>
            <a:ext cx="2416175" cy="1228725"/>
          </a:xfrm>
          <a:prstGeom prst="roundRect">
            <a:avLst>
              <a:gd name="adj" fmla="val 7921"/>
            </a:avLst>
          </a:prstGeom>
          <a:solidFill>
            <a:schemeClr val="tx1">
              <a:alpha val="30000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8" name="AutoShape 22"/>
          <p:cNvSpPr>
            <a:spLocks noChangeArrowheads="1"/>
          </p:cNvSpPr>
          <p:nvPr/>
        </p:nvSpPr>
        <p:spPr bwMode="auto">
          <a:xfrm>
            <a:off x="5821363" y="4306888"/>
            <a:ext cx="2717800" cy="2074862"/>
          </a:xfrm>
          <a:prstGeom prst="roundRect">
            <a:avLst>
              <a:gd name="adj" fmla="val 7102"/>
            </a:avLst>
          </a:prstGeom>
          <a:solidFill>
            <a:srgbClr val="4489DC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9" name="AutoShape 23"/>
          <p:cNvSpPr>
            <a:spLocks noChangeArrowheads="1"/>
          </p:cNvSpPr>
          <p:nvPr/>
        </p:nvSpPr>
        <p:spPr bwMode="auto">
          <a:xfrm>
            <a:off x="5895975" y="4381500"/>
            <a:ext cx="2568575" cy="1935163"/>
          </a:xfrm>
          <a:prstGeom prst="roundRect">
            <a:avLst>
              <a:gd name="adj" fmla="val 4009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6559550" y="4497388"/>
            <a:ext cx="1204913" cy="539750"/>
            <a:chOff x="713" y="1026"/>
            <a:chExt cx="759" cy="340"/>
          </a:xfrm>
        </p:grpSpPr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713" y="1026"/>
              <a:ext cx="75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2500">
                  <a:latin typeface="Arial Black" panose="020B0A04020102020204" pitchFamily="34" charset="0"/>
                </a:rPr>
                <a:t>TITLE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722" y="1174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5972175" y="5064125"/>
            <a:ext cx="2416175" cy="1228725"/>
          </a:xfrm>
          <a:prstGeom prst="roundRect">
            <a:avLst>
              <a:gd name="adj" fmla="val 7921"/>
            </a:avLst>
          </a:prstGeom>
          <a:solidFill>
            <a:schemeClr val="tx1">
              <a:alpha val="30000"/>
            </a:schemeClr>
          </a:solidFill>
          <a:ln w="22225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3276600" y="2644775"/>
            <a:ext cx="647700" cy="620713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 flipV="1">
            <a:off x="3276600" y="4583113"/>
            <a:ext cx="608013" cy="647700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 flipH="1" flipV="1">
            <a:off x="5230813" y="4583113"/>
            <a:ext cx="565150" cy="647700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H="1">
            <a:off x="5076825" y="2644775"/>
            <a:ext cx="719138" cy="641350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4608" name="Group 32"/>
          <p:cNvGrpSpPr>
            <a:grpSpLocks/>
          </p:cNvGrpSpPr>
          <p:nvPr/>
        </p:nvGrpSpPr>
        <p:grpSpPr bwMode="auto">
          <a:xfrm>
            <a:off x="6156325" y="2493963"/>
            <a:ext cx="1960563" cy="769937"/>
            <a:chOff x="3726" y="1494"/>
            <a:chExt cx="1235" cy="485"/>
          </a:xfrm>
        </p:grpSpPr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24612" name="Group 36"/>
          <p:cNvGrpSpPr>
            <a:grpSpLocks/>
          </p:cNvGrpSpPr>
          <p:nvPr/>
        </p:nvGrpSpPr>
        <p:grpSpPr bwMode="auto">
          <a:xfrm>
            <a:off x="952500" y="2493963"/>
            <a:ext cx="1960563" cy="769937"/>
            <a:chOff x="3726" y="1494"/>
            <a:chExt cx="1235" cy="485"/>
          </a:xfrm>
        </p:grpSpPr>
        <p:sp>
          <p:nvSpPr>
            <p:cNvPr id="24613" name="Text Box 37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4614" name="Text Box 38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4615" name="Text Box 39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24616" name="Group 40"/>
          <p:cNvGrpSpPr>
            <a:grpSpLocks/>
          </p:cNvGrpSpPr>
          <p:nvPr/>
        </p:nvGrpSpPr>
        <p:grpSpPr bwMode="auto">
          <a:xfrm>
            <a:off x="6156325" y="5237163"/>
            <a:ext cx="1960563" cy="769937"/>
            <a:chOff x="3726" y="1494"/>
            <a:chExt cx="1235" cy="485"/>
          </a:xfrm>
        </p:grpSpPr>
        <p:sp>
          <p:nvSpPr>
            <p:cNvPr id="24617" name="Text Box 41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4618" name="Text Box 42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4619" name="Text Box 43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24620" name="Group 44"/>
          <p:cNvGrpSpPr>
            <a:grpSpLocks/>
          </p:cNvGrpSpPr>
          <p:nvPr/>
        </p:nvGrpSpPr>
        <p:grpSpPr bwMode="auto">
          <a:xfrm>
            <a:off x="952500" y="5237163"/>
            <a:ext cx="1960563" cy="769937"/>
            <a:chOff x="3726" y="1494"/>
            <a:chExt cx="1235" cy="485"/>
          </a:xfrm>
        </p:grpSpPr>
        <p:sp>
          <p:nvSpPr>
            <p:cNvPr id="24621" name="Text Box 45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24623" name="Text Box 47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H="1">
            <a:off x="1331913" y="4652963"/>
            <a:ext cx="626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H="1">
            <a:off x="1331913" y="4005263"/>
            <a:ext cx="626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1331913" y="3355975"/>
            <a:ext cx="626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1331913" y="2708275"/>
            <a:ext cx="626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1331913" y="2060575"/>
            <a:ext cx="626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Freeform 7"/>
          <p:cNvSpPr>
            <a:spLocks/>
          </p:cNvSpPr>
          <p:nvPr/>
        </p:nvSpPr>
        <p:spPr bwMode="auto">
          <a:xfrm>
            <a:off x="1333500" y="1412875"/>
            <a:ext cx="6985000" cy="4608513"/>
          </a:xfrm>
          <a:custGeom>
            <a:avLst/>
            <a:gdLst>
              <a:gd name="T0" fmla="*/ 0 w 4400"/>
              <a:gd name="T1" fmla="*/ 0 h 2903"/>
              <a:gd name="T2" fmla="*/ 0 w 4400"/>
              <a:gd name="T3" fmla="*/ 2903 h 2903"/>
              <a:gd name="T4" fmla="*/ 4400 w 4400"/>
              <a:gd name="T5" fmla="*/ 2903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0" h="2903">
                <a:moveTo>
                  <a:pt x="0" y="0"/>
                </a:moveTo>
                <a:lnTo>
                  <a:pt x="0" y="2903"/>
                </a:lnTo>
                <a:lnTo>
                  <a:pt x="4400" y="2903"/>
                </a:ln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1331913" y="5314950"/>
            <a:ext cx="626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1858963" y="2867025"/>
            <a:ext cx="1698625" cy="3455988"/>
          </a:xfrm>
          <a:prstGeom prst="upArrow">
            <a:avLst>
              <a:gd name="adj1" fmla="val 70463"/>
              <a:gd name="adj2" fmla="val 38883"/>
            </a:avLst>
          </a:prstGeom>
          <a:gradFill rotWithShape="1">
            <a:gsLst>
              <a:gs pos="0">
                <a:srgbClr val="2D3B59">
                  <a:alpha val="50000"/>
                </a:srgbClr>
              </a:gs>
              <a:gs pos="100000">
                <a:srgbClr val="2D3B59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GB"/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2219325" y="5373688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5290DC">
                  <a:gamma/>
                  <a:shade val="66667"/>
                  <a:invGamma/>
                </a:srgbClr>
              </a:gs>
              <a:gs pos="100000">
                <a:srgbClr val="5290DC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2219325" y="4816475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5290DC">
                  <a:gamma/>
                  <a:shade val="66667"/>
                  <a:invGamma/>
                </a:srgbClr>
              </a:gs>
              <a:gs pos="100000">
                <a:srgbClr val="5290DC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2219325" y="4275138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5290DC">
                  <a:gamma/>
                  <a:shade val="66667"/>
                  <a:invGamma/>
                </a:srgbClr>
              </a:gs>
              <a:gs pos="100000">
                <a:srgbClr val="5290DC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2219325" y="3717925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5290DC">
                  <a:gamma/>
                  <a:shade val="66667"/>
                  <a:invGamma/>
                </a:srgbClr>
              </a:gs>
              <a:gs pos="100000">
                <a:srgbClr val="5290DC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3505200" y="2276475"/>
            <a:ext cx="1698625" cy="3744913"/>
          </a:xfrm>
          <a:prstGeom prst="upArrow">
            <a:avLst>
              <a:gd name="adj1" fmla="val 70463"/>
              <a:gd name="adj2" fmla="val 42134"/>
            </a:avLst>
          </a:prstGeom>
          <a:gradFill rotWithShape="1">
            <a:gsLst>
              <a:gs pos="0">
                <a:srgbClr val="2D3B59">
                  <a:alpha val="50000"/>
                </a:srgbClr>
              </a:gs>
              <a:gs pos="100000">
                <a:srgbClr val="2D3B59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GB"/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3865563" y="5373688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2A75D0">
                  <a:gamma/>
                  <a:shade val="66667"/>
                  <a:invGamma/>
                </a:srgbClr>
              </a:gs>
              <a:gs pos="100000">
                <a:srgbClr val="2A75D0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3865563" y="4816475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2A75D0">
                  <a:gamma/>
                  <a:shade val="66667"/>
                  <a:invGamma/>
                </a:srgbClr>
              </a:gs>
              <a:gs pos="100000">
                <a:srgbClr val="2A75D0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3865563" y="4275138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2A75D0">
                  <a:gamma/>
                  <a:shade val="66667"/>
                  <a:invGamma/>
                </a:srgbClr>
              </a:gs>
              <a:gs pos="100000">
                <a:srgbClr val="2A75D0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3865563" y="3717925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2A75D0">
                  <a:gamma/>
                  <a:shade val="66667"/>
                  <a:invGamma/>
                </a:srgbClr>
              </a:gs>
              <a:gs pos="100000">
                <a:srgbClr val="2A75D0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9" name="AutoShape 19"/>
          <p:cNvSpPr>
            <a:spLocks noChangeArrowheads="1"/>
          </p:cNvSpPr>
          <p:nvPr/>
        </p:nvSpPr>
        <p:spPr bwMode="auto">
          <a:xfrm>
            <a:off x="3865563" y="3159125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2A75D0">
                  <a:gamma/>
                  <a:shade val="66667"/>
                  <a:invGamma/>
                </a:srgbClr>
              </a:gs>
              <a:gs pos="100000">
                <a:srgbClr val="2A75D0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0" name="AutoShape 20"/>
          <p:cNvSpPr>
            <a:spLocks noChangeArrowheads="1"/>
          </p:cNvSpPr>
          <p:nvPr/>
        </p:nvSpPr>
        <p:spPr bwMode="auto">
          <a:xfrm>
            <a:off x="5394325" y="1628775"/>
            <a:ext cx="1698625" cy="4392613"/>
          </a:xfrm>
          <a:prstGeom prst="upArrow">
            <a:avLst>
              <a:gd name="adj1" fmla="val 70463"/>
              <a:gd name="adj2" fmla="val 49421"/>
            </a:avLst>
          </a:prstGeom>
          <a:gradFill rotWithShape="1">
            <a:gsLst>
              <a:gs pos="0">
                <a:srgbClr val="2D3B59">
                  <a:alpha val="50000"/>
                </a:srgbClr>
              </a:gs>
              <a:gs pos="100000">
                <a:srgbClr val="2D3B59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GB"/>
          </a:p>
        </p:txBody>
      </p:sp>
      <p:sp>
        <p:nvSpPr>
          <p:cNvPr id="25621" name="AutoShape 21"/>
          <p:cNvSpPr>
            <a:spLocks noChangeArrowheads="1"/>
          </p:cNvSpPr>
          <p:nvPr/>
        </p:nvSpPr>
        <p:spPr bwMode="auto">
          <a:xfrm>
            <a:off x="5754688" y="5373688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1352B9">
                  <a:gamma/>
                  <a:shade val="66667"/>
                  <a:invGamma/>
                </a:srgbClr>
              </a:gs>
              <a:gs pos="100000">
                <a:srgbClr val="1352B9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auto">
          <a:xfrm>
            <a:off x="5754688" y="4816475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1352B9">
                  <a:gamma/>
                  <a:shade val="66667"/>
                  <a:invGamma/>
                </a:srgbClr>
              </a:gs>
              <a:gs pos="100000">
                <a:srgbClr val="1352B9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auto">
          <a:xfrm>
            <a:off x="5754688" y="4275138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1352B9">
                  <a:gamma/>
                  <a:shade val="66667"/>
                  <a:invGamma/>
                </a:srgbClr>
              </a:gs>
              <a:gs pos="100000">
                <a:srgbClr val="1352B9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auto">
          <a:xfrm>
            <a:off x="5754688" y="3717925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1352B9">
                  <a:gamma/>
                  <a:shade val="66667"/>
                  <a:invGamma/>
                </a:srgbClr>
              </a:gs>
              <a:gs pos="100000">
                <a:srgbClr val="1352B9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5754688" y="3159125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1352B9">
                  <a:gamma/>
                  <a:shade val="66667"/>
                  <a:invGamma/>
                </a:srgbClr>
              </a:gs>
              <a:gs pos="100000">
                <a:srgbClr val="1352B9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auto">
          <a:xfrm>
            <a:off x="5754688" y="2611438"/>
            <a:ext cx="974725" cy="628650"/>
          </a:xfrm>
          <a:prstGeom prst="can">
            <a:avLst>
              <a:gd name="adj" fmla="val 36764"/>
            </a:avLst>
          </a:prstGeom>
          <a:gradFill rotWithShape="1">
            <a:gsLst>
              <a:gs pos="0">
                <a:srgbClr val="1352B9">
                  <a:gamma/>
                  <a:shade val="66667"/>
                  <a:invGamma/>
                </a:srgbClr>
              </a:gs>
              <a:gs pos="100000">
                <a:srgbClr val="1352B9"/>
              </a:gs>
            </a:gsLst>
            <a:lin ang="5400000" scaled="1"/>
          </a:gradFill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7" name="Text Box 84"/>
          <p:cNvSpPr txBox="1">
            <a:spLocks noChangeArrowheads="1"/>
          </p:cNvSpPr>
          <p:nvPr/>
        </p:nvSpPr>
        <p:spPr bwMode="auto">
          <a:xfrm>
            <a:off x="323850" y="18081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en-US" altLang="ko-KR" sz="15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5628" name="Text Box 84"/>
          <p:cNvSpPr txBox="1">
            <a:spLocks noChangeArrowheads="1"/>
          </p:cNvSpPr>
          <p:nvPr/>
        </p:nvSpPr>
        <p:spPr bwMode="auto">
          <a:xfrm>
            <a:off x="323850" y="246380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en-US" altLang="ko-KR" sz="15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5629" name="Text Box 84"/>
          <p:cNvSpPr txBox="1">
            <a:spLocks noChangeArrowheads="1"/>
          </p:cNvSpPr>
          <p:nvPr/>
        </p:nvSpPr>
        <p:spPr bwMode="auto">
          <a:xfrm>
            <a:off x="323850" y="44084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en-US" altLang="ko-KR" sz="15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5630" name="Text Box 84"/>
          <p:cNvSpPr txBox="1">
            <a:spLocks noChangeArrowheads="1"/>
          </p:cNvSpPr>
          <p:nvPr/>
        </p:nvSpPr>
        <p:spPr bwMode="auto">
          <a:xfrm>
            <a:off x="323850" y="31273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en-US" altLang="ko-KR" sz="15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5631" name="Text Box 84"/>
          <p:cNvSpPr txBox="1">
            <a:spLocks noChangeArrowheads="1"/>
          </p:cNvSpPr>
          <p:nvPr/>
        </p:nvSpPr>
        <p:spPr bwMode="auto">
          <a:xfrm>
            <a:off x="323850" y="377031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en-US" altLang="ko-KR" sz="15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5632" name="Text Box 84"/>
          <p:cNvSpPr txBox="1">
            <a:spLocks noChangeArrowheads="1"/>
          </p:cNvSpPr>
          <p:nvPr/>
        </p:nvSpPr>
        <p:spPr bwMode="auto">
          <a:xfrm>
            <a:off x="323850" y="50688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en-US" altLang="ko-KR" sz="15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5633" name="Text Box 94"/>
          <p:cNvSpPr txBox="1">
            <a:spLocks noChangeArrowheads="1"/>
          </p:cNvSpPr>
          <p:nvPr/>
        </p:nvSpPr>
        <p:spPr bwMode="auto">
          <a:xfrm>
            <a:off x="2249488" y="6165850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34" name="Text Box 94"/>
          <p:cNvSpPr txBox="1">
            <a:spLocks noChangeArrowheads="1"/>
          </p:cNvSpPr>
          <p:nvPr/>
        </p:nvSpPr>
        <p:spPr bwMode="auto">
          <a:xfrm>
            <a:off x="3906838" y="6165850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35" name="Text Box 94"/>
          <p:cNvSpPr txBox="1">
            <a:spLocks noChangeArrowheads="1"/>
          </p:cNvSpPr>
          <p:nvPr/>
        </p:nvSpPr>
        <p:spPr bwMode="auto">
          <a:xfrm>
            <a:off x="5818188" y="6165850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36" name="Text Box 94"/>
          <p:cNvSpPr txBox="1">
            <a:spLocks noChangeArrowheads="1"/>
          </p:cNvSpPr>
          <p:nvPr/>
        </p:nvSpPr>
        <p:spPr bwMode="auto">
          <a:xfrm>
            <a:off x="2249488" y="3968750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37" name="Text Box 94"/>
          <p:cNvSpPr txBox="1">
            <a:spLocks noChangeArrowheads="1"/>
          </p:cNvSpPr>
          <p:nvPr/>
        </p:nvSpPr>
        <p:spPr bwMode="auto">
          <a:xfrm>
            <a:off x="2249488" y="4538663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38" name="Text Box 94"/>
          <p:cNvSpPr txBox="1">
            <a:spLocks noChangeArrowheads="1"/>
          </p:cNvSpPr>
          <p:nvPr/>
        </p:nvSpPr>
        <p:spPr bwMode="auto">
          <a:xfrm>
            <a:off x="2249488" y="5075238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39" name="Text Box 94"/>
          <p:cNvSpPr txBox="1">
            <a:spLocks noChangeArrowheads="1"/>
          </p:cNvSpPr>
          <p:nvPr/>
        </p:nvSpPr>
        <p:spPr bwMode="auto">
          <a:xfrm>
            <a:off x="2249488" y="5645150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0" name="Text Box 94"/>
          <p:cNvSpPr txBox="1">
            <a:spLocks noChangeArrowheads="1"/>
          </p:cNvSpPr>
          <p:nvPr/>
        </p:nvSpPr>
        <p:spPr bwMode="auto">
          <a:xfrm>
            <a:off x="3916363" y="3968750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1" name="Text Box 94"/>
          <p:cNvSpPr txBox="1">
            <a:spLocks noChangeArrowheads="1"/>
          </p:cNvSpPr>
          <p:nvPr/>
        </p:nvSpPr>
        <p:spPr bwMode="auto">
          <a:xfrm>
            <a:off x="3916363" y="4538663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2" name="Text Box 94"/>
          <p:cNvSpPr txBox="1">
            <a:spLocks noChangeArrowheads="1"/>
          </p:cNvSpPr>
          <p:nvPr/>
        </p:nvSpPr>
        <p:spPr bwMode="auto">
          <a:xfrm>
            <a:off x="3916363" y="5075238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3" name="Text Box 94"/>
          <p:cNvSpPr txBox="1">
            <a:spLocks noChangeArrowheads="1"/>
          </p:cNvSpPr>
          <p:nvPr/>
        </p:nvSpPr>
        <p:spPr bwMode="auto">
          <a:xfrm>
            <a:off x="3916363" y="5645150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4" name="Text Box 94"/>
          <p:cNvSpPr txBox="1">
            <a:spLocks noChangeArrowheads="1"/>
          </p:cNvSpPr>
          <p:nvPr/>
        </p:nvSpPr>
        <p:spPr bwMode="auto">
          <a:xfrm>
            <a:off x="5797550" y="3968750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5" name="Text Box 94"/>
          <p:cNvSpPr txBox="1">
            <a:spLocks noChangeArrowheads="1"/>
          </p:cNvSpPr>
          <p:nvPr/>
        </p:nvSpPr>
        <p:spPr bwMode="auto">
          <a:xfrm>
            <a:off x="5797550" y="4538663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6" name="Text Box 94"/>
          <p:cNvSpPr txBox="1">
            <a:spLocks noChangeArrowheads="1"/>
          </p:cNvSpPr>
          <p:nvPr/>
        </p:nvSpPr>
        <p:spPr bwMode="auto">
          <a:xfrm>
            <a:off x="5797550" y="5075238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7" name="Text Box 94"/>
          <p:cNvSpPr txBox="1">
            <a:spLocks noChangeArrowheads="1"/>
          </p:cNvSpPr>
          <p:nvPr/>
        </p:nvSpPr>
        <p:spPr bwMode="auto">
          <a:xfrm>
            <a:off x="5797550" y="5645150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8" name="Text Box 94"/>
          <p:cNvSpPr txBox="1">
            <a:spLocks noChangeArrowheads="1"/>
          </p:cNvSpPr>
          <p:nvPr/>
        </p:nvSpPr>
        <p:spPr bwMode="auto">
          <a:xfrm>
            <a:off x="5797550" y="2851150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49" name="Text Box 94"/>
          <p:cNvSpPr txBox="1">
            <a:spLocks noChangeArrowheads="1"/>
          </p:cNvSpPr>
          <p:nvPr/>
        </p:nvSpPr>
        <p:spPr bwMode="auto">
          <a:xfrm>
            <a:off x="5797550" y="3421063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  <p:sp>
        <p:nvSpPr>
          <p:cNvPr id="25650" name="Text Box 94"/>
          <p:cNvSpPr txBox="1">
            <a:spLocks noChangeArrowheads="1"/>
          </p:cNvSpPr>
          <p:nvPr/>
        </p:nvSpPr>
        <p:spPr bwMode="auto">
          <a:xfrm>
            <a:off x="3916363" y="3409950"/>
            <a:ext cx="849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 TEXT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H="1" flipV="1">
            <a:off x="1979613" y="2755900"/>
            <a:ext cx="863600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57200" y="2022475"/>
            <a:ext cx="1752600" cy="1357313"/>
          </a:xfrm>
          <a:prstGeom prst="roundRect">
            <a:avLst>
              <a:gd name="adj" fmla="val 6505"/>
            </a:avLst>
          </a:prstGeom>
          <a:gradFill rotWithShape="1">
            <a:gsLst>
              <a:gs pos="0">
                <a:srgbClr val="83B8E9">
                  <a:gamma/>
                  <a:tint val="0"/>
                  <a:invGamma/>
                </a:srgbClr>
              </a:gs>
              <a:gs pos="100000">
                <a:srgbClr val="83B8E9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539750" y="2132013"/>
            <a:ext cx="1587500" cy="390525"/>
          </a:xfrm>
          <a:prstGeom prst="roundRect">
            <a:avLst>
              <a:gd name="adj" fmla="val 14977"/>
            </a:avLst>
          </a:prstGeom>
          <a:solidFill>
            <a:schemeClr val="tx1">
              <a:alpha val="5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47725" y="2127250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704850" y="2663825"/>
            <a:ext cx="1182688" cy="539750"/>
            <a:chOff x="2490" y="1255"/>
            <a:chExt cx="745" cy="340"/>
          </a:xfrm>
        </p:grpSpPr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2490" y="1255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2490" y="1403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457200" y="4432300"/>
            <a:ext cx="1752600" cy="1357313"/>
          </a:xfrm>
          <a:prstGeom prst="roundRect">
            <a:avLst>
              <a:gd name="adj" fmla="val 6505"/>
            </a:avLst>
          </a:prstGeom>
          <a:gradFill rotWithShape="1">
            <a:gsLst>
              <a:gs pos="0">
                <a:srgbClr val="6AAAE4">
                  <a:gamma/>
                  <a:tint val="0"/>
                  <a:invGamma/>
                </a:srgbClr>
              </a:gs>
              <a:gs pos="100000">
                <a:srgbClr val="6AAAE4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539750" y="4541838"/>
            <a:ext cx="1587500" cy="390525"/>
          </a:xfrm>
          <a:prstGeom prst="roundRect">
            <a:avLst>
              <a:gd name="adj" fmla="val 14977"/>
            </a:avLst>
          </a:prstGeom>
          <a:solidFill>
            <a:schemeClr val="tx1">
              <a:alpha val="5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847725" y="4537075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Arial Black" panose="020B0A04020102020204" pitchFamily="34" charset="0"/>
              </a:rPr>
              <a:t>TEXT</a:t>
            </a:r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704850" y="5073650"/>
            <a:ext cx="1182688" cy="539750"/>
            <a:chOff x="2490" y="1255"/>
            <a:chExt cx="745" cy="340"/>
          </a:xfrm>
        </p:grpSpPr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2490" y="1255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2490" y="1403"/>
              <a:ext cx="7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Arial" panose="020B0604020202020204" pitchFamily="34" charset="0"/>
                </a:rPr>
                <a:t>TEXT HERE</a:t>
              </a:r>
            </a:p>
          </p:txBody>
        </p:sp>
      </p:grpSp>
      <p:sp>
        <p:nvSpPr>
          <p:cNvPr id="26639" name="Freeform 15"/>
          <p:cNvSpPr>
            <a:spLocks/>
          </p:cNvSpPr>
          <p:nvPr/>
        </p:nvSpPr>
        <p:spPr bwMode="auto">
          <a:xfrm rot="-5400000">
            <a:off x="1970882" y="2593181"/>
            <a:ext cx="1385888" cy="358775"/>
          </a:xfrm>
          <a:custGeom>
            <a:avLst/>
            <a:gdLst>
              <a:gd name="T0" fmla="*/ 0 w 3084"/>
              <a:gd name="T1" fmla="*/ 91 h 91"/>
              <a:gd name="T2" fmla="*/ 0 w 3084"/>
              <a:gd name="T3" fmla="*/ 0 h 91"/>
              <a:gd name="T4" fmla="*/ 3084 w 3084"/>
              <a:gd name="T5" fmla="*/ 0 h 91"/>
              <a:gd name="T6" fmla="*/ 3084 w 3084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84" h="91">
                <a:moveTo>
                  <a:pt x="0" y="91"/>
                </a:moveTo>
                <a:lnTo>
                  <a:pt x="0" y="0"/>
                </a:lnTo>
                <a:lnTo>
                  <a:pt x="3084" y="0"/>
                </a:lnTo>
                <a:lnTo>
                  <a:pt x="3084" y="91"/>
                </a:lnTo>
              </a:path>
            </a:pathLst>
          </a:cu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2781300" y="1828800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987675" y="1916113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2781300" y="2509838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987675" y="2597150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2781300" y="3205163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987675" y="3292475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4313238" y="1812925"/>
            <a:ext cx="4248150" cy="549275"/>
          </a:xfrm>
          <a:prstGeom prst="roundRect">
            <a:avLst>
              <a:gd name="adj" fmla="val 8579"/>
            </a:avLst>
          </a:prstGeom>
          <a:solidFill>
            <a:srgbClr val="256DC5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375150" y="1860550"/>
            <a:ext cx="4121150" cy="430213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4313238" y="2493963"/>
            <a:ext cx="4248150" cy="549275"/>
          </a:xfrm>
          <a:prstGeom prst="roundRect">
            <a:avLst>
              <a:gd name="adj" fmla="val 8579"/>
            </a:avLst>
          </a:prstGeom>
          <a:solidFill>
            <a:srgbClr val="256DC5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>
            <a:off x="4375150" y="2541588"/>
            <a:ext cx="4121150" cy="430212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0" name="AutoShape 26"/>
          <p:cNvSpPr>
            <a:spLocks noChangeArrowheads="1"/>
          </p:cNvSpPr>
          <p:nvPr/>
        </p:nvSpPr>
        <p:spPr bwMode="auto">
          <a:xfrm>
            <a:off x="4313238" y="3195638"/>
            <a:ext cx="4248150" cy="549275"/>
          </a:xfrm>
          <a:prstGeom prst="roundRect">
            <a:avLst>
              <a:gd name="adj" fmla="val 8579"/>
            </a:avLst>
          </a:prstGeom>
          <a:solidFill>
            <a:srgbClr val="256DC5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4375150" y="3243263"/>
            <a:ext cx="4121150" cy="430212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H="1" flipV="1">
            <a:off x="1979613" y="5103813"/>
            <a:ext cx="863600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53" name="Freeform 29"/>
          <p:cNvSpPr>
            <a:spLocks/>
          </p:cNvSpPr>
          <p:nvPr/>
        </p:nvSpPr>
        <p:spPr bwMode="auto">
          <a:xfrm rot="-5400000">
            <a:off x="1970882" y="4941094"/>
            <a:ext cx="1385887" cy="358775"/>
          </a:xfrm>
          <a:custGeom>
            <a:avLst/>
            <a:gdLst>
              <a:gd name="T0" fmla="*/ 0 w 3084"/>
              <a:gd name="T1" fmla="*/ 91 h 91"/>
              <a:gd name="T2" fmla="*/ 0 w 3084"/>
              <a:gd name="T3" fmla="*/ 0 h 91"/>
              <a:gd name="T4" fmla="*/ 3084 w 3084"/>
              <a:gd name="T5" fmla="*/ 0 h 91"/>
              <a:gd name="T6" fmla="*/ 3084 w 3084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84" h="91">
                <a:moveTo>
                  <a:pt x="0" y="91"/>
                </a:moveTo>
                <a:lnTo>
                  <a:pt x="0" y="0"/>
                </a:lnTo>
                <a:lnTo>
                  <a:pt x="3084" y="0"/>
                </a:lnTo>
                <a:lnTo>
                  <a:pt x="3084" y="91"/>
                </a:lnTo>
              </a:path>
            </a:pathLst>
          </a:cu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54" name="AutoShape 30"/>
          <p:cNvSpPr>
            <a:spLocks noChangeArrowheads="1"/>
          </p:cNvSpPr>
          <p:nvPr/>
        </p:nvSpPr>
        <p:spPr bwMode="auto">
          <a:xfrm>
            <a:off x="2781300" y="4176713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2987675" y="4264025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6656" name="AutoShape 32"/>
          <p:cNvSpPr>
            <a:spLocks noChangeArrowheads="1"/>
          </p:cNvSpPr>
          <p:nvPr/>
        </p:nvSpPr>
        <p:spPr bwMode="auto">
          <a:xfrm>
            <a:off x="2781300" y="4857750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2987675" y="4945063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6658" name="AutoShape 34"/>
          <p:cNvSpPr>
            <a:spLocks noChangeArrowheads="1"/>
          </p:cNvSpPr>
          <p:nvPr/>
        </p:nvSpPr>
        <p:spPr bwMode="auto">
          <a:xfrm>
            <a:off x="2781300" y="5553075"/>
            <a:ext cx="1387475" cy="530225"/>
          </a:xfrm>
          <a:prstGeom prst="roundRect">
            <a:avLst>
              <a:gd name="adj" fmla="val 13208"/>
            </a:avLst>
          </a:prstGeom>
          <a:gradFill rotWithShape="1">
            <a:gsLst>
              <a:gs pos="0">
                <a:srgbClr val="8DBEEB">
                  <a:gamma/>
                  <a:tint val="0"/>
                  <a:invGamma/>
                </a:srgbClr>
              </a:gs>
              <a:gs pos="100000">
                <a:srgbClr val="8DBEEB"/>
              </a:gs>
            </a:gsLst>
            <a:lin ang="5400000" scaled="1"/>
          </a:gra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2987675" y="5640388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26660" name="AutoShape 36"/>
          <p:cNvSpPr>
            <a:spLocks noChangeArrowheads="1"/>
          </p:cNvSpPr>
          <p:nvPr/>
        </p:nvSpPr>
        <p:spPr bwMode="auto">
          <a:xfrm>
            <a:off x="4313238" y="4160838"/>
            <a:ext cx="4248150" cy="549275"/>
          </a:xfrm>
          <a:prstGeom prst="roundRect">
            <a:avLst>
              <a:gd name="adj" fmla="val 8579"/>
            </a:avLst>
          </a:prstGeom>
          <a:solidFill>
            <a:srgbClr val="5290DC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61" name="AutoShape 37"/>
          <p:cNvSpPr>
            <a:spLocks noChangeArrowheads="1"/>
          </p:cNvSpPr>
          <p:nvPr/>
        </p:nvSpPr>
        <p:spPr bwMode="auto">
          <a:xfrm>
            <a:off x="4375150" y="4208463"/>
            <a:ext cx="4121150" cy="430212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62" name="AutoShape 38"/>
          <p:cNvSpPr>
            <a:spLocks noChangeArrowheads="1"/>
          </p:cNvSpPr>
          <p:nvPr/>
        </p:nvSpPr>
        <p:spPr bwMode="auto">
          <a:xfrm>
            <a:off x="4313238" y="4841875"/>
            <a:ext cx="4248150" cy="549275"/>
          </a:xfrm>
          <a:prstGeom prst="roundRect">
            <a:avLst>
              <a:gd name="adj" fmla="val 8579"/>
            </a:avLst>
          </a:prstGeom>
          <a:solidFill>
            <a:srgbClr val="5290DC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63" name="AutoShape 39"/>
          <p:cNvSpPr>
            <a:spLocks noChangeArrowheads="1"/>
          </p:cNvSpPr>
          <p:nvPr/>
        </p:nvSpPr>
        <p:spPr bwMode="auto">
          <a:xfrm>
            <a:off x="4375150" y="4889500"/>
            <a:ext cx="4121150" cy="430213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64" name="AutoShape 40"/>
          <p:cNvSpPr>
            <a:spLocks noChangeArrowheads="1"/>
          </p:cNvSpPr>
          <p:nvPr/>
        </p:nvSpPr>
        <p:spPr bwMode="auto">
          <a:xfrm>
            <a:off x="4313238" y="5543550"/>
            <a:ext cx="4248150" cy="549275"/>
          </a:xfrm>
          <a:prstGeom prst="roundRect">
            <a:avLst>
              <a:gd name="adj" fmla="val 8579"/>
            </a:avLst>
          </a:prstGeom>
          <a:solidFill>
            <a:srgbClr val="5290DC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65" name="AutoShape 41"/>
          <p:cNvSpPr>
            <a:spLocks noChangeArrowheads="1"/>
          </p:cNvSpPr>
          <p:nvPr/>
        </p:nvSpPr>
        <p:spPr bwMode="auto">
          <a:xfrm>
            <a:off x="4375150" y="5591175"/>
            <a:ext cx="4121150" cy="430213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5335588" y="1935163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5335588" y="2605088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5335588" y="3305175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5335588" y="4270375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5335588" y="4940300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5335588" y="5649913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8" name="Picture 74" descr="thankyou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943225"/>
            <a:ext cx="41338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363939" y="2752337"/>
            <a:ext cx="3527425" cy="1101725"/>
            <a:chOff x="4746719" y="3210720"/>
            <a:chExt cx="3527425" cy="1101725"/>
          </a:xfrm>
          <a:blipFill>
            <a:blip r:embed="rId2"/>
            <a:stretch>
              <a:fillRect/>
            </a:stretch>
          </a:blipFill>
        </p:grpSpPr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 flipH="1">
              <a:off x="4746719" y="3210720"/>
              <a:ext cx="3527425" cy="1101725"/>
            </a:xfrm>
            <a:prstGeom prst="rightArrowCallout">
              <a:avLst>
                <a:gd name="adj1" fmla="val 25657"/>
                <a:gd name="adj2" fmla="val 0"/>
                <a:gd name="adj3" fmla="val 46725"/>
                <a:gd name="adj4" fmla="val 84065"/>
              </a:avLst>
            </a:prstGeom>
            <a:grpFill/>
            <a:ln w="22225" algn="ctr">
              <a:solidFill>
                <a:schemeClr val="bg1"/>
              </a:solidFill>
              <a:prstDash val="sysDot"/>
              <a:miter lim="800000"/>
              <a:headEnd/>
              <a:tailEnd/>
            </a:ln>
            <a:effectLst>
              <a:outerShdw dist="45791" dir="3378596" algn="ctr" rotWithShape="0">
                <a:srgbClr val="000000">
                  <a:alpha val="30000"/>
                </a:srgb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9472" name="Group 16"/>
            <p:cNvGrpSpPr>
              <a:grpSpLocks/>
            </p:cNvGrpSpPr>
            <p:nvPr/>
          </p:nvGrpSpPr>
          <p:grpSpPr bwMode="auto">
            <a:xfrm>
              <a:off x="5623119" y="3210720"/>
              <a:ext cx="1190620" cy="922338"/>
              <a:chOff x="3586" y="566"/>
              <a:chExt cx="750" cy="581"/>
            </a:xfrm>
            <a:grpFill/>
          </p:grpSpPr>
          <p:sp>
            <p:nvSpPr>
              <p:cNvPr id="19473" name="Text Box 17"/>
              <p:cNvSpPr txBox="1">
                <a:spLocks noChangeArrowheads="1"/>
              </p:cNvSpPr>
              <p:nvPr/>
            </p:nvSpPr>
            <p:spPr bwMode="auto">
              <a:xfrm>
                <a:off x="3595" y="779"/>
                <a:ext cx="73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1600" b="1" dirty="0">
                    <a:latin typeface="Arial" panose="020B0604020202020204" pitchFamily="34" charset="0"/>
                  </a:rPr>
                  <a:t>흡수하라</a:t>
                </a:r>
                <a:endParaRPr lang="en-GB" altLang="ko-KR" sz="1600" b="1" dirty="0">
                  <a:latin typeface="Arial" panose="020B0604020202020204" pitchFamily="34" charset="0"/>
                </a:endParaRPr>
              </a:p>
              <a:p>
                <a:pPr algn="l"/>
                <a:r>
                  <a:rPr lang="ko-KR" altLang="en-US" sz="1600" b="1" dirty="0">
                    <a:latin typeface="Arial" panose="020B0604020202020204" pitchFamily="34" charset="0"/>
                  </a:rPr>
                  <a:t>                 </a:t>
                </a:r>
                <a:endParaRPr lang="en-US" altLang="ko-KR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74" name="Text Box 18"/>
              <p:cNvSpPr txBox="1">
                <a:spLocks noChangeArrowheads="1"/>
              </p:cNvSpPr>
              <p:nvPr/>
            </p:nvSpPr>
            <p:spPr bwMode="auto">
              <a:xfrm>
                <a:off x="3586" y="648"/>
                <a:ext cx="75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2000" b="1" dirty="0">
                    <a:latin typeface="Arial" panose="020B0604020202020204" pitchFamily="34" charset="0"/>
                  </a:rPr>
                  <a:t>승리하며</a:t>
                </a:r>
                <a:endParaRPr lang="en-US" altLang="ko-KR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75" name="Text Box 19"/>
              <p:cNvSpPr txBox="1">
                <a:spLocks noChangeArrowheads="1"/>
              </p:cNvSpPr>
              <p:nvPr/>
            </p:nvSpPr>
            <p:spPr bwMode="auto">
              <a:xfrm>
                <a:off x="3590" y="566"/>
                <a:ext cx="62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1600" b="1" dirty="0">
                    <a:latin typeface="Arial" panose="020B0604020202020204" pitchFamily="34" charset="0"/>
                  </a:rPr>
                  <a:t>전투하고</a:t>
                </a:r>
                <a:endParaRPr lang="en-US" altLang="ko-KR" sz="1600" b="1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469" name="AutoShape 13"/>
          <p:cNvSpPr>
            <a:spLocks noChangeArrowheads="1"/>
          </p:cNvSpPr>
          <p:nvPr/>
        </p:nvSpPr>
        <p:spPr bwMode="auto">
          <a:xfrm flipH="1">
            <a:off x="2359674" y="4576546"/>
            <a:ext cx="3527425" cy="1101725"/>
          </a:xfrm>
          <a:prstGeom prst="rightArrowCallout">
            <a:avLst>
              <a:gd name="adj1" fmla="val 0"/>
              <a:gd name="adj2" fmla="val 0"/>
              <a:gd name="adj3" fmla="val 33144"/>
              <a:gd name="adj4" fmla="val 84065"/>
            </a:avLst>
          </a:prstGeom>
          <a:blipFill>
            <a:blip r:embed="rId2">
              <a:alphaModFix amt="50000"/>
            </a:blip>
            <a:stretch>
              <a:fillRect/>
            </a:stretch>
          </a:blipFill>
          <a:ln w="22225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9480" name="Group 24"/>
          <p:cNvGrpSpPr>
            <a:grpSpLocks/>
          </p:cNvGrpSpPr>
          <p:nvPr/>
        </p:nvGrpSpPr>
        <p:grpSpPr bwMode="auto">
          <a:xfrm>
            <a:off x="3211674" y="4849249"/>
            <a:ext cx="2114549" cy="735012"/>
            <a:chOff x="2219" y="3745"/>
            <a:chExt cx="1332" cy="463"/>
          </a:xfrm>
        </p:grpSpPr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2237" y="4014"/>
              <a:ext cx="11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400" b="1" dirty="0">
                  <a:latin typeface="Arial" panose="020B0604020202020204" pitchFamily="34" charset="0"/>
                </a:rPr>
                <a:t>적의 능력</a:t>
              </a:r>
              <a:r>
                <a:rPr lang="en-GB" altLang="ko-KR" sz="1400" b="1" dirty="0">
                  <a:latin typeface="Arial" panose="020B0604020202020204" pitchFamily="34" charset="0"/>
                </a:rPr>
                <a:t>, </a:t>
              </a:r>
              <a:r>
                <a:rPr lang="ko-KR" altLang="en-US" sz="1400" b="1" dirty="0">
                  <a:latin typeface="Arial" panose="020B0604020202020204" pitchFamily="34" charset="0"/>
                </a:rPr>
                <a:t>외형 습득</a:t>
              </a:r>
              <a:endParaRPr lang="en-US" altLang="ko-KR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2219" y="3745"/>
              <a:ext cx="133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400" b="1" dirty="0">
                  <a:latin typeface="Arial" panose="020B0604020202020204" pitchFamily="34" charset="0"/>
                </a:rPr>
                <a:t>적을 쓰러트리면</a:t>
              </a:r>
              <a:endParaRPr lang="en-US" altLang="ko-KR" sz="14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921606" y="5307013"/>
            <a:ext cx="636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행동</a:t>
            </a:r>
            <a:endParaRPr lang="en-US" altLang="ko-K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613505" y="3965575"/>
            <a:ext cx="636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결과</a:t>
            </a:r>
            <a:endParaRPr lang="en-US" altLang="ko-K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화살표: 오른쪽 10"/>
          <p:cNvSpPr/>
          <p:nvPr/>
        </p:nvSpPr>
        <p:spPr bwMode="auto">
          <a:xfrm>
            <a:off x="3839620" y="1983007"/>
            <a:ext cx="576064" cy="3111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AutoShape 22"/>
          <p:cNvSpPr>
            <a:spLocks noChangeArrowheads="1"/>
          </p:cNvSpPr>
          <p:nvPr/>
        </p:nvSpPr>
        <p:spPr bwMode="auto">
          <a:xfrm>
            <a:off x="18363" y="6289"/>
            <a:ext cx="9073993" cy="884401"/>
          </a:xfrm>
          <a:prstGeom prst="roundRect">
            <a:avLst>
              <a:gd name="adj" fmla="val 8579"/>
            </a:avLst>
          </a:prstGeom>
          <a:solidFill>
            <a:srgbClr val="256DC5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AutoShape 23"/>
          <p:cNvSpPr>
            <a:spLocks noChangeArrowheads="1"/>
          </p:cNvSpPr>
          <p:nvPr/>
        </p:nvSpPr>
        <p:spPr bwMode="auto">
          <a:xfrm>
            <a:off x="80275" y="53914"/>
            <a:ext cx="8802723" cy="692696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  <a:endParaRPr lang="en-GB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11" b="25451"/>
          <a:stretch/>
        </p:blipFill>
        <p:spPr>
          <a:xfrm>
            <a:off x="275892" y="1294051"/>
            <a:ext cx="1645714" cy="5746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2" b="25626"/>
          <a:stretch/>
        </p:blipFill>
        <p:spPr>
          <a:xfrm>
            <a:off x="6153104" y="1294051"/>
            <a:ext cx="2468571" cy="6690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1" b="24791"/>
          <a:stretch/>
        </p:blipFill>
        <p:spPr>
          <a:xfrm>
            <a:off x="2048157" y="1258642"/>
            <a:ext cx="2468571" cy="6454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30" y="1282486"/>
            <a:ext cx="1606274" cy="7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9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921606" y="5307013"/>
            <a:ext cx="636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행동</a:t>
            </a:r>
            <a:endParaRPr lang="en-US" altLang="ko-K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613505" y="3965575"/>
            <a:ext cx="636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결과</a:t>
            </a:r>
            <a:endParaRPr lang="en-US" altLang="ko-K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AutoShape 22"/>
          <p:cNvSpPr>
            <a:spLocks noChangeArrowheads="1"/>
          </p:cNvSpPr>
          <p:nvPr/>
        </p:nvSpPr>
        <p:spPr bwMode="auto">
          <a:xfrm>
            <a:off x="18363" y="6289"/>
            <a:ext cx="9073993" cy="884401"/>
          </a:xfrm>
          <a:prstGeom prst="roundRect">
            <a:avLst>
              <a:gd name="adj" fmla="val 8579"/>
            </a:avLst>
          </a:prstGeom>
          <a:solidFill>
            <a:srgbClr val="256DC5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AutoShape 23"/>
          <p:cNvSpPr>
            <a:spLocks noChangeArrowheads="1"/>
          </p:cNvSpPr>
          <p:nvPr/>
        </p:nvSpPr>
        <p:spPr bwMode="auto">
          <a:xfrm>
            <a:off x="80275" y="53914"/>
            <a:ext cx="8802723" cy="692696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  <a:endParaRPr lang="en-GB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20" y="1220788"/>
            <a:ext cx="3581400" cy="4086225"/>
          </a:xfrm>
          <a:prstGeom prst="rect">
            <a:avLst/>
          </a:prstGeom>
        </p:spPr>
      </p:pic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529121" y="5676345"/>
            <a:ext cx="3600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latin typeface="Arial" panose="020B0604020202020204" pitchFamily="34" charset="0"/>
              </a:rPr>
              <a:t>게임 실행 시 나오는 주인공 및 주인공의 집</a:t>
            </a:r>
            <a:endParaRPr lang="en-US" altLang="ko-KR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0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2"/>
          <p:cNvSpPr>
            <a:spLocks noChangeArrowheads="1"/>
          </p:cNvSpPr>
          <p:nvPr/>
        </p:nvSpPr>
        <p:spPr bwMode="auto">
          <a:xfrm>
            <a:off x="1429666" y="1631460"/>
            <a:ext cx="4338207" cy="4678833"/>
          </a:xfrm>
          <a:prstGeom prst="rightArrowCallout">
            <a:avLst>
              <a:gd name="adj1" fmla="val 39111"/>
              <a:gd name="adj2" fmla="val 0"/>
              <a:gd name="adj3" fmla="val 18806"/>
              <a:gd name="adj4" fmla="val 75690"/>
            </a:avLst>
          </a:prstGeom>
          <a:gradFill rotWithShape="1">
            <a:gsLst>
              <a:gs pos="0">
                <a:srgbClr val="236ABF"/>
              </a:gs>
              <a:gs pos="100000">
                <a:srgbClr val="236ABF">
                  <a:gamma/>
                  <a:tint val="66667"/>
                  <a:invGamma/>
                </a:srgbClr>
              </a:gs>
            </a:gsLst>
            <a:lin ang="5400000" scaled="1"/>
          </a:gradFill>
          <a:ln w="25400" algn="ctr">
            <a:solidFill>
              <a:schemeClr val="bg1"/>
            </a:solidFill>
            <a:prstDash val="sysDot"/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그룹 1"/>
          <p:cNvGrpSpPr/>
          <p:nvPr/>
        </p:nvGrpSpPr>
        <p:grpSpPr>
          <a:xfrm>
            <a:off x="5113544" y="1340768"/>
            <a:ext cx="4010025" cy="4019550"/>
            <a:chOff x="539750" y="1930400"/>
            <a:chExt cx="4010025" cy="4019550"/>
          </a:xfrm>
        </p:grpSpPr>
        <p:sp>
          <p:nvSpPr>
            <p:cNvPr id="194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539750" y="1930400"/>
              <a:ext cx="4010025" cy="401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59" name="Freeform 3"/>
            <p:cNvSpPr>
              <a:spLocks/>
            </p:cNvSpPr>
            <p:nvPr/>
          </p:nvSpPr>
          <p:spPr bwMode="auto">
            <a:xfrm>
              <a:off x="639763" y="1935163"/>
              <a:ext cx="2360612" cy="1612900"/>
            </a:xfrm>
            <a:custGeom>
              <a:avLst/>
              <a:gdLst>
                <a:gd name="T0" fmla="*/ 374 w 1706"/>
                <a:gd name="T1" fmla="*/ 765 h 1165"/>
                <a:gd name="T2" fmla="*/ 541 w 1706"/>
                <a:gd name="T3" fmla="*/ 1165 h 1165"/>
                <a:gd name="T4" fmla="*/ 566 w 1706"/>
                <a:gd name="T5" fmla="*/ 1101 h 1165"/>
                <a:gd name="T6" fmla="*/ 595 w 1706"/>
                <a:gd name="T7" fmla="*/ 1039 h 1165"/>
                <a:gd name="T8" fmla="*/ 628 w 1706"/>
                <a:gd name="T9" fmla="*/ 981 h 1165"/>
                <a:gd name="T10" fmla="*/ 666 w 1706"/>
                <a:gd name="T11" fmla="*/ 925 h 1165"/>
                <a:gd name="T12" fmla="*/ 708 w 1706"/>
                <a:gd name="T13" fmla="*/ 873 h 1165"/>
                <a:gd name="T14" fmla="*/ 754 w 1706"/>
                <a:gd name="T15" fmla="*/ 825 h 1165"/>
                <a:gd name="T16" fmla="*/ 803 w 1706"/>
                <a:gd name="T17" fmla="*/ 779 h 1165"/>
                <a:gd name="T18" fmla="*/ 855 w 1706"/>
                <a:gd name="T19" fmla="*/ 737 h 1165"/>
                <a:gd name="T20" fmla="*/ 912 w 1706"/>
                <a:gd name="T21" fmla="*/ 700 h 1165"/>
                <a:gd name="T22" fmla="*/ 970 w 1706"/>
                <a:gd name="T23" fmla="*/ 666 h 1165"/>
                <a:gd name="T24" fmla="*/ 1032 w 1706"/>
                <a:gd name="T25" fmla="*/ 638 h 1165"/>
                <a:gd name="T26" fmla="*/ 1095 w 1706"/>
                <a:gd name="T27" fmla="*/ 613 h 1165"/>
                <a:gd name="T28" fmla="*/ 1161 w 1706"/>
                <a:gd name="T29" fmla="*/ 595 h 1165"/>
                <a:gd name="T30" fmla="*/ 1229 w 1706"/>
                <a:gd name="T31" fmla="*/ 581 h 1165"/>
                <a:gd name="T32" fmla="*/ 1300 w 1706"/>
                <a:gd name="T33" fmla="*/ 572 h 1165"/>
                <a:gd name="T34" fmla="*/ 1371 w 1706"/>
                <a:gd name="T35" fmla="*/ 570 h 1165"/>
                <a:gd name="T36" fmla="*/ 1424 w 1706"/>
                <a:gd name="T37" fmla="*/ 526 h 1165"/>
                <a:gd name="T38" fmla="*/ 1706 w 1706"/>
                <a:gd name="T39" fmla="*/ 285 h 1165"/>
                <a:gd name="T40" fmla="*/ 1539 w 1706"/>
                <a:gd name="T41" fmla="*/ 143 h 1165"/>
                <a:gd name="T42" fmla="*/ 1371 w 1706"/>
                <a:gd name="T43" fmla="*/ 0 h 1165"/>
                <a:gd name="T44" fmla="*/ 1311 w 1706"/>
                <a:gd name="T45" fmla="*/ 1 h 1165"/>
                <a:gd name="T46" fmla="*/ 1193 w 1706"/>
                <a:gd name="T47" fmla="*/ 11 h 1165"/>
                <a:gd name="T48" fmla="*/ 1080 w 1706"/>
                <a:gd name="T49" fmla="*/ 30 h 1165"/>
                <a:gd name="T50" fmla="*/ 968 w 1706"/>
                <a:gd name="T51" fmla="*/ 58 h 1165"/>
                <a:gd name="T52" fmla="*/ 860 w 1706"/>
                <a:gd name="T53" fmla="*/ 93 h 1165"/>
                <a:gd name="T54" fmla="*/ 757 w 1706"/>
                <a:gd name="T55" fmla="*/ 138 h 1165"/>
                <a:gd name="T56" fmla="*/ 657 w 1706"/>
                <a:gd name="T57" fmla="*/ 189 h 1165"/>
                <a:gd name="T58" fmla="*/ 562 w 1706"/>
                <a:gd name="T59" fmla="*/ 248 h 1165"/>
                <a:gd name="T60" fmla="*/ 472 w 1706"/>
                <a:gd name="T61" fmla="*/ 314 h 1165"/>
                <a:gd name="T62" fmla="*/ 388 w 1706"/>
                <a:gd name="T63" fmla="*/ 387 h 1165"/>
                <a:gd name="T64" fmla="*/ 309 w 1706"/>
                <a:gd name="T65" fmla="*/ 466 h 1165"/>
                <a:gd name="T66" fmla="*/ 238 w 1706"/>
                <a:gd name="T67" fmla="*/ 551 h 1165"/>
                <a:gd name="T68" fmla="*/ 172 w 1706"/>
                <a:gd name="T69" fmla="*/ 642 h 1165"/>
                <a:gd name="T70" fmla="*/ 113 w 1706"/>
                <a:gd name="T71" fmla="*/ 736 h 1165"/>
                <a:gd name="T72" fmla="*/ 62 w 1706"/>
                <a:gd name="T73" fmla="*/ 837 h 1165"/>
                <a:gd name="T74" fmla="*/ 19 w 1706"/>
                <a:gd name="T75" fmla="*/ 941 h 1165"/>
                <a:gd name="T76" fmla="*/ 0 w 1706"/>
                <a:gd name="T77" fmla="*/ 99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06" h="1165">
                  <a:moveTo>
                    <a:pt x="0" y="995"/>
                  </a:moveTo>
                  <a:lnTo>
                    <a:pt x="374" y="765"/>
                  </a:lnTo>
                  <a:lnTo>
                    <a:pt x="541" y="1165"/>
                  </a:lnTo>
                  <a:lnTo>
                    <a:pt x="541" y="1165"/>
                  </a:lnTo>
                  <a:lnTo>
                    <a:pt x="553" y="1132"/>
                  </a:lnTo>
                  <a:lnTo>
                    <a:pt x="566" y="1101"/>
                  </a:lnTo>
                  <a:lnTo>
                    <a:pt x="580" y="1069"/>
                  </a:lnTo>
                  <a:lnTo>
                    <a:pt x="595" y="1039"/>
                  </a:lnTo>
                  <a:lnTo>
                    <a:pt x="611" y="1010"/>
                  </a:lnTo>
                  <a:lnTo>
                    <a:pt x="628" y="981"/>
                  </a:lnTo>
                  <a:lnTo>
                    <a:pt x="646" y="952"/>
                  </a:lnTo>
                  <a:lnTo>
                    <a:pt x="666" y="925"/>
                  </a:lnTo>
                  <a:lnTo>
                    <a:pt x="686" y="899"/>
                  </a:lnTo>
                  <a:lnTo>
                    <a:pt x="708" y="873"/>
                  </a:lnTo>
                  <a:lnTo>
                    <a:pt x="731" y="848"/>
                  </a:lnTo>
                  <a:lnTo>
                    <a:pt x="754" y="825"/>
                  </a:lnTo>
                  <a:lnTo>
                    <a:pt x="777" y="801"/>
                  </a:lnTo>
                  <a:lnTo>
                    <a:pt x="803" y="779"/>
                  </a:lnTo>
                  <a:lnTo>
                    <a:pt x="829" y="757"/>
                  </a:lnTo>
                  <a:lnTo>
                    <a:pt x="855" y="737"/>
                  </a:lnTo>
                  <a:lnTo>
                    <a:pt x="884" y="718"/>
                  </a:lnTo>
                  <a:lnTo>
                    <a:pt x="912" y="700"/>
                  </a:lnTo>
                  <a:lnTo>
                    <a:pt x="940" y="683"/>
                  </a:lnTo>
                  <a:lnTo>
                    <a:pt x="970" y="666"/>
                  </a:lnTo>
                  <a:lnTo>
                    <a:pt x="1001" y="651"/>
                  </a:lnTo>
                  <a:lnTo>
                    <a:pt x="1032" y="638"/>
                  </a:lnTo>
                  <a:lnTo>
                    <a:pt x="1063" y="625"/>
                  </a:lnTo>
                  <a:lnTo>
                    <a:pt x="1095" y="613"/>
                  </a:lnTo>
                  <a:lnTo>
                    <a:pt x="1128" y="604"/>
                  </a:lnTo>
                  <a:lnTo>
                    <a:pt x="1161" y="595"/>
                  </a:lnTo>
                  <a:lnTo>
                    <a:pt x="1196" y="587"/>
                  </a:lnTo>
                  <a:lnTo>
                    <a:pt x="1229" y="581"/>
                  </a:lnTo>
                  <a:lnTo>
                    <a:pt x="1264" y="577"/>
                  </a:lnTo>
                  <a:lnTo>
                    <a:pt x="1300" y="572"/>
                  </a:lnTo>
                  <a:lnTo>
                    <a:pt x="1335" y="570"/>
                  </a:lnTo>
                  <a:lnTo>
                    <a:pt x="1371" y="570"/>
                  </a:lnTo>
                  <a:lnTo>
                    <a:pt x="1371" y="570"/>
                  </a:lnTo>
                  <a:lnTo>
                    <a:pt x="1424" y="526"/>
                  </a:lnTo>
                  <a:lnTo>
                    <a:pt x="1540" y="427"/>
                  </a:lnTo>
                  <a:lnTo>
                    <a:pt x="1706" y="285"/>
                  </a:lnTo>
                  <a:lnTo>
                    <a:pt x="1706" y="285"/>
                  </a:lnTo>
                  <a:lnTo>
                    <a:pt x="1539" y="143"/>
                  </a:lnTo>
                  <a:lnTo>
                    <a:pt x="1424" y="45"/>
                  </a:lnTo>
                  <a:lnTo>
                    <a:pt x="1371" y="0"/>
                  </a:lnTo>
                  <a:lnTo>
                    <a:pt x="1371" y="0"/>
                  </a:lnTo>
                  <a:lnTo>
                    <a:pt x="1311" y="1"/>
                  </a:lnTo>
                  <a:lnTo>
                    <a:pt x="1252" y="5"/>
                  </a:lnTo>
                  <a:lnTo>
                    <a:pt x="1193" y="11"/>
                  </a:lnTo>
                  <a:lnTo>
                    <a:pt x="1136" y="19"/>
                  </a:lnTo>
                  <a:lnTo>
                    <a:pt x="1080" y="30"/>
                  </a:lnTo>
                  <a:lnTo>
                    <a:pt x="1023" y="43"/>
                  </a:lnTo>
                  <a:lnTo>
                    <a:pt x="968" y="58"/>
                  </a:lnTo>
                  <a:lnTo>
                    <a:pt x="914" y="74"/>
                  </a:lnTo>
                  <a:lnTo>
                    <a:pt x="860" y="93"/>
                  </a:lnTo>
                  <a:lnTo>
                    <a:pt x="808" y="114"/>
                  </a:lnTo>
                  <a:lnTo>
                    <a:pt x="757" y="138"/>
                  </a:lnTo>
                  <a:lnTo>
                    <a:pt x="706" y="163"/>
                  </a:lnTo>
                  <a:lnTo>
                    <a:pt x="657" y="189"/>
                  </a:lnTo>
                  <a:lnTo>
                    <a:pt x="608" y="218"/>
                  </a:lnTo>
                  <a:lnTo>
                    <a:pt x="562" y="248"/>
                  </a:lnTo>
                  <a:lnTo>
                    <a:pt x="516" y="281"/>
                  </a:lnTo>
                  <a:lnTo>
                    <a:pt x="472" y="314"/>
                  </a:lnTo>
                  <a:lnTo>
                    <a:pt x="430" y="350"/>
                  </a:lnTo>
                  <a:lnTo>
                    <a:pt x="388" y="387"/>
                  </a:lnTo>
                  <a:lnTo>
                    <a:pt x="348" y="426"/>
                  </a:lnTo>
                  <a:lnTo>
                    <a:pt x="309" y="466"/>
                  </a:lnTo>
                  <a:lnTo>
                    <a:pt x="273" y="508"/>
                  </a:lnTo>
                  <a:lnTo>
                    <a:pt x="238" y="551"/>
                  </a:lnTo>
                  <a:lnTo>
                    <a:pt x="204" y="595"/>
                  </a:lnTo>
                  <a:lnTo>
                    <a:pt x="172" y="642"/>
                  </a:lnTo>
                  <a:lnTo>
                    <a:pt x="141" y="688"/>
                  </a:lnTo>
                  <a:lnTo>
                    <a:pt x="113" y="736"/>
                  </a:lnTo>
                  <a:lnTo>
                    <a:pt x="87" y="786"/>
                  </a:lnTo>
                  <a:lnTo>
                    <a:pt x="62" y="837"/>
                  </a:lnTo>
                  <a:lnTo>
                    <a:pt x="40" y="887"/>
                  </a:lnTo>
                  <a:lnTo>
                    <a:pt x="19" y="941"/>
                  </a:lnTo>
                  <a:lnTo>
                    <a:pt x="0" y="995"/>
                  </a:lnTo>
                  <a:lnTo>
                    <a:pt x="0" y="995"/>
                  </a:lnTo>
                  <a:close/>
                </a:path>
              </a:pathLst>
            </a:custGeom>
            <a:gradFill rotWithShape="1">
              <a:gsLst>
                <a:gs pos="0">
                  <a:srgbClr val="689FE2"/>
                </a:gs>
                <a:gs pos="100000">
                  <a:srgbClr val="689FE2">
                    <a:gamma/>
                    <a:shade val="57255"/>
                    <a:invGamma/>
                  </a:srgbClr>
                </a:gs>
              </a:gsLst>
              <a:lin ang="5400000" scaled="1"/>
            </a:gradFill>
            <a:ln w="19050" cap="flat">
              <a:solidFill>
                <a:schemeClr val="bg1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20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2597150" y="1935163"/>
              <a:ext cx="1838325" cy="1939925"/>
            </a:xfrm>
            <a:custGeom>
              <a:avLst/>
              <a:gdLst>
                <a:gd name="T0" fmla="*/ 1328 w 1328"/>
                <a:gd name="T1" fmla="*/ 993 h 1401"/>
                <a:gd name="T2" fmla="*/ 1290 w 1328"/>
                <a:gd name="T3" fmla="*/ 889 h 1401"/>
                <a:gd name="T4" fmla="*/ 1243 w 1328"/>
                <a:gd name="T5" fmla="*/ 788 h 1401"/>
                <a:gd name="T6" fmla="*/ 1190 w 1328"/>
                <a:gd name="T7" fmla="*/ 691 h 1401"/>
                <a:gd name="T8" fmla="*/ 1130 w 1328"/>
                <a:gd name="T9" fmla="*/ 600 h 1401"/>
                <a:gd name="T10" fmla="*/ 1064 w 1328"/>
                <a:gd name="T11" fmla="*/ 514 h 1401"/>
                <a:gd name="T12" fmla="*/ 992 w 1328"/>
                <a:gd name="T13" fmla="*/ 434 h 1401"/>
                <a:gd name="T14" fmla="*/ 914 w 1328"/>
                <a:gd name="T15" fmla="*/ 358 h 1401"/>
                <a:gd name="T16" fmla="*/ 829 w 1328"/>
                <a:gd name="T17" fmla="*/ 290 h 1401"/>
                <a:gd name="T18" fmla="*/ 740 w 1328"/>
                <a:gd name="T19" fmla="*/ 227 h 1401"/>
                <a:gd name="T20" fmla="*/ 646 w 1328"/>
                <a:gd name="T21" fmla="*/ 171 h 1401"/>
                <a:gd name="T22" fmla="*/ 549 w 1328"/>
                <a:gd name="T23" fmla="*/ 123 h 1401"/>
                <a:gd name="T24" fmla="*/ 446 w 1328"/>
                <a:gd name="T25" fmla="*/ 82 h 1401"/>
                <a:gd name="T26" fmla="*/ 340 w 1328"/>
                <a:gd name="T27" fmla="*/ 49 h 1401"/>
                <a:gd name="T28" fmla="*/ 229 w 1328"/>
                <a:gd name="T29" fmla="*/ 24 h 1401"/>
                <a:gd name="T30" fmla="*/ 116 w 1328"/>
                <a:gd name="T31" fmla="*/ 8 h 1401"/>
                <a:gd name="T32" fmla="*/ 0 w 1328"/>
                <a:gd name="T33" fmla="*/ 0 h 1401"/>
                <a:gd name="T34" fmla="*/ 0 w 1328"/>
                <a:gd name="T35" fmla="*/ 571 h 1401"/>
                <a:gd name="T36" fmla="*/ 36 w 1328"/>
                <a:gd name="T37" fmla="*/ 573 h 1401"/>
                <a:gd name="T38" fmla="*/ 104 w 1328"/>
                <a:gd name="T39" fmla="*/ 582 h 1401"/>
                <a:gd name="T40" fmla="*/ 172 w 1328"/>
                <a:gd name="T41" fmla="*/ 595 h 1401"/>
                <a:gd name="T42" fmla="*/ 237 w 1328"/>
                <a:gd name="T43" fmla="*/ 613 h 1401"/>
                <a:gd name="T44" fmla="*/ 298 w 1328"/>
                <a:gd name="T45" fmla="*/ 636 h 1401"/>
                <a:gd name="T46" fmla="*/ 359 w 1328"/>
                <a:gd name="T47" fmla="*/ 664 h 1401"/>
                <a:gd name="T48" fmla="*/ 416 w 1328"/>
                <a:gd name="T49" fmla="*/ 697 h 1401"/>
                <a:gd name="T50" fmla="*/ 471 w 1328"/>
                <a:gd name="T51" fmla="*/ 733 h 1401"/>
                <a:gd name="T52" fmla="*/ 522 w 1328"/>
                <a:gd name="T53" fmla="*/ 773 h 1401"/>
                <a:gd name="T54" fmla="*/ 570 w 1328"/>
                <a:gd name="T55" fmla="*/ 816 h 1401"/>
                <a:gd name="T56" fmla="*/ 615 w 1328"/>
                <a:gd name="T57" fmla="*/ 864 h 1401"/>
                <a:gd name="T58" fmla="*/ 656 w 1328"/>
                <a:gd name="T59" fmla="*/ 915 h 1401"/>
                <a:gd name="T60" fmla="*/ 693 w 1328"/>
                <a:gd name="T61" fmla="*/ 969 h 1401"/>
                <a:gd name="T62" fmla="*/ 726 w 1328"/>
                <a:gd name="T63" fmla="*/ 1025 h 1401"/>
                <a:gd name="T64" fmla="*/ 754 w 1328"/>
                <a:gd name="T65" fmla="*/ 1086 h 1401"/>
                <a:gd name="T66" fmla="*/ 779 w 1328"/>
                <a:gd name="T67" fmla="*/ 1147 h 1401"/>
                <a:gd name="T68" fmla="*/ 1163 w 1328"/>
                <a:gd name="T6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28" h="1401">
                  <a:moveTo>
                    <a:pt x="1328" y="993"/>
                  </a:moveTo>
                  <a:lnTo>
                    <a:pt x="1328" y="993"/>
                  </a:lnTo>
                  <a:lnTo>
                    <a:pt x="1309" y="941"/>
                  </a:lnTo>
                  <a:lnTo>
                    <a:pt x="1290" y="889"/>
                  </a:lnTo>
                  <a:lnTo>
                    <a:pt x="1267" y="838"/>
                  </a:lnTo>
                  <a:lnTo>
                    <a:pt x="1243" y="788"/>
                  </a:lnTo>
                  <a:lnTo>
                    <a:pt x="1218" y="739"/>
                  </a:lnTo>
                  <a:lnTo>
                    <a:pt x="1190" y="691"/>
                  </a:lnTo>
                  <a:lnTo>
                    <a:pt x="1162" y="645"/>
                  </a:lnTo>
                  <a:lnTo>
                    <a:pt x="1130" y="600"/>
                  </a:lnTo>
                  <a:lnTo>
                    <a:pt x="1098" y="556"/>
                  </a:lnTo>
                  <a:lnTo>
                    <a:pt x="1064" y="514"/>
                  </a:lnTo>
                  <a:lnTo>
                    <a:pt x="1029" y="473"/>
                  </a:lnTo>
                  <a:lnTo>
                    <a:pt x="992" y="434"/>
                  </a:lnTo>
                  <a:lnTo>
                    <a:pt x="953" y="395"/>
                  </a:lnTo>
                  <a:lnTo>
                    <a:pt x="914" y="358"/>
                  </a:lnTo>
                  <a:lnTo>
                    <a:pt x="873" y="323"/>
                  </a:lnTo>
                  <a:lnTo>
                    <a:pt x="829" y="290"/>
                  </a:lnTo>
                  <a:lnTo>
                    <a:pt x="786" y="257"/>
                  </a:lnTo>
                  <a:lnTo>
                    <a:pt x="740" y="227"/>
                  </a:lnTo>
                  <a:lnTo>
                    <a:pt x="694" y="199"/>
                  </a:lnTo>
                  <a:lnTo>
                    <a:pt x="646" y="171"/>
                  </a:lnTo>
                  <a:lnTo>
                    <a:pt x="597" y="147"/>
                  </a:lnTo>
                  <a:lnTo>
                    <a:pt x="549" y="123"/>
                  </a:lnTo>
                  <a:lnTo>
                    <a:pt x="498" y="101"/>
                  </a:lnTo>
                  <a:lnTo>
                    <a:pt x="446" y="82"/>
                  </a:lnTo>
                  <a:lnTo>
                    <a:pt x="393" y="64"/>
                  </a:lnTo>
                  <a:lnTo>
                    <a:pt x="340" y="49"/>
                  </a:lnTo>
                  <a:lnTo>
                    <a:pt x="284" y="35"/>
                  </a:lnTo>
                  <a:lnTo>
                    <a:pt x="229" y="24"/>
                  </a:lnTo>
                  <a:lnTo>
                    <a:pt x="173" y="14"/>
                  </a:lnTo>
                  <a:lnTo>
                    <a:pt x="116" y="8"/>
                  </a:lnTo>
                  <a:lnTo>
                    <a:pt x="59" y="2"/>
                  </a:lnTo>
                  <a:lnTo>
                    <a:pt x="0" y="0"/>
                  </a:lnTo>
                  <a:lnTo>
                    <a:pt x="332" y="285"/>
                  </a:lnTo>
                  <a:lnTo>
                    <a:pt x="0" y="571"/>
                  </a:lnTo>
                  <a:lnTo>
                    <a:pt x="0" y="571"/>
                  </a:lnTo>
                  <a:lnTo>
                    <a:pt x="36" y="573"/>
                  </a:lnTo>
                  <a:lnTo>
                    <a:pt x="71" y="577"/>
                  </a:lnTo>
                  <a:lnTo>
                    <a:pt x="104" y="582"/>
                  </a:lnTo>
                  <a:lnTo>
                    <a:pt x="138" y="587"/>
                  </a:lnTo>
                  <a:lnTo>
                    <a:pt x="172" y="595"/>
                  </a:lnTo>
                  <a:lnTo>
                    <a:pt x="204" y="604"/>
                  </a:lnTo>
                  <a:lnTo>
                    <a:pt x="237" y="613"/>
                  </a:lnTo>
                  <a:lnTo>
                    <a:pt x="268" y="624"/>
                  </a:lnTo>
                  <a:lnTo>
                    <a:pt x="298" y="636"/>
                  </a:lnTo>
                  <a:lnTo>
                    <a:pt x="329" y="650"/>
                  </a:lnTo>
                  <a:lnTo>
                    <a:pt x="359" y="664"/>
                  </a:lnTo>
                  <a:lnTo>
                    <a:pt x="388" y="679"/>
                  </a:lnTo>
                  <a:lnTo>
                    <a:pt x="416" y="697"/>
                  </a:lnTo>
                  <a:lnTo>
                    <a:pt x="444" y="714"/>
                  </a:lnTo>
                  <a:lnTo>
                    <a:pt x="471" y="733"/>
                  </a:lnTo>
                  <a:lnTo>
                    <a:pt x="497" y="752"/>
                  </a:lnTo>
                  <a:lnTo>
                    <a:pt x="522" y="773"/>
                  </a:lnTo>
                  <a:lnTo>
                    <a:pt x="546" y="794"/>
                  </a:lnTo>
                  <a:lnTo>
                    <a:pt x="570" y="816"/>
                  </a:lnTo>
                  <a:lnTo>
                    <a:pt x="593" y="840"/>
                  </a:lnTo>
                  <a:lnTo>
                    <a:pt x="615" y="864"/>
                  </a:lnTo>
                  <a:lnTo>
                    <a:pt x="635" y="889"/>
                  </a:lnTo>
                  <a:lnTo>
                    <a:pt x="656" y="915"/>
                  </a:lnTo>
                  <a:lnTo>
                    <a:pt x="674" y="942"/>
                  </a:lnTo>
                  <a:lnTo>
                    <a:pt x="693" y="969"/>
                  </a:lnTo>
                  <a:lnTo>
                    <a:pt x="710" y="997"/>
                  </a:lnTo>
                  <a:lnTo>
                    <a:pt x="726" y="1025"/>
                  </a:lnTo>
                  <a:lnTo>
                    <a:pt x="740" y="1055"/>
                  </a:lnTo>
                  <a:lnTo>
                    <a:pt x="754" y="1086"/>
                  </a:lnTo>
                  <a:lnTo>
                    <a:pt x="767" y="1116"/>
                  </a:lnTo>
                  <a:lnTo>
                    <a:pt x="779" y="1147"/>
                  </a:lnTo>
                  <a:lnTo>
                    <a:pt x="790" y="1180"/>
                  </a:lnTo>
                  <a:lnTo>
                    <a:pt x="1163" y="1401"/>
                  </a:lnTo>
                  <a:lnTo>
                    <a:pt x="1328" y="993"/>
                  </a:lnTo>
                  <a:close/>
                </a:path>
              </a:pathLst>
            </a:custGeom>
            <a:gradFill rotWithShape="1">
              <a:gsLst>
                <a:gs pos="0">
                  <a:srgbClr val="2973CD">
                    <a:gamma/>
                    <a:shade val="60392"/>
                    <a:invGamma/>
                  </a:srgbClr>
                </a:gs>
                <a:gs pos="100000">
                  <a:srgbClr val="2973CD"/>
                </a:gs>
              </a:gsLst>
              <a:lin ang="0" scaled="1"/>
            </a:gradFill>
            <a:ln w="19050" cap="flat">
              <a:solidFill>
                <a:schemeClr val="bg1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20000"/>
                </a:srgbClr>
              </a:outerShdw>
            </a:effec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461" name="Freeform 5"/>
            <p:cNvSpPr>
              <a:spLocks/>
            </p:cNvSpPr>
            <p:nvPr/>
          </p:nvSpPr>
          <p:spPr bwMode="auto">
            <a:xfrm>
              <a:off x="3114675" y="3359150"/>
              <a:ext cx="1430338" cy="2184400"/>
            </a:xfrm>
            <a:custGeom>
              <a:avLst/>
              <a:gdLst>
                <a:gd name="T0" fmla="*/ 1033 w 1033"/>
                <a:gd name="T1" fmla="*/ 412 h 1578"/>
                <a:gd name="T2" fmla="*/ 1029 w 1033"/>
                <a:gd name="T3" fmla="*/ 306 h 1578"/>
                <a:gd name="T4" fmla="*/ 1017 w 1033"/>
                <a:gd name="T5" fmla="*/ 202 h 1578"/>
                <a:gd name="T6" fmla="*/ 999 w 1033"/>
                <a:gd name="T7" fmla="*/ 100 h 1578"/>
                <a:gd name="T8" fmla="*/ 973 w 1033"/>
                <a:gd name="T9" fmla="*/ 0 h 1578"/>
                <a:gd name="T10" fmla="*/ 427 w 1033"/>
                <a:gd name="T11" fmla="*/ 190 h 1578"/>
                <a:gd name="T12" fmla="*/ 441 w 1033"/>
                <a:gd name="T13" fmla="*/ 244 h 1578"/>
                <a:gd name="T14" fmla="*/ 454 w 1033"/>
                <a:gd name="T15" fmla="*/ 299 h 1578"/>
                <a:gd name="T16" fmla="*/ 463 w 1033"/>
                <a:gd name="T17" fmla="*/ 354 h 1578"/>
                <a:gd name="T18" fmla="*/ 466 w 1033"/>
                <a:gd name="T19" fmla="*/ 412 h 1578"/>
                <a:gd name="T20" fmla="*/ 465 w 1033"/>
                <a:gd name="T21" fmla="*/ 440 h 1578"/>
                <a:gd name="T22" fmla="*/ 462 w 1033"/>
                <a:gd name="T23" fmla="*/ 495 h 1578"/>
                <a:gd name="T24" fmla="*/ 455 w 1033"/>
                <a:gd name="T25" fmla="*/ 549 h 1578"/>
                <a:gd name="T26" fmla="*/ 445 w 1033"/>
                <a:gd name="T27" fmla="*/ 601 h 1578"/>
                <a:gd name="T28" fmla="*/ 434 w 1033"/>
                <a:gd name="T29" fmla="*/ 653 h 1578"/>
                <a:gd name="T30" fmla="*/ 417 w 1033"/>
                <a:gd name="T31" fmla="*/ 703 h 1578"/>
                <a:gd name="T32" fmla="*/ 399 w 1033"/>
                <a:gd name="T33" fmla="*/ 752 h 1578"/>
                <a:gd name="T34" fmla="*/ 377 w 1033"/>
                <a:gd name="T35" fmla="*/ 800 h 1578"/>
                <a:gd name="T36" fmla="*/ 353 w 1033"/>
                <a:gd name="T37" fmla="*/ 845 h 1578"/>
                <a:gd name="T38" fmla="*/ 326 w 1033"/>
                <a:gd name="T39" fmla="*/ 890 h 1578"/>
                <a:gd name="T40" fmla="*/ 297 w 1033"/>
                <a:gd name="T41" fmla="*/ 932 h 1578"/>
                <a:gd name="T42" fmla="*/ 266 w 1033"/>
                <a:gd name="T43" fmla="*/ 972 h 1578"/>
                <a:gd name="T44" fmla="*/ 232 w 1033"/>
                <a:gd name="T45" fmla="*/ 1010 h 1578"/>
                <a:gd name="T46" fmla="*/ 195 w 1033"/>
                <a:gd name="T47" fmla="*/ 1047 h 1578"/>
                <a:gd name="T48" fmla="*/ 157 w 1033"/>
                <a:gd name="T49" fmla="*/ 1081 h 1578"/>
                <a:gd name="T50" fmla="*/ 116 w 1033"/>
                <a:gd name="T51" fmla="*/ 1113 h 1578"/>
                <a:gd name="T52" fmla="*/ 0 w 1033"/>
                <a:gd name="T53" fmla="*/ 1548 h 1578"/>
                <a:gd name="T54" fmla="*/ 442 w 1033"/>
                <a:gd name="T55" fmla="*/ 1578 h 1578"/>
                <a:gd name="T56" fmla="*/ 508 w 1033"/>
                <a:gd name="T57" fmla="*/ 1528 h 1578"/>
                <a:gd name="T58" fmla="*/ 571 w 1033"/>
                <a:gd name="T59" fmla="*/ 1472 h 1578"/>
                <a:gd name="T60" fmla="*/ 630 w 1033"/>
                <a:gd name="T61" fmla="*/ 1414 h 1578"/>
                <a:gd name="T62" fmla="*/ 686 w 1033"/>
                <a:gd name="T63" fmla="*/ 1353 h 1578"/>
                <a:gd name="T64" fmla="*/ 738 w 1033"/>
                <a:gd name="T65" fmla="*/ 1288 h 1578"/>
                <a:gd name="T66" fmla="*/ 787 w 1033"/>
                <a:gd name="T67" fmla="*/ 1220 h 1578"/>
                <a:gd name="T68" fmla="*/ 831 w 1033"/>
                <a:gd name="T69" fmla="*/ 1150 h 1578"/>
                <a:gd name="T70" fmla="*/ 872 w 1033"/>
                <a:gd name="T71" fmla="*/ 1077 h 1578"/>
                <a:gd name="T72" fmla="*/ 909 w 1033"/>
                <a:gd name="T73" fmla="*/ 1001 h 1578"/>
                <a:gd name="T74" fmla="*/ 941 w 1033"/>
                <a:gd name="T75" fmla="*/ 922 h 1578"/>
                <a:gd name="T76" fmla="*/ 969 w 1033"/>
                <a:gd name="T77" fmla="*/ 842 h 1578"/>
                <a:gd name="T78" fmla="*/ 991 w 1033"/>
                <a:gd name="T79" fmla="*/ 760 h 1578"/>
                <a:gd name="T80" fmla="*/ 1009 w 1033"/>
                <a:gd name="T81" fmla="*/ 675 h 1578"/>
                <a:gd name="T82" fmla="*/ 1023 w 1033"/>
                <a:gd name="T83" fmla="*/ 590 h 1578"/>
                <a:gd name="T84" fmla="*/ 1030 w 1033"/>
                <a:gd name="T85" fmla="*/ 502 h 1578"/>
                <a:gd name="T86" fmla="*/ 1033 w 1033"/>
                <a:gd name="T87" fmla="*/ 412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3" h="1578">
                  <a:moveTo>
                    <a:pt x="1033" y="412"/>
                  </a:moveTo>
                  <a:lnTo>
                    <a:pt x="1033" y="412"/>
                  </a:lnTo>
                  <a:lnTo>
                    <a:pt x="1032" y="359"/>
                  </a:lnTo>
                  <a:lnTo>
                    <a:pt x="1029" y="306"/>
                  </a:lnTo>
                  <a:lnTo>
                    <a:pt x="1024" y="254"/>
                  </a:lnTo>
                  <a:lnTo>
                    <a:pt x="1017" y="202"/>
                  </a:lnTo>
                  <a:lnTo>
                    <a:pt x="1010" y="151"/>
                  </a:lnTo>
                  <a:lnTo>
                    <a:pt x="999" y="100"/>
                  </a:lnTo>
                  <a:lnTo>
                    <a:pt x="987" y="50"/>
                  </a:lnTo>
                  <a:lnTo>
                    <a:pt x="973" y="0"/>
                  </a:lnTo>
                  <a:lnTo>
                    <a:pt x="802" y="408"/>
                  </a:lnTo>
                  <a:lnTo>
                    <a:pt x="427" y="190"/>
                  </a:lnTo>
                  <a:lnTo>
                    <a:pt x="427" y="190"/>
                  </a:lnTo>
                  <a:lnTo>
                    <a:pt x="441" y="244"/>
                  </a:lnTo>
                  <a:lnTo>
                    <a:pt x="448" y="271"/>
                  </a:lnTo>
                  <a:lnTo>
                    <a:pt x="454" y="299"/>
                  </a:lnTo>
                  <a:lnTo>
                    <a:pt x="458" y="326"/>
                  </a:lnTo>
                  <a:lnTo>
                    <a:pt x="463" y="354"/>
                  </a:lnTo>
                  <a:lnTo>
                    <a:pt x="465" y="384"/>
                  </a:lnTo>
                  <a:lnTo>
                    <a:pt x="466" y="412"/>
                  </a:lnTo>
                  <a:lnTo>
                    <a:pt x="466" y="412"/>
                  </a:lnTo>
                  <a:lnTo>
                    <a:pt x="465" y="440"/>
                  </a:lnTo>
                  <a:lnTo>
                    <a:pt x="464" y="468"/>
                  </a:lnTo>
                  <a:lnTo>
                    <a:pt x="462" y="495"/>
                  </a:lnTo>
                  <a:lnTo>
                    <a:pt x="460" y="522"/>
                  </a:lnTo>
                  <a:lnTo>
                    <a:pt x="455" y="549"/>
                  </a:lnTo>
                  <a:lnTo>
                    <a:pt x="451" y="575"/>
                  </a:lnTo>
                  <a:lnTo>
                    <a:pt x="445" y="601"/>
                  </a:lnTo>
                  <a:lnTo>
                    <a:pt x="440" y="627"/>
                  </a:lnTo>
                  <a:lnTo>
                    <a:pt x="434" y="653"/>
                  </a:lnTo>
                  <a:lnTo>
                    <a:pt x="426" y="678"/>
                  </a:lnTo>
                  <a:lnTo>
                    <a:pt x="417" y="703"/>
                  </a:lnTo>
                  <a:lnTo>
                    <a:pt x="409" y="728"/>
                  </a:lnTo>
                  <a:lnTo>
                    <a:pt x="399" y="752"/>
                  </a:lnTo>
                  <a:lnTo>
                    <a:pt x="388" y="776"/>
                  </a:lnTo>
                  <a:lnTo>
                    <a:pt x="377" y="800"/>
                  </a:lnTo>
                  <a:lnTo>
                    <a:pt x="365" y="822"/>
                  </a:lnTo>
                  <a:lnTo>
                    <a:pt x="353" y="845"/>
                  </a:lnTo>
                  <a:lnTo>
                    <a:pt x="340" y="868"/>
                  </a:lnTo>
                  <a:lnTo>
                    <a:pt x="326" y="890"/>
                  </a:lnTo>
                  <a:lnTo>
                    <a:pt x="312" y="911"/>
                  </a:lnTo>
                  <a:lnTo>
                    <a:pt x="297" y="932"/>
                  </a:lnTo>
                  <a:lnTo>
                    <a:pt x="282" y="952"/>
                  </a:lnTo>
                  <a:lnTo>
                    <a:pt x="266" y="972"/>
                  </a:lnTo>
                  <a:lnTo>
                    <a:pt x="249" y="991"/>
                  </a:lnTo>
                  <a:lnTo>
                    <a:pt x="232" y="1010"/>
                  </a:lnTo>
                  <a:lnTo>
                    <a:pt x="214" y="1028"/>
                  </a:lnTo>
                  <a:lnTo>
                    <a:pt x="195" y="1047"/>
                  </a:lnTo>
                  <a:lnTo>
                    <a:pt x="177" y="1064"/>
                  </a:lnTo>
                  <a:lnTo>
                    <a:pt x="157" y="1081"/>
                  </a:lnTo>
                  <a:lnTo>
                    <a:pt x="137" y="1098"/>
                  </a:lnTo>
                  <a:lnTo>
                    <a:pt x="116" y="1113"/>
                  </a:lnTo>
                  <a:lnTo>
                    <a:pt x="96" y="1128"/>
                  </a:lnTo>
                  <a:lnTo>
                    <a:pt x="0" y="1548"/>
                  </a:lnTo>
                  <a:lnTo>
                    <a:pt x="442" y="1578"/>
                  </a:lnTo>
                  <a:lnTo>
                    <a:pt x="442" y="1578"/>
                  </a:lnTo>
                  <a:lnTo>
                    <a:pt x="476" y="1554"/>
                  </a:lnTo>
                  <a:lnTo>
                    <a:pt x="508" y="1528"/>
                  </a:lnTo>
                  <a:lnTo>
                    <a:pt x="540" y="1500"/>
                  </a:lnTo>
                  <a:lnTo>
                    <a:pt x="571" y="1472"/>
                  </a:lnTo>
                  <a:lnTo>
                    <a:pt x="600" y="1444"/>
                  </a:lnTo>
                  <a:lnTo>
                    <a:pt x="630" y="1414"/>
                  </a:lnTo>
                  <a:lnTo>
                    <a:pt x="659" y="1383"/>
                  </a:lnTo>
                  <a:lnTo>
                    <a:pt x="686" y="1353"/>
                  </a:lnTo>
                  <a:lnTo>
                    <a:pt x="713" y="1321"/>
                  </a:lnTo>
                  <a:lnTo>
                    <a:pt x="738" y="1288"/>
                  </a:lnTo>
                  <a:lnTo>
                    <a:pt x="763" y="1255"/>
                  </a:lnTo>
                  <a:lnTo>
                    <a:pt x="787" y="1220"/>
                  </a:lnTo>
                  <a:lnTo>
                    <a:pt x="809" y="1185"/>
                  </a:lnTo>
                  <a:lnTo>
                    <a:pt x="831" y="1150"/>
                  </a:lnTo>
                  <a:lnTo>
                    <a:pt x="853" y="1114"/>
                  </a:lnTo>
                  <a:lnTo>
                    <a:pt x="872" y="1077"/>
                  </a:lnTo>
                  <a:lnTo>
                    <a:pt x="891" y="1039"/>
                  </a:lnTo>
                  <a:lnTo>
                    <a:pt x="909" y="1001"/>
                  </a:lnTo>
                  <a:lnTo>
                    <a:pt x="925" y="962"/>
                  </a:lnTo>
                  <a:lnTo>
                    <a:pt x="941" y="922"/>
                  </a:lnTo>
                  <a:lnTo>
                    <a:pt x="955" y="883"/>
                  </a:lnTo>
                  <a:lnTo>
                    <a:pt x="969" y="842"/>
                  </a:lnTo>
                  <a:lnTo>
                    <a:pt x="981" y="801"/>
                  </a:lnTo>
                  <a:lnTo>
                    <a:pt x="991" y="760"/>
                  </a:lnTo>
                  <a:lnTo>
                    <a:pt x="1001" y="717"/>
                  </a:lnTo>
                  <a:lnTo>
                    <a:pt x="1009" y="675"/>
                  </a:lnTo>
                  <a:lnTo>
                    <a:pt x="1016" y="633"/>
                  </a:lnTo>
                  <a:lnTo>
                    <a:pt x="1023" y="590"/>
                  </a:lnTo>
                  <a:lnTo>
                    <a:pt x="1027" y="545"/>
                  </a:lnTo>
                  <a:lnTo>
                    <a:pt x="1030" y="502"/>
                  </a:lnTo>
                  <a:lnTo>
                    <a:pt x="1033" y="457"/>
                  </a:lnTo>
                  <a:lnTo>
                    <a:pt x="1033" y="412"/>
                  </a:lnTo>
                  <a:lnTo>
                    <a:pt x="1033" y="412"/>
                  </a:lnTo>
                  <a:close/>
                </a:path>
              </a:pathLst>
            </a:custGeom>
            <a:gradFill rotWithShape="1">
              <a:gsLst>
                <a:gs pos="0">
                  <a:srgbClr val="539CDF"/>
                </a:gs>
                <a:gs pos="100000">
                  <a:srgbClr val="539CDF">
                    <a:gamma/>
                    <a:tint val="28627"/>
                    <a:invGamma/>
                  </a:srgbClr>
                </a:gs>
              </a:gsLst>
              <a:lin ang="5400000" scaled="1"/>
            </a:gradFill>
            <a:ln w="19050" cap="flat">
              <a:solidFill>
                <a:schemeClr val="bg1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20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1238250" y="4929188"/>
              <a:ext cx="2451100" cy="1016000"/>
            </a:xfrm>
            <a:custGeom>
              <a:avLst/>
              <a:gdLst>
                <a:gd name="T0" fmla="*/ 1318 w 1771"/>
                <a:gd name="T1" fmla="*/ 439 h 734"/>
                <a:gd name="T2" fmla="*/ 1410 w 1771"/>
                <a:gd name="T3" fmla="*/ 25 h 734"/>
                <a:gd name="T4" fmla="*/ 1358 w 1771"/>
                <a:gd name="T5" fmla="*/ 57 h 734"/>
                <a:gd name="T6" fmla="*/ 1304 w 1771"/>
                <a:gd name="T7" fmla="*/ 84 h 734"/>
                <a:gd name="T8" fmla="*/ 1248 w 1771"/>
                <a:gd name="T9" fmla="*/ 108 h 734"/>
                <a:gd name="T10" fmla="*/ 1189 w 1771"/>
                <a:gd name="T11" fmla="*/ 128 h 734"/>
                <a:gd name="T12" fmla="*/ 1130 w 1771"/>
                <a:gd name="T13" fmla="*/ 143 h 734"/>
                <a:gd name="T14" fmla="*/ 1068 w 1771"/>
                <a:gd name="T15" fmla="*/ 155 h 734"/>
                <a:gd name="T16" fmla="*/ 1004 w 1771"/>
                <a:gd name="T17" fmla="*/ 162 h 734"/>
                <a:gd name="T18" fmla="*/ 939 w 1771"/>
                <a:gd name="T19" fmla="*/ 164 h 734"/>
                <a:gd name="T20" fmla="*/ 903 w 1771"/>
                <a:gd name="T21" fmla="*/ 163 h 734"/>
                <a:gd name="T22" fmla="*/ 833 w 1771"/>
                <a:gd name="T23" fmla="*/ 158 h 734"/>
                <a:gd name="T24" fmla="*/ 766 w 1771"/>
                <a:gd name="T25" fmla="*/ 148 h 734"/>
                <a:gd name="T26" fmla="*/ 701 w 1771"/>
                <a:gd name="T27" fmla="*/ 133 h 734"/>
                <a:gd name="T28" fmla="*/ 638 w 1771"/>
                <a:gd name="T29" fmla="*/ 112 h 734"/>
                <a:gd name="T30" fmla="*/ 577 w 1771"/>
                <a:gd name="T31" fmla="*/ 86 h 734"/>
                <a:gd name="T32" fmla="*/ 518 w 1771"/>
                <a:gd name="T33" fmla="*/ 56 h 734"/>
                <a:gd name="T34" fmla="*/ 459 w 1771"/>
                <a:gd name="T35" fmla="*/ 20 h 734"/>
                <a:gd name="T36" fmla="*/ 0 w 1771"/>
                <a:gd name="T37" fmla="*/ 27 h 734"/>
                <a:gd name="T38" fmla="*/ 95 w 1771"/>
                <a:gd name="T39" fmla="*/ 457 h 734"/>
                <a:gd name="T40" fmla="*/ 187 w 1771"/>
                <a:gd name="T41" fmla="*/ 520 h 734"/>
                <a:gd name="T42" fmla="*/ 284 w 1771"/>
                <a:gd name="T43" fmla="*/ 576 h 734"/>
                <a:gd name="T44" fmla="*/ 383 w 1771"/>
                <a:gd name="T45" fmla="*/ 623 h 734"/>
                <a:gd name="T46" fmla="*/ 487 w 1771"/>
                <a:gd name="T47" fmla="*/ 662 h 734"/>
                <a:gd name="T48" fmla="*/ 595 w 1771"/>
                <a:gd name="T49" fmla="*/ 694 h 734"/>
                <a:gd name="T50" fmla="*/ 706 w 1771"/>
                <a:gd name="T51" fmla="*/ 715 h 734"/>
                <a:gd name="T52" fmla="*/ 821 w 1771"/>
                <a:gd name="T53" fmla="*/ 729 h 734"/>
                <a:gd name="T54" fmla="*/ 939 w 1771"/>
                <a:gd name="T55" fmla="*/ 734 h 734"/>
                <a:gd name="T56" fmla="*/ 997 w 1771"/>
                <a:gd name="T57" fmla="*/ 733 h 734"/>
                <a:gd name="T58" fmla="*/ 1110 w 1771"/>
                <a:gd name="T59" fmla="*/ 723 h 734"/>
                <a:gd name="T60" fmla="*/ 1221 w 1771"/>
                <a:gd name="T61" fmla="*/ 706 h 734"/>
                <a:gd name="T62" fmla="*/ 1329 w 1771"/>
                <a:gd name="T63" fmla="*/ 678 h 734"/>
                <a:gd name="T64" fmla="*/ 1435 w 1771"/>
                <a:gd name="T65" fmla="*/ 645 h 734"/>
                <a:gd name="T66" fmla="*/ 1536 w 1771"/>
                <a:gd name="T67" fmla="*/ 603 h 734"/>
                <a:gd name="T68" fmla="*/ 1634 w 1771"/>
                <a:gd name="T69" fmla="*/ 554 h 734"/>
                <a:gd name="T70" fmla="*/ 1727 w 1771"/>
                <a:gd name="T71" fmla="*/ 499 h 734"/>
                <a:gd name="T72" fmla="*/ 1771 w 1771"/>
                <a:gd name="T73" fmla="*/ 469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1" h="734">
                  <a:moveTo>
                    <a:pt x="1771" y="469"/>
                  </a:moveTo>
                  <a:lnTo>
                    <a:pt x="1318" y="439"/>
                  </a:lnTo>
                  <a:lnTo>
                    <a:pt x="1410" y="25"/>
                  </a:lnTo>
                  <a:lnTo>
                    <a:pt x="1410" y="25"/>
                  </a:lnTo>
                  <a:lnTo>
                    <a:pt x="1384" y="42"/>
                  </a:lnTo>
                  <a:lnTo>
                    <a:pt x="1358" y="57"/>
                  </a:lnTo>
                  <a:lnTo>
                    <a:pt x="1331" y="71"/>
                  </a:lnTo>
                  <a:lnTo>
                    <a:pt x="1304" y="84"/>
                  </a:lnTo>
                  <a:lnTo>
                    <a:pt x="1276" y="97"/>
                  </a:lnTo>
                  <a:lnTo>
                    <a:pt x="1248" y="108"/>
                  </a:lnTo>
                  <a:lnTo>
                    <a:pt x="1219" y="118"/>
                  </a:lnTo>
                  <a:lnTo>
                    <a:pt x="1189" y="128"/>
                  </a:lnTo>
                  <a:lnTo>
                    <a:pt x="1160" y="136"/>
                  </a:lnTo>
                  <a:lnTo>
                    <a:pt x="1130" y="143"/>
                  </a:lnTo>
                  <a:lnTo>
                    <a:pt x="1099" y="150"/>
                  </a:lnTo>
                  <a:lnTo>
                    <a:pt x="1068" y="155"/>
                  </a:lnTo>
                  <a:lnTo>
                    <a:pt x="1037" y="158"/>
                  </a:lnTo>
                  <a:lnTo>
                    <a:pt x="1004" y="162"/>
                  </a:lnTo>
                  <a:lnTo>
                    <a:pt x="973" y="163"/>
                  </a:lnTo>
                  <a:lnTo>
                    <a:pt x="939" y="164"/>
                  </a:lnTo>
                  <a:lnTo>
                    <a:pt x="939" y="164"/>
                  </a:lnTo>
                  <a:lnTo>
                    <a:pt x="903" y="163"/>
                  </a:lnTo>
                  <a:lnTo>
                    <a:pt x="868" y="162"/>
                  </a:lnTo>
                  <a:lnTo>
                    <a:pt x="833" y="158"/>
                  </a:lnTo>
                  <a:lnTo>
                    <a:pt x="799" y="153"/>
                  </a:lnTo>
                  <a:lnTo>
                    <a:pt x="766" y="148"/>
                  </a:lnTo>
                  <a:lnTo>
                    <a:pt x="733" y="140"/>
                  </a:lnTo>
                  <a:lnTo>
                    <a:pt x="701" y="133"/>
                  </a:lnTo>
                  <a:lnTo>
                    <a:pt x="669" y="123"/>
                  </a:lnTo>
                  <a:lnTo>
                    <a:pt x="638" y="112"/>
                  </a:lnTo>
                  <a:lnTo>
                    <a:pt x="608" y="100"/>
                  </a:lnTo>
                  <a:lnTo>
                    <a:pt x="577" y="86"/>
                  </a:lnTo>
                  <a:lnTo>
                    <a:pt x="548" y="72"/>
                  </a:lnTo>
                  <a:lnTo>
                    <a:pt x="518" y="56"/>
                  </a:lnTo>
                  <a:lnTo>
                    <a:pt x="488" y="38"/>
                  </a:lnTo>
                  <a:lnTo>
                    <a:pt x="459" y="20"/>
                  </a:lnTo>
                  <a:lnTo>
                    <a:pt x="430" y="0"/>
                  </a:lnTo>
                  <a:lnTo>
                    <a:pt x="0" y="27"/>
                  </a:lnTo>
                  <a:lnTo>
                    <a:pt x="95" y="457"/>
                  </a:lnTo>
                  <a:lnTo>
                    <a:pt x="95" y="457"/>
                  </a:lnTo>
                  <a:lnTo>
                    <a:pt x="141" y="490"/>
                  </a:lnTo>
                  <a:lnTo>
                    <a:pt x="187" y="520"/>
                  </a:lnTo>
                  <a:lnTo>
                    <a:pt x="235" y="550"/>
                  </a:lnTo>
                  <a:lnTo>
                    <a:pt x="284" y="576"/>
                  </a:lnTo>
                  <a:lnTo>
                    <a:pt x="332" y="600"/>
                  </a:lnTo>
                  <a:lnTo>
                    <a:pt x="383" y="623"/>
                  </a:lnTo>
                  <a:lnTo>
                    <a:pt x="434" y="644"/>
                  </a:lnTo>
                  <a:lnTo>
                    <a:pt x="487" y="662"/>
                  </a:lnTo>
                  <a:lnTo>
                    <a:pt x="540" y="678"/>
                  </a:lnTo>
                  <a:lnTo>
                    <a:pt x="595" y="694"/>
                  </a:lnTo>
                  <a:lnTo>
                    <a:pt x="650" y="706"/>
                  </a:lnTo>
                  <a:lnTo>
                    <a:pt x="706" y="715"/>
                  </a:lnTo>
                  <a:lnTo>
                    <a:pt x="763" y="723"/>
                  </a:lnTo>
                  <a:lnTo>
                    <a:pt x="821" y="729"/>
                  </a:lnTo>
                  <a:lnTo>
                    <a:pt x="880" y="733"/>
                  </a:lnTo>
                  <a:lnTo>
                    <a:pt x="939" y="734"/>
                  </a:lnTo>
                  <a:lnTo>
                    <a:pt x="939" y="734"/>
                  </a:lnTo>
                  <a:lnTo>
                    <a:pt x="997" y="733"/>
                  </a:lnTo>
                  <a:lnTo>
                    <a:pt x="1054" y="728"/>
                  </a:lnTo>
                  <a:lnTo>
                    <a:pt x="1110" y="723"/>
                  </a:lnTo>
                  <a:lnTo>
                    <a:pt x="1166" y="715"/>
                  </a:lnTo>
                  <a:lnTo>
                    <a:pt x="1221" y="706"/>
                  </a:lnTo>
                  <a:lnTo>
                    <a:pt x="1276" y="693"/>
                  </a:lnTo>
                  <a:lnTo>
                    <a:pt x="1329" y="678"/>
                  </a:lnTo>
                  <a:lnTo>
                    <a:pt x="1382" y="662"/>
                  </a:lnTo>
                  <a:lnTo>
                    <a:pt x="1435" y="645"/>
                  </a:lnTo>
                  <a:lnTo>
                    <a:pt x="1486" y="624"/>
                  </a:lnTo>
                  <a:lnTo>
                    <a:pt x="1536" y="603"/>
                  </a:lnTo>
                  <a:lnTo>
                    <a:pt x="1586" y="580"/>
                  </a:lnTo>
                  <a:lnTo>
                    <a:pt x="1634" y="554"/>
                  </a:lnTo>
                  <a:lnTo>
                    <a:pt x="1681" y="528"/>
                  </a:lnTo>
                  <a:lnTo>
                    <a:pt x="1727" y="499"/>
                  </a:lnTo>
                  <a:lnTo>
                    <a:pt x="1771" y="469"/>
                  </a:lnTo>
                  <a:lnTo>
                    <a:pt x="1771" y="469"/>
                  </a:lnTo>
                  <a:close/>
                </a:path>
              </a:pathLst>
            </a:custGeom>
            <a:gradFill rotWithShape="1">
              <a:gsLst>
                <a:gs pos="0">
                  <a:srgbClr val="689FE2"/>
                </a:gs>
                <a:gs pos="100000">
                  <a:srgbClr val="689FE2">
                    <a:gamma/>
                    <a:shade val="60392"/>
                    <a:invGamma/>
                  </a:srgbClr>
                </a:gs>
              </a:gsLst>
              <a:lin ang="0" scaled="1"/>
            </a:gradFill>
            <a:ln w="19050" cap="flat">
              <a:solidFill>
                <a:schemeClr val="bg1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20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3" name="Freeform 7"/>
            <p:cNvSpPr>
              <a:spLocks/>
            </p:cNvSpPr>
            <p:nvPr/>
          </p:nvSpPr>
          <p:spPr bwMode="auto">
            <a:xfrm>
              <a:off x="539750" y="3044825"/>
              <a:ext cx="1257300" cy="2484438"/>
            </a:xfrm>
            <a:custGeom>
              <a:avLst/>
              <a:gdLst>
                <a:gd name="T0" fmla="*/ 0 w 909"/>
                <a:gd name="T1" fmla="*/ 644 h 1795"/>
                <a:gd name="T2" fmla="*/ 2 w 909"/>
                <a:gd name="T3" fmla="*/ 731 h 1795"/>
                <a:gd name="T4" fmla="*/ 10 w 909"/>
                <a:gd name="T5" fmla="*/ 818 h 1795"/>
                <a:gd name="T6" fmla="*/ 23 w 909"/>
                <a:gd name="T7" fmla="*/ 902 h 1795"/>
                <a:gd name="T8" fmla="*/ 40 w 909"/>
                <a:gd name="T9" fmla="*/ 984 h 1795"/>
                <a:gd name="T10" fmla="*/ 63 w 909"/>
                <a:gd name="T11" fmla="*/ 1066 h 1795"/>
                <a:gd name="T12" fmla="*/ 89 w 909"/>
                <a:gd name="T13" fmla="*/ 1145 h 1795"/>
                <a:gd name="T14" fmla="*/ 120 w 909"/>
                <a:gd name="T15" fmla="*/ 1222 h 1795"/>
                <a:gd name="T16" fmla="*/ 155 w 909"/>
                <a:gd name="T17" fmla="*/ 1296 h 1795"/>
                <a:gd name="T18" fmla="*/ 194 w 909"/>
                <a:gd name="T19" fmla="*/ 1369 h 1795"/>
                <a:gd name="T20" fmla="*/ 237 w 909"/>
                <a:gd name="T21" fmla="*/ 1438 h 1795"/>
                <a:gd name="T22" fmla="*/ 284 w 909"/>
                <a:gd name="T23" fmla="*/ 1505 h 1795"/>
                <a:gd name="T24" fmla="*/ 335 w 909"/>
                <a:gd name="T25" fmla="*/ 1569 h 1795"/>
                <a:gd name="T26" fmla="*/ 389 w 909"/>
                <a:gd name="T27" fmla="*/ 1630 h 1795"/>
                <a:gd name="T28" fmla="*/ 445 w 909"/>
                <a:gd name="T29" fmla="*/ 1688 h 1795"/>
                <a:gd name="T30" fmla="*/ 506 w 909"/>
                <a:gd name="T31" fmla="*/ 1743 h 1795"/>
                <a:gd name="T32" fmla="*/ 570 w 909"/>
                <a:gd name="T33" fmla="*/ 1795 h 1795"/>
                <a:gd name="T34" fmla="*/ 909 w 909"/>
                <a:gd name="T35" fmla="*/ 1338 h 1795"/>
                <a:gd name="T36" fmla="*/ 889 w 909"/>
                <a:gd name="T37" fmla="*/ 1322 h 1795"/>
                <a:gd name="T38" fmla="*/ 853 w 909"/>
                <a:gd name="T39" fmla="*/ 1290 h 1795"/>
                <a:gd name="T40" fmla="*/ 817 w 909"/>
                <a:gd name="T41" fmla="*/ 1256 h 1795"/>
                <a:gd name="T42" fmla="*/ 783 w 909"/>
                <a:gd name="T43" fmla="*/ 1221 h 1795"/>
                <a:gd name="T44" fmla="*/ 752 w 909"/>
                <a:gd name="T45" fmla="*/ 1183 h 1795"/>
                <a:gd name="T46" fmla="*/ 724 w 909"/>
                <a:gd name="T47" fmla="*/ 1143 h 1795"/>
                <a:gd name="T48" fmla="*/ 697 w 909"/>
                <a:gd name="T49" fmla="*/ 1101 h 1795"/>
                <a:gd name="T50" fmla="*/ 672 w 909"/>
                <a:gd name="T51" fmla="*/ 1058 h 1795"/>
                <a:gd name="T52" fmla="*/ 649 w 909"/>
                <a:gd name="T53" fmla="*/ 1015 h 1795"/>
                <a:gd name="T54" fmla="*/ 629 w 909"/>
                <a:gd name="T55" fmla="*/ 968 h 1795"/>
                <a:gd name="T56" fmla="*/ 612 w 909"/>
                <a:gd name="T57" fmla="*/ 922 h 1795"/>
                <a:gd name="T58" fmla="*/ 598 w 909"/>
                <a:gd name="T59" fmla="*/ 874 h 1795"/>
                <a:gd name="T60" fmla="*/ 586 w 909"/>
                <a:gd name="T61" fmla="*/ 824 h 1795"/>
                <a:gd name="T62" fmla="*/ 577 w 909"/>
                <a:gd name="T63" fmla="*/ 774 h 1795"/>
                <a:gd name="T64" fmla="*/ 571 w 909"/>
                <a:gd name="T65" fmla="*/ 722 h 1795"/>
                <a:gd name="T66" fmla="*/ 568 w 909"/>
                <a:gd name="T67" fmla="*/ 670 h 1795"/>
                <a:gd name="T68" fmla="*/ 568 w 909"/>
                <a:gd name="T69" fmla="*/ 644 h 1795"/>
                <a:gd name="T70" fmla="*/ 570 w 909"/>
                <a:gd name="T71" fmla="*/ 578 h 1795"/>
                <a:gd name="T72" fmla="*/ 576 w 909"/>
                <a:gd name="T73" fmla="*/ 516 h 1795"/>
                <a:gd name="T74" fmla="*/ 588 w 909"/>
                <a:gd name="T75" fmla="*/ 456 h 1795"/>
                <a:gd name="T76" fmla="*/ 605 w 909"/>
                <a:gd name="T77" fmla="*/ 395 h 1795"/>
                <a:gd name="T78" fmla="*/ 62 w 909"/>
                <a:gd name="T79" fmla="*/ 229 h 1795"/>
                <a:gd name="T80" fmla="*/ 47 w 909"/>
                <a:gd name="T81" fmla="*/ 279 h 1795"/>
                <a:gd name="T82" fmla="*/ 24 w 909"/>
                <a:gd name="T83" fmla="*/ 381 h 1795"/>
                <a:gd name="T84" fmla="*/ 9 w 909"/>
                <a:gd name="T85" fmla="*/ 483 h 1795"/>
                <a:gd name="T86" fmla="*/ 1 w 909"/>
                <a:gd name="T87" fmla="*/ 589 h 1795"/>
                <a:gd name="T88" fmla="*/ 0 w 909"/>
                <a:gd name="T89" fmla="*/ 644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9" h="1795">
                  <a:moveTo>
                    <a:pt x="0" y="644"/>
                  </a:moveTo>
                  <a:lnTo>
                    <a:pt x="0" y="644"/>
                  </a:lnTo>
                  <a:lnTo>
                    <a:pt x="1" y="688"/>
                  </a:lnTo>
                  <a:lnTo>
                    <a:pt x="2" y="731"/>
                  </a:lnTo>
                  <a:lnTo>
                    <a:pt x="5" y="774"/>
                  </a:lnTo>
                  <a:lnTo>
                    <a:pt x="10" y="818"/>
                  </a:lnTo>
                  <a:lnTo>
                    <a:pt x="16" y="860"/>
                  </a:lnTo>
                  <a:lnTo>
                    <a:pt x="23" y="902"/>
                  </a:lnTo>
                  <a:lnTo>
                    <a:pt x="31" y="943"/>
                  </a:lnTo>
                  <a:lnTo>
                    <a:pt x="40" y="984"/>
                  </a:lnTo>
                  <a:lnTo>
                    <a:pt x="51" y="1026"/>
                  </a:lnTo>
                  <a:lnTo>
                    <a:pt x="63" y="1066"/>
                  </a:lnTo>
                  <a:lnTo>
                    <a:pt x="75" y="1106"/>
                  </a:lnTo>
                  <a:lnTo>
                    <a:pt x="89" y="1145"/>
                  </a:lnTo>
                  <a:lnTo>
                    <a:pt x="104" y="1184"/>
                  </a:lnTo>
                  <a:lnTo>
                    <a:pt x="120" y="1222"/>
                  </a:lnTo>
                  <a:lnTo>
                    <a:pt x="137" y="1260"/>
                  </a:lnTo>
                  <a:lnTo>
                    <a:pt x="155" y="1296"/>
                  </a:lnTo>
                  <a:lnTo>
                    <a:pt x="174" y="1333"/>
                  </a:lnTo>
                  <a:lnTo>
                    <a:pt x="194" y="1369"/>
                  </a:lnTo>
                  <a:lnTo>
                    <a:pt x="216" y="1404"/>
                  </a:lnTo>
                  <a:lnTo>
                    <a:pt x="237" y="1438"/>
                  </a:lnTo>
                  <a:lnTo>
                    <a:pt x="260" y="1472"/>
                  </a:lnTo>
                  <a:lnTo>
                    <a:pt x="284" y="1505"/>
                  </a:lnTo>
                  <a:lnTo>
                    <a:pt x="309" y="1538"/>
                  </a:lnTo>
                  <a:lnTo>
                    <a:pt x="335" y="1569"/>
                  </a:lnTo>
                  <a:lnTo>
                    <a:pt x="361" y="1601"/>
                  </a:lnTo>
                  <a:lnTo>
                    <a:pt x="389" y="1630"/>
                  </a:lnTo>
                  <a:lnTo>
                    <a:pt x="417" y="1660"/>
                  </a:lnTo>
                  <a:lnTo>
                    <a:pt x="445" y="1688"/>
                  </a:lnTo>
                  <a:lnTo>
                    <a:pt x="476" y="1717"/>
                  </a:lnTo>
                  <a:lnTo>
                    <a:pt x="506" y="1743"/>
                  </a:lnTo>
                  <a:lnTo>
                    <a:pt x="537" y="1770"/>
                  </a:lnTo>
                  <a:lnTo>
                    <a:pt x="570" y="1795"/>
                  </a:lnTo>
                  <a:lnTo>
                    <a:pt x="475" y="1367"/>
                  </a:lnTo>
                  <a:lnTo>
                    <a:pt x="909" y="1338"/>
                  </a:lnTo>
                  <a:lnTo>
                    <a:pt x="909" y="1338"/>
                  </a:lnTo>
                  <a:lnTo>
                    <a:pt x="889" y="1322"/>
                  </a:lnTo>
                  <a:lnTo>
                    <a:pt x="870" y="1306"/>
                  </a:lnTo>
                  <a:lnTo>
                    <a:pt x="853" y="1290"/>
                  </a:lnTo>
                  <a:lnTo>
                    <a:pt x="834" y="1274"/>
                  </a:lnTo>
                  <a:lnTo>
                    <a:pt x="817" y="1256"/>
                  </a:lnTo>
                  <a:lnTo>
                    <a:pt x="800" y="1238"/>
                  </a:lnTo>
                  <a:lnTo>
                    <a:pt x="783" y="1221"/>
                  </a:lnTo>
                  <a:lnTo>
                    <a:pt x="768" y="1201"/>
                  </a:lnTo>
                  <a:lnTo>
                    <a:pt x="752" y="1183"/>
                  </a:lnTo>
                  <a:lnTo>
                    <a:pt x="738" y="1162"/>
                  </a:lnTo>
                  <a:lnTo>
                    <a:pt x="724" y="1143"/>
                  </a:lnTo>
                  <a:lnTo>
                    <a:pt x="710" y="1122"/>
                  </a:lnTo>
                  <a:lnTo>
                    <a:pt x="697" y="1101"/>
                  </a:lnTo>
                  <a:lnTo>
                    <a:pt x="684" y="1080"/>
                  </a:lnTo>
                  <a:lnTo>
                    <a:pt x="672" y="1058"/>
                  </a:lnTo>
                  <a:lnTo>
                    <a:pt x="660" y="1036"/>
                  </a:lnTo>
                  <a:lnTo>
                    <a:pt x="649" y="1015"/>
                  </a:lnTo>
                  <a:lnTo>
                    <a:pt x="639" y="992"/>
                  </a:lnTo>
                  <a:lnTo>
                    <a:pt x="629" y="968"/>
                  </a:lnTo>
                  <a:lnTo>
                    <a:pt x="621" y="945"/>
                  </a:lnTo>
                  <a:lnTo>
                    <a:pt x="612" y="922"/>
                  </a:lnTo>
                  <a:lnTo>
                    <a:pt x="605" y="898"/>
                  </a:lnTo>
                  <a:lnTo>
                    <a:pt x="598" y="874"/>
                  </a:lnTo>
                  <a:lnTo>
                    <a:pt x="592" y="849"/>
                  </a:lnTo>
                  <a:lnTo>
                    <a:pt x="586" y="824"/>
                  </a:lnTo>
                  <a:lnTo>
                    <a:pt x="581" y="799"/>
                  </a:lnTo>
                  <a:lnTo>
                    <a:pt x="577" y="774"/>
                  </a:lnTo>
                  <a:lnTo>
                    <a:pt x="573" y="748"/>
                  </a:lnTo>
                  <a:lnTo>
                    <a:pt x="571" y="722"/>
                  </a:lnTo>
                  <a:lnTo>
                    <a:pt x="569" y="696"/>
                  </a:lnTo>
                  <a:lnTo>
                    <a:pt x="568" y="670"/>
                  </a:lnTo>
                  <a:lnTo>
                    <a:pt x="568" y="644"/>
                  </a:lnTo>
                  <a:lnTo>
                    <a:pt x="568" y="644"/>
                  </a:lnTo>
                  <a:lnTo>
                    <a:pt x="568" y="611"/>
                  </a:lnTo>
                  <a:lnTo>
                    <a:pt x="570" y="578"/>
                  </a:lnTo>
                  <a:lnTo>
                    <a:pt x="572" y="547"/>
                  </a:lnTo>
                  <a:lnTo>
                    <a:pt x="576" y="516"/>
                  </a:lnTo>
                  <a:lnTo>
                    <a:pt x="582" y="486"/>
                  </a:lnTo>
                  <a:lnTo>
                    <a:pt x="588" y="456"/>
                  </a:lnTo>
                  <a:lnTo>
                    <a:pt x="596" y="425"/>
                  </a:lnTo>
                  <a:lnTo>
                    <a:pt x="605" y="395"/>
                  </a:lnTo>
                  <a:lnTo>
                    <a:pt x="433" y="0"/>
                  </a:lnTo>
                  <a:lnTo>
                    <a:pt x="62" y="229"/>
                  </a:lnTo>
                  <a:lnTo>
                    <a:pt x="62" y="229"/>
                  </a:lnTo>
                  <a:lnTo>
                    <a:pt x="47" y="279"/>
                  </a:lnTo>
                  <a:lnTo>
                    <a:pt x="35" y="330"/>
                  </a:lnTo>
                  <a:lnTo>
                    <a:pt x="24" y="381"/>
                  </a:lnTo>
                  <a:lnTo>
                    <a:pt x="15" y="431"/>
                  </a:lnTo>
                  <a:lnTo>
                    <a:pt x="9" y="483"/>
                  </a:lnTo>
                  <a:lnTo>
                    <a:pt x="3" y="535"/>
                  </a:lnTo>
                  <a:lnTo>
                    <a:pt x="1" y="589"/>
                  </a:lnTo>
                  <a:lnTo>
                    <a:pt x="0" y="644"/>
                  </a:lnTo>
                  <a:lnTo>
                    <a:pt x="0" y="644"/>
                  </a:lnTo>
                  <a:close/>
                </a:path>
              </a:pathLst>
            </a:custGeom>
            <a:gradFill rotWithShape="1">
              <a:gsLst>
                <a:gs pos="0">
                  <a:srgbClr val="2973CD"/>
                </a:gs>
                <a:gs pos="100000">
                  <a:srgbClr val="2973CD">
                    <a:gamma/>
                    <a:shade val="50980"/>
                    <a:invGamma/>
                  </a:srgbClr>
                </a:gs>
              </a:gsLst>
              <a:lin ang="5400000" scaled="1"/>
            </a:gradFill>
            <a:ln w="19050" cap="flat">
              <a:solidFill>
                <a:schemeClr val="bg1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20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1814513" y="3201988"/>
              <a:ext cx="1460500" cy="1454150"/>
            </a:xfrm>
            <a:custGeom>
              <a:avLst/>
              <a:gdLst>
                <a:gd name="T0" fmla="*/ 979 w 980"/>
                <a:gd name="T1" fmla="*/ 515 h 980"/>
                <a:gd name="T2" fmla="*/ 970 w 980"/>
                <a:gd name="T3" fmla="*/ 589 h 980"/>
                <a:gd name="T4" fmla="*/ 950 w 980"/>
                <a:gd name="T5" fmla="*/ 658 h 980"/>
                <a:gd name="T6" fmla="*/ 920 w 980"/>
                <a:gd name="T7" fmla="*/ 723 h 980"/>
                <a:gd name="T8" fmla="*/ 882 w 980"/>
                <a:gd name="T9" fmla="*/ 783 h 980"/>
                <a:gd name="T10" fmla="*/ 836 w 980"/>
                <a:gd name="T11" fmla="*/ 836 h 980"/>
                <a:gd name="T12" fmla="*/ 784 w 980"/>
                <a:gd name="T13" fmla="*/ 883 h 980"/>
                <a:gd name="T14" fmla="*/ 724 w 980"/>
                <a:gd name="T15" fmla="*/ 920 h 980"/>
                <a:gd name="T16" fmla="*/ 658 w 980"/>
                <a:gd name="T17" fmla="*/ 950 h 980"/>
                <a:gd name="T18" fmla="*/ 588 w 980"/>
                <a:gd name="T19" fmla="*/ 970 h 980"/>
                <a:gd name="T20" fmla="*/ 515 w 980"/>
                <a:gd name="T21" fmla="*/ 979 h 980"/>
                <a:gd name="T22" fmla="*/ 464 w 980"/>
                <a:gd name="T23" fmla="*/ 979 h 980"/>
                <a:gd name="T24" fmla="*/ 391 w 980"/>
                <a:gd name="T25" fmla="*/ 970 h 980"/>
                <a:gd name="T26" fmla="*/ 321 w 980"/>
                <a:gd name="T27" fmla="*/ 950 h 980"/>
                <a:gd name="T28" fmla="*/ 256 w 980"/>
                <a:gd name="T29" fmla="*/ 920 h 980"/>
                <a:gd name="T30" fmla="*/ 197 w 980"/>
                <a:gd name="T31" fmla="*/ 883 h 980"/>
                <a:gd name="T32" fmla="*/ 143 w 980"/>
                <a:gd name="T33" fmla="*/ 836 h 980"/>
                <a:gd name="T34" fmla="*/ 97 w 980"/>
                <a:gd name="T35" fmla="*/ 783 h 980"/>
                <a:gd name="T36" fmla="*/ 59 w 980"/>
                <a:gd name="T37" fmla="*/ 723 h 980"/>
                <a:gd name="T38" fmla="*/ 29 w 980"/>
                <a:gd name="T39" fmla="*/ 658 h 980"/>
                <a:gd name="T40" fmla="*/ 9 w 980"/>
                <a:gd name="T41" fmla="*/ 589 h 980"/>
                <a:gd name="T42" fmla="*/ 0 w 980"/>
                <a:gd name="T43" fmla="*/ 515 h 980"/>
                <a:gd name="T44" fmla="*/ 0 w 980"/>
                <a:gd name="T45" fmla="*/ 465 h 980"/>
                <a:gd name="T46" fmla="*/ 9 w 980"/>
                <a:gd name="T47" fmla="*/ 391 h 980"/>
                <a:gd name="T48" fmla="*/ 29 w 980"/>
                <a:gd name="T49" fmla="*/ 321 h 980"/>
                <a:gd name="T50" fmla="*/ 59 w 980"/>
                <a:gd name="T51" fmla="*/ 255 h 980"/>
                <a:gd name="T52" fmla="*/ 97 w 980"/>
                <a:gd name="T53" fmla="*/ 197 h 980"/>
                <a:gd name="T54" fmla="*/ 143 w 980"/>
                <a:gd name="T55" fmla="*/ 143 h 980"/>
                <a:gd name="T56" fmla="*/ 197 w 980"/>
                <a:gd name="T57" fmla="*/ 97 h 980"/>
                <a:gd name="T58" fmla="*/ 256 w 980"/>
                <a:gd name="T59" fmla="*/ 59 h 980"/>
                <a:gd name="T60" fmla="*/ 321 w 980"/>
                <a:gd name="T61" fmla="*/ 29 h 980"/>
                <a:gd name="T62" fmla="*/ 391 w 980"/>
                <a:gd name="T63" fmla="*/ 10 h 980"/>
                <a:gd name="T64" fmla="*/ 464 w 980"/>
                <a:gd name="T65" fmla="*/ 0 h 980"/>
                <a:gd name="T66" fmla="*/ 515 w 980"/>
                <a:gd name="T67" fmla="*/ 0 h 980"/>
                <a:gd name="T68" fmla="*/ 588 w 980"/>
                <a:gd name="T69" fmla="*/ 10 h 980"/>
                <a:gd name="T70" fmla="*/ 658 w 980"/>
                <a:gd name="T71" fmla="*/ 29 h 980"/>
                <a:gd name="T72" fmla="*/ 724 w 980"/>
                <a:gd name="T73" fmla="*/ 59 h 980"/>
                <a:gd name="T74" fmla="*/ 784 w 980"/>
                <a:gd name="T75" fmla="*/ 97 h 980"/>
                <a:gd name="T76" fmla="*/ 836 w 980"/>
                <a:gd name="T77" fmla="*/ 143 h 980"/>
                <a:gd name="T78" fmla="*/ 882 w 980"/>
                <a:gd name="T79" fmla="*/ 197 h 980"/>
                <a:gd name="T80" fmla="*/ 920 w 980"/>
                <a:gd name="T81" fmla="*/ 255 h 980"/>
                <a:gd name="T82" fmla="*/ 950 w 980"/>
                <a:gd name="T83" fmla="*/ 321 h 980"/>
                <a:gd name="T84" fmla="*/ 970 w 980"/>
                <a:gd name="T85" fmla="*/ 391 h 980"/>
                <a:gd name="T86" fmla="*/ 979 w 980"/>
                <a:gd name="T87" fmla="*/ 465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0" h="980">
                  <a:moveTo>
                    <a:pt x="980" y="489"/>
                  </a:moveTo>
                  <a:lnTo>
                    <a:pt x="980" y="489"/>
                  </a:lnTo>
                  <a:lnTo>
                    <a:pt x="979" y="515"/>
                  </a:lnTo>
                  <a:lnTo>
                    <a:pt x="978" y="539"/>
                  </a:lnTo>
                  <a:lnTo>
                    <a:pt x="974" y="565"/>
                  </a:lnTo>
                  <a:lnTo>
                    <a:pt x="970" y="589"/>
                  </a:lnTo>
                  <a:lnTo>
                    <a:pt x="964" y="612"/>
                  </a:lnTo>
                  <a:lnTo>
                    <a:pt x="957" y="635"/>
                  </a:lnTo>
                  <a:lnTo>
                    <a:pt x="950" y="658"/>
                  </a:lnTo>
                  <a:lnTo>
                    <a:pt x="941" y="681"/>
                  </a:lnTo>
                  <a:lnTo>
                    <a:pt x="932" y="703"/>
                  </a:lnTo>
                  <a:lnTo>
                    <a:pt x="920" y="723"/>
                  </a:lnTo>
                  <a:lnTo>
                    <a:pt x="909" y="744"/>
                  </a:lnTo>
                  <a:lnTo>
                    <a:pt x="896" y="764"/>
                  </a:lnTo>
                  <a:lnTo>
                    <a:pt x="882" y="783"/>
                  </a:lnTo>
                  <a:lnTo>
                    <a:pt x="868" y="801"/>
                  </a:lnTo>
                  <a:lnTo>
                    <a:pt x="853" y="819"/>
                  </a:lnTo>
                  <a:lnTo>
                    <a:pt x="836" y="836"/>
                  </a:lnTo>
                  <a:lnTo>
                    <a:pt x="819" y="852"/>
                  </a:lnTo>
                  <a:lnTo>
                    <a:pt x="802" y="868"/>
                  </a:lnTo>
                  <a:lnTo>
                    <a:pt x="784" y="883"/>
                  </a:lnTo>
                  <a:lnTo>
                    <a:pt x="763" y="896"/>
                  </a:lnTo>
                  <a:lnTo>
                    <a:pt x="744" y="909"/>
                  </a:lnTo>
                  <a:lnTo>
                    <a:pt x="724" y="920"/>
                  </a:lnTo>
                  <a:lnTo>
                    <a:pt x="702" y="932"/>
                  </a:lnTo>
                  <a:lnTo>
                    <a:pt x="680" y="942"/>
                  </a:lnTo>
                  <a:lnTo>
                    <a:pt x="658" y="950"/>
                  </a:lnTo>
                  <a:lnTo>
                    <a:pt x="635" y="957"/>
                  </a:lnTo>
                  <a:lnTo>
                    <a:pt x="612" y="965"/>
                  </a:lnTo>
                  <a:lnTo>
                    <a:pt x="588" y="970"/>
                  </a:lnTo>
                  <a:lnTo>
                    <a:pt x="564" y="974"/>
                  </a:lnTo>
                  <a:lnTo>
                    <a:pt x="540" y="978"/>
                  </a:lnTo>
                  <a:lnTo>
                    <a:pt x="515" y="979"/>
                  </a:lnTo>
                  <a:lnTo>
                    <a:pt x="490" y="980"/>
                  </a:lnTo>
                  <a:lnTo>
                    <a:pt x="490" y="980"/>
                  </a:lnTo>
                  <a:lnTo>
                    <a:pt x="464" y="979"/>
                  </a:lnTo>
                  <a:lnTo>
                    <a:pt x="440" y="978"/>
                  </a:lnTo>
                  <a:lnTo>
                    <a:pt x="416" y="974"/>
                  </a:lnTo>
                  <a:lnTo>
                    <a:pt x="391" y="970"/>
                  </a:lnTo>
                  <a:lnTo>
                    <a:pt x="367" y="965"/>
                  </a:lnTo>
                  <a:lnTo>
                    <a:pt x="344" y="957"/>
                  </a:lnTo>
                  <a:lnTo>
                    <a:pt x="321" y="950"/>
                  </a:lnTo>
                  <a:lnTo>
                    <a:pt x="299" y="942"/>
                  </a:lnTo>
                  <a:lnTo>
                    <a:pt x="277" y="932"/>
                  </a:lnTo>
                  <a:lnTo>
                    <a:pt x="256" y="920"/>
                  </a:lnTo>
                  <a:lnTo>
                    <a:pt x="235" y="909"/>
                  </a:lnTo>
                  <a:lnTo>
                    <a:pt x="216" y="896"/>
                  </a:lnTo>
                  <a:lnTo>
                    <a:pt x="197" y="883"/>
                  </a:lnTo>
                  <a:lnTo>
                    <a:pt x="178" y="868"/>
                  </a:lnTo>
                  <a:lnTo>
                    <a:pt x="160" y="852"/>
                  </a:lnTo>
                  <a:lnTo>
                    <a:pt x="143" y="836"/>
                  </a:lnTo>
                  <a:lnTo>
                    <a:pt x="127" y="819"/>
                  </a:lnTo>
                  <a:lnTo>
                    <a:pt x="111" y="801"/>
                  </a:lnTo>
                  <a:lnTo>
                    <a:pt x="97" y="783"/>
                  </a:lnTo>
                  <a:lnTo>
                    <a:pt x="83" y="764"/>
                  </a:lnTo>
                  <a:lnTo>
                    <a:pt x="70" y="744"/>
                  </a:lnTo>
                  <a:lnTo>
                    <a:pt x="59" y="723"/>
                  </a:lnTo>
                  <a:lnTo>
                    <a:pt x="47" y="703"/>
                  </a:lnTo>
                  <a:lnTo>
                    <a:pt x="38" y="681"/>
                  </a:lnTo>
                  <a:lnTo>
                    <a:pt x="29" y="658"/>
                  </a:lnTo>
                  <a:lnTo>
                    <a:pt x="22" y="635"/>
                  </a:lnTo>
                  <a:lnTo>
                    <a:pt x="15" y="612"/>
                  </a:lnTo>
                  <a:lnTo>
                    <a:pt x="9" y="589"/>
                  </a:lnTo>
                  <a:lnTo>
                    <a:pt x="5" y="565"/>
                  </a:lnTo>
                  <a:lnTo>
                    <a:pt x="3" y="539"/>
                  </a:lnTo>
                  <a:lnTo>
                    <a:pt x="0" y="515"/>
                  </a:lnTo>
                  <a:lnTo>
                    <a:pt x="0" y="489"/>
                  </a:lnTo>
                  <a:lnTo>
                    <a:pt x="0" y="489"/>
                  </a:lnTo>
                  <a:lnTo>
                    <a:pt x="0" y="465"/>
                  </a:lnTo>
                  <a:lnTo>
                    <a:pt x="3" y="440"/>
                  </a:lnTo>
                  <a:lnTo>
                    <a:pt x="5" y="415"/>
                  </a:lnTo>
                  <a:lnTo>
                    <a:pt x="9" y="391"/>
                  </a:lnTo>
                  <a:lnTo>
                    <a:pt x="15" y="367"/>
                  </a:lnTo>
                  <a:lnTo>
                    <a:pt x="22" y="344"/>
                  </a:lnTo>
                  <a:lnTo>
                    <a:pt x="29" y="321"/>
                  </a:lnTo>
                  <a:lnTo>
                    <a:pt x="38" y="299"/>
                  </a:lnTo>
                  <a:lnTo>
                    <a:pt x="47" y="277"/>
                  </a:lnTo>
                  <a:lnTo>
                    <a:pt x="59" y="255"/>
                  </a:lnTo>
                  <a:lnTo>
                    <a:pt x="70" y="235"/>
                  </a:lnTo>
                  <a:lnTo>
                    <a:pt x="83" y="216"/>
                  </a:lnTo>
                  <a:lnTo>
                    <a:pt x="97" y="197"/>
                  </a:lnTo>
                  <a:lnTo>
                    <a:pt x="111" y="177"/>
                  </a:lnTo>
                  <a:lnTo>
                    <a:pt x="127" y="160"/>
                  </a:lnTo>
                  <a:lnTo>
                    <a:pt x="143" y="143"/>
                  </a:lnTo>
                  <a:lnTo>
                    <a:pt x="160" y="126"/>
                  </a:lnTo>
                  <a:lnTo>
                    <a:pt x="178" y="111"/>
                  </a:lnTo>
                  <a:lnTo>
                    <a:pt x="197" y="97"/>
                  </a:lnTo>
                  <a:lnTo>
                    <a:pt x="216" y="83"/>
                  </a:lnTo>
                  <a:lnTo>
                    <a:pt x="235" y="70"/>
                  </a:lnTo>
                  <a:lnTo>
                    <a:pt x="256" y="59"/>
                  </a:lnTo>
                  <a:lnTo>
                    <a:pt x="277" y="48"/>
                  </a:lnTo>
                  <a:lnTo>
                    <a:pt x="299" y="38"/>
                  </a:lnTo>
                  <a:lnTo>
                    <a:pt x="321" y="29"/>
                  </a:lnTo>
                  <a:lnTo>
                    <a:pt x="344" y="22"/>
                  </a:lnTo>
                  <a:lnTo>
                    <a:pt x="367" y="15"/>
                  </a:lnTo>
                  <a:lnTo>
                    <a:pt x="391" y="10"/>
                  </a:lnTo>
                  <a:lnTo>
                    <a:pt x="416" y="5"/>
                  </a:lnTo>
                  <a:lnTo>
                    <a:pt x="440" y="2"/>
                  </a:lnTo>
                  <a:lnTo>
                    <a:pt x="464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515" y="0"/>
                  </a:lnTo>
                  <a:lnTo>
                    <a:pt x="540" y="2"/>
                  </a:lnTo>
                  <a:lnTo>
                    <a:pt x="564" y="5"/>
                  </a:lnTo>
                  <a:lnTo>
                    <a:pt x="588" y="10"/>
                  </a:lnTo>
                  <a:lnTo>
                    <a:pt x="612" y="15"/>
                  </a:lnTo>
                  <a:lnTo>
                    <a:pt x="635" y="22"/>
                  </a:lnTo>
                  <a:lnTo>
                    <a:pt x="658" y="29"/>
                  </a:lnTo>
                  <a:lnTo>
                    <a:pt x="680" y="38"/>
                  </a:lnTo>
                  <a:lnTo>
                    <a:pt x="702" y="48"/>
                  </a:lnTo>
                  <a:lnTo>
                    <a:pt x="724" y="59"/>
                  </a:lnTo>
                  <a:lnTo>
                    <a:pt x="744" y="70"/>
                  </a:lnTo>
                  <a:lnTo>
                    <a:pt x="763" y="83"/>
                  </a:lnTo>
                  <a:lnTo>
                    <a:pt x="784" y="97"/>
                  </a:lnTo>
                  <a:lnTo>
                    <a:pt x="802" y="111"/>
                  </a:lnTo>
                  <a:lnTo>
                    <a:pt x="819" y="126"/>
                  </a:lnTo>
                  <a:lnTo>
                    <a:pt x="836" y="143"/>
                  </a:lnTo>
                  <a:lnTo>
                    <a:pt x="853" y="160"/>
                  </a:lnTo>
                  <a:lnTo>
                    <a:pt x="868" y="177"/>
                  </a:lnTo>
                  <a:lnTo>
                    <a:pt x="882" y="197"/>
                  </a:lnTo>
                  <a:lnTo>
                    <a:pt x="896" y="216"/>
                  </a:lnTo>
                  <a:lnTo>
                    <a:pt x="909" y="235"/>
                  </a:lnTo>
                  <a:lnTo>
                    <a:pt x="920" y="255"/>
                  </a:lnTo>
                  <a:lnTo>
                    <a:pt x="932" y="277"/>
                  </a:lnTo>
                  <a:lnTo>
                    <a:pt x="941" y="299"/>
                  </a:lnTo>
                  <a:lnTo>
                    <a:pt x="950" y="321"/>
                  </a:lnTo>
                  <a:lnTo>
                    <a:pt x="957" y="344"/>
                  </a:lnTo>
                  <a:lnTo>
                    <a:pt x="964" y="367"/>
                  </a:lnTo>
                  <a:lnTo>
                    <a:pt x="970" y="391"/>
                  </a:lnTo>
                  <a:lnTo>
                    <a:pt x="974" y="415"/>
                  </a:lnTo>
                  <a:lnTo>
                    <a:pt x="978" y="440"/>
                  </a:lnTo>
                  <a:lnTo>
                    <a:pt x="979" y="465"/>
                  </a:lnTo>
                  <a:lnTo>
                    <a:pt x="980" y="489"/>
                  </a:lnTo>
                  <a:lnTo>
                    <a:pt x="980" y="489"/>
                  </a:lnTo>
                  <a:close/>
                </a:path>
              </a:pathLst>
            </a:custGeom>
            <a:solidFill>
              <a:schemeClr val="bg1"/>
            </a:solidFill>
            <a:ln w="22225" cap="flat" cmpd="sng">
              <a:solidFill>
                <a:schemeClr val="bg1"/>
              </a:solidFill>
              <a:prstDash val="sysDot"/>
              <a:round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1898650" y="3292475"/>
              <a:ext cx="1298575" cy="1292225"/>
            </a:xfrm>
            <a:custGeom>
              <a:avLst/>
              <a:gdLst>
                <a:gd name="T0" fmla="*/ 979 w 980"/>
                <a:gd name="T1" fmla="*/ 515 h 980"/>
                <a:gd name="T2" fmla="*/ 970 w 980"/>
                <a:gd name="T3" fmla="*/ 589 h 980"/>
                <a:gd name="T4" fmla="*/ 950 w 980"/>
                <a:gd name="T5" fmla="*/ 658 h 980"/>
                <a:gd name="T6" fmla="*/ 920 w 980"/>
                <a:gd name="T7" fmla="*/ 723 h 980"/>
                <a:gd name="T8" fmla="*/ 882 w 980"/>
                <a:gd name="T9" fmla="*/ 783 h 980"/>
                <a:gd name="T10" fmla="*/ 836 w 980"/>
                <a:gd name="T11" fmla="*/ 836 h 980"/>
                <a:gd name="T12" fmla="*/ 784 w 980"/>
                <a:gd name="T13" fmla="*/ 883 h 980"/>
                <a:gd name="T14" fmla="*/ 724 w 980"/>
                <a:gd name="T15" fmla="*/ 920 h 980"/>
                <a:gd name="T16" fmla="*/ 658 w 980"/>
                <a:gd name="T17" fmla="*/ 950 h 980"/>
                <a:gd name="T18" fmla="*/ 588 w 980"/>
                <a:gd name="T19" fmla="*/ 970 h 980"/>
                <a:gd name="T20" fmla="*/ 515 w 980"/>
                <a:gd name="T21" fmla="*/ 979 h 980"/>
                <a:gd name="T22" fmla="*/ 464 w 980"/>
                <a:gd name="T23" fmla="*/ 979 h 980"/>
                <a:gd name="T24" fmla="*/ 391 w 980"/>
                <a:gd name="T25" fmla="*/ 970 h 980"/>
                <a:gd name="T26" fmla="*/ 321 w 980"/>
                <a:gd name="T27" fmla="*/ 950 h 980"/>
                <a:gd name="T28" fmla="*/ 256 w 980"/>
                <a:gd name="T29" fmla="*/ 920 h 980"/>
                <a:gd name="T30" fmla="*/ 197 w 980"/>
                <a:gd name="T31" fmla="*/ 883 h 980"/>
                <a:gd name="T32" fmla="*/ 143 w 980"/>
                <a:gd name="T33" fmla="*/ 836 h 980"/>
                <a:gd name="T34" fmla="*/ 97 w 980"/>
                <a:gd name="T35" fmla="*/ 783 h 980"/>
                <a:gd name="T36" fmla="*/ 59 w 980"/>
                <a:gd name="T37" fmla="*/ 723 h 980"/>
                <a:gd name="T38" fmla="*/ 29 w 980"/>
                <a:gd name="T39" fmla="*/ 658 h 980"/>
                <a:gd name="T40" fmla="*/ 9 w 980"/>
                <a:gd name="T41" fmla="*/ 589 h 980"/>
                <a:gd name="T42" fmla="*/ 0 w 980"/>
                <a:gd name="T43" fmla="*/ 515 h 980"/>
                <a:gd name="T44" fmla="*/ 0 w 980"/>
                <a:gd name="T45" fmla="*/ 465 h 980"/>
                <a:gd name="T46" fmla="*/ 9 w 980"/>
                <a:gd name="T47" fmla="*/ 391 h 980"/>
                <a:gd name="T48" fmla="*/ 29 w 980"/>
                <a:gd name="T49" fmla="*/ 321 h 980"/>
                <a:gd name="T50" fmla="*/ 59 w 980"/>
                <a:gd name="T51" fmla="*/ 255 h 980"/>
                <a:gd name="T52" fmla="*/ 97 w 980"/>
                <a:gd name="T53" fmla="*/ 197 h 980"/>
                <a:gd name="T54" fmla="*/ 143 w 980"/>
                <a:gd name="T55" fmla="*/ 143 h 980"/>
                <a:gd name="T56" fmla="*/ 197 w 980"/>
                <a:gd name="T57" fmla="*/ 97 h 980"/>
                <a:gd name="T58" fmla="*/ 256 w 980"/>
                <a:gd name="T59" fmla="*/ 59 h 980"/>
                <a:gd name="T60" fmla="*/ 321 w 980"/>
                <a:gd name="T61" fmla="*/ 29 h 980"/>
                <a:gd name="T62" fmla="*/ 391 w 980"/>
                <a:gd name="T63" fmla="*/ 10 h 980"/>
                <a:gd name="T64" fmla="*/ 464 w 980"/>
                <a:gd name="T65" fmla="*/ 0 h 980"/>
                <a:gd name="T66" fmla="*/ 515 w 980"/>
                <a:gd name="T67" fmla="*/ 0 h 980"/>
                <a:gd name="T68" fmla="*/ 588 w 980"/>
                <a:gd name="T69" fmla="*/ 10 h 980"/>
                <a:gd name="T70" fmla="*/ 658 w 980"/>
                <a:gd name="T71" fmla="*/ 29 h 980"/>
                <a:gd name="T72" fmla="*/ 724 w 980"/>
                <a:gd name="T73" fmla="*/ 59 h 980"/>
                <a:gd name="T74" fmla="*/ 784 w 980"/>
                <a:gd name="T75" fmla="*/ 97 h 980"/>
                <a:gd name="T76" fmla="*/ 836 w 980"/>
                <a:gd name="T77" fmla="*/ 143 h 980"/>
                <a:gd name="T78" fmla="*/ 882 w 980"/>
                <a:gd name="T79" fmla="*/ 197 h 980"/>
                <a:gd name="T80" fmla="*/ 920 w 980"/>
                <a:gd name="T81" fmla="*/ 255 h 980"/>
                <a:gd name="T82" fmla="*/ 950 w 980"/>
                <a:gd name="T83" fmla="*/ 321 h 980"/>
                <a:gd name="T84" fmla="*/ 970 w 980"/>
                <a:gd name="T85" fmla="*/ 391 h 980"/>
                <a:gd name="T86" fmla="*/ 979 w 980"/>
                <a:gd name="T87" fmla="*/ 465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0" h="980">
                  <a:moveTo>
                    <a:pt x="980" y="489"/>
                  </a:moveTo>
                  <a:lnTo>
                    <a:pt x="980" y="489"/>
                  </a:lnTo>
                  <a:lnTo>
                    <a:pt x="979" y="515"/>
                  </a:lnTo>
                  <a:lnTo>
                    <a:pt x="978" y="539"/>
                  </a:lnTo>
                  <a:lnTo>
                    <a:pt x="974" y="565"/>
                  </a:lnTo>
                  <a:lnTo>
                    <a:pt x="970" y="589"/>
                  </a:lnTo>
                  <a:lnTo>
                    <a:pt x="964" y="612"/>
                  </a:lnTo>
                  <a:lnTo>
                    <a:pt x="957" y="635"/>
                  </a:lnTo>
                  <a:lnTo>
                    <a:pt x="950" y="658"/>
                  </a:lnTo>
                  <a:lnTo>
                    <a:pt x="941" y="681"/>
                  </a:lnTo>
                  <a:lnTo>
                    <a:pt x="932" y="703"/>
                  </a:lnTo>
                  <a:lnTo>
                    <a:pt x="920" y="723"/>
                  </a:lnTo>
                  <a:lnTo>
                    <a:pt x="909" y="744"/>
                  </a:lnTo>
                  <a:lnTo>
                    <a:pt x="896" y="764"/>
                  </a:lnTo>
                  <a:lnTo>
                    <a:pt x="882" y="783"/>
                  </a:lnTo>
                  <a:lnTo>
                    <a:pt x="868" y="801"/>
                  </a:lnTo>
                  <a:lnTo>
                    <a:pt x="853" y="819"/>
                  </a:lnTo>
                  <a:lnTo>
                    <a:pt x="836" y="836"/>
                  </a:lnTo>
                  <a:lnTo>
                    <a:pt x="819" y="852"/>
                  </a:lnTo>
                  <a:lnTo>
                    <a:pt x="802" y="868"/>
                  </a:lnTo>
                  <a:lnTo>
                    <a:pt x="784" y="883"/>
                  </a:lnTo>
                  <a:lnTo>
                    <a:pt x="763" y="896"/>
                  </a:lnTo>
                  <a:lnTo>
                    <a:pt x="744" y="909"/>
                  </a:lnTo>
                  <a:lnTo>
                    <a:pt x="724" y="920"/>
                  </a:lnTo>
                  <a:lnTo>
                    <a:pt x="702" y="932"/>
                  </a:lnTo>
                  <a:lnTo>
                    <a:pt x="680" y="942"/>
                  </a:lnTo>
                  <a:lnTo>
                    <a:pt x="658" y="950"/>
                  </a:lnTo>
                  <a:lnTo>
                    <a:pt x="635" y="957"/>
                  </a:lnTo>
                  <a:lnTo>
                    <a:pt x="612" y="965"/>
                  </a:lnTo>
                  <a:lnTo>
                    <a:pt x="588" y="970"/>
                  </a:lnTo>
                  <a:lnTo>
                    <a:pt x="564" y="974"/>
                  </a:lnTo>
                  <a:lnTo>
                    <a:pt x="540" y="978"/>
                  </a:lnTo>
                  <a:lnTo>
                    <a:pt x="515" y="979"/>
                  </a:lnTo>
                  <a:lnTo>
                    <a:pt x="490" y="980"/>
                  </a:lnTo>
                  <a:lnTo>
                    <a:pt x="490" y="980"/>
                  </a:lnTo>
                  <a:lnTo>
                    <a:pt x="464" y="979"/>
                  </a:lnTo>
                  <a:lnTo>
                    <a:pt x="440" y="978"/>
                  </a:lnTo>
                  <a:lnTo>
                    <a:pt x="416" y="974"/>
                  </a:lnTo>
                  <a:lnTo>
                    <a:pt x="391" y="970"/>
                  </a:lnTo>
                  <a:lnTo>
                    <a:pt x="367" y="965"/>
                  </a:lnTo>
                  <a:lnTo>
                    <a:pt x="344" y="957"/>
                  </a:lnTo>
                  <a:lnTo>
                    <a:pt x="321" y="950"/>
                  </a:lnTo>
                  <a:lnTo>
                    <a:pt x="299" y="942"/>
                  </a:lnTo>
                  <a:lnTo>
                    <a:pt x="277" y="932"/>
                  </a:lnTo>
                  <a:lnTo>
                    <a:pt x="256" y="920"/>
                  </a:lnTo>
                  <a:lnTo>
                    <a:pt x="235" y="909"/>
                  </a:lnTo>
                  <a:lnTo>
                    <a:pt x="216" y="896"/>
                  </a:lnTo>
                  <a:lnTo>
                    <a:pt x="197" y="883"/>
                  </a:lnTo>
                  <a:lnTo>
                    <a:pt x="178" y="868"/>
                  </a:lnTo>
                  <a:lnTo>
                    <a:pt x="160" y="852"/>
                  </a:lnTo>
                  <a:lnTo>
                    <a:pt x="143" y="836"/>
                  </a:lnTo>
                  <a:lnTo>
                    <a:pt x="127" y="819"/>
                  </a:lnTo>
                  <a:lnTo>
                    <a:pt x="111" y="801"/>
                  </a:lnTo>
                  <a:lnTo>
                    <a:pt x="97" y="783"/>
                  </a:lnTo>
                  <a:lnTo>
                    <a:pt x="83" y="764"/>
                  </a:lnTo>
                  <a:lnTo>
                    <a:pt x="70" y="744"/>
                  </a:lnTo>
                  <a:lnTo>
                    <a:pt x="59" y="723"/>
                  </a:lnTo>
                  <a:lnTo>
                    <a:pt x="47" y="703"/>
                  </a:lnTo>
                  <a:lnTo>
                    <a:pt x="38" y="681"/>
                  </a:lnTo>
                  <a:lnTo>
                    <a:pt x="29" y="658"/>
                  </a:lnTo>
                  <a:lnTo>
                    <a:pt x="22" y="635"/>
                  </a:lnTo>
                  <a:lnTo>
                    <a:pt x="15" y="612"/>
                  </a:lnTo>
                  <a:lnTo>
                    <a:pt x="9" y="589"/>
                  </a:lnTo>
                  <a:lnTo>
                    <a:pt x="5" y="565"/>
                  </a:lnTo>
                  <a:lnTo>
                    <a:pt x="3" y="539"/>
                  </a:lnTo>
                  <a:lnTo>
                    <a:pt x="0" y="515"/>
                  </a:lnTo>
                  <a:lnTo>
                    <a:pt x="0" y="489"/>
                  </a:lnTo>
                  <a:lnTo>
                    <a:pt x="0" y="489"/>
                  </a:lnTo>
                  <a:lnTo>
                    <a:pt x="0" y="465"/>
                  </a:lnTo>
                  <a:lnTo>
                    <a:pt x="3" y="440"/>
                  </a:lnTo>
                  <a:lnTo>
                    <a:pt x="5" y="415"/>
                  </a:lnTo>
                  <a:lnTo>
                    <a:pt x="9" y="391"/>
                  </a:lnTo>
                  <a:lnTo>
                    <a:pt x="15" y="367"/>
                  </a:lnTo>
                  <a:lnTo>
                    <a:pt x="22" y="344"/>
                  </a:lnTo>
                  <a:lnTo>
                    <a:pt x="29" y="321"/>
                  </a:lnTo>
                  <a:lnTo>
                    <a:pt x="38" y="299"/>
                  </a:lnTo>
                  <a:lnTo>
                    <a:pt x="47" y="277"/>
                  </a:lnTo>
                  <a:lnTo>
                    <a:pt x="59" y="255"/>
                  </a:lnTo>
                  <a:lnTo>
                    <a:pt x="70" y="235"/>
                  </a:lnTo>
                  <a:lnTo>
                    <a:pt x="83" y="216"/>
                  </a:lnTo>
                  <a:lnTo>
                    <a:pt x="97" y="197"/>
                  </a:lnTo>
                  <a:lnTo>
                    <a:pt x="111" y="177"/>
                  </a:lnTo>
                  <a:lnTo>
                    <a:pt x="127" y="160"/>
                  </a:lnTo>
                  <a:lnTo>
                    <a:pt x="143" y="143"/>
                  </a:lnTo>
                  <a:lnTo>
                    <a:pt x="160" y="126"/>
                  </a:lnTo>
                  <a:lnTo>
                    <a:pt x="178" y="111"/>
                  </a:lnTo>
                  <a:lnTo>
                    <a:pt x="197" y="97"/>
                  </a:lnTo>
                  <a:lnTo>
                    <a:pt x="216" y="83"/>
                  </a:lnTo>
                  <a:lnTo>
                    <a:pt x="235" y="70"/>
                  </a:lnTo>
                  <a:lnTo>
                    <a:pt x="256" y="59"/>
                  </a:lnTo>
                  <a:lnTo>
                    <a:pt x="277" y="48"/>
                  </a:lnTo>
                  <a:lnTo>
                    <a:pt x="299" y="38"/>
                  </a:lnTo>
                  <a:lnTo>
                    <a:pt x="321" y="29"/>
                  </a:lnTo>
                  <a:lnTo>
                    <a:pt x="344" y="22"/>
                  </a:lnTo>
                  <a:lnTo>
                    <a:pt x="367" y="15"/>
                  </a:lnTo>
                  <a:lnTo>
                    <a:pt x="391" y="10"/>
                  </a:lnTo>
                  <a:lnTo>
                    <a:pt x="416" y="5"/>
                  </a:lnTo>
                  <a:lnTo>
                    <a:pt x="440" y="2"/>
                  </a:lnTo>
                  <a:lnTo>
                    <a:pt x="464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515" y="0"/>
                  </a:lnTo>
                  <a:lnTo>
                    <a:pt x="540" y="2"/>
                  </a:lnTo>
                  <a:lnTo>
                    <a:pt x="564" y="5"/>
                  </a:lnTo>
                  <a:lnTo>
                    <a:pt x="588" y="10"/>
                  </a:lnTo>
                  <a:lnTo>
                    <a:pt x="612" y="15"/>
                  </a:lnTo>
                  <a:lnTo>
                    <a:pt x="635" y="22"/>
                  </a:lnTo>
                  <a:lnTo>
                    <a:pt x="658" y="29"/>
                  </a:lnTo>
                  <a:lnTo>
                    <a:pt x="680" y="38"/>
                  </a:lnTo>
                  <a:lnTo>
                    <a:pt x="702" y="48"/>
                  </a:lnTo>
                  <a:lnTo>
                    <a:pt x="724" y="59"/>
                  </a:lnTo>
                  <a:lnTo>
                    <a:pt x="744" y="70"/>
                  </a:lnTo>
                  <a:lnTo>
                    <a:pt x="763" y="83"/>
                  </a:lnTo>
                  <a:lnTo>
                    <a:pt x="784" y="97"/>
                  </a:lnTo>
                  <a:lnTo>
                    <a:pt x="802" y="111"/>
                  </a:lnTo>
                  <a:lnTo>
                    <a:pt x="819" y="126"/>
                  </a:lnTo>
                  <a:lnTo>
                    <a:pt x="836" y="143"/>
                  </a:lnTo>
                  <a:lnTo>
                    <a:pt x="853" y="160"/>
                  </a:lnTo>
                  <a:lnTo>
                    <a:pt x="868" y="177"/>
                  </a:lnTo>
                  <a:lnTo>
                    <a:pt x="882" y="197"/>
                  </a:lnTo>
                  <a:lnTo>
                    <a:pt x="896" y="216"/>
                  </a:lnTo>
                  <a:lnTo>
                    <a:pt x="909" y="235"/>
                  </a:lnTo>
                  <a:lnTo>
                    <a:pt x="920" y="255"/>
                  </a:lnTo>
                  <a:lnTo>
                    <a:pt x="932" y="277"/>
                  </a:lnTo>
                  <a:lnTo>
                    <a:pt x="941" y="299"/>
                  </a:lnTo>
                  <a:lnTo>
                    <a:pt x="950" y="321"/>
                  </a:lnTo>
                  <a:lnTo>
                    <a:pt x="957" y="344"/>
                  </a:lnTo>
                  <a:lnTo>
                    <a:pt x="964" y="367"/>
                  </a:lnTo>
                  <a:lnTo>
                    <a:pt x="970" y="391"/>
                  </a:lnTo>
                  <a:lnTo>
                    <a:pt x="974" y="415"/>
                  </a:lnTo>
                  <a:lnTo>
                    <a:pt x="978" y="440"/>
                  </a:lnTo>
                  <a:lnTo>
                    <a:pt x="979" y="465"/>
                  </a:lnTo>
                  <a:lnTo>
                    <a:pt x="980" y="489"/>
                  </a:lnTo>
                  <a:lnTo>
                    <a:pt x="980" y="489"/>
                  </a:lnTo>
                  <a:close/>
                </a:path>
              </a:pathLst>
            </a:custGeom>
            <a:gradFill rotWithShape="1">
              <a:gsLst>
                <a:gs pos="0">
                  <a:srgbClr val="99CCFF">
                    <a:alpha val="0"/>
                  </a:srgbClr>
                </a:gs>
                <a:gs pos="100000">
                  <a:srgbClr val="99CCFF">
                    <a:alpha val="7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9466" name="Group 10"/>
            <p:cNvGrpSpPr>
              <a:grpSpLocks/>
            </p:cNvGrpSpPr>
            <p:nvPr/>
          </p:nvGrpSpPr>
          <p:grpSpPr bwMode="auto">
            <a:xfrm>
              <a:off x="1941513" y="3613150"/>
              <a:ext cx="1039813" cy="693738"/>
              <a:chOff x="1474" y="2235"/>
              <a:chExt cx="655" cy="437"/>
            </a:xfrm>
          </p:grpSpPr>
          <p:sp>
            <p:nvSpPr>
              <p:cNvPr id="19467" name="Text Box 11"/>
              <p:cNvSpPr txBox="1">
                <a:spLocks noChangeArrowheads="1"/>
              </p:cNvSpPr>
              <p:nvPr/>
            </p:nvSpPr>
            <p:spPr bwMode="auto">
              <a:xfrm>
                <a:off x="1557" y="2235"/>
                <a:ext cx="56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2800" b="1" dirty="0">
                    <a:latin typeface="Arial Black" panose="020B0A04020102020204" pitchFamily="34" charset="0"/>
                  </a:rPr>
                  <a:t>전투</a:t>
                </a:r>
                <a:r>
                  <a:rPr lang="en-GB" altLang="ko-KR" sz="2800" b="1" dirty="0">
                    <a:latin typeface="Arial Black" panose="020B0A04020102020204" pitchFamily="34" charset="0"/>
                  </a:rPr>
                  <a:t>	</a:t>
                </a:r>
                <a:endParaRPr lang="en-US" altLang="ko-KR" sz="28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468" name="Text Box 12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65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ko-KR" altLang="en-US" sz="1400" b="1" dirty="0">
                    <a:latin typeface="Arial" panose="020B0604020202020204" pitchFamily="34" charset="0"/>
                  </a:rPr>
                  <a:t>   진행과정</a:t>
                </a:r>
                <a:endParaRPr lang="en-US" altLang="ko-KR" sz="14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1513620" y="2349500"/>
              <a:ext cx="63671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전투</a:t>
              </a:r>
              <a:endPara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3404331" y="2633663"/>
              <a:ext cx="63671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승리</a:t>
              </a:r>
              <a:endPara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3662851" y="4351821"/>
              <a:ext cx="63671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능력</a:t>
              </a:r>
              <a:endParaRPr lang="en-GB" altLang="ko-KR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ko-KR" alt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습득</a:t>
              </a:r>
              <a:endPara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657113" y="5307013"/>
              <a:ext cx="1165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능력 사용</a:t>
              </a:r>
              <a:endPara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613506" y="3965575"/>
              <a:ext cx="63671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전투</a:t>
              </a:r>
              <a:endParaRPr lang="en-GB" altLang="ko-KR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ko-KR" alt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돌입</a:t>
              </a:r>
              <a:endPara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3" name="AutoShape 22"/>
          <p:cNvSpPr>
            <a:spLocks noChangeArrowheads="1"/>
          </p:cNvSpPr>
          <p:nvPr/>
        </p:nvSpPr>
        <p:spPr bwMode="auto">
          <a:xfrm>
            <a:off x="18363" y="6289"/>
            <a:ext cx="9073993" cy="884401"/>
          </a:xfrm>
          <a:prstGeom prst="roundRect">
            <a:avLst>
              <a:gd name="adj" fmla="val 8579"/>
            </a:avLst>
          </a:prstGeom>
          <a:solidFill>
            <a:srgbClr val="256DC5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AutoShape 23"/>
          <p:cNvSpPr>
            <a:spLocks noChangeArrowheads="1"/>
          </p:cNvSpPr>
          <p:nvPr/>
        </p:nvSpPr>
        <p:spPr bwMode="auto">
          <a:xfrm>
            <a:off x="80275" y="53914"/>
            <a:ext cx="8802723" cy="692696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흐름</a:t>
            </a:r>
            <a:endParaRPr lang="en-GB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1491153" y="1736474"/>
            <a:ext cx="3519488" cy="3937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66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2363" dir="842175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42000" tIns="190800" anchor="ctr"/>
          <a:lstStyle/>
          <a:p>
            <a:endParaRPr lang="en-GB"/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1555441" y="1866231"/>
            <a:ext cx="3074988" cy="588962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1555690" y="2599466"/>
            <a:ext cx="3074988" cy="588962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1557029" y="4857988"/>
            <a:ext cx="3073400" cy="588963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1576142" y="3370953"/>
            <a:ext cx="3074988" cy="5889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2168180" y="2007574"/>
            <a:ext cx="16562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Arial" panose="020B0604020202020204" pitchFamily="34" charset="0"/>
              </a:rPr>
              <a:t>마을을 돌아다님</a:t>
            </a:r>
            <a:endParaRPr lang="en-US" altLang="ko-KR" sz="1600" b="1" dirty="0">
              <a:latin typeface="Arial" panose="020B0604020202020204" pitchFamily="34" charset="0"/>
            </a:endParaRP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2322284" y="2734616"/>
            <a:ext cx="12522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Arial" panose="020B0604020202020204" pitchFamily="34" charset="0"/>
              </a:rPr>
              <a:t>몬스터 발견</a:t>
            </a:r>
            <a:endParaRPr lang="en-US" altLang="ko-KR" sz="1600" b="1" dirty="0">
              <a:latin typeface="Arial" panose="020B0604020202020204" pitchFamily="34" charset="0"/>
            </a:endParaRP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2342766" y="3486340"/>
            <a:ext cx="1175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Arial" panose="020B0604020202020204" pitchFamily="34" charset="0"/>
              </a:rPr>
              <a:t>전투 시작</a:t>
            </a:r>
            <a:r>
              <a:rPr lang="en-GB" altLang="ko-KR" sz="1600" b="1" dirty="0">
                <a:latin typeface="Arial" panose="020B0604020202020204" pitchFamily="34" charset="0"/>
              </a:rPr>
              <a:t>?</a:t>
            </a:r>
            <a:endParaRPr lang="en-US" altLang="ko-KR" sz="1600" b="1" dirty="0">
              <a:latin typeface="Arial" panose="020B0604020202020204" pitchFamily="34" charset="0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1972954" y="4981813"/>
            <a:ext cx="21178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Arial" panose="020B0604020202020204" pitchFamily="34" charset="0"/>
              </a:rPr>
              <a:t>몬스터와의 전투 시작</a:t>
            </a:r>
            <a:endParaRPr lang="en-US" altLang="ko-KR" sz="1600" b="1" dirty="0">
              <a:latin typeface="Arial" panose="020B0604020202020204" pitchFamily="34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1564087" y="4142441"/>
            <a:ext cx="3073400" cy="588963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2012075" y="4266266"/>
            <a:ext cx="2053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atin typeface="Arial" panose="020B0604020202020204" pitchFamily="34" charset="0"/>
              </a:rPr>
              <a:t>맵의</a:t>
            </a:r>
            <a:r>
              <a:rPr lang="ko-KR" altLang="en-US" sz="1600" b="1" dirty="0">
                <a:latin typeface="Arial" panose="020B0604020202020204" pitchFamily="34" charset="0"/>
              </a:rPr>
              <a:t> 전환</a:t>
            </a:r>
            <a:r>
              <a:rPr lang="en-GB" altLang="ko-KR" sz="1600" b="1" dirty="0">
                <a:latin typeface="Arial" panose="020B0604020202020204" pitchFamily="34" charset="0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</a:rPr>
              <a:t>턴제</a:t>
            </a:r>
            <a:r>
              <a:rPr lang="ko-KR" altLang="en-US" sz="1600" b="1" dirty="0">
                <a:latin typeface="Arial" panose="020B0604020202020204" pitchFamily="34" charset="0"/>
              </a:rPr>
              <a:t> 전투</a:t>
            </a:r>
            <a:r>
              <a:rPr lang="en-GB" altLang="ko-KR" sz="1600" b="1" dirty="0">
                <a:latin typeface="Arial" panose="020B0604020202020204" pitchFamily="34" charset="0"/>
              </a:rPr>
              <a:t>)</a:t>
            </a:r>
            <a:endParaRPr lang="en-US" altLang="ko-KR" sz="1600" b="1" dirty="0">
              <a:latin typeface="Arial" panose="020B0604020202020204" pitchFamily="34" charset="0"/>
            </a:endParaRP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auto">
          <a:xfrm>
            <a:off x="1557029" y="5597784"/>
            <a:ext cx="3073400" cy="588963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405766" y="5721609"/>
            <a:ext cx="12522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Arial" panose="020B0604020202020204" pitchFamily="34" charset="0"/>
              </a:rPr>
              <a:t>마을로 이동</a:t>
            </a:r>
            <a:endParaRPr lang="en-US" altLang="ko-KR" sz="1600" b="1" dirty="0">
              <a:latin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>
            <a:stCxn id="42" idx="3"/>
            <a:endCxn id="19463" idx="3"/>
          </p:cNvCxnSpPr>
          <p:nvPr/>
        </p:nvCxnSpPr>
        <p:spPr bwMode="auto">
          <a:xfrm flipV="1">
            <a:off x="4630429" y="3703640"/>
            <a:ext cx="514928" cy="1448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연결선: 구부러짐 5"/>
          <p:cNvCxnSpPr>
            <a:stCxn id="50" idx="2"/>
            <a:endCxn id="50" idx="0"/>
          </p:cNvCxnSpPr>
          <p:nvPr/>
        </p:nvCxnSpPr>
        <p:spPr bwMode="auto">
          <a:xfrm rot="5400000" flipH="1">
            <a:off x="732043" y="3970877"/>
            <a:ext cx="4678833" cy="12700"/>
          </a:xfrm>
          <a:prstGeom prst="curvedConnector5">
            <a:avLst>
              <a:gd name="adj1" fmla="val -4886"/>
              <a:gd name="adj2" fmla="val 23031598"/>
              <a:gd name="adj3" fmla="val 1048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AutoShape 7"/>
          <p:cNvSpPr>
            <a:spLocks noChangeArrowheads="1"/>
          </p:cNvSpPr>
          <p:nvPr/>
        </p:nvSpPr>
        <p:spPr bwMode="auto">
          <a:xfrm>
            <a:off x="849444" y="3582983"/>
            <a:ext cx="528364" cy="209767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9FDFF">
                  <a:alpha val="80000"/>
                </a:srgb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254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41484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dirty="0"/>
              <a:t>No</a:t>
            </a:r>
          </a:p>
        </p:txBody>
      </p:sp>
      <p:cxnSp>
        <p:nvCxnSpPr>
          <p:cNvPr id="14" name="연결선: 구부러짐 13"/>
          <p:cNvCxnSpPr>
            <a:stCxn id="62" idx="1"/>
            <a:endCxn id="50" idx="0"/>
          </p:cNvCxnSpPr>
          <p:nvPr/>
        </p:nvCxnSpPr>
        <p:spPr bwMode="auto">
          <a:xfrm rot="10800000" flipH="1">
            <a:off x="849444" y="1631461"/>
            <a:ext cx="2222016" cy="2056407"/>
          </a:xfrm>
          <a:prstGeom prst="curvedConnector4">
            <a:avLst>
              <a:gd name="adj1" fmla="val -10288"/>
              <a:gd name="adj2" fmla="val 111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021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921606" y="5307013"/>
            <a:ext cx="636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행동</a:t>
            </a:r>
            <a:endParaRPr lang="en-US" altLang="ko-K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613505" y="3965575"/>
            <a:ext cx="636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결과</a:t>
            </a:r>
            <a:endParaRPr lang="en-US" altLang="ko-K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AutoShape 22"/>
          <p:cNvSpPr>
            <a:spLocks noChangeArrowheads="1"/>
          </p:cNvSpPr>
          <p:nvPr/>
        </p:nvSpPr>
        <p:spPr bwMode="auto">
          <a:xfrm>
            <a:off x="18363" y="6289"/>
            <a:ext cx="9073993" cy="884401"/>
          </a:xfrm>
          <a:prstGeom prst="roundRect">
            <a:avLst>
              <a:gd name="adj" fmla="val 8579"/>
            </a:avLst>
          </a:prstGeom>
          <a:solidFill>
            <a:srgbClr val="256DC5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AutoShape 23"/>
          <p:cNvSpPr>
            <a:spLocks noChangeArrowheads="1"/>
          </p:cNvSpPr>
          <p:nvPr/>
        </p:nvSpPr>
        <p:spPr bwMode="auto">
          <a:xfrm>
            <a:off x="80275" y="53914"/>
            <a:ext cx="8802723" cy="692696"/>
          </a:xfrm>
          <a:prstGeom prst="roundRect">
            <a:avLst>
              <a:gd name="adj" fmla="val 6884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en-GB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45902"/>
              </p:ext>
            </p:extLst>
          </p:nvPr>
        </p:nvGraphicFramePr>
        <p:xfrm>
          <a:off x="251520" y="1052736"/>
          <a:ext cx="8631477" cy="42484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77159">
                  <a:extLst>
                    <a:ext uri="{9D8B030D-6E8A-4147-A177-3AD203B41FA5}">
                      <a16:colId xmlns:a16="http://schemas.microsoft.com/office/drawing/2014/main" val="4052239891"/>
                    </a:ext>
                  </a:extLst>
                </a:gridCol>
                <a:gridCol w="2877159">
                  <a:extLst>
                    <a:ext uri="{9D8B030D-6E8A-4147-A177-3AD203B41FA5}">
                      <a16:colId xmlns:a16="http://schemas.microsoft.com/office/drawing/2014/main" val="1401798110"/>
                    </a:ext>
                  </a:extLst>
                </a:gridCol>
                <a:gridCol w="2877159">
                  <a:extLst>
                    <a:ext uri="{9D8B030D-6E8A-4147-A177-3AD203B41FA5}">
                      <a16:colId xmlns:a16="http://schemas.microsoft.com/office/drawing/2014/main" val="15409396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내용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최소범위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최대범위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29224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캐릭터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컨트롤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4</a:t>
                      </a:r>
                      <a:r>
                        <a:rPr lang="ko-KR" altLang="en-US" sz="1000" b="1" dirty="0"/>
                        <a:t>방향 </a:t>
                      </a:r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상하좌우</a:t>
                      </a:r>
                      <a:r>
                        <a:rPr lang="en-GB" altLang="ko-KR" sz="1000" dirty="0"/>
                        <a:t>)</a:t>
                      </a:r>
                    </a:p>
                    <a:p>
                      <a:pPr algn="ctr"/>
                      <a:r>
                        <a:rPr lang="ko-KR" altLang="en-US" sz="1000" b="1" dirty="0"/>
                        <a:t>스페이스</a:t>
                      </a:r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선택 키</a:t>
                      </a:r>
                      <a:r>
                        <a:rPr lang="en-GB" altLang="ko-KR" sz="1000" dirty="0"/>
                        <a:t>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S</a:t>
                      </a:r>
                      <a:r>
                        <a:rPr lang="ko-KR" altLang="en-US" sz="1000" b="1" dirty="0"/>
                        <a:t>키</a:t>
                      </a:r>
                      <a:endParaRPr lang="en-GB" altLang="ko-KR" sz="1000" b="1" dirty="0"/>
                    </a:p>
                    <a:p>
                      <a:r>
                        <a:rPr lang="ko-KR" altLang="en-US" sz="1000" dirty="0"/>
                        <a:t>자신이 흡수한 몬스터 들을 볼 수 있음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32581"/>
                  </a:ext>
                </a:extLst>
              </a:tr>
              <a:tr h="577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캐릭터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기술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ko-KR" sz="1000" b="1" dirty="0"/>
                        <a:t>*</a:t>
                      </a:r>
                      <a:r>
                        <a:rPr lang="ko-KR" altLang="en-US" sz="1000" b="1" dirty="0"/>
                        <a:t>몬스터마다 다름</a:t>
                      </a:r>
                      <a:endParaRPr lang="en-GB" altLang="ko-KR" sz="1000" b="1" dirty="0"/>
                    </a:p>
                    <a:p>
                      <a:pPr algn="ctr"/>
                      <a:r>
                        <a:rPr lang="ko-KR" altLang="en-US" sz="1000" dirty="0"/>
                        <a:t>훈련</a:t>
                      </a:r>
                      <a:r>
                        <a:rPr lang="en-GB" altLang="ko-KR" sz="1000" dirty="0"/>
                        <a:t>: 0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GB" altLang="ko-KR" sz="1000" dirty="0"/>
                        <a:t>,</a:t>
                      </a:r>
                      <a:r>
                        <a:rPr lang="ko-KR" altLang="en-US" sz="1000" dirty="0"/>
                        <a:t> 정예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GB" altLang="ko-KR" sz="1000" baseline="0" dirty="0"/>
                        <a:t>:2</a:t>
                      </a:r>
                      <a:r>
                        <a:rPr lang="ko-KR" altLang="en-US" sz="1000" baseline="0" dirty="0"/>
                        <a:t>개</a:t>
                      </a:r>
                      <a:endParaRPr lang="en-GB" altLang="ko-KR" sz="1000" baseline="0" dirty="0"/>
                    </a:p>
                    <a:p>
                      <a:pPr algn="ctr"/>
                      <a:r>
                        <a:rPr lang="ko-KR" altLang="en-US" sz="1000" dirty="0"/>
                        <a:t>중간보스</a:t>
                      </a:r>
                      <a:r>
                        <a:rPr lang="en-GB" altLang="ko-KR" sz="1000" dirty="0"/>
                        <a:t>: 3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GB" altLang="ko-KR" sz="1000" dirty="0"/>
                        <a:t>,</a:t>
                      </a:r>
                      <a:r>
                        <a:rPr lang="ko-KR" altLang="en-US" sz="1000" dirty="0"/>
                        <a:t> 보스</a:t>
                      </a:r>
                      <a:r>
                        <a:rPr lang="en-GB" altLang="ko-KR" sz="1000" dirty="0"/>
                        <a:t>:</a:t>
                      </a:r>
                      <a:r>
                        <a:rPr lang="en-GB" altLang="ko-KR" sz="1000" baseline="0" dirty="0"/>
                        <a:t> 4</a:t>
                      </a:r>
                      <a:r>
                        <a:rPr lang="ko-KR" altLang="en-US" sz="1000" baseline="0" dirty="0"/>
                        <a:t>개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스킬 개수 </a:t>
                      </a:r>
                      <a:r>
                        <a:rPr lang="en-GB" altLang="ko-KR" sz="1000" b="1" dirty="0"/>
                        <a:t>+1</a:t>
                      </a:r>
                    </a:p>
                    <a:p>
                      <a:pPr algn="ctr"/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패시브 스킬</a:t>
                      </a:r>
                      <a:r>
                        <a:rPr lang="en-GB" altLang="ko-KR" sz="1000" dirty="0"/>
                        <a:t>)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58338"/>
                  </a:ext>
                </a:extLst>
              </a:tr>
              <a:tr h="3645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맵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주인공 집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마을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전투 맵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NPC</a:t>
                      </a:r>
                      <a:r>
                        <a:rPr lang="ko-KR" altLang="en-US" sz="1000" dirty="0"/>
                        <a:t>들의 집 구현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8611"/>
                  </a:ext>
                </a:extLst>
              </a:tr>
              <a:tr h="2508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적 </a:t>
                      </a:r>
                      <a:r>
                        <a:rPr lang="en-GB" altLang="ko-KR" sz="1400" dirty="0"/>
                        <a:t>AI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스킬 쿨 타임 긴 순으로 스킬 사용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주인공의</a:t>
                      </a:r>
                      <a:r>
                        <a:rPr lang="en-GB" altLang="ko-KR" sz="1000" baseline="0" dirty="0"/>
                        <a:t> </a:t>
                      </a:r>
                      <a:r>
                        <a:rPr lang="ko-KR" altLang="en-US" sz="1000" baseline="0" dirty="0"/>
                        <a:t>상태를 체크</a:t>
                      </a:r>
                      <a:r>
                        <a:rPr lang="en-GB" altLang="ko-KR" sz="1000" baseline="0" dirty="0"/>
                        <a:t>, </a:t>
                      </a:r>
                      <a:r>
                        <a:rPr lang="ko-KR" altLang="en-US" sz="1000" baseline="0" dirty="0"/>
                        <a:t>효율적인 방법 선택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47183"/>
                  </a:ext>
                </a:extLst>
              </a:tr>
              <a:tr h="5221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난이도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몬스터의 계급이 높을</a:t>
                      </a:r>
                      <a:r>
                        <a:rPr lang="ko-KR" altLang="en-US" sz="1000" baseline="0" dirty="0"/>
                        <a:t> 수록</a:t>
                      </a:r>
                      <a:endParaRPr lang="en-GB" altLang="ko-KR" sz="1000" baseline="0" dirty="0"/>
                    </a:p>
                    <a:p>
                      <a:pPr algn="ctr"/>
                      <a:r>
                        <a:rPr lang="ko-KR" altLang="en-US" sz="1000" baseline="0" dirty="0"/>
                        <a:t>공격력</a:t>
                      </a:r>
                      <a:r>
                        <a:rPr lang="en-GB" altLang="ko-KR" sz="1000" baseline="0" dirty="0"/>
                        <a:t>, </a:t>
                      </a:r>
                      <a:r>
                        <a:rPr lang="ko-KR" altLang="en-US" sz="1000" baseline="0" dirty="0"/>
                        <a:t>체력</a:t>
                      </a:r>
                      <a:r>
                        <a:rPr lang="en-GB" altLang="ko-KR" sz="1000" baseline="0" dirty="0"/>
                        <a:t>, </a:t>
                      </a:r>
                      <a:r>
                        <a:rPr lang="ko-KR" altLang="en-US" sz="1000" baseline="0" dirty="0"/>
                        <a:t>방어력 높음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상성 추가</a:t>
                      </a:r>
                      <a:endParaRPr lang="en-GB" altLang="ko-KR" sz="1000" b="1" dirty="0"/>
                    </a:p>
                    <a:p>
                      <a:r>
                        <a:rPr lang="en-GB" sz="1000" dirty="0"/>
                        <a:t>Ex)</a:t>
                      </a:r>
                      <a:r>
                        <a:rPr lang="en-GB" sz="1000" baseline="0" dirty="0"/>
                        <a:t> </a:t>
                      </a:r>
                      <a:r>
                        <a:rPr lang="ko-KR" altLang="en-US" sz="1000" baseline="0" dirty="0"/>
                        <a:t>물의 스킬은 불의 몬스터에게</a:t>
                      </a:r>
                      <a:endParaRPr lang="en-GB" altLang="ko-KR" sz="1000" baseline="0" dirty="0"/>
                    </a:p>
                    <a:p>
                      <a:r>
                        <a:rPr lang="en-GB" altLang="ko-KR" sz="1000" baseline="0" dirty="0"/>
                        <a:t>     </a:t>
                      </a:r>
                      <a:r>
                        <a:rPr lang="ko-KR" altLang="en-US" sz="1000" baseline="0" dirty="0"/>
                        <a:t> 더 강한 피해를 준다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03208"/>
                  </a:ext>
                </a:extLst>
              </a:tr>
              <a:tr h="5495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게임기능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피격 시 체력 감소</a:t>
                      </a:r>
                      <a:endParaRPr lang="en-GB" altLang="ko-KR" sz="1000" dirty="0"/>
                    </a:p>
                    <a:p>
                      <a:pPr algn="ctr"/>
                      <a:r>
                        <a:rPr lang="ko-KR" altLang="en-US" sz="1000" dirty="0"/>
                        <a:t>몬스터를 잡으면 능력</a:t>
                      </a:r>
                      <a:r>
                        <a:rPr lang="en-GB" altLang="ko-KR" sz="1000" dirty="0"/>
                        <a:t>,</a:t>
                      </a:r>
                    </a:p>
                    <a:p>
                      <a:pPr algn="ctr"/>
                      <a:r>
                        <a:rPr lang="ko-KR" altLang="en-US" sz="1000" dirty="0"/>
                        <a:t>외형 습득</a:t>
                      </a:r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몬스터로 변신</a:t>
                      </a:r>
                      <a:r>
                        <a:rPr lang="en-GB" altLang="ko-KR" sz="1000" dirty="0"/>
                        <a:t>)</a:t>
                      </a:r>
                    </a:p>
                    <a:p>
                      <a:pPr algn="ctr"/>
                      <a:r>
                        <a:rPr lang="ko-KR" altLang="en-US" sz="1000" dirty="0"/>
                        <a:t>사망 시 처음부터 시작</a:t>
                      </a:r>
                      <a:endParaRPr lang="en-GB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Easy</a:t>
                      </a:r>
                      <a:r>
                        <a:rPr lang="en-GB" sz="1000" b="1" baseline="0" dirty="0"/>
                        <a:t> </a:t>
                      </a:r>
                      <a:r>
                        <a:rPr lang="ko-KR" altLang="en-US" sz="1000" b="1" baseline="0" dirty="0"/>
                        <a:t>모드 선택가능</a:t>
                      </a:r>
                      <a:endParaRPr lang="en-GB" altLang="ko-KR" sz="1000" b="1" baseline="0" dirty="0"/>
                    </a:p>
                    <a:p>
                      <a:r>
                        <a:rPr lang="ko-KR" altLang="en-US" sz="1000" dirty="0"/>
                        <a:t>여러 몬스터 들의 능력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외형 습득 가능</a:t>
                      </a:r>
                      <a:endParaRPr lang="en-GB" altLang="ko-KR" sz="1000" dirty="0"/>
                    </a:p>
                    <a:p>
                      <a:r>
                        <a:rPr lang="en-GB" sz="1000" dirty="0"/>
                        <a:t>(</a:t>
                      </a:r>
                      <a:r>
                        <a:rPr lang="ko-KR" altLang="en-US" sz="1000" dirty="0"/>
                        <a:t>마을 또는 전투시 변경가능</a:t>
                      </a:r>
                      <a:r>
                        <a:rPr lang="en-GB" altLang="ko-KR" sz="1000" dirty="0"/>
                        <a:t>)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0994"/>
                  </a:ext>
                </a:extLst>
              </a:tr>
              <a:tr h="577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사운드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로딩 사운드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집 사운드</a:t>
                      </a:r>
                      <a:r>
                        <a:rPr lang="en-GB" altLang="ko-KR" sz="1000" dirty="0"/>
                        <a:t>,</a:t>
                      </a:r>
                    </a:p>
                    <a:p>
                      <a:pPr algn="ctr"/>
                      <a:r>
                        <a:rPr lang="en-GB" altLang="ko-KR" sz="1000" dirty="0"/>
                        <a:t> </a:t>
                      </a:r>
                      <a:r>
                        <a:rPr lang="ko-KR" altLang="en-US" sz="1000" dirty="0"/>
                        <a:t>마을 사운드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전투 사운드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스킬 사운드 추가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98729"/>
                  </a:ext>
                </a:extLst>
              </a:tr>
              <a:tr h="350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애니메이션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걷기</a:t>
                      </a:r>
                      <a:r>
                        <a:rPr lang="en-GB" altLang="ko-KR" sz="1400" dirty="0"/>
                        <a:t>, </a:t>
                      </a:r>
                      <a:r>
                        <a:rPr lang="ko-KR" altLang="en-US" sz="1400" dirty="0"/>
                        <a:t>스킬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2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7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0" name="Picture 74" descr="index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1075"/>
            <a:ext cx="237648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36" y="1124744"/>
            <a:ext cx="8534004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1485900" y="1471613"/>
            <a:ext cx="6575425" cy="679450"/>
          </a:xfrm>
          <a:prstGeom prst="roundRect">
            <a:avLst>
              <a:gd name="adj" fmla="val 14801"/>
            </a:avLst>
          </a:prstGeom>
          <a:solidFill>
            <a:srgbClr val="1869CA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1554163" y="1522413"/>
            <a:ext cx="6457950" cy="581025"/>
          </a:xfrm>
          <a:prstGeom prst="roundRect">
            <a:avLst>
              <a:gd name="adj" fmla="val 11028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971550" y="1412875"/>
            <a:ext cx="828675" cy="8255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1031875" y="1498600"/>
            <a:ext cx="714375" cy="7112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99CCFF">
                  <a:alpha val="7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74725" y="1679575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294188" y="1684338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990725" y="1592263"/>
            <a:ext cx="1409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00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575050" y="1668463"/>
            <a:ext cx="0" cy="360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1485900" y="2503488"/>
            <a:ext cx="6575425" cy="679450"/>
          </a:xfrm>
          <a:prstGeom prst="roundRect">
            <a:avLst>
              <a:gd name="adj" fmla="val 14801"/>
            </a:avLst>
          </a:prstGeom>
          <a:solidFill>
            <a:srgbClr val="1687EE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1554163" y="2554288"/>
            <a:ext cx="6457950" cy="581025"/>
          </a:xfrm>
          <a:prstGeom prst="roundRect">
            <a:avLst>
              <a:gd name="adj" fmla="val 11028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971550" y="2444750"/>
            <a:ext cx="828675" cy="8255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1031875" y="2530475"/>
            <a:ext cx="714375" cy="7112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99CCFF">
                  <a:alpha val="7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974725" y="2711450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294188" y="2716213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990725" y="2624138"/>
            <a:ext cx="1409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00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3575050" y="2700338"/>
            <a:ext cx="0" cy="360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1485900" y="4540250"/>
            <a:ext cx="6575425" cy="679450"/>
          </a:xfrm>
          <a:prstGeom prst="roundRect">
            <a:avLst>
              <a:gd name="adj" fmla="val 14801"/>
            </a:avLst>
          </a:prstGeom>
          <a:solidFill>
            <a:srgbClr val="81C2F7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1554163" y="4591050"/>
            <a:ext cx="6457950" cy="581025"/>
          </a:xfrm>
          <a:prstGeom prst="roundRect">
            <a:avLst>
              <a:gd name="adj" fmla="val 11028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971550" y="4481513"/>
            <a:ext cx="828675" cy="8255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>
            <a:off x="1031875" y="4567238"/>
            <a:ext cx="714375" cy="7112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99CCFF">
                  <a:alpha val="7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974725" y="4748213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294188" y="4752975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1990725" y="4660900"/>
            <a:ext cx="1409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00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3575050" y="4737100"/>
            <a:ext cx="0" cy="3603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1485900" y="5557838"/>
            <a:ext cx="6575425" cy="679450"/>
          </a:xfrm>
          <a:prstGeom prst="roundRect">
            <a:avLst>
              <a:gd name="adj" fmla="val 14801"/>
            </a:avLst>
          </a:prstGeom>
          <a:solidFill>
            <a:srgbClr val="B3DAFB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1554163" y="5608638"/>
            <a:ext cx="6457950" cy="581025"/>
          </a:xfrm>
          <a:prstGeom prst="roundRect">
            <a:avLst>
              <a:gd name="adj" fmla="val 11028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Freeform 28"/>
          <p:cNvSpPr>
            <a:spLocks/>
          </p:cNvSpPr>
          <p:nvPr/>
        </p:nvSpPr>
        <p:spPr bwMode="auto">
          <a:xfrm>
            <a:off x="971550" y="5499100"/>
            <a:ext cx="828675" cy="8255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7" name="Freeform 29"/>
          <p:cNvSpPr>
            <a:spLocks/>
          </p:cNvSpPr>
          <p:nvPr/>
        </p:nvSpPr>
        <p:spPr bwMode="auto">
          <a:xfrm>
            <a:off x="1031875" y="5584825"/>
            <a:ext cx="714375" cy="7112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99CCFF">
                  <a:alpha val="7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974725" y="5765800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294188" y="5770563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90725" y="5678488"/>
            <a:ext cx="1409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00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3575050" y="5754688"/>
            <a:ext cx="0" cy="360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22" name="AutoShape 34"/>
          <p:cNvSpPr>
            <a:spLocks noChangeArrowheads="1"/>
          </p:cNvSpPr>
          <p:nvPr/>
        </p:nvSpPr>
        <p:spPr bwMode="auto">
          <a:xfrm>
            <a:off x="1485900" y="3513138"/>
            <a:ext cx="6575425" cy="679450"/>
          </a:xfrm>
          <a:prstGeom prst="roundRect">
            <a:avLst>
              <a:gd name="adj" fmla="val 14801"/>
            </a:avLst>
          </a:prstGeom>
          <a:solidFill>
            <a:srgbClr val="43A3F3"/>
          </a:solidFill>
          <a:ln w="19050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AutoShape 35"/>
          <p:cNvSpPr>
            <a:spLocks noChangeArrowheads="1"/>
          </p:cNvSpPr>
          <p:nvPr/>
        </p:nvSpPr>
        <p:spPr bwMode="auto">
          <a:xfrm>
            <a:off x="1554163" y="3563938"/>
            <a:ext cx="6457950" cy="581025"/>
          </a:xfrm>
          <a:prstGeom prst="roundRect">
            <a:avLst>
              <a:gd name="adj" fmla="val 11028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Freeform 36"/>
          <p:cNvSpPr>
            <a:spLocks/>
          </p:cNvSpPr>
          <p:nvPr/>
        </p:nvSpPr>
        <p:spPr bwMode="auto">
          <a:xfrm>
            <a:off x="971550" y="3454400"/>
            <a:ext cx="828675" cy="8255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5" name="Freeform 37"/>
          <p:cNvSpPr>
            <a:spLocks/>
          </p:cNvSpPr>
          <p:nvPr/>
        </p:nvSpPr>
        <p:spPr bwMode="auto">
          <a:xfrm>
            <a:off x="1031875" y="3540125"/>
            <a:ext cx="714375" cy="711200"/>
          </a:xfrm>
          <a:custGeom>
            <a:avLst/>
            <a:gdLst>
              <a:gd name="T0" fmla="*/ 979 w 980"/>
              <a:gd name="T1" fmla="*/ 515 h 980"/>
              <a:gd name="T2" fmla="*/ 970 w 980"/>
              <a:gd name="T3" fmla="*/ 589 h 980"/>
              <a:gd name="T4" fmla="*/ 950 w 980"/>
              <a:gd name="T5" fmla="*/ 658 h 980"/>
              <a:gd name="T6" fmla="*/ 920 w 980"/>
              <a:gd name="T7" fmla="*/ 723 h 980"/>
              <a:gd name="T8" fmla="*/ 882 w 980"/>
              <a:gd name="T9" fmla="*/ 783 h 980"/>
              <a:gd name="T10" fmla="*/ 836 w 980"/>
              <a:gd name="T11" fmla="*/ 836 h 980"/>
              <a:gd name="T12" fmla="*/ 784 w 980"/>
              <a:gd name="T13" fmla="*/ 883 h 980"/>
              <a:gd name="T14" fmla="*/ 724 w 980"/>
              <a:gd name="T15" fmla="*/ 920 h 980"/>
              <a:gd name="T16" fmla="*/ 658 w 980"/>
              <a:gd name="T17" fmla="*/ 950 h 980"/>
              <a:gd name="T18" fmla="*/ 588 w 980"/>
              <a:gd name="T19" fmla="*/ 970 h 980"/>
              <a:gd name="T20" fmla="*/ 515 w 980"/>
              <a:gd name="T21" fmla="*/ 979 h 980"/>
              <a:gd name="T22" fmla="*/ 464 w 980"/>
              <a:gd name="T23" fmla="*/ 979 h 980"/>
              <a:gd name="T24" fmla="*/ 391 w 980"/>
              <a:gd name="T25" fmla="*/ 970 h 980"/>
              <a:gd name="T26" fmla="*/ 321 w 980"/>
              <a:gd name="T27" fmla="*/ 950 h 980"/>
              <a:gd name="T28" fmla="*/ 256 w 980"/>
              <a:gd name="T29" fmla="*/ 920 h 980"/>
              <a:gd name="T30" fmla="*/ 197 w 980"/>
              <a:gd name="T31" fmla="*/ 883 h 980"/>
              <a:gd name="T32" fmla="*/ 143 w 980"/>
              <a:gd name="T33" fmla="*/ 836 h 980"/>
              <a:gd name="T34" fmla="*/ 97 w 980"/>
              <a:gd name="T35" fmla="*/ 783 h 980"/>
              <a:gd name="T36" fmla="*/ 59 w 980"/>
              <a:gd name="T37" fmla="*/ 723 h 980"/>
              <a:gd name="T38" fmla="*/ 29 w 980"/>
              <a:gd name="T39" fmla="*/ 658 h 980"/>
              <a:gd name="T40" fmla="*/ 9 w 980"/>
              <a:gd name="T41" fmla="*/ 589 h 980"/>
              <a:gd name="T42" fmla="*/ 0 w 980"/>
              <a:gd name="T43" fmla="*/ 515 h 980"/>
              <a:gd name="T44" fmla="*/ 0 w 980"/>
              <a:gd name="T45" fmla="*/ 465 h 980"/>
              <a:gd name="T46" fmla="*/ 9 w 980"/>
              <a:gd name="T47" fmla="*/ 391 h 980"/>
              <a:gd name="T48" fmla="*/ 29 w 980"/>
              <a:gd name="T49" fmla="*/ 321 h 980"/>
              <a:gd name="T50" fmla="*/ 59 w 980"/>
              <a:gd name="T51" fmla="*/ 255 h 980"/>
              <a:gd name="T52" fmla="*/ 97 w 980"/>
              <a:gd name="T53" fmla="*/ 197 h 980"/>
              <a:gd name="T54" fmla="*/ 143 w 980"/>
              <a:gd name="T55" fmla="*/ 143 h 980"/>
              <a:gd name="T56" fmla="*/ 197 w 980"/>
              <a:gd name="T57" fmla="*/ 97 h 980"/>
              <a:gd name="T58" fmla="*/ 256 w 980"/>
              <a:gd name="T59" fmla="*/ 59 h 980"/>
              <a:gd name="T60" fmla="*/ 321 w 980"/>
              <a:gd name="T61" fmla="*/ 29 h 980"/>
              <a:gd name="T62" fmla="*/ 391 w 980"/>
              <a:gd name="T63" fmla="*/ 10 h 980"/>
              <a:gd name="T64" fmla="*/ 464 w 980"/>
              <a:gd name="T65" fmla="*/ 0 h 980"/>
              <a:gd name="T66" fmla="*/ 515 w 980"/>
              <a:gd name="T67" fmla="*/ 0 h 980"/>
              <a:gd name="T68" fmla="*/ 588 w 980"/>
              <a:gd name="T69" fmla="*/ 10 h 980"/>
              <a:gd name="T70" fmla="*/ 658 w 980"/>
              <a:gd name="T71" fmla="*/ 29 h 980"/>
              <a:gd name="T72" fmla="*/ 724 w 980"/>
              <a:gd name="T73" fmla="*/ 59 h 980"/>
              <a:gd name="T74" fmla="*/ 784 w 980"/>
              <a:gd name="T75" fmla="*/ 97 h 980"/>
              <a:gd name="T76" fmla="*/ 836 w 980"/>
              <a:gd name="T77" fmla="*/ 143 h 980"/>
              <a:gd name="T78" fmla="*/ 882 w 980"/>
              <a:gd name="T79" fmla="*/ 197 h 980"/>
              <a:gd name="T80" fmla="*/ 920 w 980"/>
              <a:gd name="T81" fmla="*/ 255 h 980"/>
              <a:gd name="T82" fmla="*/ 950 w 980"/>
              <a:gd name="T83" fmla="*/ 321 h 980"/>
              <a:gd name="T84" fmla="*/ 970 w 980"/>
              <a:gd name="T85" fmla="*/ 391 h 980"/>
              <a:gd name="T86" fmla="*/ 979 w 980"/>
              <a:gd name="T87" fmla="*/ 465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0" h="980">
                <a:moveTo>
                  <a:pt x="980" y="489"/>
                </a:moveTo>
                <a:lnTo>
                  <a:pt x="980" y="489"/>
                </a:lnTo>
                <a:lnTo>
                  <a:pt x="979" y="515"/>
                </a:lnTo>
                <a:lnTo>
                  <a:pt x="978" y="539"/>
                </a:lnTo>
                <a:lnTo>
                  <a:pt x="974" y="565"/>
                </a:lnTo>
                <a:lnTo>
                  <a:pt x="970" y="589"/>
                </a:lnTo>
                <a:lnTo>
                  <a:pt x="964" y="612"/>
                </a:lnTo>
                <a:lnTo>
                  <a:pt x="957" y="635"/>
                </a:lnTo>
                <a:lnTo>
                  <a:pt x="950" y="658"/>
                </a:lnTo>
                <a:lnTo>
                  <a:pt x="941" y="681"/>
                </a:lnTo>
                <a:lnTo>
                  <a:pt x="932" y="703"/>
                </a:lnTo>
                <a:lnTo>
                  <a:pt x="920" y="723"/>
                </a:lnTo>
                <a:lnTo>
                  <a:pt x="909" y="744"/>
                </a:lnTo>
                <a:lnTo>
                  <a:pt x="896" y="764"/>
                </a:lnTo>
                <a:lnTo>
                  <a:pt x="882" y="783"/>
                </a:lnTo>
                <a:lnTo>
                  <a:pt x="868" y="801"/>
                </a:lnTo>
                <a:lnTo>
                  <a:pt x="853" y="819"/>
                </a:lnTo>
                <a:lnTo>
                  <a:pt x="836" y="836"/>
                </a:lnTo>
                <a:lnTo>
                  <a:pt x="819" y="852"/>
                </a:lnTo>
                <a:lnTo>
                  <a:pt x="802" y="868"/>
                </a:lnTo>
                <a:lnTo>
                  <a:pt x="784" y="883"/>
                </a:lnTo>
                <a:lnTo>
                  <a:pt x="763" y="896"/>
                </a:lnTo>
                <a:lnTo>
                  <a:pt x="744" y="909"/>
                </a:lnTo>
                <a:lnTo>
                  <a:pt x="724" y="920"/>
                </a:lnTo>
                <a:lnTo>
                  <a:pt x="702" y="932"/>
                </a:lnTo>
                <a:lnTo>
                  <a:pt x="680" y="942"/>
                </a:lnTo>
                <a:lnTo>
                  <a:pt x="658" y="950"/>
                </a:lnTo>
                <a:lnTo>
                  <a:pt x="635" y="957"/>
                </a:lnTo>
                <a:lnTo>
                  <a:pt x="612" y="965"/>
                </a:lnTo>
                <a:lnTo>
                  <a:pt x="588" y="970"/>
                </a:lnTo>
                <a:lnTo>
                  <a:pt x="564" y="974"/>
                </a:lnTo>
                <a:lnTo>
                  <a:pt x="540" y="978"/>
                </a:lnTo>
                <a:lnTo>
                  <a:pt x="515" y="979"/>
                </a:lnTo>
                <a:lnTo>
                  <a:pt x="490" y="980"/>
                </a:lnTo>
                <a:lnTo>
                  <a:pt x="490" y="980"/>
                </a:lnTo>
                <a:lnTo>
                  <a:pt x="464" y="979"/>
                </a:lnTo>
                <a:lnTo>
                  <a:pt x="440" y="978"/>
                </a:lnTo>
                <a:lnTo>
                  <a:pt x="416" y="974"/>
                </a:lnTo>
                <a:lnTo>
                  <a:pt x="391" y="970"/>
                </a:lnTo>
                <a:lnTo>
                  <a:pt x="367" y="965"/>
                </a:lnTo>
                <a:lnTo>
                  <a:pt x="344" y="957"/>
                </a:lnTo>
                <a:lnTo>
                  <a:pt x="321" y="950"/>
                </a:lnTo>
                <a:lnTo>
                  <a:pt x="299" y="942"/>
                </a:lnTo>
                <a:lnTo>
                  <a:pt x="277" y="932"/>
                </a:lnTo>
                <a:lnTo>
                  <a:pt x="256" y="920"/>
                </a:lnTo>
                <a:lnTo>
                  <a:pt x="235" y="909"/>
                </a:lnTo>
                <a:lnTo>
                  <a:pt x="216" y="896"/>
                </a:lnTo>
                <a:lnTo>
                  <a:pt x="197" y="883"/>
                </a:lnTo>
                <a:lnTo>
                  <a:pt x="178" y="868"/>
                </a:lnTo>
                <a:lnTo>
                  <a:pt x="160" y="852"/>
                </a:lnTo>
                <a:lnTo>
                  <a:pt x="143" y="836"/>
                </a:lnTo>
                <a:lnTo>
                  <a:pt x="127" y="819"/>
                </a:lnTo>
                <a:lnTo>
                  <a:pt x="111" y="801"/>
                </a:lnTo>
                <a:lnTo>
                  <a:pt x="97" y="783"/>
                </a:lnTo>
                <a:lnTo>
                  <a:pt x="83" y="764"/>
                </a:lnTo>
                <a:lnTo>
                  <a:pt x="70" y="744"/>
                </a:lnTo>
                <a:lnTo>
                  <a:pt x="59" y="723"/>
                </a:lnTo>
                <a:lnTo>
                  <a:pt x="47" y="703"/>
                </a:lnTo>
                <a:lnTo>
                  <a:pt x="38" y="681"/>
                </a:lnTo>
                <a:lnTo>
                  <a:pt x="29" y="658"/>
                </a:lnTo>
                <a:lnTo>
                  <a:pt x="22" y="635"/>
                </a:lnTo>
                <a:lnTo>
                  <a:pt x="15" y="612"/>
                </a:lnTo>
                <a:lnTo>
                  <a:pt x="9" y="589"/>
                </a:lnTo>
                <a:lnTo>
                  <a:pt x="5" y="565"/>
                </a:lnTo>
                <a:lnTo>
                  <a:pt x="3" y="539"/>
                </a:lnTo>
                <a:lnTo>
                  <a:pt x="0" y="515"/>
                </a:lnTo>
                <a:lnTo>
                  <a:pt x="0" y="489"/>
                </a:lnTo>
                <a:lnTo>
                  <a:pt x="0" y="489"/>
                </a:lnTo>
                <a:lnTo>
                  <a:pt x="0" y="465"/>
                </a:lnTo>
                <a:lnTo>
                  <a:pt x="3" y="440"/>
                </a:lnTo>
                <a:lnTo>
                  <a:pt x="5" y="415"/>
                </a:lnTo>
                <a:lnTo>
                  <a:pt x="9" y="391"/>
                </a:lnTo>
                <a:lnTo>
                  <a:pt x="15" y="367"/>
                </a:lnTo>
                <a:lnTo>
                  <a:pt x="22" y="344"/>
                </a:lnTo>
                <a:lnTo>
                  <a:pt x="29" y="321"/>
                </a:lnTo>
                <a:lnTo>
                  <a:pt x="38" y="299"/>
                </a:lnTo>
                <a:lnTo>
                  <a:pt x="47" y="277"/>
                </a:lnTo>
                <a:lnTo>
                  <a:pt x="59" y="255"/>
                </a:lnTo>
                <a:lnTo>
                  <a:pt x="70" y="235"/>
                </a:lnTo>
                <a:lnTo>
                  <a:pt x="83" y="216"/>
                </a:lnTo>
                <a:lnTo>
                  <a:pt x="97" y="197"/>
                </a:lnTo>
                <a:lnTo>
                  <a:pt x="111" y="177"/>
                </a:lnTo>
                <a:lnTo>
                  <a:pt x="127" y="160"/>
                </a:lnTo>
                <a:lnTo>
                  <a:pt x="143" y="143"/>
                </a:lnTo>
                <a:lnTo>
                  <a:pt x="160" y="126"/>
                </a:lnTo>
                <a:lnTo>
                  <a:pt x="178" y="111"/>
                </a:lnTo>
                <a:lnTo>
                  <a:pt x="197" y="97"/>
                </a:lnTo>
                <a:lnTo>
                  <a:pt x="216" y="83"/>
                </a:lnTo>
                <a:lnTo>
                  <a:pt x="235" y="70"/>
                </a:lnTo>
                <a:lnTo>
                  <a:pt x="256" y="59"/>
                </a:lnTo>
                <a:lnTo>
                  <a:pt x="277" y="48"/>
                </a:lnTo>
                <a:lnTo>
                  <a:pt x="299" y="38"/>
                </a:lnTo>
                <a:lnTo>
                  <a:pt x="321" y="29"/>
                </a:lnTo>
                <a:lnTo>
                  <a:pt x="344" y="22"/>
                </a:lnTo>
                <a:lnTo>
                  <a:pt x="367" y="15"/>
                </a:lnTo>
                <a:lnTo>
                  <a:pt x="391" y="10"/>
                </a:lnTo>
                <a:lnTo>
                  <a:pt x="416" y="5"/>
                </a:lnTo>
                <a:lnTo>
                  <a:pt x="440" y="2"/>
                </a:lnTo>
                <a:lnTo>
                  <a:pt x="464" y="0"/>
                </a:lnTo>
                <a:lnTo>
                  <a:pt x="490" y="0"/>
                </a:lnTo>
                <a:lnTo>
                  <a:pt x="490" y="0"/>
                </a:lnTo>
                <a:lnTo>
                  <a:pt x="515" y="0"/>
                </a:lnTo>
                <a:lnTo>
                  <a:pt x="540" y="2"/>
                </a:lnTo>
                <a:lnTo>
                  <a:pt x="564" y="5"/>
                </a:lnTo>
                <a:lnTo>
                  <a:pt x="588" y="10"/>
                </a:lnTo>
                <a:lnTo>
                  <a:pt x="612" y="15"/>
                </a:lnTo>
                <a:lnTo>
                  <a:pt x="635" y="22"/>
                </a:lnTo>
                <a:lnTo>
                  <a:pt x="658" y="29"/>
                </a:lnTo>
                <a:lnTo>
                  <a:pt x="680" y="38"/>
                </a:lnTo>
                <a:lnTo>
                  <a:pt x="702" y="48"/>
                </a:lnTo>
                <a:lnTo>
                  <a:pt x="724" y="59"/>
                </a:lnTo>
                <a:lnTo>
                  <a:pt x="744" y="70"/>
                </a:lnTo>
                <a:lnTo>
                  <a:pt x="763" y="83"/>
                </a:lnTo>
                <a:lnTo>
                  <a:pt x="784" y="97"/>
                </a:lnTo>
                <a:lnTo>
                  <a:pt x="802" y="111"/>
                </a:lnTo>
                <a:lnTo>
                  <a:pt x="819" y="126"/>
                </a:lnTo>
                <a:lnTo>
                  <a:pt x="836" y="143"/>
                </a:lnTo>
                <a:lnTo>
                  <a:pt x="853" y="160"/>
                </a:lnTo>
                <a:lnTo>
                  <a:pt x="868" y="177"/>
                </a:lnTo>
                <a:lnTo>
                  <a:pt x="882" y="197"/>
                </a:lnTo>
                <a:lnTo>
                  <a:pt x="896" y="216"/>
                </a:lnTo>
                <a:lnTo>
                  <a:pt x="909" y="235"/>
                </a:lnTo>
                <a:lnTo>
                  <a:pt x="920" y="255"/>
                </a:lnTo>
                <a:lnTo>
                  <a:pt x="932" y="277"/>
                </a:lnTo>
                <a:lnTo>
                  <a:pt x="941" y="299"/>
                </a:lnTo>
                <a:lnTo>
                  <a:pt x="950" y="321"/>
                </a:lnTo>
                <a:lnTo>
                  <a:pt x="957" y="344"/>
                </a:lnTo>
                <a:lnTo>
                  <a:pt x="964" y="367"/>
                </a:lnTo>
                <a:lnTo>
                  <a:pt x="970" y="391"/>
                </a:lnTo>
                <a:lnTo>
                  <a:pt x="974" y="415"/>
                </a:lnTo>
                <a:lnTo>
                  <a:pt x="978" y="440"/>
                </a:lnTo>
                <a:lnTo>
                  <a:pt x="979" y="465"/>
                </a:lnTo>
                <a:lnTo>
                  <a:pt x="980" y="489"/>
                </a:lnTo>
                <a:lnTo>
                  <a:pt x="980" y="489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99CCFF">
                  <a:alpha val="7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974725" y="3721100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Arial Black" panose="020B0A04020102020204" pitchFamily="34" charset="0"/>
              </a:rPr>
              <a:t>TEXT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4294188" y="3725863"/>
            <a:ext cx="221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latin typeface="Arial" panose="020B0604020202020204" pitchFamily="34" charset="0"/>
              </a:rPr>
              <a:t>CLICK TO ADD TEXT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1990725" y="3633788"/>
            <a:ext cx="1409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00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3575050" y="3709988"/>
            <a:ext cx="0" cy="360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971550" y="2709863"/>
            <a:ext cx="2232025" cy="3371850"/>
          </a:xfrm>
          <a:prstGeom prst="roundRect">
            <a:avLst>
              <a:gd name="adj" fmla="val 5704"/>
            </a:avLst>
          </a:prstGeom>
          <a:solidFill>
            <a:srgbClr val="1E5CB8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1038225" y="2781300"/>
            <a:ext cx="2111375" cy="3219450"/>
          </a:xfrm>
          <a:prstGeom prst="roundRect">
            <a:avLst>
              <a:gd name="adj" fmla="val 3671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0000"/>
                </a:schemeClr>
              </a:gs>
              <a:gs pos="100000">
                <a:schemeClr val="bg1">
                  <a:alpha val="1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3419475" y="2709863"/>
            <a:ext cx="2232025" cy="3371850"/>
          </a:xfrm>
          <a:prstGeom prst="roundRect">
            <a:avLst>
              <a:gd name="adj" fmla="val 5704"/>
            </a:avLst>
          </a:prstGeom>
          <a:solidFill>
            <a:srgbClr val="4489DC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486150" y="2781300"/>
            <a:ext cx="2111375" cy="3219450"/>
          </a:xfrm>
          <a:prstGeom prst="roundRect">
            <a:avLst>
              <a:gd name="adj" fmla="val 3671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0000"/>
                </a:schemeClr>
              </a:gs>
              <a:gs pos="100000">
                <a:schemeClr val="bg1">
                  <a:alpha val="1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868988" y="2709863"/>
            <a:ext cx="2232025" cy="3371850"/>
          </a:xfrm>
          <a:prstGeom prst="roundRect">
            <a:avLst>
              <a:gd name="adj" fmla="val 5704"/>
            </a:avLst>
          </a:prstGeom>
          <a:solidFill>
            <a:srgbClr val="6DA7ED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935663" y="2781300"/>
            <a:ext cx="2111375" cy="3219450"/>
          </a:xfrm>
          <a:prstGeom prst="roundRect">
            <a:avLst>
              <a:gd name="adj" fmla="val 3671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0000"/>
                </a:schemeClr>
              </a:gs>
              <a:gs pos="100000">
                <a:schemeClr val="bg1">
                  <a:alpha val="1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971550" y="1773238"/>
            <a:ext cx="2232025" cy="746125"/>
          </a:xfrm>
          <a:prstGeom prst="roundRect">
            <a:avLst>
              <a:gd name="adj" fmla="val 5704"/>
            </a:avLst>
          </a:prstGeom>
          <a:solidFill>
            <a:srgbClr val="1E5CB8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1038225" y="1831975"/>
            <a:ext cx="2111375" cy="641350"/>
          </a:xfrm>
          <a:prstGeom prst="roundRect">
            <a:avLst>
              <a:gd name="adj" fmla="val 3671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9999"/>
                </a:schemeClr>
              </a:gs>
              <a:gs pos="100000">
                <a:schemeClr val="bg1">
                  <a:alpha val="1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3419475" y="1773238"/>
            <a:ext cx="2232025" cy="746125"/>
          </a:xfrm>
          <a:prstGeom prst="roundRect">
            <a:avLst>
              <a:gd name="adj" fmla="val 5704"/>
            </a:avLst>
          </a:prstGeom>
          <a:solidFill>
            <a:srgbClr val="4489DC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3486150" y="1831975"/>
            <a:ext cx="2111375" cy="641350"/>
          </a:xfrm>
          <a:prstGeom prst="roundRect">
            <a:avLst>
              <a:gd name="adj" fmla="val 3671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9999"/>
                </a:schemeClr>
              </a:gs>
              <a:gs pos="100000">
                <a:schemeClr val="bg1">
                  <a:alpha val="1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5868988" y="1773238"/>
            <a:ext cx="2232025" cy="746125"/>
          </a:xfrm>
          <a:prstGeom prst="roundRect">
            <a:avLst>
              <a:gd name="adj" fmla="val 5704"/>
            </a:avLst>
          </a:prstGeom>
          <a:solidFill>
            <a:srgbClr val="6DA7ED"/>
          </a:solidFill>
          <a:ln w="22225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53882" dir="2700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5935663" y="1831975"/>
            <a:ext cx="2111375" cy="641350"/>
          </a:xfrm>
          <a:prstGeom prst="roundRect">
            <a:avLst>
              <a:gd name="adj" fmla="val 3671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89999"/>
                </a:schemeClr>
              </a:gs>
              <a:gs pos="100000">
                <a:schemeClr val="bg1">
                  <a:alpha val="1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384300" y="1925638"/>
            <a:ext cx="1409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00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822700" y="1925638"/>
            <a:ext cx="1409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00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281738" y="1925638"/>
            <a:ext cx="1409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000">
                <a:latin typeface="Arial Black" panose="020B0A04020102020204" pitchFamily="34" charset="0"/>
              </a:rPr>
              <a:t>TITLE</a:t>
            </a:r>
          </a:p>
        </p:txBody>
      </p: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1116013" y="3306763"/>
            <a:ext cx="1960562" cy="769937"/>
            <a:chOff x="3726" y="1494"/>
            <a:chExt cx="1235" cy="485"/>
          </a:xfrm>
        </p:grpSpPr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3563938" y="3306763"/>
            <a:ext cx="1960562" cy="769937"/>
            <a:chOff x="3726" y="1494"/>
            <a:chExt cx="1235" cy="485"/>
          </a:xfrm>
        </p:grpSpPr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13337" name="Group 25"/>
          <p:cNvGrpSpPr>
            <a:grpSpLocks/>
          </p:cNvGrpSpPr>
          <p:nvPr/>
        </p:nvGrpSpPr>
        <p:grpSpPr bwMode="auto">
          <a:xfrm>
            <a:off x="6013450" y="3306763"/>
            <a:ext cx="1960563" cy="769937"/>
            <a:chOff x="3726" y="1494"/>
            <a:chExt cx="1235" cy="485"/>
          </a:xfrm>
        </p:grpSpPr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187450" y="4149725"/>
            <a:ext cx="18510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3644900" y="4149725"/>
            <a:ext cx="18510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6073775" y="4149725"/>
            <a:ext cx="18510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1116013" y="4343400"/>
            <a:ext cx="1960562" cy="769938"/>
            <a:chOff x="3726" y="1494"/>
            <a:chExt cx="1235" cy="485"/>
          </a:xfrm>
        </p:grpSpPr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47" name="Text Box 35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13348" name="Group 36"/>
          <p:cNvGrpSpPr>
            <a:grpSpLocks/>
          </p:cNvGrpSpPr>
          <p:nvPr/>
        </p:nvGrpSpPr>
        <p:grpSpPr bwMode="auto">
          <a:xfrm>
            <a:off x="3563938" y="4343400"/>
            <a:ext cx="1960562" cy="769938"/>
            <a:chOff x="3726" y="1494"/>
            <a:chExt cx="1235" cy="485"/>
          </a:xfrm>
        </p:grpSpPr>
        <p:sp>
          <p:nvSpPr>
            <p:cNvPr id="13349" name="Text Box 37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50" name="Text Box 38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51" name="Text Box 39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  <p:grpSp>
        <p:nvGrpSpPr>
          <p:cNvPr id="13352" name="Group 40"/>
          <p:cNvGrpSpPr>
            <a:grpSpLocks/>
          </p:cNvGrpSpPr>
          <p:nvPr/>
        </p:nvGrpSpPr>
        <p:grpSpPr bwMode="auto">
          <a:xfrm>
            <a:off x="6013450" y="4343400"/>
            <a:ext cx="1960563" cy="769938"/>
            <a:chOff x="3726" y="1494"/>
            <a:chExt cx="1235" cy="485"/>
          </a:xfrm>
        </p:grpSpPr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3726" y="1787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54" name="Text Box 42"/>
            <p:cNvSpPr txBox="1">
              <a:spLocks noChangeArrowheads="1"/>
            </p:cNvSpPr>
            <p:nvPr/>
          </p:nvSpPr>
          <p:spPr bwMode="auto">
            <a:xfrm>
              <a:off x="3726" y="1640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  <p:sp>
          <p:nvSpPr>
            <p:cNvPr id="13355" name="Text Box 43"/>
            <p:cNvSpPr txBox="1">
              <a:spLocks noChangeArrowheads="1"/>
            </p:cNvSpPr>
            <p:nvPr/>
          </p:nvSpPr>
          <p:spPr bwMode="auto">
            <a:xfrm>
              <a:off x="3726" y="1494"/>
              <a:ext cx="1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latin typeface="Arial" panose="020B0604020202020204" pitchFamily="34" charset="0"/>
                </a:rPr>
                <a:t>CLICK TO ADD TEXT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프레젠테이션3">
  <a:themeElements>
    <a:clrScheme name="프레젠테이션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레젠테이션3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프레젠테이션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134</TotalTime>
  <Words>854</Words>
  <Application>Microsoft Office PowerPoint</Application>
  <PresentationFormat>화면 슬라이드 쇼(4:3)</PresentationFormat>
  <Paragraphs>383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HY헤드라인M</vt:lpstr>
      <vt:lpstr>굴림</vt:lpstr>
      <vt:lpstr>Arial</vt:lpstr>
      <vt:lpstr>Arial Black</vt:lpstr>
      <vt:lpstr>Verdana</vt:lpstr>
      <vt:lpstr>프레젠테이션3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(주)인비닷컴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KimHuibae</dc:creator>
  <dc:description>무단 복제 배포시 법적 불이익을 받을 수 있습니다.</dc:description>
  <cp:lastModifiedBy>KimHuibae</cp:lastModifiedBy>
  <cp:revision>21</cp:revision>
  <dcterms:created xsi:type="dcterms:W3CDTF">2016-09-15T14:10:27Z</dcterms:created>
  <dcterms:modified xsi:type="dcterms:W3CDTF">2016-09-19T14:43:21Z</dcterms:modified>
  <cp:category>본 문서의 저작권은 비즈폼에 있습니다.</cp:category>
</cp:coreProperties>
</file>