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2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5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2A93-78AC-439F-AB17-0698177610FC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C3C4-4980-4786-A384-6CD4FDEAD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9443"/>
              </p:ext>
            </p:extLst>
          </p:nvPr>
        </p:nvGraphicFramePr>
        <p:xfrm>
          <a:off x="323292" y="704936"/>
          <a:ext cx="11670438" cy="60674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90146">
                  <a:extLst>
                    <a:ext uri="{9D8B030D-6E8A-4147-A177-3AD203B41FA5}">
                      <a16:colId xmlns:a16="http://schemas.microsoft.com/office/drawing/2014/main" val="3543249972"/>
                    </a:ext>
                  </a:extLst>
                </a:gridCol>
                <a:gridCol w="3890146">
                  <a:extLst>
                    <a:ext uri="{9D8B030D-6E8A-4147-A177-3AD203B41FA5}">
                      <a16:colId xmlns:a16="http://schemas.microsoft.com/office/drawing/2014/main" val="2689363268"/>
                    </a:ext>
                  </a:extLst>
                </a:gridCol>
                <a:gridCol w="1778538">
                  <a:extLst>
                    <a:ext uri="{9D8B030D-6E8A-4147-A177-3AD203B41FA5}">
                      <a16:colId xmlns:a16="http://schemas.microsoft.com/office/drawing/2014/main" val="301357539"/>
                    </a:ext>
                  </a:extLst>
                </a:gridCol>
                <a:gridCol w="2111608">
                  <a:extLst>
                    <a:ext uri="{9D8B030D-6E8A-4147-A177-3AD203B41FA5}">
                      <a16:colId xmlns:a16="http://schemas.microsoft.com/office/drawing/2014/main" val="922943984"/>
                    </a:ext>
                  </a:extLst>
                </a:gridCol>
              </a:tblGrid>
              <a:tr h="443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내용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ko-KR" altLang="en-US" sz="1400" dirty="0"/>
                        <a:t>차 발표 목표 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실제 개발 완료 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진척도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34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캐릭터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컨트롤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</a:t>
                      </a:r>
                      <a:r>
                        <a:rPr lang="ko-KR" altLang="en-US" sz="1200" b="1" dirty="0"/>
                        <a:t>방향 </a:t>
                      </a:r>
                      <a:r>
                        <a:rPr lang="en-GB" altLang="ko-KR" sz="1200" dirty="0"/>
                        <a:t>(</a:t>
                      </a:r>
                      <a:r>
                        <a:rPr lang="ko-KR" altLang="en-US" sz="1200" dirty="0"/>
                        <a:t>상하좌우</a:t>
                      </a:r>
                      <a:r>
                        <a:rPr lang="en-GB" altLang="ko-KR" sz="1200" dirty="0"/>
                        <a:t>)</a:t>
                      </a:r>
                    </a:p>
                    <a:p>
                      <a:pPr algn="ctr"/>
                      <a:r>
                        <a:rPr lang="ko-KR" altLang="en-US" sz="1200" b="1" dirty="0"/>
                        <a:t>스페이스</a:t>
                      </a:r>
                      <a:r>
                        <a:rPr lang="en-GB" altLang="ko-KR" sz="1200" dirty="0"/>
                        <a:t>(</a:t>
                      </a:r>
                      <a:r>
                        <a:rPr lang="ko-KR" altLang="en-US" sz="1200" dirty="0"/>
                        <a:t>선택 키</a:t>
                      </a:r>
                      <a:r>
                        <a:rPr lang="en-GB" altLang="ko-KR" sz="1200" dirty="0"/>
                        <a:t>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4</a:t>
                      </a:r>
                      <a:r>
                        <a:rPr lang="ko-KR" altLang="en-US" sz="1200" b="1" dirty="0"/>
                        <a:t>방향 </a:t>
                      </a:r>
                      <a:r>
                        <a:rPr lang="en-GB" altLang="ko-KR" sz="1200" dirty="0"/>
                        <a:t>(</a:t>
                      </a:r>
                      <a:r>
                        <a:rPr lang="ko-KR" altLang="en-US" sz="1200" dirty="0"/>
                        <a:t>상하좌우</a:t>
                      </a:r>
                      <a:r>
                        <a:rPr lang="en-GB" altLang="ko-KR" sz="1200" dirty="0"/>
                        <a:t>)</a:t>
                      </a:r>
                    </a:p>
                    <a:p>
                      <a:pPr algn="ctr"/>
                      <a:r>
                        <a:rPr lang="ko-KR" altLang="en-US" sz="1200" b="1" dirty="0"/>
                        <a:t>스페이스</a:t>
                      </a:r>
                      <a:r>
                        <a:rPr lang="en-GB" altLang="ko-KR" sz="1200" dirty="0"/>
                        <a:t>(</a:t>
                      </a:r>
                      <a:r>
                        <a:rPr lang="ko-KR" altLang="en-US" sz="1200" dirty="0"/>
                        <a:t>선택 키</a:t>
                      </a:r>
                      <a:r>
                        <a:rPr lang="en-GB" altLang="ko-KR" sz="1200" dirty="0"/>
                        <a:t>)</a:t>
                      </a:r>
                      <a:endParaRPr lang="en-GB" sz="1200" dirty="0"/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59992"/>
                  </a:ext>
                </a:extLst>
              </a:tr>
              <a:tr h="8603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캐릭터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기술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ko-KR" sz="1200" b="1" dirty="0"/>
                        <a:t>*</a:t>
                      </a:r>
                      <a:r>
                        <a:rPr lang="ko-KR" altLang="en-US" sz="1200" b="1" dirty="0"/>
                        <a:t>몬스터마다 다름</a:t>
                      </a:r>
                      <a:endParaRPr lang="en-GB" altLang="ko-KR" sz="1200" b="1" dirty="0"/>
                    </a:p>
                    <a:p>
                      <a:pPr algn="ctr"/>
                      <a:r>
                        <a:rPr lang="ko-KR" altLang="en-US" sz="1200" dirty="0"/>
                        <a:t>훈련</a:t>
                      </a:r>
                      <a:r>
                        <a:rPr lang="en-GB" altLang="ko-KR" sz="1200" dirty="0"/>
                        <a:t>: 1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GB" altLang="ko-KR" sz="1200" dirty="0"/>
                        <a:t>,</a:t>
                      </a:r>
                      <a:r>
                        <a:rPr lang="ko-KR" altLang="en-US" sz="1200" dirty="0"/>
                        <a:t> 정예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GB" altLang="ko-KR" sz="1200" baseline="0" dirty="0"/>
                        <a:t>:2</a:t>
                      </a:r>
                      <a:r>
                        <a:rPr lang="ko-KR" altLang="en-US" sz="1200" baseline="0" dirty="0"/>
                        <a:t>개</a:t>
                      </a:r>
                      <a:endParaRPr lang="en-GB" altLang="ko-KR" sz="1200" baseline="0" dirty="0"/>
                    </a:p>
                    <a:p>
                      <a:pPr algn="ctr"/>
                      <a:r>
                        <a:rPr lang="ko-KR" altLang="en-US" sz="1200" dirty="0"/>
                        <a:t>중간보스</a:t>
                      </a:r>
                      <a:r>
                        <a:rPr lang="en-GB" altLang="ko-KR" sz="1200" dirty="0"/>
                        <a:t>: 3</a:t>
                      </a:r>
                      <a:r>
                        <a:rPr lang="ko-KR" altLang="en-US" sz="1200" dirty="0"/>
                        <a:t>개</a:t>
                      </a:r>
                      <a:r>
                        <a:rPr lang="en-GB" altLang="ko-KR" sz="1200" dirty="0"/>
                        <a:t>,</a:t>
                      </a:r>
                      <a:r>
                        <a:rPr lang="ko-KR" altLang="en-US" sz="1200" dirty="0"/>
                        <a:t> 보스</a:t>
                      </a:r>
                      <a:r>
                        <a:rPr lang="en-GB" altLang="ko-KR" sz="1200" dirty="0"/>
                        <a:t>:</a:t>
                      </a:r>
                      <a:r>
                        <a:rPr lang="en-GB" altLang="ko-KR" sz="1200" baseline="0" dirty="0"/>
                        <a:t> 4</a:t>
                      </a:r>
                      <a:r>
                        <a:rPr lang="ko-KR" altLang="en-US" sz="1200" baseline="0" dirty="0"/>
                        <a:t>개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몬스터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4</a:t>
                      </a:r>
                      <a:r>
                        <a:rPr lang="ko-KR" altLang="en-US" sz="1200" baseline="0" dirty="0"/>
                        <a:t>개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캐릭터 </a:t>
                      </a:r>
                      <a:r>
                        <a:rPr lang="en-US" altLang="ko-KR" sz="1200" baseline="0" dirty="0"/>
                        <a:t>1</a:t>
                      </a:r>
                      <a:r>
                        <a:rPr lang="ko-KR" altLang="en-US" sz="1200" baseline="0" dirty="0"/>
                        <a:t>개</a:t>
                      </a:r>
                      <a:endParaRPr lang="en-US" altLang="ko-KR" sz="1200" baseline="0" dirty="0"/>
                    </a:p>
                    <a:p>
                      <a:pPr algn="ctr"/>
                      <a:r>
                        <a:rPr lang="ko-KR" altLang="en-US" sz="1200" baseline="0" dirty="0"/>
                        <a:t>모든 객체는 스킬 </a:t>
                      </a:r>
                      <a:r>
                        <a:rPr lang="en-US" altLang="ko-KR" sz="1200" baseline="0" dirty="0"/>
                        <a:t>1</a:t>
                      </a:r>
                      <a:r>
                        <a:rPr lang="ko-KR" altLang="en-US" sz="1200" baseline="0" dirty="0"/>
                        <a:t>개 보유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04374"/>
                  </a:ext>
                </a:extLst>
              </a:tr>
              <a:tr h="5475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맵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주인공 집</a:t>
                      </a:r>
                      <a:r>
                        <a:rPr lang="en-GB" altLang="ko-KR" sz="1200" dirty="0"/>
                        <a:t>, </a:t>
                      </a:r>
                      <a:r>
                        <a:rPr lang="ko-KR" altLang="en-US" sz="1200" dirty="0"/>
                        <a:t>마을</a:t>
                      </a:r>
                      <a:r>
                        <a:rPr lang="en-GB" altLang="ko-KR" sz="1200" dirty="0"/>
                        <a:t>, </a:t>
                      </a:r>
                      <a:r>
                        <a:rPr lang="ko-KR" altLang="en-US" sz="1200" dirty="0"/>
                        <a:t>전투 맵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주인공 집</a:t>
                      </a:r>
                      <a:r>
                        <a:rPr lang="en-GB" altLang="ko-KR" sz="1200" dirty="0"/>
                        <a:t>, </a:t>
                      </a:r>
                      <a:r>
                        <a:rPr lang="ko-KR" altLang="en-US" sz="1200" dirty="0"/>
                        <a:t>마을</a:t>
                      </a:r>
                      <a:r>
                        <a:rPr lang="en-GB" altLang="ko-KR" sz="1200" dirty="0"/>
                        <a:t>, </a:t>
                      </a:r>
                      <a:r>
                        <a:rPr lang="ko-KR" altLang="en-US" sz="1200" dirty="0"/>
                        <a:t>전투 맵</a:t>
                      </a:r>
                      <a:endParaRPr lang="en-GB" sz="1200" dirty="0"/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09711"/>
                  </a:ext>
                </a:extLst>
              </a:tr>
              <a:tr h="7039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적 </a:t>
                      </a:r>
                      <a:r>
                        <a:rPr lang="en-GB" altLang="ko-KR" sz="1400" dirty="0"/>
                        <a:t>AI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스킬 쿨 타임 긴 순으로 스킬 사용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쿨 타임 미 구현</a:t>
                      </a:r>
                      <a:r>
                        <a:rPr lang="en-US" altLang="ko-KR" sz="1200" dirty="0"/>
                        <a:t> ,</a:t>
                      </a:r>
                    </a:p>
                    <a:p>
                      <a:pPr algn="ctr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스킬 한 개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/>
                      <a:r>
                        <a:rPr lang="ko-KR" altLang="en-US" sz="1200" dirty="0"/>
                        <a:t>자기 차례에 스킬 사용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4827"/>
                  </a:ext>
                </a:extLst>
              </a:tr>
              <a:tr h="7039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난이도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몬스터의 계급이 높을</a:t>
                      </a:r>
                      <a:r>
                        <a:rPr lang="ko-KR" altLang="en-US" sz="1200" baseline="0" dirty="0"/>
                        <a:t> 수록</a:t>
                      </a:r>
                      <a:endParaRPr lang="en-GB" altLang="ko-KR" sz="1200" baseline="0" dirty="0"/>
                    </a:p>
                    <a:p>
                      <a:pPr algn="ctr"/>
                      <a:r>
                        <a:rPr lang="ko-KR" altLang="en-US" sz="1200" baseline="0" dirty="0"/>
                        <a:t>공격력</a:t>
                      </a:r>
                      <a:r>
                        <a:rPr lang="en-GB" altLang="ko-KR" sz="1200" baseline="0" dirty="0"/>
                        <a:t>, </a:t>
                      </a:r>
                      <a:r>
                        <a:rPr lang="ko-KR" altLang="en-US" sz="1200" baseline="0" dirty="0"/>
                        <a:t>체력</a:t>
                      </a:r>
                      <a:r>
                        <a:rPr lang="en-GB" altLang="ko-KR" sz="1200" baseline="0" dirty="0"/>
                        <a:t>, </a:t>
                      </a:r>
                      <a:r>
                        <a:rPr lang="ko-KR" altLang="en-US" sz="1200" baseline="0" dirty="0"/>
                        <a:t>방어력 높음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계급 미 구현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몬스터마다 공격력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체력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방어력 다름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6998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게임기능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피격 시 체력 감소</a:t>
                      </a:r>
                      <a:endParaRPr lang="en-GB" altLang="ko-KR" sz="1200" dirty="0"/>
                    </a:p>
                    <a:p>
                      <a:pPr algn="ctr"/>
                      <a:r>
                        <a:rPr lang="ko-KR" altLang="en-US" sz="1200" dirty="0"/>
                        <a:t>몬스터를 잡으면 능력</a:t>
                      </a:r>
                      <a:r>
                        <a:rPr lang="en-GB" altLang="ko-KR" sz="1200" dirty="0"/>
                        <a:t>,</a:t>
                      </a:r>
                    </a:p>
                    <a:p>
                      <a:pPr algn="ctr"/>
                      <a:r>
                        <a:rPr lang="ko-KR" altLang="en-US" sz="1200" dirty="0"/>
                        <a:t>외형 습득</a:t>
                      </a:r>
                      <a:r>
                        <a:rPr lang="en-GB" altLang="ko-KR" sz="1200" dirty="0"/>
                        <a:t>(</a:t>
                      </a:r>
                      <a:r>
                        <a:rPr lang="ko-KR" altLang="en-US" sz="1200" dirty="0"/>
                        <a:t>몬스터로 변신</a:t>
                      </a:r>
                      <a:r>
                        <a:rPr lang="en-GB" altLang="ko-KR" sz="1200" dirty="0"/>
                        <a:t>)</a:t>
                      </a:r>
                    </a:p>
                    <a:p>
                      <a:pPr algn="ctr"/>
                      <a:r>
                        <a:rPr lang="ko-KR" altLang="en-US" sz="1200" dirty="0"/>
                        <a:t>사망 시 처음부터 시작</a:t>
                      </a:r>
                      <a:endParaRPr lang="en-GB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피격 시 체력 감소</a:t>
                      </a:r>
                      <a:endParaRPr lang="en-GB" altLang="ko-KR" sz="1200" dirty="0"/>
                    </a:p>
                    <a:p>
                      <a:pPr algn="ctr"/>
                      <a:r>
                        <a:rPr lang="ko-KR" altLang="en-US" sz="1200" dirty="0"/>
                        <a:t>몬스터를 잡으면 능력</a:t>
                      </a:r>
                      <a:r>
                        <a:rPr lang="en-GB" altLang="ko-KR" sz="1200" dirty="0"/>
                        <a:t>,</a:t>
                      </a:r>
                    </a:p>
                    <a:p>
                      <a:pPr algn="ctr"/>
                      <a:r>
                        <a:rPr lang="ko-KR" altLang="en-US" sz="1200" dirty="0"/>
                        <a:t>외형 습득</a:t>
                      </a:r>
                      <a:r>
                        <a:rPr lang="en-GB" altLang="ko-KR" sz="1200" dirty="0"/>
                        <a:t>(</a:t>
                      </a:r>
                      <a:r>
                        <a:rPr lang="ko-KR" altLang="en-US" sz="1200" dirty="0"/>
                        <a:t>몬스터로 변신</a:t>
                      </a:r>
                      <a:r>
                        <a:rPr lang="en-GB" altLang="ko-KR" sz="1200" dirty="0"/>
                        <a:t>)</a:t>
                      </a:r>
                    </a:p>
                    <a:p>
                      <a:pPr algn="ctr"/>
                      <a:r>
                        <a:rPr lang="ko-KR" altLang="en-US" sz="1200" dirty="0"/>
                        <a:t>사망 시 게임 종료</a:t>
                      </a:r>
                      <a:endParaRPr lang="en-GB" altLang="ko-KR" sz="1200" dirty="0"/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84108"/>
                  </a:ext>
                </a:extLst>
              </a:tr>
              <a:tr h="6095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사운드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로딩 사운드</a:t>
                      </a:r>
                      <a:r>
                        <a:rPr lang="en-GB" altLang="ko-KR" sz="1200" dirty="0"/>
                        <a:t>, </a:t>
                      </a:r>
                      <a:r>
                        <a:rPr lang="ko-KR" altLang="en-US" sz="1200" dirty="0"/>
                        <a:t>집 사운드</a:t>
                      </a:r>
                      <a:r>
                        <a:rPr lang="en-GB" altLang="ko-KR" sz="1200" dirty="0"/>
                        <a:t>,</a:t>
                      </a:r>
                    </a:p>
                    <a:p>
                      <a:pPr algn="ctr"/>
                      <a:r>
                        <a:rPr lang="en-GB" altLang="ko-KR" sz="1200" dirty="0"/>
                        <a:t> </a:t>
                      </a:r>
                      <a:r>
                        <a:rPr lang="ko-KR" altLang="en-US" sz="1200" dirty="0"/>
                        <a:t>마을 사운드</a:t>
                      </a:r>
                      <a:r>
                        <a:rPr lang="en-GB" altLang="ko-KR" sz="1200" dirty="0"/>
                        <a:t>, </a:t>
                      </a:r>
                      <a:r>
                        <a:rPr lang="ko-KR" altLang="en-US" sz="1200" dirty="0"/>
                        <a:t>전투 사운드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집 사운드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마을 사운드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전투 사운드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2024"/>
                  </a:ext>
                </a:extLst>
              </a:tr>
              <a:tr h="3700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애니메이션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걷기</a:t>
                      </a:r>
                      <a:r>
                        <a:rPr lang="en-GB" altLang="ko-KR" sz="1200" dirty="0"/>
                        <a:t>, </a:t>
                      </a:r>
                      <a:r>
                        <a:rPr lang="ko-KR" altLang="en-US" sz="1200" dirty="0"/>
                        <a:t>스킬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걷기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스킬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6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6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210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KimHuibae</dc:creator>
  <cp:lastModifiedBy>KimHuibae</cp:lastModifiedBy>
  <cp:revision>7</cp:revision>
  <dcterms:created xsi:type="dcterms:W3CDTF">2016-12-21T10:21:08Z</dcterms:created>
  <dcterms:modified xsi:type="dcterms:W3CDTF">2016-12-21T11:00:32Z</dcterms:modified>
</cp:coreProperties>
</file>