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5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1A27E-304F-4C2A-9AFF-E27C41859B0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62F7DF7D-D78B-4228-BB2F-49D1DCB1DAD5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923577C7-D69B-4FE2-9BEE-1EEB7CCB3F83}" type="parTrans" cxnId="{A2E00FC9-4736-490F-8F16-531E62B03AC5}">
      <dgm:prSet/>
      <dgm:spPr/>
      <dgm:t>
        <a:bodyPr/>
        <a:lstStyle/>
        <a:p>
          <a:pPr latinLnBrk="1"/>
          <a:endParaRPr lang="ko-KR" altLang="en-US"/>
        </a:p>
      </dgm:t>
    </dgm:pt>
    <dgm:pt modelId="{A1AD14DC-47AF-4C4D-B0CE-A4314B0B4625}" type="sibTrans" cxnId="{A2E00FC9-4736-490F-8F16-531E62B03AC5}">
      <dgm:prSet/>
      <dgm:spPr/>
      <dgm:t>
        <a:bodyPr/>
        <a:lstStyle/>
        <a:p>
          <a:pPr latinLnBrk="1"/>
          <a:endParaRPr lang="ko-KR" altLang="en-US"/>
        </a:p>
      </dgm:t>
    </dgm:pt>
    <dgm:pt modelId="{C788F16B-4EFE-4419-8E50-2CE628572F8C}" type="asst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172D704E-D5F2-4031-8958-0E0636AB46A5}" type="parTrans" cxnId="{82327DAF-4492-4A44-8D97-72934FDC2D10}">
      <dgm:prSet/>
      <dgm:spPr/>
      <dgm:t>
        <a:bodyPr/>
        <a:lstStyle/>
        <a:p>
          <a:pPr latinLnBrk="1"/>
          <a:endParaRPr lang="ko-KR" altLang="en-US"/>
        </a:p>
      </dgm:t>
    </dgm:pt>
    <dgm:pt modelId="{100EF0EE-A508-4641-A1C2-7C48F33F202C}" type="sibTrans" cxnId="{82327DAF-4492-4A44-8D97-72934FDC2D10}">
      <dgm:prSet/>
      <dgm:spPr/>
      <dgm:t>
        <a:bodyPr/>
        <a:lstStyle/>
        <a:p>
          <a:pPr latinLnBrk="1"/>
          <a:endParaRPr lang="ko-KR" altLang="en-US"/>
        </a:p>
      </dgm:t>
    </dgm:pt>
    <dgm:pt modelId="{EED5883E-4C1D-487B-8A79-068095C9BB6D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4D2521C8-7CC2-454E-80EB-348631F43389}" type="parTrans" cxnId="{F75C00D8-F7C2-41EB-AABE-51D9D9FD6C0D}">
      <dgm:prSet/>
      <dgm:spPr/>
      <dgm:t>
        <a:bodyPr/>
        <a:lstStyle/>
        <a:p>
          <a:pPr latinLnBrk="1"/>
          <a:endParaRPr lang="ko-KR" altLang="en-US"/>
        </a:p>
      </dgm:t>
    </dgm:pt>
    <dgm:pt modelId="{FB98ABB2-63B3-4BAC-876E-18F802D33811}" type="sibTrans" cxnId="{F75C00D8-F7C2-41EB-AABE-51D9D9FD6C0D}">
      <dgm:prSet/>
      <dgm:spPr/>
      <dgm:t>
        <a:bodyPr/>
        <a:lstStyle/>
        <a:p>
          <a:pPr latinLnBrk="1"/>
          <a:endParaRPr lang="ko-KR" altLang="en-US"/>
        </a:p>
      </dgm:t>
    </dgm:pt>
    <dgm:pt modelId="{165BFAE9-D80A-4B94-9DEA-6FC2568ED323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F4FFBFD3-62CD-46EC-8147-FF15DC1B8A50}" type="parTrans" cxnId="{518A987D-481E-4E7C-94BA-04862313FF6E}">
      <dgm:prSet/>
      <dgm:spPr/>
      <dgm:t>
        <a:bodyPr/>
        <a:lstStyle/>
        <a:p>
          <a:pPr latinLnBrk="1"/>
          <a:endParaRPr lang="ko-KR" altLang="en-US"/>
        </a:p>
      </dgm:t>
    </dgm:pt>
    <dgm:pt modelId="{1A8CA5F7-54E6-43B6-BE4A-9097287B62F8}" type="sibTrans" cxnId="{518A987D-481E-4E7C-94BA-04862313FF6E}">
      <dgm:prSet/>
      <dgm:spPr/>
      <dgm:t>
        <a:bodyPr/>
        <a:lstStyle/>
        <a:p>
          <a:pPr latinLnBrk="1"/>
          <a:endParaRPr lang="ko-KR" altLang="en-US"/>
        </a:p>
      </dgm:t>
    </dgm:pt>
    <dgm:pt modelId="{E510BF20-A4A7-4C1C-9454-C3AB37A0739B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A222A94-C493-49D7-9F4C-D740EACE65F3}" type="parTrans" cxnId="{2B66C823-5395-4B78-A7D5-C40A745849CA}">
      <dgm:prSet/>
      <dgm:spPr/>
      <dgm:t>
        <a:bodyPr/>
        <a:lstStyle/>
        <a:p>
          <a:pPr latinLnBrk="1"/>
          <a:endParaRPr lang="ko-KR" altLang="en-US"/>
        </a:p>
      </dgm:t>
    </dgm:pt>
    <dgm:pt modelId="{1F4749CE-B957-4BE9-A7A3-CD355AB5D90A}" type="sibTrans" cxnId="{2B66C823-5395-4B78-A7D5-C40A745849CA}">
      <dgm:prSet/>
      <dgm:spPr/>
      <dgm:t>
        <a:bodyPr/>
        <a:lstStyle/>
        <a:p>
          <a:pPr latinLnBrk="1"/>
          <a:endParaRPr lang="ko-KR" altLang="en-US"/>
        </a:p>
      </dgm:t>
    </dgm:pt>
    <dgm:pt modelId="{BA9CE572-5237-4BCC-807E-027E3A91E822}" type="pres">
      <dgm:prSet presAssocID="{5E81A27E-304F-4C2A-9AFF-E27C41859B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CFAF6E-4032-4D72-8F43-719E531B9AB7}" type="pres">
      <dgm:prSet presAssocID="{62F7DF7D-D78B-4228-BB2F-49D1DCB1DAD5}" presName="hierRoot1" presStyleCnt="0">
        <dgm:presLayoutVars>
          <dgm:hierBranch val="init"/>
        </dgm:presLayoutVars>
      </dgm:prSet>
      <dgm:spPr/>
    </dgm:pt>
    <dgm:pt modelId="{103B3E9C-A2E6-42D9-A1C5-10F52C442771}" type="pres">
      <dgm:prSet presAssocID="{62F7DF7D-D78B-4228-BB2F-49D1DCB1DAD5}" presName="rootComposite1" presStyleCnt="0"/>
      <dgm:spPr/>
    </dgm:pt>
    <dgm:pt modelId="{CD301361-0D0B-4B10-9D39-6F28F2D1C68A}" type="pres">
      <dgm:prSet presAssocID="{62F7DF7D-D78B-4228-BB2F-49D1DCB1DAD5}" presName="rootText1" presStyleLbl="node0" presStyleIdx="0" presStyleCnt="1">
        <dgm:presLayoutVars>
          <dgm:chPref val="3"/>
        </dgm:presLayoutVars>
      </dgm:prSet>
      <dgm:spPr/>
    </dgm:pt>
    <dgm:pt modelId="{DDDDBD54-9A93-45CB-93DB-5353368CD72D}" type="pres">
      <dgm:prSet presAssocID="{62F7DF7D-D78B-4228-BB2F-49D1DCB1DAD5}" presName="rootConnector1" presStyleLbl="node1" presStyleIdx="0" presStyleCnt="0"/>
      <dgm:spPr/>
    </dgm:pt>
    <dgm:pt modelId="{45F594CE-B72C-40FA-B5AB-8C8AAD43C33F}" type="pres">
      <dgm:prSet presAssocID="{62F7DF7D-D78B-4228-BB2F-49D1DCB1DAD5}" presName="hierChild2" presStyleCnt="0"/>
      <dgm:spPr/>
    </dgm:pt>
    <dgm:pt modelId="{BFDCD375-4C81-4156-A306-DDAF3FA4A487}" type="pres">
      <dgm:prSet presAssocID="{4D2521C8-7CC2-454E-80EB-348631F43389}" presName="Name37" presStyleLbl="parChTrans1D2" presStyleIdx="0" presStyleCnt="4"/>
      <dgm:spPr/>
    </dgm:pt>
    <dgm:pt modelId="{E7FBA35E-8C9E-484E-B8CD-2D538E4A6DBA}" type="pres">
      <dgm:prSet presAssocID="{EED5883E-4C1D-487B-8A79-068095C9BB6D}" presName="hierRoot2" presStyleCnt="0">
        <dgm:presLayoutVars>
          <dgm:hierBranch val="init"/>
        </dgm:presLayoutVars>
      </dgm:prSet>
      <dgm:spPr/>
    </dgm:pt>
    <dgm:pt modelId="{E5793A7E-3DA5-4FA1-9D52-9A883C2E8233}" type="pres">
      <dgm:prSet presAssocID="{EED5883E-4C1D-487B-8A79-068095C9BB6D}" presName="rootComposite" presStyleCnt="0"/>
      <dgm:spPr/>
    </dgm:pt>
    <dgm:pt modelId="{6D76C50B-2522-457D-82D1-F13E35CD122A}" type="pres">
      <dgm:prSet presAssocID="{EED5883E-4C1D-487B-8A79-068095C9BB6D}" presName="rootText" presStyleLbl="node2" presStyleIdx="0" presStyleCnt="3">
        <dgm:presLayoutVars>
          <dgm:chPref val="3"/>
        </dgm:presLayoutVars>
      </dgm:prSet>
      <dgm:spPr/>
    </dgm:pt>
    <dgm:pt modelId="{324BD418-BF72-4BF7-92F9-E2427ECC41F1}" type="pres">
      <dgm:prSet presAssocID="{EED5883E-4C1D-487B-8A79-068095C9BB6D}" presName="rootConnector" presStyleLbl="node2" presStyleIdx="0" presStyleCnt="3"/>
      <dgm:spPr/>
    </dgm:pt>
    <dgm:pt modelId="{3DB3D4C9-26B9-4CFB-B8C0-A47108BD7DE9}" type="pres">
      <dgm:prSet presAssocID="{EED5883E-4C1D-487B-8A79-068095C9BB6D}" presName="hierChild4" presStyleCnt="0"/>
      <dgm:spPr/>
    </dgm:pt>
    <dgm:pt modelId="{282E95A6-34C2-40FB-9901-B9460526AC42}" type="pres">
      <dgm:prSet presAssocID="{EED5883E-4C1D-487B-8A79-068095C9BB6D}" presName="hierChild5" presStyleCnt="0"/>
      <dgm:spPr/>
    </dgm:pt>
    <dgm:pt modelId="{10CCA165-2444-4D76-8080-740FAA6A3D7E}" type="pres">
      <dgm:prSet presAssocID="{F4FFBFD3-62CD-46EC-8147-FF15DC1B8A50}" presName="Name37" presStyleLbl="parChTrans1D2" presStyleIdx="1" presStyleCnt="4"/>
      <dgm:spPr/>
    </dgm:pt>
    <dgm:pt modelId="{E241518E-F29F-49BB-8B42-F76884727EE1}" type="pres">
      <dgm:prSet presAssocID="{165BFAE9-D80A-4B94-9DEA-6FC2568ED323}" presName="hierRoot2" presStyleCnt="0">
        <dgm:presLayoutVars>
          <dgm:hierBranch val="init"/>
        </dgm:presLayoutVars>
      </dgm:prSet>
      <dgm:spPr/>
    </dgm:pt>
    <dgm:pt modelId="{345AA59F-EB35-4E04-A3E1-1338DC42E4C0}" type="pres">
      <dgm:prSet presAssocID="{165BFAE9-D80A-4B94-9DEA-6FC2568ED323}" presName="rootComposite" presStyleCnt="0"/>
      <dgm:spPr/>
    </dgm:pt>
    <dgm:pt modelId="{76C4B8A4-4D16-45C3-80A3-542A7DE1919E}" type="pres">
      <dgm:prSet presAssocID="{165BFAE9-D80A-4B94-9DEA-6FC2568ED323}" presName="rootText" presStyleLbl="node2" presStyleIdx="1" presStyleCnt="3">
        <dgm:presLayoutVars>
          <dgm:chPref val="3"/>
        </dgm:presLayoutVars>
      </dgm:prSet>
      <dgm:spPr/>
    </dgm:pt>
    <dgm:pt modelId="{55AF2BB4-463B-4D53-A2D1-DE0D94FDE9FB}" type="pres">
      <dgm:prSet presAssocID="{165BFAE9-D80A-4B94-9DEA-6FC2568ED323}" presName="rootConnector" presStyleLbl="node2" presStyleIdx="1" presStyleCnt="3"/>
      <dgm:spPr/>
    </dgm:pt>
    <dgm:pt modelId="{DDBADD7E-F160-4942-8933-AA2A84638183}" type="pres">
      <dgm:prSet presAssocID="{165BFAE9-D80A-4B94-9DEA-6FC2568ED323}" presName="hierChild4" presStyleCnt="0"/>
      <dgm:spPr/>
    </dgm:pt>
    <dgm:pt modelId="{7AAF6089-BA0E-454C-92B8-5FA7D61EB7E8}" type="pres">
      <dgm:prSet presAssocID="{165BFAE9-D80A-4B94-9DEA-6FC2568ED323}" presName="hierChild5" presStyleCnt="0"/>
      <dgm:spPr/>
    </dgm:pt>
    <dgm:pt modelId="{2D120043-8E70-4EA7-AF47-FB0FF0200798}" type="pres">
      <dgm:prSet presAssocID="{0A222A94-C493-49D7-9F4C-D740EACE65F3}" presName="Name37" presStyleLbl="parChTrans1D2" presStyleIdx="2" presStyleCnt="4"/>
      <dgm:spPr/>
    </dgm:pt>
    <dgm:pt modelId="{4271BB84-3ADC-429A-A2D0-409996569774}" type="pres">
      <dgm:prSet presAssocID="{E510BF20-A4A7-4C1C-9454-C3AB37A0739B}" presName="hierRoot2" presStyleCnt="0">
        <dgm:presLayoutVars>
          <dgm:hierBranch val="init"/>
        </dgm:presLayoutVars>
      </dgm:prSet>
      <dgm:spPr/>
    </dgm:pt>
    <dgm:pt modelId="{17114F7B-3EE7-4227-B2B5-7A0947BC01A0}" type="pres">
      <dgm:prSet presAssocID="{E510BF20-A4A7-4C1C-9454-C3AB37A0739B}" presName="rootComposite" presStyleCnt="0"/>
      <dgm:spPr/>
    </dgm:pt>
    <dgm:pt modelId="{69D1FFCC-641A-456F-8C71-95AA77DD23DA}" type="pres">
      <dgm:prSet presAssocID="{E510BF20-A4A7-4C1C-9454-C3AB37A0739B}" presName="rootText" presStyleLbl="node2" presStyleIdx="2" presStyleCnt="3">
        <dgm:presLayoutVars>
          <dgm:chPref val="3"/>
        </dgm:presLayoutVars>
      </dgm:prSet>
      <dgm:spPr/>
    </dgm:pt>
    <dgm:pt modelId="{F6FD0561-00C0-4C06-8F18-3C219E2EBC6F}" type="pres">
      <dgm:prSet presAssocID="{E510BF20-A4A7-4C1C-9454-C3AB37A0739B}" presName="rootConnector" presStyleLbl="node2" presStyleIdx="2" presStyleCnt="3"/>
      <dgm:spPr/>
    </dgm:pt>
    <dgm:pt modelId="{F2D6CED6-25DF-4DF3-8586-40CDF591B709}" type="pres">
      <dgm:prSet presAssocID="{E510BF20-A4A7-4C1C-9454-C3AB37A0739B}" presName="hierChild4" presStyleCnt="0"/>
      <dgm:spPr/>
    </dgm:pt>
    <dgm:pt modelId="{C6992DA9-50C9-4E7A-AC4E-9380EEE22F26}" type="pres">
      <dgm:prSet presAssocID="{E510BF20-A4A7-4C1C-9454-C3AB37A0739B}" presName="hierChild5" presStyleCnt="0"/>
      <dgm:spPr/>
    </dgm:pt>
    <dgm:pt modelId="{81E47B20-B212-468C-B7D4-459019FB6FAD}" type="pres">
      <dgm:prSet presAssocID="{62F7DF7D-D78B-4228-BB2F-49D1DCB1DAD5}" presName="hierChild3" presStyleCnt="0"/>
      <dgm:spPr/>
    </dgm:pt>
    <dgm:pt modelId="{18ED069A-D1B7-4180-85E1-23B7DF1D5F65}" type="pres">
      <dgm:prSet presAssocID="{172D704E-D5F2-4031-8958-0E0636AB46A5}" presName="Name111" presStyleLbl="parChTrans1D2" presStyleIdx="3" presStyleCnt="4"/>
      <dgm:spPr/>
    </dgm:pt>
    <dgm:pt modelId="{0F5E4BE3-5B7B-48A6-BC4F-0CC9C837FED3}" type="pres">
      <dgm:prSet presAssocID="{C788F16B-4EFE-4419-8E50-2CE628572F8C}" presName="hierRoot3" presStyleCnt="0">
        <dgm:presLayoutVars>
          <dgm:hierBranch val="init"/>
        </dgm:presLayoutVars>
      </dgm:prSet>
      <dgm:spPr/>
    </dgm:pt>
    <dgm:pt modelId="{C5AD8EA7-F1F5-4CFF-93EA-2E4FFB103514}" type="pres">
      <dgm:prSet presAssocID="{C788F16B-4EFE-4419-8E50-2CE628572F8C}" presName="rootComposite3" presStyleCnt="0"/>
      <dgm:spPr/>
    </dgm:pt>
    <dgm:pt modelId="{8D20675C-0B6F-42DE-8B42-9A3E93FA213B}" type="pres">
      <dgm:prSet presAssocID="{C788F16B-4EFE-4419-8E50-2CE628572F8C}" presName="rootText3" presStyleLbl="asst1" presStyleIdx="0" presStyleCnt="1">
        <dgm:presLayoutVars>
          <dgm:chPref val="3"/>
        </dgm:presLayoutVars>
      </dgm:prSet>
      <dgm:spPr/>
    </dgm:pt>
    <dgm:pt modelId="{D2613429-C0D1-4A2F-9FB0-81C1AB52BF09}" type="pres">
      <dgm:prSet presAssocID="{C788F16B-4EFE-4419-8E50-2CE628572F8C}" presName="rootConnector3" presStyleLbl="asst1" presStyleIdx="0" presStyleCnt="1"/>
      <dgm:spPr/>
    </dgm:pt>
    <dgm:pt modelId="{A3F74154-5B45-4C92-9C58-44CD7D87756F}" type="pres">
      <dgm:prSet presAssocID="{C788F16B-4EFE-4419-8E50-2CE628572F8C}" presName="hierChild6" presStyleCnt="0"/>
      <dgm:spPr/>
    </dgm:pt>
    <dgm:pt modelId="{B2C705E0-12FA-4AF1-8C6C-6ED8F251D7CF}" type="pres">
      <dgm:prSet presAssocID="{C788F16B-4EFE-4419-8E50-2CE628572F8C}" presName="hierChild7" presStyleCnt="0"/>
      <dgm:spPr/>
    </dgm:pt>
  </dgm:ptLst>
  <dgm:cxnLst>
    <dgm:cxn modelId="{1EBF9E01-C108-4AC7-AA01-E04031F0DE02}" type="presOf" srcId="{0A222A94-C493-49D7-9F4C-D740EACE65F3}" destId="{2D120043-8E70-4EA7-AF47-FB0FF0200798}" srcOrd="0" destOrd="0" presId="urn:microsoft.com/office/officeart/2005/8/layout/orgChart1"/>
    <dgm:cxn modelId="{B923BF05-6AC3-4303-993A-E33669A3C6B0}" type="presOf" srcId="{EED5883E-4C1D-487B-8A79-068095C9BB6D}" destId="{6D76C50B-2522-457D-82D1-F13E35CD122A}" srcOrd="0" destOrd="0" presId="urn:microsoft.com/office/officeart/2005/8/layout/orgChart1"/>
    <dgm:cxn modelId="{0BD0AA0C-38DC-4477-BB35-A32C10ABF8A4}" type="presOf" srcId="{E510BF20-A4A7-4C1C-9454-C3AB37A0739B}" destId="{69D1FFCC-641A-456F-8C71-95AA77DD23DA}" srcOrd="0" destOrd="0" presId="urn:microsoft.com/office/officeart/2005/8/layout/orgChart1"/>
    <dgm:cxn modelId="{CAFBB311-4B7B-4A1E-ABEB-2FEABF89501F}" type="presOf" srcId="{62F7DF7D-D78B-4228-BB2F-49D1DCB1DAD5}" destId="{DDDDBD54-9A93-45CB-93DB-5353368CD72D}" srcOrd="1" destOrd="0" presId="urn:microsoft.com/office/officeart/2005/8/layout/orgChart1"/>
    <dgm:cxn modelId="{2B66C823-5395-4B78-A7D5-C40A745849CA}" srcId="{62F7DF7D-D78B-4228-BB2F-49D1DCB1DAD5}" destId="{E510BF20-A4A7-4C1C-9454-C3AB37A0739B}" srcOrd="3" destOrd="0" parTransId="{0A222A94-C493-49D7-9F4C-D740EACE65F3}" sibTransId="{1F4749CE-B957-4BE9-A7A3-CD355AB5D90A}"/>
    <dgm:cxn modelId="{04D13D2C-E544-4C53-9A70-19777498C670}" type="presOf" srcId="{F4FFBFD3-62CD-46EC-8147-FF15DC1B8A50}" destId="{10CCA165-2444-4D76-8080-740FAA6A3D7E}" srcOrd="0" destOrd="0" presId="urn:microsoft.com/office/officeart/2005/8/layout/orgChart1"/>
    <dgm:cxn modelId="{4D43593C-730F-44E4-A881-A39BE17F86E1}" type="presOf" srcId="{172D704E-D5F2-4031-8958-0E0636AB46A5}" destId="{18ED069A-D1B7-4180-85E1-23B7DF1D5F65}" srcOrd="0" destOrd="0" presId="urn:microsoft.com/office/officeart/2005/8/layout/orgChart1"/>
    <dgm:cxn modelId="{3103514E-47FF-480D-976E-CE13EE9D6D43}" type="presOf" srcId="{C788F16B-4EFE-4419-8E50-2CE628572F8C}" destId="{8D20675C-0B6F-42DE-8B42-9A3E93FA213B}" srcOrd="0" destOrd="0" presId="urn:microsoft.com/office/officeart/2005/8/layout/orgChart1"/>
    <dgm:cxn modelId="{CB04894E-0E11-4DC7-A352-13237E328568}" type="presOf" srcId="{EED5883E-4C1D-487B-8A79-068095C9BB6D}" destId="{324BD418-BF72-4BF7-92F9-E2427ECC41F1}" srcOrd="1" destOrd="0" presId="urn:microsoft.com/office/officeart/2005/8/layout/orgChart1"/>
    <dgm:cxn modelId="{13215470-31B2-4146-8F86-2F28DC3955E7}" type="presOf" srcId="{62F7DF7D-D78B-4228-BB2F-49D1DCB1DAD5}" destId="{CD301361-0D0B-4B10-9D39-6F28F2D1C68A}" srcOrd="0" destOrd="0" presId="urn:microsoft.com/office/officeart/2005/8/layout/orgChart1"/>
    <dgm:cxn modelId="{B5E7A151-60B8-4040-9542-A148AA3D9BAD}" type="presOf" srcId="{5E81A27E-304F-4C2A-9AFF-E27C41859B0E}" destId="{BA9CE572-5237-4BCC-807E-027E3A91E822}" srcOrd="0" destOrd="0" presId="urn:microsoft.com/office/officeart/2005/8/layout/orgChart1"/>
    <dgm:cxn modelId="{C5560C55-F40A-4DEE-920E-9A1525220344}" type="presOf" srcId="{165BFAE9-D80A-4B94-9DEA-6FC2568ED323}" destId="{55AF2BB4-463B-4D53-A2D1-DE0D94FDE9FB}" srcOrd="1" destOrd="0" presId="urn:microsoft.com/office/officeart/2005/8/layout/orgChart1"/>
    <dgm:cxn modelId="{518A987D-481E-4E7C-94BA-04862313FF6E}" srcId="{62F7DF7D-D78B-4228-BB2F-49D1DCB1DAD5}" destId="{165BFAE9-D80A-4B94-9DEA-6FC2568ED323}" srcOrd="2" destOrd="0" parTransId="{F4FFBFD3-62CD-46EC-8147-FF15DC1B8A50}" sibTransId="{1A8CA5F7-54E6-43B6-BE4A-9097287B62F8}"/>
    <dgm:cxn modelId="{82327DAF-4492-4A44-8D97-72934FDC2D10}" srcId="{62F7DF7D-D78B-4228-BB2F-49D1DCB1DAD5}" destId="{C788F16B-4EFE-4419-8E50-2CE628572F8C}" srcOrd="0" destOrd="0" parTransId="{172D704E-D5F2-4031-8958-0E0636AB46A5}" sibTransId="{100EF0EE-A508-4641-A1C2-7C48F33F202C}"/>
    <dgm:cxn modelId="{37ED12B5-6D1A-4796-B24F-F16FB78D1E88}" type="presOf" srcId="{E510BF20-A4A7-4C1C-9454-C3AB37A0739B}" destId="{F6FD0561-00C0-4C06-8F18-3C219E2EBC6F}" srcOrd="1" destOrd="0" presId="urn:microsoft.com/office/officeart/2005/8/layout/orgChart1"/>
    <dgm:cxn modelId="{7F31AEC1-A6BB-40E5-907E-81CDB22C3549}" type="presOf" srcId="{C788F16B-4EFE-4419-8E50-2CE628572F8C}" destId="{D2613429-C0D1-4A2F-9FB0-81C1AB52BF09}" srcOrd="1" destOrd="0" presId="urn:microsoft.com/office/officeart/2005/8/layout/orgChart1"/>
    <dgm:cxn modelId="{A2E00FC9-4736-490F-8F16-531E62B03AC5}" srcId="{5E81A27E-304F-4C2A-9AFF-E27C41859B0E}" destId="{62F7DF7D-D78B-4228-BB2F-49D1DCB1DAD5}" srcOrd="0" destOrd="0" parTransId="{923577C7-D69B-4FE2-9BEE-1EEB7CCB3F83}" sibTransId="{A1AD14DC-47AF-4C4D-B0CE-A4314B0B4625}"/>
    <dgm:cxn modelId="{F75C00D8-F7C2-41EB-AABE-51D9D9FD6C0D}" srcId="{62F7DF7D-D78B-4228-BB2F-49D1DCB1DAD5}" destId="{EED5883E-4C1D-487B-8A79-068095C9BB6D}" srcOrd="1" destOrd="0" parTransId="{4D2521C8-7CC2-454E-80EB-348631F43389}" sibTransId="{FB98ABB2-63B3-4BAC-876E-18F802D33811}"/>
    <dgm:cxn modelId="{425AF6DA-1837-4597-BCD8-75BFC22E1028}" type="presOf" srcId="{165BFAE9-D80A-4B94-9DEA-6FC2568ED323}" destId="{76C4B8A4-4D16-45C3-80A3-542A7DE1919E}" srcOrd="0" destOrd="0" presId="urn:microsoft.com/office/officeart/2005/8/layout/orgChart1"/>
    <dgm:cxn modelId="{BC082BE6-9D63-433E-970F-CCDE8192AF4E}" type="presOf" srcId="{4D2521C8-7CC2-454E-80EB-348631F43389}" destId="{BFDCD375-4C81-4156-A306-DDAF3FA4A487}" srcOrd="0" destOrd="0" presId="urn:microsoft.com/office/officeart/2005/8/layout/orgChart1"/>
    <dgm:cxn modelId="{1359F83A-F3A1-4568-9582-919E5AC232EA}" type="presParOf" srcId="{BA9CE572-5237-4BCC-807E-027E3A91E822}" destId="{14CFAF6E-4032-4D72-8F43-719E531B9AB7}" srcOrd="0" destOrd="0" presId="urn:microsoft.com/office/officeart/2005/8/layout/orgChart1"/>
    <dgm:cxn modelId="{2D31C2B9-A173-47FC-8171-C18735B64964}" type="presParOf" srcId="{14CFAF6E-4032-4D72-8F43-719E531B9AB7}" destId="{103B3E9C-A2E6-42D9-A1C5-10F52C442771}" srcOrd="0" destOrd="0" presId="urn:microsoft.com/office/officeart/2005/8/layout/orgChart1"/>
    <dgm:cxn modelId="{CBF86BB4-B837-47ED-81CB-CE986BB0AD89}" type="presParOf" srcId="{103B3E9C-A2E6-42D9-A1C5-10F52C442771}" destId="{CD301361-0D0B-4B10-9D39-6F28F2D1C68A}" srcOrd="0" destOrd="0" presId="urn:microsoft.com/office/officeart/2005/8/layout/orgChart1"/>
    <dgm:cxn modelId="{A7F67E9B-AF70-4E50-BCFD-2FEF53C05053}" type="presParOf" srcId="{103B3E9C-A2E6-42D9-A1C5-10F52C442771}" destId="{DDDDBD54-9A93-45CB-93DB-5353368CD72D}" srcOrd="1" destOrd="0" presId="urn:microsoft.com/office/officeart/2005/8/layout/orgChart1"/>
    <dgm:cxn modelId="{3C73145D-1E8A-435E-8582-3F99C8A9E353}" type="presParOf" srcId="{14CFAF6E-4032-4D72-8F43-719E531B9AB7}" destId="{45F594CE-B72C-40FA-B5AB-8C8AAD43C33F}" srcOrd="1" destOrd="0" presId="urn:microsoft.com/office/officeart/2005/8/layout/orgChart1"/>
    <dgm:cxn modelId="{5D3B9E9C-D160-42B0-97CE-96B506A4A465}" type="presParOf" srcId="{45F594CE-B72C-40FA-B5AB-8C8AAD43C33F}" destId="{BFDCD375-4C81-4156-A306-DDAF3FA4A487}" srcOrd="0" destOrd="0" presId="urn:microsoft.com/office/officeart/2005/8/layout/orgChart1"/>
    <dgm:cxn modelId="{9E41E5FD-0491-4CA9-90AC-1E393B261A64}" type="presParOf" srcId="{45F594CE-B72C-40FA-B5AB-8C8AAD43C33F}" destId="{E7FBA35E-8C9E-484E-B8CD-2D538E4A6DBA}" srcOrd="1" destOrd="0" presId="urn:microsoft.com/office/officeart/2005/8/layout/orgChart1"/>
    <dgm:cxn modelId="{B9C5D65A-F756-456B-8A1C-514BAE84E206}" type="presParOf" srcId="{E7FBA35E-8C9E-484E-B8CD-2D538E4A6DBA}" destId="{E5793A7E-3DA5-4FA1-9D52-9A883C2E8233}" srcOrd="0" destOrd="0" presId="urn:microsoft.com/office/officeart/2005/8/layout/orgChart1"/>
    <dgm:cxn modelId="{8DAF1811-630F-4B09-A7C7-2827BE44CC9B}" type="presParOf" srcId="{E5793A7E-3DA5-4FA1-9D52-9A883C2E8233}" destId="{6D76C50B-2522-457D-82D1-F13E35CD122A}" srcOrd="0" destOrd="0" presId="urn:microsoft.com/office/officeart/2005/8/layout/orgChart1"/>
    <dgm:cxn modelId="{959BD4ED-8EB8-44F3-AD7C-312016F74255}" type="presParOf" srcId="{E5793A7E-3DA5-4FA1-9D52-9A883C2E8233}" destId="{324BD418-BF72-4BF7-92F9-E2427ECC41F1}" srcOrd="1" destOrd="0" presId="urn:microsoft.com/office/officeart/2005/8/layout/orgChart1"/>
    <dgm:cxn modelId="{DE750069-1ECC-4EF8-814B-94362A12691E}" type="presParOf" srcId="{E7FBA35E-8C9E-484E-B8CD-2D538E4A6DBA}" destId="{3DB3D4C9-26B9-4CFB-B8C0-A47108BD7DE9}" srcOrd="1" destOrd="0" presId="urn:microsoft.com/office/officeart/2005/8/layout/orgChart1"/>
    <dgm:cxn modelId="{5919A702-244B-49E7-8D0F-F871D235905F}" type="presParOf" srcId="{E7FBA35E-8C9E-484E-B8CD-2D538E4A6DBA}" destId="{282E95A6-34C2-40FB-9901-B9460526AC42}" srcOrd="2" destOrd="0" presId="urn:microsoft.com/office/officeart/2005/8/layout/orgChart1"/>
    <dgm:cxn modelId="{7DF596E3-278A-4851-8508-FC2719282C7A}" type="presParOf" srcId="{45F594CE-B72C-40FA-B5AB-8C8AAD43C33F}" destId="{10CCA165-2444-4D76-8080-740FAA6A3D7E}" srcOrd="2" destOrd="0" presId="urn:microsoft.com/office/officeart/2005/8/layout/orgChart1"/>
    <dgm:cxn modelId="{A274035B-8882-4FD7-9721-60626113F12A}" type="presParOf" srcId="{45F594CE-B72C-40FA-B5AB-8C8AAD43C33F}" destId="{E241518E-F29F-49BB-8B42-F76884727EE1}" srcOrd="3" destOrd="0" presId="urn:microsoft.com/office/officeart/2005/8/layout/orgChart1"/>
    <dgm:cxn modelId="{403DC1D6-7B1F-4B1C-B3D1-74D88FC4BBA3}" type="presParOf" srcId="{E241518E-F29F-49BB-8B42-F76884727EE1}" destId="{345AA59F-EB35-4E04-A3E1-1338DC42E4C0}" srcOrd="0" destOrd="0" presId="urn:microsoft.com/office/officeart/2005/8/layout/orgChart1"/>
    <dgm:cxn modelId="{C82FF024-AD0D-466A-AE2D-239196FE5E4C}" type="presParOf" srcId="{345AA59F-EB35-4E04-A3E1-1338DC42E4C0}" destId="{76C4B8A4-4D16-45C3-80A3-542A7DE1919E}" srcOrd="0" destOrd="0" presId="urn:microsoft.com/office/officeart/2005/8/layout/orgChart1"/>
    <dgm:cxn modelId="{77C835FF-4114-473D-BDC8-60C04DB83D26}" type="presParOf" srcId="{345AA59F-EB35-4E04-A3E1-1338DC42E4C0}" destId="{55AF2BB4-463B-4D53-A2D1-DE0D94FDE9FB}" srcOrd="1" destOrd="0" presId="urn:microsoft.com/office/officeart/2005/8/layout/orgChart1"/>
    <dgm:cxn modelId="{BFC48BD6-93D4-47F3-9330-BFF5B484DD77}" type="presParOf" srcId="{E241518E-F29F-49BB-8B42-F76884727EE1}" destId="{DDBADD7E-F160-4942-8933-AA2A84638183}" srcOrd="1" destOrd="0" presId="urn:microsoft.com/office/officeart/2005/8/layout/orgChart1"/>
    <dgm:cxn modelId="{947F0CFE-9208-425E-9CF5-671F52CFFF7B}" type="presParOf" srcId="{E241518E-F29F-49BB-8B42-F76884727EE1}" destId="{7AAF6089-BA0E-454C-92B8-5FA7D61EB7E8}" srcOrd="2" destOrd="0" presId="urn:microsoft.com/office/officeart/2005/8/layout/orgChart1"/>
    <dgm:cxn modelId="{835BA50B-E5AD-4640-AC4C-88EC9C30D033}" type="presParOf" srcId="{45F594CE-B72C-40FA-B5AB-8C8AAD43C33F}" destId="{2D120043-8E70-4EA7-AF47-FB0FF0200798}" srcOrd="4" destOrd="0" presId="urn:microsoft.com/office/officeart/2005/8/layout/orgChart1"/>
    <dgm:cxn modelId="{859C785E-A677-4A4B-A007-AEC63879687D}" type="presParOf" srcId="{45F594CE-B72C-40FA-B5AB-8C8AAD43C33F}" destId="{4271BB84-3ADC-429A-A2D0-409996569774}" srcOrd="5" destOrd="0" presId="urn:microsoft.com/office/officeart/2005/8/layout/orgChart1"/>
    <dgm:cxn modelId="{705E411C-3244-4423-A2EC-9EF284409339}" type="presParOf" srcId="{4271BB84-3ADC-429A-A2D0-409996569774}" destId="{17114F7B-3EE7-4227-B2B5-7A0947BC01A0}" srcOrd="0" destOrd="0" presId="urn:microsoft.com/office/officeart/2005/8/layout/orgChart1"/>
    <dgm:cxn modelId="{44B801D3-2D34-4DCE-8D5F-CBD329D27BD0}" type="presParOf" srcId="{17114F7B-3EE7-4227-B2B5-7A0947BC01A0}" destId="{69D1FFCC-641A-456F-8C71-95AA77DD23DA}" srcOrd="0" destOrd="0" presId="urn:microsoft.com/office/officeart/2005/8/layout/orgChart1"/>
    <dgm:cxn modelId="{BD17A5E9-4BA5-4464-837C-F6C2709E37CA}" type="presParOf" srcId="{17114F7B-3EE7-4227-B2B5-7A0947BC01A0}" destId="{F6FD0561-00C0-4C06-8F18-3C219E2EBC6F}" srcOrd="1" destOrd="0" presId="urn:microsoft.com/office/officeart/2005/8/layout/orgChart1"/>
    <dgm:cxn modelId="{465A74A5-ED1A-4829-8CD1-EF4080C9E5BF}" type="presParOf" srcId="{4271BB84-3ADC-429A-A2D0-409996569774}" destId="{F2D6CED6-25DF-4DF3-8586-40CDF591B709}" srcOrd="1" destOrd="0" presId="urn:microsoft.com/office/officeart/2005/8/layout/orgChart1"/>
    <dgm:cxn modelId="{D5360386-8A3B-4045-8308-F903B5972489}" type="presParOf" srcId="{4271BB84-3ADC-429A-A2D0-409996569774}" destId="{C6992DA9-50C9-4E7A-AC4E-9380EEE22F26}" srcOrd="2" destOrd="0" presId="urn:microsoft.com/office/officeart/2005/8/layout/orgChart1"/>
    <dgm:cxn modelId="{2BF20CC7-1048-40F2-A711-5CA9FB3D8630}" type="presParOf" srcId="{14CFAF6E-4032-4D72-8F43-719E531B9AB7}" destId="{81E47B20-B212-468C-B7D4-459019FB6FAD}" srcOrd="2" destOrd="0" presId="urn:microsoft.com/office/officeart/2005/8/layout/orgChart1"/>
    <dgm:cxn modelId="{1BCEC69B-BAAB-43CF-BD64-855A7E2ED9E2}" type="presParOf" srcId="{81E47B20-B212-468C-B7D4-459019FB6FAD}" destId="{18ED069A-D1B7-4180-85E1-23B7DF1D5F65}" srcOrd="0" destOrd="0" presId="urn:microsoft.com/office/officeart/2005/8/layout/orgChart1"/>
    <dgm:cxn modelId="{68DBCDA2-9D40-4C25-8734-C29681FDF169}" type="presParOf" srcId="{81E47B20-B212-468C-B7D4-459019FB6FAD}" destId="{0F5E4BE3-5B7B-48A6-BC4F-0CC9C837FED3}" srcOrd="1" destOrd="0" presId="urn:microsoft.com/office/officeart/2005/8/layout/orgChart1"/>
    <dgm:cxn modelId="{8DAED57A-5A92-49BA-9179-891E74A1C2BB}" type="presParOf" srcId="{0F5E4BE3-5B7B-48A6-BC4F-0CC9C837FED3}" destId="{C5AD8EA7-F1F5-4CFF-93EA-2E4FFB103514}" srcOrd="0" destOrd="0" presId="urn:microsoft.com/office/officeart/2005/8/layout/orgChart1"/>
    <dgm:cxn modelId="{B6E4E04A-EC3D-401B-A773-0E8710208590}" type="presParOf" srcId="{C5AD8EA7-F1F5-4CFF-93EA-2E4FFB103514}" destId="{8D20675C-0B6F-42DE-8B42-9A3E93FA213B}" srcOrd="0" destOrd="0" presId="urn:microsoft.com/office/officeart/2005/8/layout/orgChart1"/>
    <dgm:cxn modelId="{8EBC696F-A7D7-4996-9A5D-F1422B768F9A}" type="presParOf" srcId="{C5AD8EA7-F1F5-4CFF-93EA-2E4FFB103514}" destId="{D2613429-C0D1-4A2F-9FB0-81C1AB52BF09}" srcOrd="1" destOrd="0" presId="urn:microsoft.com/office/officeart/2005/8/layout/orgChart1"/>
    <dgm:cxn modelId="{A1A23648-0027-4C39-BA2B-54C597842CF5}" type="presParOf" srcId="{0F5E4BE3-5B7B-48A6-BC4F-0CC9C837FED3}" destId="{A3F74154-5B45-4C92-9C58-44CD7D87756F}" srcOrd="1" destOrd="0" presId="urn:microsoft.com/office/officeart/2005/8/layout/orgChart1"/>
    <dgm:cxn modelId="{A97749E1-F65E-40B1-9158-D8AA2938F8BA}" type="presParOf" srcId="{0F5E4BE3-5B7B-48A6-BC4F-0CC9C837FED3}" destId="{B2C705E0-12FA-4AF1-8C6C-6ED8F251D7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D069A-D1B7-4180-85E1-23B7DF1D5F65}">
      <dsp:nvSpPr>
        <dsp:cNvPr id="0" name=""/>
        <dsp:cNvSpPr/>
      </dsp:nvSpPr>
      <dsp:spPr>
        <a:xfrm>
          <a:off x="1907244" y="1248991"/>
          <a:ext cx="124755" cy="546546"/>
        </a:xfrm>
        <a:custGeom>
          <a:avLst/>
          <a:gdLst/>
          <a:ahLst/>
          <a:cxnLst/>
          <a:rect l="0" t="0" r="0" b="0"/>
          <a:pathLst>
            <a:path>
              <a:moveTo>
                <a:pt x="124755" y="0"/>
              </a:moveTo>
              <a:lnTo>
                <a:pt x="124755" y="546546"/>
              </a:lnTo>
              <a:lnTo>
                <a:pt x="0" y="5465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20043-8E70-4EA7-AF47-FB0FF0200798}">
      <dsp:nvSpPr>
        <dsp:cNvPr id="0" name=""/>
        <dsp:cNvSpPr/>
      </dsp:nvSpPr>
      <dsp:spPr>
        <a:xfrm>
          <a:off x="2032000" y="1248991"/>
          <a:ext cx="1437654" cy="109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337"/>
              </a:lnTo>
              <a:lnTo>
                <a:pt x="1437654" y="968337"/>
              </a:lnTo>
              <a:lnTo>
                <a:pt x="1437654" y="109309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CA165-2444-4D76-8080-740FAA6A3D7E}">
      <dsp:nvSpPr>
        <dsp:cNvPr id="0" name=""/>
        <dsp:cNvSpPr/>
      </dsp:nvSpPr>
      <dsp:spPr>
        <a:xfrm>
          <a:off x="1986280" y="1248991"/>
          <a:ext cx="91440" cy="1093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309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CD375-4C81-4156-A306-DDAF3FA4A487}">
      <dsp:nvSpPr>
        <dsp:cNvPr id="0" name=""/>
        <dsp:cNvSpPr/>
      </dsp:nvSpPr>
      <dsp:spPr>
        <a:xfrm>
          <a:off x="594345" y="1248991"/>
          <a:ext cx="1437654" cy="1093092"/>
        </a:xfrm>
        <a:custGeom>
          <a:avLst/>
          <a:gdLst/>
          <a:ahLst/>
          <a:cxnLst/>
          <a:rect l="0" t="0" r="0" b="0"/>
          <a:pathLst>
            <a:path>
              <a:moveTo>
                <a:pt x="1437654" y="0"/>
              </a:moveTo>
              <a:lnTo>
                <a:pt x="1437654" y="968337"/>
              </a:lnTo>
              <a:lnTo>
                <a:pt x="0" y="968337"/>
              </a:lnTo>
              <a:lnTo>
                <a:pt x="0" y="109309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01361-0D0B-4B10-9D39-6F28F2D1C68A}">
      <dsp:nvSpPr>
        <dsp:cNvPr id="0" name=""/>
        <dsp:cNvSpPr/>
      </dsp:nvSpPr>
      <dsp:spPr>
        <a:xfrm>
          <a:off x="1437927" y="654919"/>
          <a:ext cx="1188144" cy="594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700" kern="1200"/>
        </a:p>
      </dsp:txBody>
      <dsp:txXfrm>
        <a:off x="1437927" y="654919"/>
        <a:ext cx="1188144" cy="594072"/>
      </dsp:txXfrm>
    </dsp:sp>
    <dsp:sp modelId="{6D76C50B-2522-457D-82D1-F13E35CD122A}">
      <dsp:nvSpPr>
        <dsp:cNvPr id="0" name=""/>
        <dsp:cNvSpPr/>
      </dsp:nvSpPr>
      <dsp:spPr>
        <a:xfrm>
          <a:off x="272" y="2342084"/>
          <a:ext cx="1188144" cy="594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700" kern="1200"/>
        </a:p>
      </dsp:txBody>
      <dsp:txXfrm>
        <a:off x="272" y="2342084"/>
        <a:ext cx="1188144" cy="594072"/>
      </dsp:txXfrm>
    </dsp:sp>
    <dsp:sp modelId="{76C4B8A4-4D16-45C3-80A3-542A7DE1919E}">
      <dsp:nvSpPr>
        <dsp:cNvPr id="0" name=""/>
        <dsp:cNvSpPr/>
      </dsp:nvSpPr>
      <dsp:spPr>
        <a:xfrm>
          <a:off x="1437927" y="2342084"/>
          <a:ext cx="1188144" cy="594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700" kern="1200"/>
        </a:p>
      </dsp:txBody>
      <dsp:txXfrm>
        <a:off x="1437927" y="2342084"/>
        <a:ext cx="1188144" cy="594072"/>
      </dsp:txXfrm>
    </dsp:sp>
    <dsp:sp modelId="{69D1FFCC-641A-456F-8C71-95AA77DD23DA}">
      <dsp:nvSpPr>
        <dsp:cNvPr id="0" name=""/>
        <dsp:cNvSpPr/>
      </dsp:nvSpPr>
      <dsp:spPr>
        <a:xfrm>
          <a:off x="2875582" y="2342084"/>
          <a:ext cx="1188144" cy="594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700" kern="1200"/>
        </a:p>
      </dsp:txBody>
      <dsp:txXfrm>
        <a:off x="2875582" y="2342084"/>
        <a:ext cx="1188144" cy="594072"/>
      </dsp:txXfrm>
    </dsp:sp>
    <dsp:sp modelId="{8D20675C-0B6F-42DE-8B42-9A3E93FA213B}">
      <dsp:nvSpPr>
        <dsp:cNvPr id="0" name=""/>
        <dsp:cNvSpPr/>
      </dsp:nvSpPr>
      <dsp:spPr>
        <a:xfrm>
          <a:off x="719100" y="1498501"/>
          <a:ext cx="1188144" cy="594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700" kern="1200"/>
        </a:p>
      </dsp:txBody>
      <dsp:txXfrm>
        <a:off x="719100" y="1498501"/>
        <a:ext cx="1188144" cy="594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8763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2017-12-17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09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93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182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/>
        </p:nvSpPr>
        <p:spPr>
          <a:xfrm>
            <a:off x="4269401" y="2061000"/>
            <a:ext cx="3653197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86299" y="1990641"/>
            <a:ext cx="2827996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ADSTORE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6299" y="4148999"/>
            <a:ext cx="2827996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en-US" altLang="ko-KR"/>
              <a:t>FREE TEMPLATE</a:t>
            </a:r>
            <a:endParaRPr lang="en-US"/>
          </a:p>
        </p:txBody>
      </p:sp>
      <p:sp>
        <p:nvSpPr>
          <p:cNvPr id="7" name="십자형 6"/>
          <p:cNvSpPr>
            <a:spLocks noChangeAspect="1"/>
          </p:cNvSpPr>
          <p:nvPr/>
        </p:nvSpPr>
        <p:spPr>
          <a:xfrm>
            <a:off x="2758269" y="1573702"/>
            <a:ext cx="93994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/>
        </p:nvSpPr>
        <p:spPr>
          <a:xfrm>
            <a:off x="3717992" y="1573702"/>
            <a:ext cx="93994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/>
        </p:nvSpPr>
        <p:spPr>
          <a:xfrm>
            <a:off x="4677715" y="1573702"/>
            <a:ext cx="93994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/>
        </p:nvSpPr>
        <p:spPr>
          <a:xfrm>
            <a:off x="5637436" y="1573702"/>
            <a:ext cx="93994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/>
        </p:nvSpPr>
        <p:spPr>
          <a:xfrm>
            <a:off x="6597160" y="1573702"/>
            <a:ext cx="93994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7556881" y="1573702"/>
            <a:ext cx="93994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/>
        </p:nvSpPr>
        <p:spPr>
          <a:xfrm>
            <a:off x="8516606" y="1573702"/>
            <a:ext cx="93994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/>
        </p:nvSpPr>
        <p:spPr>
          <a:xfrm>
            <a:off x="9476328" y="1573702"/>
            <a:ext cx="93994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/>
        </p:nvSpPr>
        <p:spPr>
          <a:xfrm>
            <a:off x="2758269" y="2293701"/>
            <a:ext cx="93994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/>
        </p:nvSpPr>
        <p:spPr>
          <a:xfrm>
            <a:off x="3717992" y="2293701"/>
            <a:ext cx="93994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/>
        </p:nvSpPr>
        <p:spPr>
          <a:xfrm>
            <a:off x="8516606" y="2293701"/>
            <a:ext cx="93994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/>
        </p:nvSpPr>
        <p:spPr>
          <a:xfrm>
            <a:off x="9476328" y="2293701"/>
            <a:ext cx="93994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/>
        </p:nvSpPr>
        <p:spPr>
          <a:xfrm>
            <a:off x="2758269" y="3013701"/>
            <a:ext cx="93994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/>
        </p:nvSpPr>
        <p:spPr>
          <a:xfrm>
            <a:off x="3717992" y="3013701"/>
            <a:ext cx="93994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/>
        </p:nvSpPr>
        <p:spPr>
          <a:xfrm>
            <a:off x="8516606" y="3013701"/>
            <a:ext cx="93994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/>
        </p:nvSpPr>
        <p:spPr>
          <a:xfrm>
            <a:off x="9476328" y="3013701"/>
            <a:ext cx="93994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/>
        </p:nvSpPr>
        <p:spPr>
          <a:xfrm>
            <a:off x="2758269" y="3733700"/>
            <a:ext cx="93994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/>
        </p:nvSpPr>
        <p:spPr>
          <a:xfrm>
            <a:off x="3717992" y="3733700"/>
            <a:ext cx="93994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/>
        </p:nvSpPr>
        <p:spPr>
          <a:xfrm>
            <a:off x="8516606" y="3733700"/>
            <a:ext cx="93994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/>
        </p:nvSpPr>
        <p:spPr>
          <a:xfrm>
            <a:off x="9476328" y="3733700"/>
            <a:ext cx="93994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/>
        </p:nvSpPr>
        <p:spPr>
          <a:xfrm>
            <a:off x="2758269" y="5173699"/>
            <a:ext cx="93994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/>
        </p:nvSpPr>
        <p:spPr>
          <a:xfrm>
            <a:off x="3717992" y="5173699"/>
            <a:ext cx="93994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/>
        </p:nvSpPr>
        <p:spPr>
          <a:xfrm>
            <a:off x="4677715" y="5173699"/>
            <a:ext cx="93994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/>
        </p:nvSpPr>
        <p:spPr>
          <a:xfrm>
            <a:off x="5637436" y="5173699"/>
            <a:ext cx="93994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/>
        </p:nvSpPr>
        <p:spPr>
          <a:xfrm>
            <a:off x="6597160" y="5173699"/>
            <a:ext cx="93994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/>
        </p:nvSpPr>
        <p:spPr>
          <a:xfrm>
            <a:off x="7556881" y="5173699"/>
            <a:ext cx="93994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/>
        </p:nvSpPr>
        <p:spPr>
          <a:xfrm>
            <a:off x="8516606" y="5173699"/>
            <a:ext cx="93994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/>
        </p:nvSpPr>
        <p:spPr>
          <a:xfrm>
            <a:off x="9476328" y="5173699"/>
            <a:ext cx="93994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/>
        </p:nvSpPr>
        <p:spPr>
          <a:xfrm>
            <a:off x="2758269" y="4453700"/>
            <a:ext cx="93994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/>
        </p:nvSpPr>
        <p:spPr>
          <a:xfrm>
            <a:off x="3717992" y="4453700"/>
            <a:ext cx="93994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/>
        </p:nvSpPr>
        <p:spPr>
          <a:xfrm>
            <a:off x="8516606" y="4453700"/>
            <a:ext cx="93994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/>
        </p:nvSpPr>
        <p:spPr>
          <a:xfrm>
            <a:off x="9476328" y="4453700"/>
            <a:ext cx="93994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/>
        </p:nvSpPr>
        <p:spPr>
          <a:xfrm>
            <a:off x="3717992" y="853702"/>
            <a:ext cx="93994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/>
        </p:nvSpPr>
        <p:spPr>
          <a:xfrm>
            <a:off x="4677715" y="853702"/>
            <a:ext cx="93994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/>
        </p:nvSpPr>
        <p:spPr>
          <a:xfrm>
            <a:off x="5637436" y="853702"/>
            <a:ext cx="93994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/>
        </p:nvSpPr>
        <p:spPr>
          <a:xfrm>
            <a:off x="6597160" y="853702"/>
            <a:ext cx="93994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/>
        </p:nvSpPr>
        <p:spPr>
          <a:xfrm>
            <a:off x="7556881" y="853702"/>
            <a:ext cx="93994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/>
        </p:nvSpPr>
        <p:spPr>
          <a:xfrm>
            <a:off x="8516606" y="853702"/>
            <a:ext cx="93994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/>
        </p:nvSpPr>
        <p:spPr>
          <a:xfrm>
            <a:off x="9476328" y="853702"/>
            <a:ext cx="93994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/>
        </p:nvSpPr>
        <p:spPr>
          <a:xfrm>
            <a:off x="2758269" y="5893700"/>
            <a:ext cx="93994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/>
        </p:nvSpPr>
        <p:spPr>
          <a:xfrm>
            <a:off x="3717990" y="5893700"/>
            <a:ext cx="93994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/>
        </p:nvSpPr>
        <p:spPr>
          <a:xfrm>
            <a:off x="4677713" y="5893700"/>
            <a:ext cx="93994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/>
        </p:nvSpPr>
        <p:spPr>
          <a:xfrm>
            <a:off x="5637436" y="5893700"/>
            <a:ext cx="93994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/>
        </p:nvSpPr>
        <p:spPr>
          <a:xfrm>
            <a:off x="6597160" y="5893697"/>
            <a:ext cx="93994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/>
        </p:nvSpPr>
        <p:spPr>
          <a:xfrm>
            <a:off x="7556879" y="5893700"/>
            <a:ext cx="93994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/>
        </p:nvSpPr>
        <p:spPr>
          <a:xfrm>
            <a:off x="8516603" y="5893702"/>
            <a:ext cx="93994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/>
        </p:nvSpPr>
        <p:spPr>
          <a:xfrm>
            <a:off x="9476322" y="5893701"/>
            <a:ext cx="93994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/>
        </p:nvSpPr>
        <p:spPr>
          <a:xfrm>
            <a:off x="2758269" y="853702"/>
            <a:ext cx="93994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>
            <p:ph type="body" sz="quarter" idx="10" hasCustomPrompt="1"/>
          </p:nvPr>
        </p:nvSpPr>
        <p:spPr>
          <a:xfrm>
            <a:off x="4686299" y="2714956"/>
            <a:ext cx="2827996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/>
              <a:t>HELLO</a:t>
            </a:r>
            <a:endParaRPr lang="ko-KR" altLang="en-US"/>
          </a:p>
        </p:txBody>
      </p:sp>
      <p:sp>
        <p:nvSpPr>
          <p:cNvPr id="58" name="텍스트 개체 틀 57"/>
          <p:cNvSpPr>
            <a:spLocks noGrp="1"/>
          </p:cNvSpPr>
          <p:nvPr>
            <p:ph type="body" sz="quarter" idx="11" hasCustomPrompt="1"/>
          </p:nvPr>
        </p:nvSpPr>
        <p:spPr>
          <a:xfrm>
            <a:off x="4686299" y="3437188"/>
            <a:ext cx="2827996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/>
              <a:buNone/>
              <a:defRPr/>
            </a:pPr>
            <a:r>
              <a:rPr lang="en-US" altLang="ko-KR"/>
              <a:t>WORLD!</a:t>
            </a:r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flipH="1">
            <a:off x="4696753" y="4078837"/>
            <a:ext cx="503897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/>
        </p:nvSpPr>
        <p:spPr>
          <a:xfrm>
            <a:off x="1778485" y="564280"/>
            <a:ext cx="48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왼쪽 대괄호 114"/>
          <p:cNvSpPr/>
          <p:nvPr/>
        </p:nvSpPr>
        <p:spPr>
          <a:xfrm flipH="1">
            <a:off x="9956040" y="564280"/>
            <a:ext cx="48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/>
        </p:nvSpPr>
        <p:spPr>
          <a:xfrm>
            <a:off x="9244479" y="2119895"/>
            <a:ext cx="55768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/>
        </p:nvSpPr>
        <p:spPr>
          <a:xfrm>
            <a:off x="7328811" y="5723826"/>
            <a:ext cx="55768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/>
        </p:nvSpPr>
        <p:spPr>
          <a:xfrm>
            <a:off x="2526426" y="679722"/>
            <a:ext cx="55768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18554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759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2017-12-17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518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100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2017-12-17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94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2017-12-17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2625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870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2017-12-17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322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2017-12-17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706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>
              <a:lumMod val="40000"/>
              <a:lumOff val="60000"/>
              <a:alpha val="72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0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82102"/>
            <a:ext cx="12192000" cy="375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658" y="6496578"/>
            <a:ext cx="839342" cy="359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1/28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988A6-1C69-4CD4-B642-B621F02D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3136"/>
            <a:ext cx="12192000" cy="6113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EA3763-ACB0-4F13-9B19-61161F69E495}"/>
              </a:ext>
            </a:extLst>
          </p:cNvPr>
          <p:cNvSpPr txBox="1"/>
          <p:nvPr/>
        </p:nvSpPr>
        <p:spPr>
          <a:xfrm>
            <a:off x="3889016" y="2254797"/>
            <a:ext cx="44139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 w="12700" cap="flat" cmpd="sng" algn="ctr">
                  <a:solidFill>
                    <a:srgbClr val="315F97">
                      <a:lumMod val="30000"/>
                    </a:srgbClr>
                  </a:solidFill>
                  <a:prstDash val="solid"/>
                  <a:round/>
                </a:ln>
                <a:solidFill>
                  <a:srgbClr val="CA56A7">
                    <a:lumMod val="10000"/>
                    <a:lumOff val="90000"/>
                  </a:srgbClr>
                </a:solidFill>
                <a:effectLst>
                  <a:outerShdw blurRad="63500" dist="31750" dir="16200000" rotWithShape="0">
                    <a:prstClr val="black"/>
                  </a:outerShdw>
                </a:effectLst>
                <a:latin typeface="Koverwatch" panose="02020603020101020101" pitchFamily="18" charset="-127"/>
                <a:ea typeface="Koverwatch" panose="02020603020101020101" pitchFamily="18" charset="-127"/>
                <a:cs typeface="Times New Roman"/>
              </a:rPr>
              <a:t>Shot and Run</a:t>
            </a:r>
            <a:endParaRPr kumimoji="0" lang="en-US" altLang="ko-KR" sz="6000" b="1" i="0" u="none" strike="noStrike" kern="1200" cap="none" spc="0" normalizeH="0" baseline="0" noProof="0" dirty="0">
              <a:ln w="12700" cap="flat" cmpd="sng" algn="ctr">
                <a:solidFill>
                  <a:srgbClr val="315F97">
                    <a:lumMod val="30000"/>
                  </a:srgbClr>
                </a:solidFill>
                <a:prstDash val="solid"/>
                <a:round/>
              </a:ln>
              <a:solidFill>
                <a:srgbClr val="CA56A7">
                  <a:lumMod val="10000"/>
                  <a:lumOff val="90000"/>
                </a:srgbClr>
              </a:solidFill>
              <a:effectLst>
                <a:outerShdw blurRad="63500" dist="31750" dir="16200000" rotWithShape="0">
                  <a:prstClr val="black"/>
                </a:outerShdw>
              </a:effectLst>
              <a:uLnTx/>
              <a:uFillTx/>
              <a:latin typeface="Koverwatch" panose="02020603020101020101" pitchFamily="18" charset="-127"/>
              <a:ea typeface="Koverwatch" panose="0202060302010102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795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658" y="6496578"/>
            <a:ext cx="839342" cy="359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1/28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72D7A-0BAB-4325-AAF8-882939704C21}"/>
              </a:ext>
            </a:extLst>
          </p:cNvPr>
          <p:cNvSpPr txBox="1"/>
          <p:nvPr/>
        </p:nvSpPr>
        <p:spPr>
          <a:xfrm>
            <a:off x="104503" y="548640"/>
            <a:ext cx="881742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sz="3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게임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E7F51-AD5C-4A87-B4B1-E66C24380457}"/>
              </a:ext>
            </a:extLst>
          </p:cNvPr>
          <p:cNvSpPr txBox="1"/>
          <p:nvPr/>
        </p:nvSpPr>
        <p:spPr>
          <a:xfrm>
            <a:off x="10588129" y="1979117"/>
            <a:ext cx="13711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플레이어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A6A329-011E-4645-BCD1-2A6DE0A14992}"/>
              </a:ext>
            </a:extLst>
          </p:cNvPr>
          <p:cNvSpPr txBox="1"/>
          <p:nvPr/>
        </p:nvSpPr>
        <p:spPr>
          <a:xfrm>
            <a:off x="10665085" y="2842357"/>
            <a:ext cx="13711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7834-8628-438E-8FEA-991ACDA68B23}"/>
              </a:ext>
            </a:extLst>
          </p:cNvPr>
          <p:cNvSpPr txBox="1"/>
          <p:nvPr/>
        </p:nvSpPr>
        <p:spPr>
          <a:xfrm>
            <a:off x="10618739" y="3703020"/>
            <a:ext cx="13711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총알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AF098C-B4F6-4E50-B19D-7A4E5D7B77C4}"/>
              </a:ext>
            </a:extLst>
          </p:cNvPr>
          <p:cNvGrpSpPr/>
          <p:nvPr/>
        </p:nvGrpSpPr>
        <p:grpSpPr>
          <a:xfrm>
            <a:off x="918277" y="188068"/>
            <a:ext cx="9143999" cy="6675119"/>
            <a:chOff x="1104330" y="548640"/>
            <a:chExt cx="9143999" cy="6675119"/>
          </a:xfrm>
        </p:grpSpPr>
        <p:pic>
          <p:nvPicPr>
            <p:cNvPr id="9" name="그래픽 8" descr="태블릿">
              <a:extLst>
                <a:ext uri="{FF2B5EF4-FFF2-40B4-BE49-F238E27FC236}">
                  <a16:creationId xmlns:a16="http://schemas.microsoft.com/office/drawing/2014/main" id="{4D764E75-78C1-4CDD-AF47-E79973673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330" y="548640"/>
              <a:ext cx="9143999" cy="667511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7CAE0D-C41D-415A-815D-E668B46CCD12}"/>
                </a:ext>
              </a:extLst>
            </p:cNvPr>
            <p:cNvSpPr/>
            <p:nvPr/>
          </p:nvSpPr>
          <p:spPr>
            <a:xfrm>
              <a:off x="2416630" y="2351313"/>
              <a:ext cx="6505302" cy="30697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화살표: 왼쪽/오른쪽/위쪽/아래쪽 14">
            <a:extLst>
              <a:ext uri="{FF2B5EF4-FFF2-40B4-BE49-F238E27FC236}">
                <a16:creationId xmlns:a16="http://schemas.microsoft.com/office/drawing/2014/main" id="{400C748F-B610-4CC6-A36C-514F25C2C5FC}"/>
              </a:ext>
            </a:extLst>
          </p:cNvPr>
          <p:cNvSpPr/>
          <p:nvPr/>
        </p:nvSpPr>
        <p:spPr>
          <a:xfrm>
            <a:off x="4580608" y="3424251"/>
            <a:ext cx="1799709" cy="1522989"/>
          </a:xfrm>
          <a:prstGeom prst="quad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단색 채워진 화난 얼굴">
            <a:extLst>
              <a:ext uri="{FF2B5EF4-FFF2-40B4-BE49-F238E27FC236}">
                <a16:creationId xmlns:a16="http://schemas.microsoft.com/office/drawing/2014/main" id="{8F9F897C-E932-4066-A6B9-5A20B62A2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8737" y="3826402"/>
            <a:ext cx="1004057" cy="1004057"/>
          </a:xfrm>
          <a:prstGeom prst="rect">
            <a:avLst/>
          </a:prstGeom>
        </p:spPr>
      </p:pic>
      <p:pic>
        <p:nvPicPr>
          <p:cNvPr id="21" name="그래픽 20" descr="단색 채워진 웃는 얼굴">
            <a:extLst>
              <a:ext uri="{FF2B5EF4-FFF2-40B4-BE49-F238E27FC236}">
                <a16:creationId xmlns:a16="http://schemas.microsoft.com/office/drawing/2014/main" id="{155A5F25-8C3D-42C2-9CA2-1094C7D6D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3262" y="3728545"/>
            <a:ext cx="914400" cy="914400"/>
          </a:xfrm>
          <a:prstGeom prst="rect">
            <a:avLst/>
          </a:prstGeom>
        </p:spPr>
      </p:pic>
      <p:pic>
        <p:nvPicPr>
          <p:cNvPr id="23" name="그래픽 22" descr="단색 채워진 화난 얼굴">
            <a:extLst>
              <a:ext uri="{FF2B5EF4-FFF2-40B4-BE49-F238E27FC236}">
                <a16:creationId xmlns:a16="http://schemas.microsoft.com/office/drawing/2014/main" id="{180E1614-CA6A-409F-935F-0BCF37B04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6921" y="1975498"/>
            <a:ext cx="1004057" cy="1004057"/>
          </a:xfrm>
          <a:prstGeom prst="rect">
            <a:avLst/>
          </a:prstGeom>
        </p:spPr>
      </p:pic>
      <p:pic>
        <p:nvPicPr>
          <p:cNvPr id="24" name="그래픽 23" descr="단색 채워진 화난 얼굴">
            <a:extLst>
              <a:ext uri="{FF2B5EF4-FFF2-40B4-BE49-F238E27FC236}">
                <a16:creationId xmlns:a16="http://schemas.microsoft.com/office/drawing/2014/main" id="{7B007BD3-C3A2-453D-AE25-763D30B47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5660" y="2478474"/>
            <a:ext cx="1004057" cy="1004057"/>
          </a:xfrm>
          <a:prstGeom prst="rect">
            <a:avLst/>
          </a:prstGeom>
        </p:spPr>
      </p:pic>
      <p:pic>
        <p:nvPicPr>
          <p:cNvPr id="25" name="그래픽 24" descr="단색 채워진 화난 얼굴">
            <a:extLst>
              <a:ext uri="{FF2B5EF4-FFF2-40B4-BE49-F238E27FC236}">
                <a16:creationId xmlns:a16="http://schemas.microsoft.com/office/drawing/2014/main" id="{F8EDE854-36B8-4DBC-9DB8-C3F5A0184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5080" y="2521569"/>
            <a:ext cx="1004057" cy="1004057"/>
          </a:xfrm>
          <a:prstGeom prst="rect">
            <a:avLst/>
          </a:prstGeom>
        </p:spPr>
      </p:pic>
      <p:pic>
        <p:nvPicPr>
          <p:cNvPr id="26" name="그래픽 25" descr="단색 채워진 화난 얼굴">
            <a:extLst>
              <a:ext uri="{FF2B5EF4-FFF2-40B4-BE49-F238E27FC236}">
                <a16:creationId xmlns:a16="http://schemas.microsoft.com/office/drawing/2014/main" id="{3272E6E4-A5CD-4925-9D1F-A2D2DE869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1366" y="3848290"/>
            <a:ext cx="1004057" cy="1004057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1A45FE1-2287-4862-A8A6-129A923BCCD9}"/>
              </a:ext>
            </a:extLst>
          </p:cNvPr>
          <p:cNvSpPr/>
          <p:nvPr/>
        </p:nvSpPr>
        <p:spPr>
          <a:xfrm rot="2143462">
            <a:off x="4262840" y="3310685"/>
            <a:ext cx="394893" cy="3166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C83DAB3-8D1C-4C95-8CC7-C5A0ADF1010F}"/>
              </a:ext>
            </a:extLst>
          </p:cNvPr>
          <p:cNvSpPr/>
          <p:nvPr/>
        </p:nvSpPr>
        <p:spPr>
          <a:xfrm>
            <a:off x="3830806" y="4142896"/>
            <a:ext cx="394893" cy="3166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A9A6C93-D01F-43C9-A903-666F096079A3}"/>
              </a:ext>
            </a:extLst>
          </p:cNvPr>
          <p:cNvSpPr/>
          <p:nvPr/>
        </p:nvSpPr>
        <p:spPr>
          <a:xfrm rot="10800000">
            <a:off x="6745710" y="4146115"/>
            <a:ext cx="394893" cy="3166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84FEEE4-F39B-4830-A91A-17626BEE6E1E}"/>
              </a:ext>
            </a:extLst>
          </p:cNvPr>
          <p:cNvSpPr/>
          <p:nvPr/>
        </p:nvSpPr>
        <p:spPr>
          <a:xfrm rot="9261057">
            <a:off x="6388501" y="3310684"/>
            <a:ext cx="394893" cy="3166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D3809A1-5A45-45E4-9E35-D1D664BF3449}"/>
              </a:ext>
            </a:extLst>
          </p:cNvPr>
          <p:cNvSpPr/>
          <p:nvPr/>
        </p:nvSpPr>
        <p:spPr>
          <a:xfrm rot="5400000">
            <a:off x="5368644" y="2996481"/>
            <a:ext cx="394893" cy="3166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래픽 33" descr="단색 채워진 웃는 얼굴">
            <a:extLst>
              <a:ext uri="{FF2B5EF4-FFF2-40B4-BE49-F238E27FC236}">
                <a16:creationId xmlns:a16="http://schemas.microsoft.com/office/drawing/2014/main" id="{578B3798-DC76-4DF7-B262-3F325EFF6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19981" y="1675590"/>
            <a:ext cx="914400" cy="914400"/>
          </a:xfrm>
          <a:prstGeom prst="rect">
            <a:avLst/>
          </a:prstGeom>
        </p:spPr>
      </p:pic>
      <p:pic>
        <p:nvPicPr>
          <p:cNvPr id="35" name="그래픽 34" descr="단색 채워진 화난 얼굴">
            <a:extLst>
              <a:ext uri="{FF2B5EF4-FFF2-40B4-BE49-F238E27FC236}">
                <a16:creationId xmlns:a16="http://schemas.microsoft.com/office/drawing/2014/main" id="{213D0984-E6D5-407A-B77F-B050349E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898" y="2542454"/>
            <a:ext cx="926483" cy="92648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64686AB-8242-4A94-A4F6-BC0CB65B5FDC}"/>
              </a:ext>
            </a:extLst>
          </p:cNvPr>
          <p:cNvSpPr txBox="1"/>
          <p:nvPr/>
        </p:nvSpPr>
        <p:spPr>
          <a:xfrm>
            <a:off x="1757618" y="5594994"/>
            <a:ext cx="7321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ln w="1270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+mn-lt"/>
                <a:ea typeface="+mn-ea"/>
                <a:cs typeface="+mn-cs"/>
              </a:rPr>
              <a:t>“</a:t>
            </a:r>
            <a:r>
              <a:rPr lang="ko-KR" altLang="en-US" b="1" dirty="0">
                <a:ln w="1270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+mn-lt"/>
                <a:ea typeface="+mn-ea"/>
                <a:cs typeface="+mn-cs"/>
              </a:rPr>
              <a:t>적들을 피해 이동하며</a:t>
            </a:r>
            <a:r>
              <a:rPr lang="en-US" altLang="ko-KR" b="1" dirty="0">
                <a:ln w="1270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lang="ko-KR" altLang="en-US" b="1" dirty="0">
                <a:ln w="1270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+mn-lt"/>
                <a:ea typeface="+mn-ea"/>
                <a:cs typeface="+mn-cs"/>
              </a:rPr>
              <a:t>총알을 주워 모든 적을 제거하자</a:t>
            </a:r>
            <a:r>
              <a:rPr lang="en-US" altLang="ko-KR" b="1" dirty="0">
                <a:ln w="1270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+mn-lt"/>
                <a:ea typeface="+mn-ea"/>
                <a:cs typeface="+mn-cs"/>
              </a:rPr>
              <a:t>!!”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0BFDC16-5AA6-4521-B952-A94B5F9F55C2}"/>
              </a:ext>
            </a:extLst>
          </p:cNvPr>
          <p:cNvSpPr/>
          <p:nvPr/>
        </p:nvSpPr>
        <p:spPr>
          <a:xfrm>
            <a:off x="2787040" y="2344830"/>
            <a:ext cx="236515" cy="133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C10C53F-A641-40A5-B176-F373B76B8508}"/>
              </a:ext>
            </a:extLst>
          </p:cNvPr>
          <p:cNvSpPr/>
          <p:nvPr/>
        </p:nvSpPr>
        <p:spPr>
          <a:xfrm>
            <a:off x="2536719" y="3387718"/>
            <a:ext cx="236515" cy="133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BA00E0-5FD0-4A01-9BF8-399F4697167A}"/>
              </a:ext>
            </a:extLst>
          </p:cNvPr>
          <p:cNvSpPr/>
          <p:nvPr/>
        </p:nvSpPr>
        <p:spPr>
          <a:xfrm>
            <a:off x="6467689" y="2438559"/>
            <a:ext cx="236515" cy="133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6FAC2A9-9EA9-431F-BF73-855A614C930B}"/>
              </a:ext>
            </a:extLst>
          </p:cNvPr>
          <p:cNvSpPr/>
          <p:nvPr/>
        </p:nvSpPr>
        <p:spPr>
          <a:xfrm>
            <a:off x="7968908" y="3758783"/>
            <a:ext cx="236515" cy="133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D2EE2BD-D61A-414C-B971-E5D3CF675249}"/>
              </a:ext>
            </a:extLst>
          </p:cNvPr>
          <p:cNvSpPr/>
          <p:nvPr/>
        </p:nvSpPr>
        <p:spPr>
          <a:xfrm>
            <a:off x="6308701" y="4637650"/>
            <a:ext cx="236515" cy="133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5BCE44A-958A-45DE-9C2A-D6B57ACF556A}"/>
              </a:ext>
            </a:extLst>
          </p:cNvPr>
          <p:cNvSpPr/>
          <p:nvPr/>
        </p:nvSpPr>
        <p:spPr>
          <a:xfrm>
            <a:off x="4754904" y="3058492"/>
            <a:ext cx="236515" cy="133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E4AE39-3D44-4900-ADD8-D9BC4A6C1272}"/>
              </a:ext>
            </a:extLst>
          </p:cNvPr>
          <p:cNvSpPr/>
          <p:nvPr/>
        </p:nvSpPr>
        <p:spPr>
          <a:xfrm>
            <a:off x="4217597" y="2274824"/>
            <a:ext cx="236515" cy="133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45AF2E6-3557-488E-A453-EC34BAF6C843}"/>
              </a:ext>
            </a:extLst>
          </p:cNvPr>
          <p:cNvSpPr/>
          <p:nvPr/>
        </p:nvSpPr>
        <p:spPr>
          <a:xfrm>
            <a:off x="4207559" y="4529515"/>
            <a:ext cx="236515" cy="133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D149437-8F5F-45A4-A7F6-561A9E66A228}"/>
              </a:ext>
            </a:extLst>
          </p:cNvPr>
          <p:cNvSpPr/>
          <p:nvPr/>
        </p:nvSpPr>
        <p:spPr>
          <a:xfrm>
            <a:off x="6714205" y="3697165"/>
            <a:ext cx="236515" cy="133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A2174A6-F0D2-437B-9CA3-20075227053F}"/>
              </a:ext>
            </a:extLst>
          </p:cNvPr>
          <p:cNvSpPr/>
          <p:nvPr/>
        </p:nvSpPr>
        <p:spPr>
          <a:xfrm>
            <a:off x="9852881" y="3792026"/>
            <a:ext cx="236515" cy="133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8A0708B-2C80-4089-8E16-E169B2C71CBB}"/>
              </a:ext>
            </a:extLst>
          </p:cNvPr>
          <p:cNvSpPr/>
          <p:nvPr/>
        </p:nvSpPr>
        <p:spPr>
          <a:xfrm>
            <a:off x="8046529" y="2451553"/>
            <a:ext cx="236515" cy="133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7DE1AB2-788F-4944-960F-40AC2AF99C52}"/>
              </a:ext>
            </a:extLst>
          </p:cNvPr>
          <p:cNvGrpSpPr/>
          <p:nvPr/>
        </p:nvGrpSpPr>
        <p:grpSpPr>
          <a:xfrm>
            <a:off x="6048818" y="2718057"/>
            <a:ext cx="691170" cy="523220"/>
            <a:chOff x="574766" y="1914054"/>
            <a:chExt cx="883792" cy="71313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EF14F6B-E41B-4A43-ADEB-9BF5DE3BBC71}"/>
                </a:ext>
              </a:extLst>
            </p:cNvPr>
            <p:cNvSpPr/>
            <p:nvPr/>
          </p:nvSpPr>
          <p:spPr>
            <a:xfrm>
              <a:off x="574766" y="1975610"/>
              <a:ext cx="883792" cy="646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B974FF-5CC5-4FD6-B1F0-DB1B5EFA790D}"/>
                </a:ext>
              </a:extLst>
            </p:cNvPr>
            <p:cNvSpPr txBox="1"/>
            <p:nvPr/>
          </p:nvSpPr>
          <p:spPr>
            <a:xfrm>
              <a:off x="792715" y="1914054"/>
              <a:ext cx="444352" cy="71313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?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8E3AE51-A642-4572-9C7C-5C96E16FEE58}"/>
              </a:ext>
            </a:extLst>
          </p:cNvPr>
          <p:cNvGrpSpPr/>
          <p:nvPr/>
        </p:nvGrpSpPr>
        <p:grpSpPr>
          <a:xfrm>
            <a:off x="2633710" y="2619188"/>
            <a:ext cx="691170" cy="523220"/>
            <a:chOff x="574766" y="1914054"/>
            <a:chExt cx="883792" cy="71313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9D817B1-7106-44D1-955B-883D3DB1CF90}"/>
                </a:ext>
              </a:extLst>
            </p:cNvPr>
            <p:cNvSpPr/>
            <p:nvPr/>
          </p:nvSpPr>
          <p:spPr>
            <a:xfrm>
              <a:off x="574766" y="1975610"/>
              <a:ext cx="883792" cy="646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66BBC13-74D0-4A58-87F1-0943E11B58F6}"/>
                </a:ext>
              </a:extLst>
            </p:cNvPr>
            <p:cNvSpPr txBox="1"/>
            <p:nvPr/>
          </p:nvSpPr>
          <p:spPr>
            <a:xfrm>
              <a:off x="792715" y="1914054"/>
              <a:ext cx="444352" cy="71313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?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13DA58B-9454-4BA4-BDAB-6E9653D91E25}"/>
              </a:ext>
            </a:extLst>
          </p:cNvPr>
          <p:cNvGrpSpPr/>
          <p:nvPr/>
        </p:nvGrpSpPr>
        <p:grpSpPr>
          <a:xfrm>
            <a:off x="7781861" y="2991662"/>
            <a:ext cx="691170" cy="523220"/>
            <a:chOff x="574766" y="1914054"/>
            <a:chExt cx="883792" cy="71313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D33DBE3-621D-4C9A-91FF-C64D778D7A6B}"/>
                </a:ext>
              </a:extLst>
            </p:cNvPr>
            <p:cNvSpPr/>
            <p:nvPr/>
          </p:nvSpPr>
          <p:spPr>
            <a:xfrm>
              <a:off x="574766" y="1975610"/>
              <a:ext cx="883792" cy="646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27B735-0396-4035-841F-69DA60AB629C}"/>
                </a:ext>
              </a:extLst>
            </p:cNvPr>
            <p:cNvSpPr txBox="1"/>
            <p:nvPr/>
          </p:nvSpPr>
          <p:spPr>
            <a:xfrm>
              <a:off x="792715" y="1914054"/>
              <a:ext cx="444352" cy="71313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?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44C089D-1D2D-46CE-8990-C95CA1585434}"/>
              </a:ext>
            </a:extLst>
          </p:cNvPr>
          <p:cNvGrpSpPr/>
          <p:nvPr/>
        </p:nvGrpSpPr>
        <p:grpSpPr>
          <a:xfrm>
            <a:off x="2284705" y="4472622"/>
            <a:ext cx="691170" cy="523220"/>
            <a:chOff x="574766" y="1914054"/>
            <a:chExt cx="883792" cy="71313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07AE9AA-A2B9-4506-942D-F44367F32D21}"/>
                </a:ext>
              </a:extLst>
            </p:cNvPr>
            <p:cNvSpPr/>
            <p:nvPr/>
          </p:nvSpPr>
          <p:spPr>
            <a:xfrm>
              <a:off x="574766" y="1975610"/>
              <a:ext cx="883792" cy="646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465BBB-FA06-4F55-A1E6-3F492D5B6D45}"/>
                </a:ext>
              </a:extLst>
            </p:cNvPr>
            <p:cNvSpPr txBox="1"/>
            <p:nvPr/>
          </p:nvSpPr>
          <p:spPr>
            <a:xfrm>
              <a:off x="792715" y="1914054"/>
              <a:ext cx="444352" cy="71313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?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D32702C-37B5-45C4-9300-4D71F0C021B8}"/>
              </a:ext>
            </a:extLst>
          </p:cNvPr>
          <p:cNvGrpSpPr/>
          <p:nvPr/>
        </p:nvGrpSpPr>
        <p:grpSpPr>
          <a:xfrm>
            <a:off x="6983254" y="2061977"/>
            <a:ext cx="691170" cy="523220"/>
            <a:chOff x="574766" y="1914054"/>
            <a:chExt cx="883792" cy="71313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E198FC-8770-4313-8407-DAA9BB0174EC}"/>
                </a:ext>
              </a:extLst>
            </p:cNvPr>
            <p:cNvSpPr/>
            <p:nvPr/>
          </p:nvSpPr>
          <p:spPr>
            <a:xfrm>
              <a:off x="574766" y="1975610"/>
              <a:ext cx="883792" cy="646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7A3E5A-024D-49EE-A4D3-B278CA9E0424}"/>
                </a:ext>
              </a:extLst>
            </p:cNvPr>
            <p:cNvSpPr txBox="1"/>
            <p:nvPr/>
          </p:nvSpPr>
          <p:spPr>
            <a:xfrm>
              <a:off x="792715" y="1914054"/>
              <a:ext cx="444352" cy="71313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?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0FFE3B0-0DD5-49D4-843F-95383B3DF62A}"/>
              </a:ext>
            </a:extLst>
          </p:cNvPr>
          <p:cNvGrpSpPr/>
          <p:nvPr/>
        </p:nvGrpSpPr>
        <p:grpSpPr>
          <a:xfrm>
            <a:off x="2892518" y="3318935"/>
            <a:ext cx="691170" cy="523220"/>
            <a:chOff x="574766" y="1914054"/>
            <a:chExt cx="883792" cy="71313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80E0CB-8B24-4328-BB7B-62026730AF8E}"/>
                </a:ext>
              </a:extLst>
            </p:cNvPr>
            <p:cNvSpPr/>
            <p:nvPr/>
          </p:nvSpPr>
          <p:spPr>
            <a:xfrm>
              <a:off x="574766" y="1975610"/>
              <a:ext cx="883792" cy="646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211612-2C0D-412A-8C2D-3A9E1B2E8DE6}"/>
                </a:ext>
              </a:extLst>
            </p:cNvPr>
            <p:cNvSpPr txBox="1"/>
            <p:nvPr/>
          </p:nvSpPr>
          <p:spPr>
            <a:xfrm>
              <a:off x="792715" y="1914054"/>
              <a:ext cx="444352" cy="71313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?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DFD5558-B0B4-4791-BB26-5B6C2423AAA4}"/>
              </a:ext>
            </a:extLst>
          </p:cNvPr>
          <p:cNvGrpSpPr/>
          <p:nvPr/>
        </p:nvGrpSpPr>
        <p:grpSpPr>
          <a:xfrm>
            <a:off x="9695871" y="4278055"/>
            <a:ext cx="691170" cy="523220"/>
            <a:chOff x="574766" y="1914054"/>
            <a:chExt cx="883792" cy="713134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7618D30-5C03-4DE0-A516-1DFD030325EA}"/>
                </a:ext>
              </a:extLst>
            </p:cNvPr>
            <p:cNvSpPr/>
            <p:nvPr/>
          </p:nvSpPr>
          <p:spPr>
            <a:xfrm>
              <a:off x="574766" y="1975610"/>
              <a:ext cx="883792" cy="646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9DDE900-DF7C-4791-9941-6DEB4B7A9ADC}"/>
                </a:ext>
              </a:extLst>
            </p:cNvPr>
            <p:cNvSpPr txBox="1"/>
            <p:nvPr/>
          </p:nvSpPr>
          <p:spPr>
            <a:xfrm>
              <a:off x="792715" y="1914054"/>
              <a:ext cx="444352" cy="71313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?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FE4F186-15BB-49DC-B82B-90624E1BFA21}"/>
              </a:ext>
            </a:extLst>
          </p:cNvPr>
          <p:cNvSpPr txBox="1"/>
          <p:nvPr/>
        </p:nvSpPr>
        <p:spPr>
          <a:xfrm>
            <a:off x="10618739" y="4394293"/>
            <a:ext cx="137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4440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658" y="6496578"/>
            <a:ext cx="839342" cy="359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1/28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35B4E9A-D6C0-4DF3-85DB-42BD0A5E8E4F}"/>
              </a:ext>
            </a:extLst>
          </p:cNvPr>
          <p:cNvGrpSpPr/>
          <p:nvPr/>
        </p:nvGrpSpPr>
        <p:grpSpPr>
          <a:xfrm>
            <a:off x="653041" y="4508234"/>
            <a:ext cx="4859999" cy="1657435"/>
            <a:chOff x="653041" y="878563"/>
            <a:chExt cx="4859999" cy="1564217"/>
          </a:xfrm>
        </p:grpSpPr>
        <p:sp>
          <p:nvSpPr>
            <p:cNvPr id="108" name="대각선 방향의 모서리가 둥근 사각형 15">
              <a:extLst>
                <a:ext uri="{FF2B5EF4-FFF2-40B4-BE49-F238E27FC236}">
                  <a16:creationId xmlns:a16="http://schemas.microsoft.com/office/drawing/2014/main" id="{64CB632A-8D36-4C72-9295-3088703C52F6}"/>
                </a:ext>
              </a:extLst>
            </p:cNvPr>
            <p:cNvSpPr/>
            <p:nvPr/>
          </p:nvSpPr>
          <p:spPr>
            <a:xfrm>
              <a:off x="653041" y="878563"/>
              <a:ext cx="1925650" cy="288139"/>
            </a:xfrm>
            <a:prstGeom prst="round2DiagRect">
              <a:avLst>
                <a:gd name="adj1" fmla="val 21550"/>
                <a:gd name="adj2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latin typeface="HY강B"/>
                <a:ea typeface="HY강B"/>
              </a:endParaRPr>
            </a:p>
          </p:txBody>
        </p:sp>
        <p:sp>
          <p:nvSpPr>
            <p:cNvPr id="109" name="직사각형 16">
              <a:extLst>
                <a:ext uri="{FF2B5EF4-FFF2-40B4-BE49-F238E27FC236}">
                  <a16:creationId xmlns:a16="http://schemas.microsoft.com/office/drawing/2014/main" id="{4981148F-5737-41B9-9A78-0483196EFFB6}"/>
                </a:ext>
              </a:extLst>
            </p:cNvPr>
            <p:cNvSpPr/>
            <p:nvPr/>
          </p:nvSpPr>
          <p:spPr>
            <a:xfrm>
              <a:off x="902981" y="878563"/>
              <a:ext cx="1882160" cy="2881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/>
              </a:pPr>
              <a:r>
                <a:rPr lang="en-US" altLang="ko-KR" sz="1400" b="1" dirty="0">
                  <a:latin typeface="HY강B"/>
                  <a:ea typeface="HY강B"/>
                </a:rPr>
                <a:t>1=3</a:t>
              </a:r>
              <a:r>
                <a:rPr lang="ko-KR" altLang="en-US" sz="1400" b="1" dirty="0">
                  <a:latin typeface="HY강B"/>
                  <a:ea typeface="HY강B"/>
                </a:rPr>
                <a:t>번 아이템</a:t>
              </a:r>
            </a:p>
          </p:txBody>
        </p:sp>
        <p:sp>
          <p:nvSpPr>
            <p:cNvPr id="115" name="직사각형 29">
              <a:extLst>
                <a:ext uri="{FF2B5EF4-FFF2-40B4-BE49-F238E27FC236}">
                  <a16:creationId xmlns:a16="http://schemas.microsoft.com/office/drawing/2014/main" id="{0A83DFB7-1C0A-45F6-9120-EA0A096E8756}"/>
                </a:ext>
              </a:extLst>
            </p:cNvPr>
            <p:cNvSpPr/>
            <p:nvPr/>
          </p:nvSpPr>
          <p:spPr>
            <a:xfrm>
              <a:off x="2806665" y="1211646"/>
              <a:ext cx="2706375" cy="12311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/>
              </a:pPr>
              <a:endParaRPr lang="ko-KR" altLang="en-US" sz="1000" dirty="0">
                <a:solidFill>
                  <a:srgbClr val="003300"/>
                </a:solidFill>
                <a:latin typeface="HY강B"/>
                <a:ea typeface="HY강B"/>
              </a:endParaRPr>
            </a:p>
          </p:txBody>
        </p:sp>
        <p:sp>
          <p:nvSpPr>
            <p:cNvPr id="116" name="직사각형 31">
              <a:extLst>
                <a:ext uri="{FF2B5EF4-FFF2-40B4-BE49-F238E27FC236}">
                  <a16:creationId xmlns:a16="http://schemas.microsoft.com/office/drawing/2014/main" id="{14392028-2470-4B34-9E6D-682644B3F51E}"/>
                </a:ext>
              </a:extLst>
            </p:cNvPr>
            <p:cNvSpPr/>
            <p:nvPr/>
          </p:nvSpPr>
          <p:spPr>
            <a:xfrm>
              <a:off x="2806665" y="878563"/>
              <a:ext cx="2706375" cy="2881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HY강B"/>
                  <a:ea typeface="HY강B"/>
                </a:rPr>
                <a:t>효과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B1A5B6-EC1B-4332-82A0-4D5262F7A150}"/>
              </a:ext>
            </a:extLst>
          </p:cNvPr>
          <p:cNvGrpSpPr/>
          <p:nvPr/>
        </p:nvGrpSpPr>
        <p:grpSpPr>
          <a:xfrm>
            <a:off x="653041" y="2546958"/>
            <a:ext cx="4859999" cy="1657435"/>
            <a:chOff x="653041" y="878563"/>
            <a:chExt cx="4859999" cy="1564217"/>
          </a:xfrm>
        </p:grpSpPr>
        <p:sp>
          <p:nvSpPr>
            <p:cNvPr id="141" name="대각선 방향의 모서리가 둥근 사각형 15">
              <a:extLst>
                <a:ext uri="{FF2B5EF4-FFF2-40B4-BE49-F238E27FC236}">
                  <a16:creationId xmlns:a16="http://schemas.microsoft.com/office/drawing/2014/main" id="{53E7F518-2154-4EDE-B5EC-5CF32DB7148D}"/>
                </a:ext>
              </a:extLst>
            </p:cNvPr>
            <p:cNvSpPr/>
            <p:nvPr/>
          </p:nvSpPr>
          <p:spPr>
            <a:xfrm>
              <a:off x="653041" y="878563"/>
              <a:ext cx="1925650" cy="288139"/>
            </a:xfrm>
            <a:prstGeom prst="round2DiagRect">
              <a:avLst>
                <a:gd name="adj1" fmla="val 21550"/>
                <a:gd name="adj2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latin typeface="HY강B"/>
                <a:ea typeface="HY강B"/>
              </a:endParaRPr>
            </a:p>
          </p:txBody>
        </p:sp>
        <p:sp>
          <p:nvSpPr>
            <p:cNvPr id="142" name="직사각형 16">
              <a:extLst>
                <a:ext uri="{FF2B5EF4-FFF2-40B4-BE49-F238E27FC236}">
                  <a16:creationId xmlns:a16="http://schemas.microsoft.com/office/drawing/2014/main" id="{EC790715-E6F3-460D-8349-539D3BE7B7B8}"/>
                </a:ext>
              </a:extLst>
            </p:cNvPr>
            <p:cNvSpPr/>
            <p:nvPr/>
          </p:nvSpPr>
          <p:spPr>
            <a:xfrm>
              <a:off x="902981" y="878563"/>
              <a:ext cx="1882160" cy="2881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/>
              </a:pPr>
              <a:r>
                <a:rPr lang="en-US" altLang="ko-KR" sz="1400" b="1" dirty="0">
                  <a:latin typeface="HY강B"/>
                  <a:ea typeface="HY강B"/>
                </a:rPr>
                <a:t>2</a:t>
              </a:r>
              <a:r>
                <a:rPr lang="ko-KR" altLang="en-US" sz="1400" b="1" dirty="0">
                  <a:latin typeface="HY강B"/>
                  <a:ea typeface="HY강B"/>
                </a:rPr>
                <a:t>번 아이템</a:t>
              </a:r>
            </a:p>
          </p:txBody>
        </p:sp>
        <p:sp>
          <p:nvSpPr>
            <p:cNvPr id="144" name="직사각형 29">
              <a:extLst>
                <a:ext uri="{FF2B5EF4-FFF2-40B4-BE49-F238E27FC236}">
                  <a16:creationId xmlns:a16="http://schemas.microsoft.com/office/drawing/2014/main" id="{A1D7B899-4DD7-4A65-B399-9C699C9BDFF9}"/>
                </a:ext>
              </a:extLst>
            </p:cNvPr>
            <p:cNvSpPr/>
            <p:nvPr/>
          </p:nvSpPr>
          <p:spPr>
            <a:xfrm>
              <a:off x="2806665" y="1211646"/>
              <a:ext cx="2706375" cy="12311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/>
              </a:pPr>
              <a:endParaRPr lang="ko-KR" altLang="en-US" sz="1000" dirty="0">
                <a:solidFill>
                  <a:srgbClr val="003300"/>
                </a:solidFill>
                <a:latin typeface="HY강B"/>
                <a:ea typeface="HY강B"/>
              </a:endParaRPr>
            </a:p>
          </p:txBody>
        </p:sp>
        <p:sp>
          <p:nvSpPr>
            <p:cNvPr id="145" name="직사각형 31">
              <a:extLst>
                <a:ext uri="{FF2B5EF4-FFF2-40B4-BE49-F238E27FC236}">
                  <a16:creationId xmlns:a16="http://schemas.microsoft.com/office/drawing/2014/main" id="{5CE370E9-DD46-46B3-AB7F-6009DF77A033}"/>
                </a:ext>
              </a:extLst>
            </p:cNvPr>
            <p:cNvSpPr/>
            <p:nvPr/>
          </p:nvSpPr>
          <p:spPr>
            <a:xfrm>
              <a:off x="2806665" y="878563"/>
              <a:ext cx="2706375" cy="2881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HY강B"/>
                  <a:ea typeface="HY강B"/>
                </a:rPr>
                <a:t>효과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09DDBB60-B35F-4B3F-8351-74F02599A34E}"/>
              </a:ext>
            </a:extLst>
          </p:cNvPr>
          <p:cNvGrpSpPr/>
          <p:nvPr/>
        </p:nvGrpSpPr>
        <p:grpSpPr>
          <a:xfrm>
            <a:off x="653041" y="668426"/>
            <a:ext cx="4859999" cy="1657435"/>
            <a:chOff x="653041" y="878563"/>
            <a:chExt cx="4859999" cy="1564217"/>
          </a:xfrm>
        </p:grpSpPr>
        <p:sp>
          <p:nvSpPr>
            <p:cNvPr id="153" name="대각선 방향의 모서리가 둥근 사각형 15">
              <a:extLst>
                <a:ext uri="{FF2B5EF4-FFF2-40B4-BE49-F238E27FC236}">
                  <a16:creationId xmlns:a16="http://schemas.microsoft.com/office/drawing/2014/main" id="{82112058-BBB9-4224-B795-EC2AE3A9AEB8}"/>
                </a:ext>
              </a:extLst>
            </p:cNvPr>
            <p:cNvSpPr/>
            <p:nvPr/>
          </p:nvSpPr>
          <p:spPr>
            <a:xfrm>
              <a:off x="653041" y="878563"/>
              <a:ext cx="1925650" cy="288139"/>
            </a:xfrm>
            <a:prstGeom prst="round2DiagRect">
              <a:avLst>
                <a:gd name="adj1" fmla="val 21550"/>
                <a:gd name="adj2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latin typeface="HY강B"/>
                <a:ea typeface="HY강B"/>
              </a:endParaRPr>
            </a:p>
          </p:txBody>
        </p:sp>
        <p:sp>
          <p:nvSpPr>
            <p:cNvPr id="154" name="직사각형 16">
              <a:extLst>
                <a:ext uri="{FF2B5EF4-FFF2-40B4-BE49-F238E27FC236}">
                  <a16:creationId xmlns:a16="http://schemas.microsoft.com/office/drawing/2014/main" id="{F570C0C9-4BAC-4F49-A52A-FDF726931D5E}"/>
                </a:ext>
              </a:extLst>
            </p:cNvPr>
            <p:cNvSpPr/>
            <p:nvPr/>
          </p:nvSpPr>
          <p:spPr>
            <a:xfrm>
              <a:off x="902981" y="878563"/>
              <a:ext cx="1882160" cy="2881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/>
              </a:pPr>
              <a:r>
                <a:rPr lang="en-US" altLang="ko-KR" sz="1400" b="1" dirty="0">
                  <a:latin typeface="HY강B"/>
                  <a:ea typeface="HY강B"/>
                </a:rPr>
                <a:t>1</a:t>
              </a:r>
              <a:r>
                <a:rPr lang="ko-KR" altLang="en-US" sz="1400" b="1" dirty="0">
                  <a:latin typeface="HY강B"/>
                  <a:ea typeface="HY강B"/>
                </a:rPr>
                <a:t>번 아이템</a:t>
              </a:r>
            </a:p>
          </p:txBody>
        </p:sp>
        <p:sp>
          <p:nvSpPr>
            <p:cNvPr id="156" name="직사각형 29">
              <a:extLst>
                <a:ext uri="{FF2B5EF4-FFF2-40B4-BE49-F238E27FC236}">
                  <a16:creationId xmlns:a16="http://schemas.microsoft.com/office/drawing/2014/main" id="{97B4AD4E-86EF-41E7-87D4-A463E5DB5B2A}"/>
                </a:ext>
              </a:extLst>
            </p:cNvPr>
            <p:cNvSpPr/>
            <p:nvPr/>
          </p:nvSpPr>
          <p:spPr>
            <a:xfrm>
              <a:off x="2806665" y="1211646"/>
              <a:ext cx="2706375" cy="12311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/>
              </a:pPr>
              <a:r>
                <a:rPr lang="en-US" altLang="ko-KR" sz="1000" dirty="0">
                  <a:solidFill>
                    <a:srgbClr val="003300"/>
                  </a:solidFill>
                  <a:latin typeface="HY강B"/>
                  <a:ea typeface="HY강B"/>
                </a:rPr>
                <a:t>.</a:t>
              </a:r>
              <a:endParaRPr lang="ko-KR" altLang="en-US" sz="1000" dirty="0">
                <a:solidFill>
                  <a:srgbClr val="003300"/>
                </a:solidFill>
                <a:latin typeface="HY강B"/>
                <a:ea typeface="HY강B"/>
              </a:endParaRPr>
            </a:p>
          </p:txBody>
        </p:sp>
        <p:sp>
          <p:nvSpPr>
            <p:cNvPr id="157" name="직사각형 31">
              <a:extLst>
                <a:ext uri="{FF2B5EF4-FFF2-40B4-BE49-F238E27FC236}">
                  <a16:creationId xmlns:a16="http://schemas.microsoft.com/office/drawing/2014/main" id="{B2988B88-368E-43F2-8FA5-20EA13AA1F62}"/>
                </a:ext>
              </a:extLst>
            </p:cNvPr>
            <p:cNvSpPr/>
            <p:nvPr/>
          </p:nvSpPr>
          <p:spPr>
            <a:xfrm>
              <a:off x="2806665" y="878563"/>
              <a:ext cx="2706375" cy="2881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HY강B"/>
                  <a:ea typeface="HY강B"/>
                </a:rPr>
                <a:t>효과</a:t>
              </a: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3BF36DCF-5FDE-46CD-8A78-0CF3853BFD1B}"/>
              </a:ext>
            </a:extLst>
          </p:cNvPr>
          <p:cNvSpPr txBox="1"/>
          <p:nvPr/>
        </p:nvSpPr>
        <p:spPr>
          <a:xfrm>
            <a:off x="3036445" y="1240255"/>
            <a:ext cx="2706375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캐릭터 스피드</a:t>
            </a:r>
            <a:endParaRPr lang="en-US" altLang="ko-KR" sz="2400" b="1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3</a:t>
            </a:r>
            <a:r>
              <a:rPr lang="ko-KR" altLang="en-US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초간 </a:t>
            </a:r>
            <a:r>
              <a:rPr lang="en-US" altLang="ko-KR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</a:t>
            </a:r>
            <a:r>
              <a:rPr lang="ko-KR" altLang="en-US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배 증가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623078-2878-4FD1-96ED-8C6F84967915}"/>
              </a:ext>
            </a:extLst>
          </p:cNvPr>
          <p:cNvSpPr txBox="1"/>
          <p:nvPr/>
        </p:nvSpPr>
        <p:spPr>
          <a:xfrm>
            <a:off x="3036445" y="3128853"/>
            <a:ext cx="256803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모든 적의 스피드 </a:t>
            </a:r>
            <a:r>
              <a:rPr lang="en-US" altLang="ko-KR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</a:t>
            </a:r>
            <a:r>
              <a:rPr lang="ko-KR" altLang="en-US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초간 </a:t>
            </a:r>
            <a:r>
              <a:rPr lang="en-US" altLang="ko-KR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50% </a:t>
            </a:r>
            <a:r>
              <a:rPr lang="ko-KR" altLang="en-US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감소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58BE75F-F718-4588-BD5C-A30AB796879D}"/>
              </a:ext>
            </a:extLst>
          </p:cNvPr>
          <p:cNvSpPr txBox="1"/>
          <p:nvPr/>
        </p:nvSpPr>
        <p:spPr>
          <a:xfrm>
            <a:off x="3036445" y="5097919"/>
            <a:ext cx="224681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모든 적을</a:t>
            </a:r>
            <a:endParaRPr lang="en-US" altLang="ko-KR" sz="2400" b="1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1.5</a:t>
            </a:r>
            <a:r>
              <a:rPr lang="ko-KR" altLang="en-US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초간 얼림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C0CD222-80DD-4AA5-9542-B243CFBA0044}"/>
              </a:ext>
            </a:extLst>
          </p:cNvPr>
          <p:cNvSpPr txBox="1"/>
          <p:nvPr/>
        </p:nvSpPr>
        <p:spPr>
          <a:xfrm>
            <a:off x="6096000" y="2649528"/>
            <a:ext cx="5256658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적들의 속도는 모두 다르다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아이템은 랜덤 좌표에 생성된다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아이템 효과는 일정시간이 지나면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  <a:p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사라진다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endParaRPr lang="en-US" altLang="ko-KR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캐릭터는 먹은 총알 수 만큼</a:t>
            </a:r>
            <a:endParaRPr lang="en-US" altLang="ko-KR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총을 발사 할 수 있다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endParaRPr lang="en-US" altLang="ko-KR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시간안에 모든 적을 제거해야 한다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1B04CA3-786F-4D6D-9E74-BA5D783A6F81}"/>
              </a:ext>
            </a:extLst>
          </p:cNvPr>
          <p:cNvGrpSpPr/>
          <p:nvPr/>
        </p:nvGrpSpPr>
        <p:grpSpPr>
          <a:xfrm>
            <a:off x="6056839" y="668424"/>
            <a:ext cx="4859999" cy="1657435"/>
            <a:chOff x="653041" y="878563"/>
            <a:chExt cx="4859999" cy="1564217"/>
          </a:xfrm>
        </p:grpSpPr>
        <p:sp>
          <p:nvSpPr>
            <p:cNvPr id="163" name="대각선 방향의 모서리가 둥근 사각형 15">
              <a:extLst>
                <a:ext uri="{FF2B5EF4-FFF2-40B4-BE49-F238E27FC236}">
                  <a16:creationId xmlns:a16="http://schemas.microsoft.com/office/drawing/2014/main" id="{7A3066F3-0988-44FB-8282-0DEB09AB8462}"/>
                </a:ext>
              </a:extLst>
            </p:cNvPr>
            <p:cNvSpPr/>
            <p:nvPr/>
          </p:nvSpPr>
          <p:spPr>
            <a:xfrm>
              <a:off x="653041" y="878563"/>
              <a:ext cx="1925650" cy="288139"/>
            </a:xfrm>
            <a:prstGeom prst="round2DiagRect">
              <a:avLst>
                <a:gd name="adj1" fmla="val 21550"/>
                <a:gd name="adj2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latin typeface="HY강B"/>
                <a:ea typeface="HY강B"/>
              </a:endParaRPr>
            </a:p>
          </p:txBody>
        </p:sp>
        <p:sp>
          <p:nvSpPr>
            <p:cNvPr id="164" name="직사각형 16">
              <a:extLst>
                <a:ext uri="{FF2B5EF4-FFF2-40B4-BE49-F238E27FC236}">
                  <a16:creationId xmlns:a16="http://schemas.microsoft.com/office/drawing/2014/main" id="{CFB93355-D34E-4949-8C6C-F461BA18FCF8}"/>
                </a:ext>
              </a:extLst>
            </p:cNvPr>
            <p:cNvSpPr/>
            <p:nvPr/>
          </p:nvSpPr>
          <p:spPr>
            <a:xfrm>
              <a:off x="902981" y="878563"/>
              <a:ext cx="1882160" cy="2881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HY강B"/>
                  <a:ea typeface="HY강B"/>
                </a:rPr>
                <a:t>적</a:t>
              </a:r>
            </a:p>
          </p:txBody>
        </p:sp>
        <p:sp>
          <p:nvSpPr>
            <p:cNvPr id="165" name="직사각형 17">
              <a:extLst>
                <a:ext uri="{FF2B5EF4-FFF2-40B4-BE49-F238E27FC236}">
                  <a16:creationId xmlns:a16="http://schemas.microsoft.com/office/drawing/2014/main" id="{79F4D81F-0FB2-4385-928F-9679191DCFCB}"/>
                </a:ext>
              </a:extLst>
            </p:cNvPr>
            <p:cNvSpPr/>
            <p:nvPr/>
          </p:nvSpPr>
          <p:spPr>
            <a:xfrm>
              <a:off x="653041" y="1185759"/>
              <a:ext cx="2132101" cy="1257019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003300"/>
                </a:solidFill>
                <a:latin typeface="HY강B"/>
                <a:ea typeface="HY강B"/>
              </a:endParaRPr>
            </a:p>
          </p:txBody>
        </p:sp>
        <p:sp>
          <p:nvSpPr>
            <p:cNvPr id="166" name="직사각형 29">
              <a:extLst>
                <a:ext uri="{FF2B5EF4-FFF2-40B4-BE49-F238E27FC236}">
                  <a16:creationId xmlns:a16="http://schemas.microsoft.com/office/drawing/2014/main" id="{9ED11CB6-8ECE-470A-AB64-E23976C596AB}"/>
                </a:ext>
              </a:extLst>
            </p:cNvPr>
            <p:cNvSpPr/>
            <p:nvPr/>
          </p:nvSpPr>
          <p:spPr>
            <a:xfrm>
              <a:off x="2806665" y="1211646"/>
              <a:ext cx="2706375" cy="12311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/>
              </a:pPr>
              <a:r>
                <a:rPr lang="en-US" altLang="ko-KR" sz="1000" dirty="0">
                  <a:solidFill>
                    <a:srgbClr val="003300"/>
                  </a:solidFill>
                  <a:latin typeface="HY강B"/>
                  <a:ea typeface="HY강B"/>
                </a:rPr>
                <a:t>.</a:t>
              </a:r>
              <a:endParaRPr lang="ko-KR" altLang="en-US" sz="1000" dirty="0">
                <a:solidFill>
                  <a:srgbClr val="003300"/>
                </a:solidFill>
                <a:latin typeface="HY강B"/>
                <a:ea typeface="HY강B"/>
              </a:endParaRPr>
            </a:p>
          </p:txBody>
        </p:sp>
        <p:sp>
          <p:nvSpPr>
            <p:cNvPr id="167" name="직사각형 31">
              <a:extLst>
                <a:ext uri="{FF2B5EF4-FFF2-40B4-BE49-F238E27FC236}">
                  <a16:creationId xmlns:a16="http://schemas.microsoft.com/office/drawing/2014/main" id="{1C681AD9-6EA3-4F05-9D05-B9FB80FEC9A8}"/>
                </a:ext>
              </a:extLst>
            </p:cNvPr>
            <p:cNvSpPr/>
            <p:nvPr/>
          </p:nvSpPr>
          <p:spPr>
            <a:xfrm>
              <a:off x="2806665" y="878563"/>
              <a:ext cx="2706375" cy="2881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HY강B"/>
                  <a:ea typeface="HY강B"/>
                </a:rPr>
                <a:t>설명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C8B6345D-9A65-4AA0-9B2F-2454477DFEAA}"/>
              </a:ext>
            </a:extLst>
          </p:cNvPr>
          <p:cNvSpPr txBox="1"/>
          <p:nvPr/>
        </p:nvSpPr>
        <p:spPr>
          <a:xfrm>
            <a:off x="8285876" y="1364224"/>
            <a:ext cx="270637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모델링</a:t>
            </a:r>
            <a:r>
              <a:rPr lang="en-US" altLang="ko-KR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</a:t>
            </a:r>
            <a:r>
              <a:rPr lang="ko-KR" altLang="en-US" sz="2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로봇같은 비행기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E3BD5-A905-486F-9422-68ED18A64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1" y="993927"/>
            <a:ext cx="2132100" cy="1331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6F6126-B042-48FE-9B7C-2B77536D4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1" y="2870200"/>
            <a:ext cx="2128798" cy="1343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2E7204-6872-40AA-8EB5-95B971622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2" y="4840043"/>
            <a:ext cx="2128799" cy="133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658" y="6496578"/>
            <a:ext cx="839342" cy="359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1/28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72D7A-0BAB-4325-AAF8-882939704C21}"/>
              </a:ext>
            </a:extLst>
          </p:cNvPr>
          <p:cNvSpPr txBox="1"/>
          <p:nvPr/>
        </p:nvSpPr>
        <p:spPr>
          <a:xfrm>
            <a:off x="104503" y="548640"/>
            <a:ext cx="881742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3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게임 구조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B4677A3-9B4C-4C31-AD46-D69B5BD1F1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952755"/>
              </p:ext>
            </p:extLst>
          </p:nvPr>
        </p:nvGraphicFramePr>
        <p:xfrm>
          <a:off x="1182915" y="1633462"/>
          <a:ext cx="4064000" cy="3591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70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CD21BD-425B-4A1A-9A65-35445B796C75}"/>
              </a:ext>
            </a:extLst>
          </p:cNvPr>
          <p:cNvSpPr/>
          <p:nvPr/>
        </p:nvSpPr>
        <p:spPr>
          <a:xfrm>
            <a:off x="7294154" y="5214155"/>
            <a:ext cx="4897846" cy="755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1500AC-0159-4920-A26B-B080C559AA1D}"/>
              </a:ext>
            </a:extLst>
          </p:cNvPr>
          <p:cNvSpPr/>
          <p:nvPr/>
        </p:nvSpPr>
        <p:spPr>
          <a:xfrm>
            <a:off x="7294154" y="2036644"/>
            <a:ext cx="4819468" cy="10036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658" y="6496578"/>
            <a:ext cx="839342" cy="359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1/28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72D7A-0BAB-4325-AAF8-882939704C21}"/>
              </a:ext>
            </a:extLst>
          </p:cNvPr>
          <p:cNvSpPr txBox="1"/>
          <p:nvPr/>
        </p:nvSpPr>
        <p:spPr>
          <a:xfrm>
            <a:off x="104503" y="548640"/>
            <a:ext cx="881742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sz="3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진행 사항 및 작업 내용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D22566-9924-4629-A805-DD7682290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28990"/>
              </p:ext>
            </p:extLst>
          </p:nvPr>
        </p:nvGraphicFramePr>
        <p:xfrm>
          <a:off x="214085" y="1328951"/>
          <a:ext cx="5669189" cy="4813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5235">
                  <a:extLst>
                    <a:ext uri="{9D8B030D-6E8A-4147-A177-3AD203B41FA5}">
                      <a16:colId xmlns:a16="http://schemas.microsoft.com/office/drawing/2014/main" val="1929032553"/>
                    </a:ext>
                  </a:extLst>
                </a:gridCol>
                <a:gridCol w="4423954">
                  <a:extLst>
                    <a:ext uri="{9D8B030D-6E8A-4147-A177-3AD203B41FA5}">
                      <a16:colId xmlns:a16="http://schemas.microsoft.com/office/drawing/2014/main" val="2142657003"/>
                    </a:ext>
                  </a:extLst>
                </a:gridCol>
              </a:tblGrid>
              <a:tr h="473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날짜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계획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487214"/>
                  </a:ext>
                </a:extLst>
              </a:tr>
              <a:tr h="910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b="1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11.25~11.26</a:t>
                      </a:r>
                      <a:endParaRPr lang="ko-KR" sz="1400" b="1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[ 1</a:t>
                      </a:r>
                      <a:r>
                        <a:rPr lang="ko-KR" sz="1400" b="1" kern="100" dirty="0">
                          <a:effectLst/>
                        </a:rPr>
                        <a:t>주차</a:t>
                      </a:r>
                      <a:r>
                        <a:rPr lang="en-US" sz="1400" b="1" kern="100" dirty="0">
                          <a:effectLst/>
                        </a:rPr>
                        <a:t> ]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-</a:t>
                      </a:r>
                      <a:r>
                        <a:rPr lang="ko-KR" altLang="ko-KR" sz="1600" kern="100" dirty="0">
                          <a:effectLst/>
                        </a:rPr>
                        <a:t>세부 계획 수립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ko-KR" sz="1600" kern="100" dirty="0">
                          <a:effectLst/>
                        </a:rPr>
                        <a:t>객체</a:t>
                      </a:r>
                      <a:r>
                        <a:rPr lang="en-US" sz="1600" kern="100" dirty="0">
                          <a:effectLst/>
                        </a:rPr>
                        <a:t> / </a:t>
                      </a:r>
                      <a:r>
                        <a:rPr lang="ko-KR" sz="1600" kern="100" dirty="0">
                          <a:effectLst/>
                        </a:rPr>
                        <a:t>맵 </a:t>
                      </a:r>
                      <a:r>
                        <a:rPr lang="en-US" sz="1600" kern="100" dirty="0">
                          <a:effectLst/>
                        </a:rPr>
                        <a:t>… </a:t>
                      </a:r>
                      <a:r>
                        <a:rPr lang="ko-KR" sz="1600" kern="100" dirty="0">
                          <a:effectLst/>
                        </a:rPr>
                        <a:t>등 모델링 구상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402020"/>
                  </a:ext>
                </a:extLst>
              </a:tr>
              <a:tr h="959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b="1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11.27~12.3</a:t>
                      </a:r>
                      <a:endParaRPr lang="ko-KR" sz="1400" b="1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[ 2</a:t>
                      </a:r>
                      <a:r>
                        <a:rPr lang="ko-KR" sz="1400" b="1" kern="100" dirty="0">
                          <a:effectLst/>
                        </a:rPr>
                        <a:t>주차 </a:t>
                      </a:r>
                      <a:r>
                        <a:rPr lang="en-US" sz="1400" b="1" kern="100" dirty="0">
                          <a:effectLst/>
                        </a:rPr>
                        <a:t>]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en-US" altLang="ko-KR" sz="1600" kern="100" dirty="0">
                          <a:effectLst/>
                        </a:rPr>
                        <a:t>Map Tool </a:t>
                      </a:r>
                      <a:r>
                        <a:rPr lang="ko-KR" altLang="en-US" sz="1600" kern="100" dirty="0">
                          <a:effectLst/>
                        </a:rPr>
                        <a:t>제작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-</a:t>
                      </a:r>
                      <a:r>
                        <a:rPr lang="ko-KR" sz="1600" kern="100" dirty="0">
                          <a:effectLst/>
                        </a:rPr>
                        <a:t>플레이어 컨트롤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ko-KR" altLang="en-US" sz="1600" kern="100" dirty="0">
                          <a:effectLst/>
                        </a:rPr>
                        <a:t>필요한 기본 오브젝트 모델링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736450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12.4~12.10</a:t>
                      </a:r>
                      <a:endParaRPr lang="ko-KR" sz="1400" b="1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[ 3</a:t>
                      </a:r>
                      <a:r>
                        <a:rPr lang="ko-KR" sz="1400" b="1" kern="100" dirty="0">
                          <a:effectLst/>
                        </a:rPr>
                        <a:t>주차 </a:t>
                      </a:r>
                      <a:r>
                        <a:rPr lang="en-US" sz="1400" b="1" kern="100" dirty="0">
                          <a:effectLst/>
                        </a:rPr>
                        <a:t>]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>
                          <a:effectLst/>
                        </a:rPr>
                        <a:t>-</a:t>
                      </a:r>
                      <a:r>
                        <a:rPr lang="ko-KR" altLang="en-US" sz="1600" kern="100" dirty="0">
                          <a:effectLst/>
                        </a:rPr>
                        <a:t>병합 작업</a:t>
                      </a:r>
                      <a:endParaRPr lang="en-US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ko-KR" sz="1600" kern="100" dirty="0">
                          <a:effectLst/>
                        </a:rPr>
                        <a:t>충돌처리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ko-KR" sz="1600" kern="100" dirty="0">
                          <a:effectLst/>
                        </a:rPr>
                        <a:t>마우스 </a:t>
                      </a:r>
                      <a:r>
                        <a:rPr lang="ko-KR" altLang="en-US" sz="1600" kern="100" dirty="0">
                          <a:effectLst/>
                        </a:rPr>
                        <a:t>및 카메라 컨트</a:t>
                      </a:r>
                      <a:r>
                        <a:rPr lang="ko-KR" sz="1600" kern="100" dirty="0">
                          <a:effectLst/>
                        </a:rPr>
                        <a:t>롤 구현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971420"/>
                  </a:ext>
                </a:extLst>
              </a:tr>
              <a:tr h="9831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>
                          <a:effectLst/>
                        </a:rPr>
                        <a:t>12.11~12.16</a:t>
                      </a:r>
                      <a:endParaRPr lang="ko-KR" altLang="ko-KR" sz="1400" b="1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>
                          <a:effectLst/>
                        </a:rPr>
                        <a:t>[ 4</a:t>
                      </a:r>
                      <a:r>
                        <a:rPr lang="ko-KR" altLang="ko-KR" sz="1400" b="1" kern="100" dirty="0">
                          <a:effectLst/>
                        </a:rPr>
                        <a:t>주차 </a:t>
                      </a:r>
                      <a:r>
                        <a:rPr lang="en-US" altLang="ko-KR" sz="1400" b="1" kern="100" dirty="0">
                          <a:effectLst/>
                        </a:rPr>
                        <a:t>]</a:t>
                      </a:r>
                      <a:endParaRPr lang="ko-KR" alt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-</a:t>
                      </a:r>
                      <a:r>
                        <a:rPr lang="ko-KR" altLang="en-US" sz="1600" kern="100" dirty="0">
                          <a:effectLst/>
                        </a:rPr>
                        <a:t>추가 오브젝트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-</a:t>
                      </a:r>
                      <a:r>
                        <a:rPr lang="ko-KR" altLang="en-US" sz="1600" kern="100" dirty="0">
                          <a:effectLst/>
                        </a:rPr>
                        <a:t>추가 기능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ko-KR" sz="1600" kern="100" dirty="0">
                          <a:effectLst/>
                        </a:rPr>
                        <a:t>최종 </a:t>
                      </a:r>
                      <a:r>
                        <a:rPr lang="ko-KR" sz="1600" kern="100" dirty="0" err="1">
                          <a:effectLst/>
                        </a:rPr>
                        <a:t>밸런싱</a:t>
                      </a:r>
                      <a:r>
                        <a:rPr lang="ko-KR" sz="1600" kern="100" dirty="0">
                          <a:effectLst/>
                        </a:rPr>
                        <a:t> 및 사운드 추가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3091536"/>
                  </a:ext>
                </a:extLst>
              </a:tr>
              <a:tr h="6715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12.17</a:t>
                      </a:r>
                      <a:endParaRPr lang="ko-KR" sz="1400" b="1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[ </a:t>
                      </a:r>
                      <a:r>
                        <a:rPr lang="ko-KR" sz="1400" b="1" kern="100" dirty="0">
                          <a:effectLst/>
                        </a:rPr>
                        <a:t>종료 </a:t>
                      </a:r>
                      <a:r>
                        <a:rPr lang="en-US" sz="1400" b="1" kern="100" dirty="0">
                          <a:effectLst/>
                        </a:rPr>
                        <a:t>]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ko-KR" sz="1600" kern="100" dirty="0">
                          <a:effectLst/>
                        </a:rPr>
                        <a:t>게임 및 </a:t>
                      </a:r>
                      <a:r>
                        <a:rPr lang="en-US" sz="1600" kern="100" dirty="0">
                          <a:effectLst/>
                        </a:rPr>
                        <a:t>PPT </a:t>
                      </a:r>
                      <a:r>
                        <a:rPr lang="ko-KR" sz="1600" kern="100" dirty="0">
                          <a:effectLst/>
                        </a:rPr>
                        <a:t>최종 점검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ko-KR" sz="1600" kern="100" dirty="0">
                          <a:effectLst/>
                        </a:rPr>
                        <a:t>제출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506367"/>
                  </a:ext>
                </a:extLst>
              </a:tr>
            </a:tbl>
          </a:graphicData>
        </a:graphic>
      </p:graphicFrame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DC58802-5422-4835-85DD-F3FB712F1B1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83275" y="1501721"/>
            <a:ext cx="1410879" cy="756588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39F9EA5-E43E-4BDE-A35A-7483E8F77D9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883274" y="2636809"/>
            <a:ext cx="1410880" cy="524292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C60886-BEA2-439D-98A5-8A42CC250B6E}"/>
              </a:ext>
            </a:extLst>
          </p:cNvPr>
          <p:cNvSpPr txBox="1"/>
          <p:nvPr/>
        </p:nvSpPr>
        <p:spPr>
          <a:xfrm>
            <a:off x="7294154" y="1040056"/>
            <a:ext cx="481946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어떤 게임을 만들 것인가</a:t>
            </a:r>
            <a:r>
              <a:rPr lang="en-US" altLang="ko-KR" dirty="0"/>
              <a:t>??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어떠한 배경에서 실행되는 것인가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어떤 객체들이 필요하나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658E8BB-157F-4B99-87D5-D12B1ADA67C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883274" y="3577864"/>
            <a:ext cx="1410880" cy="32636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AA66DD-1FCF-42D5-9AF5-51E6D9D0A1B4}"/>
              </a:ext>
            </a:extLst>
          </p:cNvPr>
          <p:cNvSpPr txBox="1"/>
          <p:nvPr/>
        </p:nvSpPr>
        <p:spPr>
          <a:xfrm>
            <a:off x="7294154" y="2036644"/>
            <a:ext cx="481946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맵을</a:t>
            </a:r>
            <a:r>
              <a:rPr lang="ko-KR" altLang="en-US" dirty="0"/>
              <a:t> 만들기 위한 </a:t>
            </a:r>
            <a:r>
              <a:rPr lang="en-US" altLang="ko-KR" dirty="0"/>
              <a:t>Map Tool</a:t>
            </a:r>
            <a:r>
              <a:rPr lang="ko-KR" altLang="en-US" dirty="0"/>
              <a:t> 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플레이어 이동 및 모델링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적</a:t>
            </a:r>
            <a:r>
              <a:rPr lang="en-US" altLang="ko-KR" dirty="0"/>
              <a:t>, </a:t>
            </a:r>
            <a:r>
              <a:rPr lang="ko-KR" altLang="en-US" dirty="0"/>
              <a:t>총알</a:t>
            </a:r>
            <a:r>
              <a:rPr lang="en-US" altLang="ko-KR" dirty="0"/>
              <a:t>.. </a:t>
            </a:r>
            <a:r>
              <a:rPr lang="ko-KR" altLang="en-US" dirty="0"/>
              <a:t>등 오브젝트 모델링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8E8F1A-C53F-41CF-8AB3-3D8B90324670}"/>
              </a:ext>
            </a:extLst>
          </p:cNvPr>
          <p:cNvGrpSpPr/>
          <p:nvPr/>
        </p:nvGrpSpPr>
        <p:grpSpPr>
          <a:xfrm>
            <a:off x="7294154" y="3116199"/>
            <a:ext cx="4819468" cy="965555"/>
            <a:chOff x="7294154" y="3116199"/>
            <a:chExt cx="4819468" cy="96555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6CFC930-0892-4809-8A1B-082C15EFFF9F}"/>
                </a:ext>
              </a:extLst>
            </p:cNvPr>
            <p:cNvSpPr/>
            <p:nvPr/>
          </p:nvSpPr>
          <p:spPr>
            <a:xfrm>
              <a:off x="7294154" y="3161102"/>
              <a:ext cx="4819468" cy="9206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743F7F-9398-4EF4-82D7-BA42D7C612A5}"/>
                </a:ext>
              </a:extLst>
            </p:cNvPr>
            <p:cNvSpPr txBox="1"/>
            <p:nvPr/>
          </p:nvSpPr>
          <p:spPr>
            <a:xfrm>
              <a:off x="7294154" y="3116199"/>
              <a:ext cx="4819468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/>
                <a:t>캐릭터과 적의 충돌처리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/>
                <a:t>적과 총알의 충돌처리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/>
                <a:t>마우스 컨트롤 및 카메라 회전</a:t>
              </a:r>
              <a:endParaRPr lang="en-US" altLang="ko-KR" dirty="0"/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BCA75F8-69FD-4BA9-BDA3-E0AC4B2F4A4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883274" y="4648907"/>
            <a:ext cx="1410880" cy="2393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D711E75-9822-4C71-B267-B322D9921FD0}"/>
              </a:ext>
            </a:extLst>
          </p:cNvPr>
          <p:cNvGrpSpPr/>
          <p:nvPr/>
        </p:nvGrpSpPr>
        <p:grpSpPr>
          <a:xfrm>
            <a:off x="7294154" y="4185336"/>
            <a:ext cx="4819468" cy="925236"/>
            <a:chOff x="7294154" y="4185336"/>
            <a:chExt cx="4819468" cy="92523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9152A15-DE50-48A1-8995-07B57B54887F}"/>
                </a:ext>
              </a:extLst>
            </p:cNvPr>
            <p:cNvSpPr/>
            <p:nvPr/>
          </p:nvSpPr>
          <p:spPr>
            <a:xfrm>
              <a:off x="7294154" y="4185336"/>
              <a:ext cx="4819468" cy="9233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B161B3-79F6-4898-B3DA-F87158DE65B5}"/>
                </a:ext>
              </a:extLst>
            </p:cNvPr>
            <p:cNvSpPr txBox="1"/>
            <p:nvPr/>
          </p:nvSpPr>
          <p:spPr>
            <a:xfrm>
              <a:off x="7294154" y="4187242"/>
              <a:ext cx="4819468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/>
                <a:t>아이템 추가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 err="1"/>
                <a:t>파티클</a:t>
              </a:r>
              <a:r>
                <a:rPr lang="ko-KR" altLang="en-US" dirty="0"/>
                <a:t> 효과 추가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/>
                <a:t>사운드 및 최종 </a:t>
              </a:r>
              <a:r>
                <a:rPr lang="ko-KR" altLang="en-US" dirty="0" err="1"/>
                <a:t>밸런싱</a:t>
              </a:r>
              <a:endParaRPr lang="en-US" altLang="ko-KR" dirty="0"/>
            </a:p>
          </p:txBody>
        </p:sp>
      </p:grp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6A87D41-C55D-44BA-B602-BC72B6352A3C}"/>
              </a:ext>
            </a:extLst>
          </p:cNvPr>
          <p:cNvCxnSpPr>
            <a:cxnSpLocks/>
          </p:cNvCxnSpPr>
          <p:nvPr/>
        </p:nvCxnSpPr>
        <p:spPr>
          <a:xfrm flipV="1">
            <a:off x="5883274" y="5520905"/>
            <a:ext cx="1410880" cy="2393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F06DAC-310D-4282-941B-18C62A524026}"/>
              </a:ext>
            </a:extLst>
          </p:cNvPr>
          <p:cNvSpPr txBox="1"/>
          <p:nvPr/>
        </p:nvSpPr>
        <p:spPr>
          <a:xfrm>
            <a:off x="7294154" y="5214155"/>
            <a:ext cx="481946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최종 점검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PPT </a:t>
            </a:r>
          </a:p>
        </p:txBody>
      </p:sp>
    </p:spTree>
    <p:extLst>
      <p:ext uri="{BB962C8B-B14F-4D97-AF65-F5344CB8AC3E}">
        <p14:creationId xmlns:p14="http://schemas.microsoft.com/office/powerpoint/2010/main" val="162264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658" y="6496578"/>
            <a:ext cx="839342" cy="359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1/28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72D7A-0BAB-4325-AAF8-882939704C21}"/>
              </a:ext>
            </a:extLst>
          </p:cNvPr>
          <p:cNvSpPr txBox="1"/>
          <p:nvPr/>
        </p:nvSpPr>
        <p:spPr>
          <a:xfrm>
            <a:off x="104503" y="548640"/>
            <a:ext cx="881742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4. </a:t>
            </a:r>
            <a:r>
              <a:rPr lang="ko-KR" altLang="en-US" sz="3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결과물 분석</a:t>
            </a:r>
          </a:p>
        </p:txBody>
      </p:sp>
    </p:spTree>
    <p:extLst>
      <p:ext uri="{BB962C8B-B14F-4D97-AF65-F5344CB8AC3E}">
        <p14:creationId xmlns:p14="http://schemas.microsoft.com/office/powerpoint/2010/main" val="908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658" y="6496578"/>
            <a:ext cx="839342" cy="359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1/28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72D7A-0BAB-4325-AAF8-882939704C21}"/>
              </a:ext>
            </a:extLst>
          </p:cNvPr>
          <p:cNvSpPr txBox="1"/>
          <p:nvPr/>
        </p:nvSpPr>
        <p:spPr>
          <a:xfrm>
            <a:off x="104503" y="548640"/>
            <a:ext cx="881742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5. </a:t>
            </a:r>
            <a:r>
              <a:rPr lang="ko-KR" altLang="en-US" sz="3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필요한 명령어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2C76BE1-E115-4530-999B-50161B092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7387"/>
              </p:ext>
            </p:extLst>
          </p:nvPr>
        </p:nvGraphicFramePr>
        <p:xfrm>
          <a:off x="412205" y="1374951"/>
          <a:ext cx="11344365" cy="4934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048">
                  <a:extLst>
                    <a:ext uri="{9D8B030D-6E8A-4147-A177-3AD203B41FA5}">
                      <a16:colId xmlns:a16="http://schemas.microsoft.com/office/drawing/2014/main" val="4122718923"/>
                    </a:ext>
                  </a:extLst>
                </a:gridCol>
                <a:gridCol w="8594317">
                  <a:extLst>
                    <a:ext uri="{9D8B030D-6E8A-4147-A177-3AD203B41FA5}">
                      <a16:colId xmlns:a16="http://schemas.microsoft.com/office/drawing/2014/main" val="2411132284"/>
                    </a:ext>
                  </a:extLst>
                </a:gridCol>
              </a:tblGrid>
              <a:tr h="577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단축키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36105"/>
                  </a:ext>
                </a:extLst>
              </a:tr>
              <a:tr h="585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앞으로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746142"/>
                  </a:ext>
                </a:extLst>
              </a:tr>
              <a:tr h="585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캐릭터 왼쪽으로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36563"/>
                  </a:ext>
                </a:extLst>
              </a:tr>
              <a:tr h="585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캐릭터 뒤로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1673"/>
                  </a:ext>
                </a:extLst>
              </a:tr>
              <a:tr h="585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캐릭터 오른쪽으로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83432"/>
                  </a:ext>
                </a:extLst>
              </a:tr>
              <a:tr h="585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 / </a:t>
                      </a:r>
                      <a:r>
                        <a:rPr lang="ko-KR" altLang="en-US" dirty="0"/>
                        <a:t>마우스 왼쪽 클릭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총알 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12893"/>
                  </a:ext>
                </a:extLst>
              </a:tr>
              <a:tr h="585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Space Bar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캐릭터 점프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26798"/>
                  </a:ext>
                </a:extLst>
              </a:tr>
              <a:tr h="841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마우스 우측버튼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드래그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카메라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7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3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89340"/>
            <a:ext cx="12192000" cy="36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+mn-ea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658" y="6496578"/>
            <a:ext cx="839342" cy="359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+mn-ea"/>
                <a:cs typeface="Times New Roman"/>
              </a:rPr>
              <a:t>1/28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72D7A-0BAB-4325-AAF8-882939704C21}"/>
              </a:ext>
            </a:extLst>
          </p:cNvPr>
          <p:cNvSpPr txBox="1"/>
          <p:nvPr/>
        </p:nvSpPr>
        <p:spPr>
          <a:xfrm>
            <a:off x="104503" y="548640"/>
            <a:ext cx="881742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6. </a:t>
            </a:r>
            <a:r>
              <a:rPr lang="ko-KR" altLang="en-US" sz="3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소감 및 후기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65E32B-EA22-430E-8B11-050B0C3AF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92953"/>
              </p:ext>
            </p:extLst>
          </p:nvPr>
        </p:nvGraphicFramePr>
        <p:xfrm>
          <a:off x="793929" y="1220535"/>
          <a:ext cx="10923452" cy="236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52">
                  <a:extLst>
                    <a:ext uri="{9D8B030D-6E8A-4147-A177-3AD203B41FA5}">
                      <a16:colId xmlns:a16="http://schemas.microsoft.com/office/drawing/2014/main" val="321341811"/>
                    </a:ext>
                  </a:extLst>
                </a:gridCol>
              </a:tblGrid>
              <a:tr h="457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2014180050_</a:t>
                      </a:r>
                      <a:r>
                        <a:rPr lang="ko-KR" altLang="en-US" dirty="0" err="1"/>
                        <a:t>김희배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356729"/>
                  </a:ext>
                </a:extLst>
              </a:tr>
              <a:tr h="19038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6220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1E0D41F-01F3-4E02-9B81-EBC910E58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948"/>
              </p:ext>
            </p:extLst>
          </p:nvPr>
        </p:nvGraphicFramePr>
        <p:xfrm>
          <a:off x="793930" y="3814354"/>
          <a:ext cx="10923451" cy="2442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51">
                  <a:extLst>
                    <a:ext uri="{9D8B030D-6E8A-4147-A177-3AD203B41FA5}">
                      <a16:colId xmlns:a16="http://schemas.microsoft.com/office/drawing/2014/main" val="321341811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2014182037_</a:t>
                      </a:r>
                      <a:r>
                        <a:rPr lang="ko-KR" altLang="en-US" dirty="0"/>
                        <a:t>이현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356729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6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8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</TotalTime>
  <Words>319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HY강B</vt:lpstr>
      <vt:lpstr>HY엽서M</vt:lpstr>
      <vt:lpstr>Koverwatch</vt:lpstr>
      <vt:lpstr>맑은 고딕</vt:lpstr>
      <vt:lpstr>배달의민족 연성</vt:lpstr>
      <vt:lpstr>배달의민족 한나는 열한살</vt:lpstr>
      <vt:lpstr>함초롬돋움</vt:lpstr>
      <vt:lpstr>Arial</vt:lpstr>
      <vt:lpstr>Times New Roman</vt:lpstr>
      <vt:lpstr>한컴오피스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KimHuibae</cp:lastModifiedBy>
  <cp:revision>19</cp:revision>
  <dcterms:created xsi:type="dcterms:W3CDTF">2017-12-16T17:17:15Z</dcterms:created>
  <dcterms:modified xsi:type="dcterms:W3CDTF">2017-12-17T07:03:18Z</dcterms:modified>
</cp:coreProperties>
</file>