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1" r:id="rId3"/>
    <p:sldId id="260" r:id="rId4"/>
    <p:sldId id="262" r:id="rId5"/>
  </p:sldIdLst>
  <p:sldSz cx="12192000" cy="6858000"/>
  <p:notesSz cx="6858000" cy="9144000"/>
  <p:embeddedFontLst>
    <p:embeddedFont>
      <p:font typeface="CookieRun Black" panose="020B0600000101010101" charset="-127"/>
      <p:bold r:id="rId6"/>
    </p:embeddedFont>
    <p:embeddedFont>
      <p:font typeface="CookieRun Bold" panose="020B0600000101010101" charset="-127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6235"/>
    <a:srgbClr val="A67B52"/>
    <a:srgbClr val="C39C6E"/>
    <a:srgbClr val="FEAE03"/>
    <a:srgbClr val="B468DE"/>
    <a:srgbClr val="C284E4"/>
    <a:srgbClr val="FFE699"/>
    <a:srgbClr val="FB4B4F"/>
    <a:srgbClr val="FBE136"/>
    <a:srgbClr val="774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424" autoAdjust="0"/>
  </p:normalViewPr>
  <p:slideViewPr>
    <p:cSldViewPr snapToGrid="0" showGuides="1">
      <p:cViewPr varScale="1">
        <p:scale>
          <a:sx n="107" d="100"/>
          <a:sy n="107" d="100"/>
        </p:scale>
        <p:origin x="450" y="216"/>
      </p:cViewPr>
      <p:guideLst>
        <p:guide orient="horz" pos="1117"/>
        <p:guide pos="3863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5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8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6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6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2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4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7F31-AC15-4B4C-A468-025B377CF0E6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E6F8"/>
            </a:gs>
            <a:gs pos="100000">
              <a:srgbClr val="D1F0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B3781288-9088-4A67-B7C9-66973CE99A39}"/>
              </a:ext>
            </a:extLst>
          </p:cNvPr>
          <p:cNvSpPr/>
          <p:nvPr/>
        </p:nvSpPr>
        <p:spPr>
          <a:xfrm>
            <a:off x="217715" y="2184152"/>
            <a:ext cx="2237690" cy="1427212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141C7B91-B80B-4A66-8268-6B6D036EA38E}"/>
              </a:ext>
            </a:extLst>
          </p:cNvPr>
          <p:cNvSpPr/>
          <p:nvPr/>
        </p:nvSpPr>
        <p:spPr>
          <a:xfrm>
            <a:off x="2647863" y="1853491"/>
            <a:ext cx="1489985" cy="950321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자유형 87">
            <a:extLst>
              <a:ext uri="{FF2B5EF4-FFF2-40B4-BE49-F238E27FC236}">
                <a16:creationId xmlns:a16="http://schemas.microsoft.com/office/drawing/2014/main" id="{3CCCBC89-7923-4AE4-BCB6-108EAAE6563C}"/>
              </a:ext>
            </a:extLst>
          </p:cNvPr>
          <p:cNvSpPr/>
          <p:nvPr/>
        </p:nvSpPr>
        <p:spPr>
          <a:xfrm flipH="1">
            <a:off x="261387" y="1476058"/>
            <a:ext cx="1525027" cy="707341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-1196915" y="1951970"/>
            <a:ext cx="5110254" cy="666445"/>
            <a:chOff x="-1196915" y="1951970"/>
            <a:chExt cx="5110254" cy="666445"/>
          </a:xfrm>
        </p:grpSpPr>
        <p:sp>
          <p:nvSpPr>
            <p:cNvPr id="188" name="모서리가 둥근 직사각형 55">
              <a:extLst>
                <a:ext uri="{FF2B5EF4-FFF2-40B4-BE49-F238E27FC236}">
                  <a16:creationId xmlns:a16="http://schemas.microsoft.com/office/drawing/2014/main" id="{C21EFC62-CD39-4309-AD3C-E0B82BEDECFA}"/>
                </a:ext>
              </a:extLst>
            </p:cNvPr>
            <p:cNvSpPr/>
            <p:nvPr/>
          </p:nvSpPr>
          <p:spPr>
            <a:xfrm>
              <a:off x="-1196915" y="1953716"/>
              <a:ext cx="5088596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0A2E0D38-0319-4245-B607-9EEAF605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948" t="22537" r="951" b="14638"/>
            <a:stretch>
              <a:fillRect/>
            </a:stretch>
          </p:blipFill>
          <p:spPr>
            <a:xfrm>
              <a:off x="-1158217" y="1955805"/>
              <a:ext cx="5049898" cy="662610"/>
            </a:xfrm>
            <a:custGeom>
              <a:avLst/>
              <a:gdLst>
                <a:gd name="connsiteX0" fmla="*/ 0 w 6239641"/>
                <a:gd name="connsiteY0" fmla="*/ 331304 h 662610"/>
                <a:gd name="connsiteX1" fmla="*/ 0 w 6239641"/>
                <a:gd name="connsiteY1" fmla="*/ 331305 h 662610"/>
                <a:gd name="connsiteX2" fmla="*/ 0 w 6239641"/>
                <a:gd name="connsiteY2" fmla="*/ 331305 h 662610"/>
                <a:gd name="connsiteX3" fmla="*/ 331305 w 6239641"/>
                <a:gd name="connsiteY3" fmla="*/ 0 h 662610"/>
                <a:gd name="connsiteX4" fmla="*/ 5908336 w 6239641"/>
                <a:gd name="connsiteY4" fmla="*/ 0 h 662610"/>
                <a:gd name="connsiteX5" fmla="*/ 6239641 w 6239641"/>
                <a:gd name="connsiteY5" fmla="*/ 331305 h 662610"/>
                <a:gd name="connsiteX6" fmla="*/ 6239640 w 6239641"/>
                <a:gd name="connsiteY6" fmla="*/ 331305 h 662610"/>
                <a:gd name="connsiteX7" fmla="*/ 5908335 w 6239641"/>
                <a:gd name="connsiteY7" fmla="*/ 662610 h 662610"/>
                <a:gd name="connsiteX8" fmla="*/ 331305 w 6239641"/>
                <a:gd name="connsiteY8" fmla="*/ 662609 h 662610"/>
                <a:gd name="connsiteX9" fmla="*/ 26036 w 6239641"/>
                <a:gd name="connsiteY9" fmla="*/ 460263 h 662610"/>
                <a:gd name="connsiteX10" fmla="*/ 0 w 6239641"/>
                <a:gd name="connsiteY10" fmla="*/ 331305 h 662610"/>
                <a:gd name="connsiteX11" fmla="*/ 26036 w 6239641"/>
                <a:gd name="connsiteY11" fmla="*/ 202346 h 662610"/>
                <a:gd name="connsiteX12" fmla="*/ 331305 w 6239641"/>
                <a:gd name="connsiteY12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39641" h="662610">
                  <a:moveTo>
                    <a:pt x="0" y="331304"/>
                  </a:moveTo>
                  <a:lnTo>
                    <a:pt x="0" y="331305"/>
                  </a:lnTo>
                  <a:lnTo>
                    <a:pt x="0" y="331305"/>
                  </a:lnTo>
                  <a:close/>
                  <a:moveTo>
                    <a:pt x="331305" y="0"/>
                  </a:moveTo>
                  <a:lnTo>
                    <a:pt x="5908336" y="0"/>
                  </a:lnTo>
                  <a:cubicBezTo>
                    <a:pt x="6091311" y="0"/>
                    <a:pt x="6239641" y="148330"/>
                    <a:pt x="6239641" y="331305"/>
                  </a:cubicBezTo>
                  <a:lnTo>
                    <a:pt x="6239640" y="331305"/>
                  </a:lnTo>
                  <a:cubicBezTo>
                    <a:pt x="6239640" y="514280"/>
                    <a:pt x="6091310" y="662610"/>
                    <a:pt x="5908335" y="662610"/>
                  </a:cubicBezTo>
                  <a:lnTo>
                    <a:pt x="331305" y="662609"/>
                  </a:lnTo>
                  <a:cubicBezTo>
                    <a:pt x="194074" y="662609"/>
                    <a:pt x="76330" y="579174"/>
                    <a:pt x="26036" y="460263"/>
                  </a:cubicBezTo>
                  <a:lnTo>
                    <a:pt x="0" y="331305"/>
                  </a:lnTo>
                  <a:lnTo>
                    <a:pt x="26036" y="202346"/>
                  </a:lnTo>
                  <a:cubicBezTo>
                    <a:pt x="76330" y="83436"/>
                    <a:pt x="194074" y="0"/>
                    <a:pt x="331305" y="0"/>
                  </a:cubicBezTo>
                  <a:close/>
                </a:path>
              </a:pathLst>
            </a:custGeom>
          </p:spPr>
        </p:pic>
        <p:sp>
          <p:nvSpPr>
            <p:cNvPr id="209" name="자유형 86">
              <a:extLst>
                <a:ext uri="{FF2B5EF4-FFF2-40B4-BE49-F238E27FC236}">
                  <a16:creationId xmlns:a16="http://schemas.microsoft.com/office/drawing/2014/main" id="{BF4AA8BC-12B6-4727-9EDA-01EAB8B3C307}"/>
                </a:ext>
              </a:extLst>
            </p:cNvPr>
            <p:cNvSpPr/>
            <p:nvPr/>
          </p:nvSpPr>
          <p:spPr>
            <a:xfrm>
              <a:off x="-1196915" y="1951970"/>
              <a:ext cx="5110254" cy="383057"/>
            </a:xfrm>
            <a:custGeom>
              <a:avLst/>
              <a:gdLst>
                <a:gd name="connsiteX0" fmla="*/ 63029 w 5071556"/>
                <a:gd name="connsiteY0" fmla="*/ 0 h 383057"/>
                <a:gd name="connsiteX1" fmla="*/ 5008527 w 5071556"/>
                <a:gd name="connsiteY1" fmla="*/ 0 h 383057"/>
                <a:gd name="connsiteX2" fmla="*/ 5071556 w 5071556"/>
                <a:gd name="connsiteY2" fmla="*/ 63029 h 383057"/>
                <a:gd name="connsiteX3" fmla="*/ 5071556 w 5071556"/>
                <a:gd name="connsiteY3" fmla="*/ 143691 h 383057"/>
                <a:gd name="connsiteX4" fmla="*/ 5063651 w 5071556"/>
                <a:gd name="connsiteY4" fmla="*/ 162775 h 383057"/>
                <a:gd name="connsiteX5" fmla="*/ 5071556 w 5071556"/>
                <a:gd name="connsiteY5" fmla="*/ 201930 h 383057"/>
                <a:gd name="connsiteX6" fmla="*/ 4890429 w 5071556"/>
                <a:gd name="connsiteY6" fmla="*/ 383057 h 383057"/>
                <a:gd name="connsiteX7" fmla="*/ 4723536 w 5071556"/>
                <a:gd name="connsiteY7" fmla="*/ 272433 h 383057"/>
                <a:gd name="connsiteX8" fmla="*/ 4710269 w 5071556"/>
                <a:gd name="connsiteY8" fmla="*/ 206720 h 383057"/>
                <a:gd name="connsiteX9" fmla="*/ 4707379 w 5071556"/>
                <a:gd name="connsiteY9" fmla="*/ 206720 h 383057"/>
                <a:gd name="connsiteX10" fmla="*/ 4695068 w 5071556"/>
                <a:gd name="connsiteY10" fmla="*/ 267697 h 383057"/>
                <a:gd name="connsiteX11" fmla="*/ 4528175 w 5071556"/>
                <a:gd name="connsiteY11" fmla="*/ 378321 h 383057"/>
                <a:gd name="connsiteX12" fmla="*/ 4361282 w 5071556"/>
                <a:gd name="connsiteY12" fmla="*/ 267697 h 383057"/>
                <a:gd name="connsiteX13" fmla="*/ 4348971 w 5071556"/>
                <a:gd name="connsiteY13" fmla="*/ 206720 h 383057"/>
                <a:gd name="connsiteX14" fmla="*/ 4345125 w 5071556"/>
                <a:gd name="connsiteY14" fmla="*/ 206720 h 383057"/>
                <a:gd name="connsiteX15" fmla="*/ 4332814 w 5071556"/>
                <a:gd name="connsiteY15" fmla="*/ 267697 h 383057"/>
                <a:gd name="connsiteX16" fmla="*/ 4165921 w 5071556"/>
                <a:gd name="connsiteY16" fmla="*/ 378321 h 383057"/>
                <a:gd name="connsiteX17" fmla="*/ 3999028 w 5071556"/>
                <a:gd name="connsiteY17" fmla="*/ 267697 h 383057"/>
                <a:gd name="connsiteX18" fmla="*/ 3986717 w 5071556"/>
                <a:gd name="connsiteY18" fmla="*/ 206720 h 383057"/>
                <a:gd name="connsiteX19" fmla="*/ 3982871 w 5071556"/>
                <a:gd name="connsiteY19" fmla="*/ 206720 h 383057"/>
                <a:gd name="connsiteX20" fmla="*/ 3970560 w 5071556"/>
                <a:gd name="connsiteY20" fmla="*/ 267697 h 383057"/>
                <a:gd name="connsiteX21" fmla="*/ 3803667 w 5071556"/>
                <a:gd name="connsiteY21" fmla="*/ 378321 h 383057"/>
                <a:gd name="connsiteX22" fmla="*/ 3636774 w 5071556"/>
                <a:gd name="connsiteY22" fmla="*/ 267697 h 383057"/>
                <a:gd name="connsiteX23" fmla="*/ 3624463 w 5071556"/>
                <a:gd name="connsiteY23" fmla="*/ 206720 h 383057"/>
                <a:gd name="connsiteX24" fmla="*/ 3620617 w 5071556"/>
                <a:gd name="connsiteY24" fmla="*/ 206720 h 383057"/>
                <a:gd name="connsiteX25" fmla="*/ 3608306 w 5071556"/>
                <a:gd name="connsiteY25" fmla="*/ 267697 h 383057"/>
                <a:gd name="connsiteX26" fmla="*/ 3441413 w 5071556"/>
                <a:gd name="connsiteY26" fmla="*/ 378321 h 383057"/>
                <a:gd name="connsiteX27" fmla="*/ 3274520 w 5071556"/>
                <a:gd name="connsiteY27" fmla="*/ 267697 h 383057"/>
                <a:gd name="connsiteX28" fmla="*/ 3262209 w 5071556"/>
                <a:gd name="connsiteY28" fmla="*/ 206720 h 383057"/>
                <a:gd name="connsiteX29" fmla="*/ 3258363 w 5071556"/>
                <a:gd name="connsiteY29" fmla="*/ 206720 h 383057"/>
                <a:gd name="connsiteX30" fmla="*/ 3246052 w 5071556"/>
                <a:gd name="connsiteY30" fmla="*/ 267697 h 383057"/>
                <a:gd name="connsiteX31" fmla="*/ 3079159 w 5071556"/>
                <a:gd name="connsiteY31" fmla="*/ 378321 h 383057"/>
                <a:gd name="connsiteX32" fmla="*/ 2912266 w 5071556"/>
                <a:gd name="connsiteY32" fmla="*/ 267697 h 383057"/>
                <a:gd name="connsiteX33" fmla="*/ 2899955 w 5071556"/>
                <a:gd name="connsiteY33" fmla="*/ 206720 h 383057"/>
                <a:gd name="connsiteX34" fmla="*/ 2896109 w 5071556"/>
                <a:gd name="connsiteY34" fmla="*/ 206720 h 383057"/>
                <a:gd name="connsiteX35" fmla="*/ 2883798 w 5071556"/>
                <a:gd name="connsiteY35" fmla="*/ 267697 h 383057"/>
                <a:gd name="connsiteX36" fmla="*/ 2716905 w 5071556"/>
                <a:gd name="connsiteY36" fmla="*/ 378321 h 383057"/>
                <a:gd name="connsiteX37" fmla="*/ 2550012 w 5071556"/>
                <a:gd name="connsiteY37" fmla="*/ 267697 h 383057"/>
                <a:gd name="connsiteX38" fmla="*/ 2537701 w 5071556"/>
                <a:gd name="connsiteY38" fmla="*/ 206720 h 383057"/>
                <a:gd name="connsiteX39" fmla="*/ 2533855 w 5071556"/>
                <a:gd name="connsiteY39" fmla="*/ 206720 h 383057"/>
                <a:gd name="connsiteX40" fmla="*/ 2521544 w 5071556"/>
                <a:gd name="connsiteY40" fmla="*/ 267697 h 383057"/>
                <a:gd name="connsiteX41" fmla="*/ 2354651 w 5071556"/>
                <a:gd name="connsiteY41" fmla="*/ 378321 h 383057"/>
                <a:gd name="connsiteX42" fmla="*/ 2187758 w 5071556"/>
                <a:gd name="connsiteY42" fmla="*/ 267697 h 383057"/>
                <a:gd name="connsiteX43" fmla="*/ 2175447 w 5071556"/>
                <a:gd name="connsiteY43" fmla="*/ 206720 h 383057"/>
                <a:gd name="connsiteX44" fmla="*/ 2171601 w 5071556"/>
                <a:gd name="connsiteY44" fmla="*/ 206720 h 383057"/>
                <a:gd name="connsiteX45" fmla="*/ 2159290 w 5071556"/>
                <a:gd name="connsiteY45" fmla="*/ 267697 h 383057"/>
                <a:gd name="connsiteX46" fmla="*/ 1992397 w 5071556"/>
                <a:gd name="connsiteY46" fmla="*/ 378321 h 383057"/>
                <a:gd name="connsiteX47" fmla="*/ 1825504 w 5071556"/>
                <a:gd name="connsiteY47" fmla="*/ 267697 h 383057"/>
                <a:gd name="connsiteX48" fmla="*/ 1813193 w 5071556"/>
                <a:gd name="connsiteY48" fmla="*/ 206720 h 383057"/>
                <a:gd name="connsiteX49" fmla="*/ 1809347 w 5071556"/>
                <a:gd name="connsiteY49" fmla="*/ 206720 h 383057"/>
                <a:gd name="connsiteX50" fmla="*/ 1797036 w 5071556"/>
                <a:gd name="connsiteY50" fmla="*/ 267697 h 383057"/>
                <a:gd name="connsiteX51" fmla="*/ 1630143 w 5071556"/>
                <a:gd name="connsiteY51" fmla="*/ 378321 h 383057"/>
                <a:gd name="connsiteX52" fmla="*/ 1463250 w 5071556"/>
                <a:gd name="connsiteY52" fmla="*/ 267697 h 383057"/>
                <a:gd name="connsiteX53" fmla="*/ 1450940 w 5071556"/>
                <a:gd name="connsiteY53" fmla="*/ 206720 h 383057"/>
                <a:gd name="connsiteX54" fmla="*/ 1447093 w 5071556"/>
                <a:gd name="connsiteY54" fmla="*/ 206720 h 383057"/>
                <a:gd name="connsiteX55" fmla="*/ 1434782 w 5071556"/>
                <a:gd name="connsiteY55" fmla="*/ 267697 h 383057"/>
                <a:gd name="connsiteX56" fmla="*/ 1267889 w 5071556"/>
                <a:gd name="connsiteY56" fmla="*/ 378321 h 383057"/>
                <a:gd name="connsiteX57" fmla="*/ 1100996 w 5071556"/>
                <a:gd name="connsiteY57" fmla="*/ 267697 h 383057"/>
                <a:gd name="connsiteX58" fmla="*/ 1088686 w 5071556"/>
                <a:gd name="connsiteY58" fmla="*/ 206720 h 383057"/>
                <a:gd name="connsiteX59" fmla="*/ 1084839 w 5071556"/>
                <a:gd name="connsiteY59" fmla="*/ 206720 h 383057"/>
                <a:gd name="connsiteX60" fmla="*/ 1072529 w 5071556"/>
                <a:gd name="connsiteY60" fmla="*/ 267697 h 383057"/>
                <a:gd name="connsiteX61" fmla="*/ 905635 w 5071556"/>
                <a:gd name="connsiteY61" fmla="*/ 378321 h 383057"/>
                <a:gd name="connsiteX62" fmla="*/ 738742 w 5071556"/>
                <a:gd name="connsiteY62" fmla="*/ 267697 h 383057"/>
                <a:gd name="connsiteX63" fmla="*/ 726432 w 5071556"/>
                <a:gd name="connsiteY63" fmla="*/ 206720 h 383057"/>
                <a:gd name="connsiteX64" fmla="*/ 722585 w 5071556"/>
                <a:gd name="connsiteY64" fmla="*/ 206720 h 383057"/>
                <a:gd name="connsiteX65" fmla="*/ 710275 w 5071556"/>
                <a:gd name="connsiteY65" fmla="*/ 267697 h 383057"/>
                <a:gd name="connsiteX66" fmla="*/ 543381 w 5071556"/>
                <a:gd name="connsiteY66" fmla="*/ 378321 h 383057"/>
                <a:gd name="connsiteX67" fmla="*/ 376488 w 5071556"/>
                <a:gd name="connsiteY67" fmla="*/ 267697 h 383057"/>
                <a:gd name="connsiteX68" fmla="*/ 364178 w 5071556"/>
                <a:gd name="connsiteY68" fmla="*/ 206720 h 383057"/>
                <a:gd name="connsiteX69" fmla="*/ 360331 w 5071556"/>
                <a:gd name="connsiteY69" fmla="*/ 206720 h 383057"/>
                <a:gd name="connsiteX70" fmla="*/ 348021 w 5071556"/>
                <a:gd name="connsiteY70" fmla="*/ 267697 h 383057"/>
                <a:gd name="connsiteX71" fmla="*/ 181127 w 5071556"/>
                <a:gd name="connsiteY71" fmla="*/ 378321 h 383057"/>
                <a:gd name="connsiteX72" fmla="*/ 0 w 5071556"/>
                <a:gd name="connsiteY72" fmla="*/ 197194 h 383057"/>
                <a:gd name="connsiteX73" fmla="*/ 7262 w 5071556"/>
                <a:gd name="connsiteY73" fmla="*/ 161223 h 383057"/>
                <a:gd name="connsiteX74" fmla="*/ 0 w 5071556"/>
                <a:gd name="connsiteY74" fmla="*/ 143691 h 383057"/>
                <a:gd name="connsiteX75" fmla="*/ 0 w 5071556"/>
                <a:gd name="connsiteY75" fmla="*/ 63029 h 383057"/>
                <a:gd name="connsiteX76" fmla="*/ 63029 w 5071556"/>
                <a:gd name="connsiteY76" fmla="*/ 0 h 38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071556" h="383057">
                  <a:moveTo>
                    <a:pt x="63029" y="0"/>
                  </a:moveTo>
                  <a:lnTo>
                    <a:pt x="5008527" y="0"/>
                  </a:lnTo>
                  <a:cubicBezTo>
                    <a:pt x="5043337" y="0"/>
                    <a:pt x="5071556" y="28219"/>
                    <a:pt x="5071556" y="63029"/>
                  </a:cubicBezTo>
                  <a:lnTo>
                    <a:pt x="5071556" y="143691"/>
                  </a:lnTo>
                  <a:lnTo>
                    <a:pt x="5063651" y="162775"/>
                  </a:lnTo>
                  <a:lnTo>
                    <a:pt x="5071556" y="201930"/>
                  </a:lnTo>
                  <a:cubicBezTo>
                    <a:pt x="5071556" y="301964"/>
                    <a:pt x="4990463" y="383057"/>
                    <a:pt x="4890429" y="383057"/>
                  </a:cubicBezTo>
                  <a:cubicBezTo>
                    <a:pt x="4815404" y="383057"/>
                    <a:pt x="4751032" y="337442"/>
                    <a:pt x="4723536" y="272433"/>
                  </a:cubicBezTo>
                  <a:lnTo>
                    <a:pt x="4710269" y="206720"/>
                  </a:lnTo>
                  <a:lnTo>
                    <a:pt x="4707379" y="206720"/>
                  </a:lnTo>
                  <a:lnTo>
                    <a:pt x="4695068" y="267697"/>
                  </a:lnTo>
                  <a:cubicBezTo>
                    <a:pt x="4667572" y="332706"/>
                    <a:pt x="4603200" y="378321"/>
                    <a:pt x="4528175" y="378321"/>
                  </a:cubicBezTo>
                  <a:cubicBezTo>
                    <a:pt x="4453149" y="378321"/>
                    <a:pt x="4388778" y="332706"/>
                    <a:pt x="4361282" y="267697"/>
                  </a:cubicBezTo>
                  <a:lnTo>
                    <a:pt x="4348971" y="206720"/>
                  </a:lnTo>
                  <a:lnTo>
                    <a:pt x="4345125" y="206720"/>
                  </a:lnTo>
                  <a:lnTo>
                    <a:pt x="4332814" y="267697"/>
                  </a:lnTo>
                  <a:cubicBezTo>
                    <a:pt x="4305318" y="332706"/>
                    <a:pt x="4240946" y="378321"/>
                    <a:pt x="4165921" y="378321"/>
                  </a:cubicBezTo>
                  <a:cubicBezTo>
                    <a:pt x="4090896" y="378321"/>
                    <a:pt x="4026524" y="332706"/>
                    <a:pt x="3999028" y="267697"/>
                  </a:cubicBezTo>
                  <a:lnTo>
                    <a:pt x="3986717" y="206720"/>
                  </a:lnTo>
                  <a:lnTo>
                    <a:pt x="3982871" y="206720"/>
                  </a:lnTo>
                  <a:lnTo>
                    <a:pt x="3970560" y="267697"/>
                  </a:lnTo>
                  <a:cubicBezTo>
                    <a:pt x="3943064" y="332706"/>
                    <a:pt x="3878693" y="378321"/>
                    <a:pt x="3803667" y="378321"/>
                  </a:cubicBezTo>
                  <a:cubicBezTo>
                    <a:pt x="3728642" y="378321"/>
                    <a:pt x="3664270" y="332706"/>
                    <a:pt x="3636774" y="267697"/>
                  </a:cubicBezTo>
                  <a:lnTo>
                    <a:pt x="3624463" y="206720"/>
                  </a:lnTo>
                  <a:lnTo>
                    <a:pt x="3620617" y="206720"/>
                  </a:lnTo>
                  <a:lnTo>
                    <a:pt x="3608306" y="267697"/>
                  </a:lnTo>
                  <a:cubicBezTo>
                    <a:pt x="3580810" y="332706"/>
                    <a:pt x="3516438" y="378321"/>
                    <a:pt x="3441413" y="378321"/>
                  </a:cubicBezTo>
                  <a:cubicBezTo>
                    <a:pt x="3366387" y="378321"/>
                    <a:pt x="3302016" y="332706"/>
                    <a:pt x="3274520" y="267697"/>
                  </a:cubicBezTo>
                  <a:lnTo>
                    <a:pt x="3262209" y="206720"/>
                  </a:lnTo>
                  <a:lnTo>
                    <a:pt x="3258363" y="206720"/>
                  </a:lnTo>
                  <a:lnTo>
                    <a:pt x="3246052" y="267697"/>
                  </a:lnTo>
                  <a:cubicBezTo>
                    <a:pt x="3218556" y="332706"/>
                    <a:pt x="3154184" y="378321"/>
                    <a:pt x="3079159" y="378321"/>
                  </a:cubicBezTo>
                  <a:cubicBezTo>
                    <a:pt x="3004133" y="378321"/>
                    <a:pt x="2939762" y="332706"/>
                    <a:pt x="2912266" y="267697"/>
                  </a:cubicBezTo>
                  <a:lnTo>
                    <a:pt x="2899955" y="206720"/>
                  </a:lnTo>
                  <a:lnTo>
                    <a:pt x="2896109" y="206720"/>
                  </a:lnTo>
                  <a:lnTo>
                    <a:pt x="2883798" y="267697"/>
                  </a:lnTo>
                  <a:cubicBezTo>
                    <a:pt x="2856302" y="332706"/>
                    <a:pt x="2791931" y="378321"/>
                    <a:pt x="2716905" y="378321"/>
                  </a:cubicBezTo>
                  <a:cubicBezTo>
                    <a:pt x="2641880" y="378321"/>
                    <a:pt x="2577508" y="332706"/>
                    <a:pt x="2550012" y="267697"/>
                  </a:cubicBezTo>
                  <a:lnTo>
                    <a:pt x="2537701" y="206720"/>
                  </a:lnTo>
                  <a:lnTo>
                    <a:pt x="2533855" y="206720"/>
                  </a:lnTo>
                  <a:lnTo>
                    <a:pt x="2521544" y="267697"/>
                  </a:lnTo>
                  <a:cubicBezTo>
                    <a:pt x="2494048" y="332706"/>
                    <a:pt x="2429677" y="378321"/>
                    <a:pt x="2354651" y="378321"/>
                  </a:cubicBezTo>
                  <a:cubicBezTo>
                    <a:pt x="2279626" y="378321"/>
                    <a:pt x="2215254" y="332706"/>
                    <a:pt x="2187758" y="267697"/>
                  </a:cubicBezTo>
                  <a:lnTo>
                    <a:pt x="2175447" y="206720"/>
                  </a:lnTo>
                  <a:lnTo>
                    <a:pt x="2171601" y="206720"/>
                  </a:lnTo>
                  <a:lnTo>
                    <a:pt x="2159290" y="267697"/>
                  </a:lnTo>
                  <a:cubicBezTo>
                    <a:pt x="2131794" y="332706"/>
                    <a:pt x="2067423" y="378321"/>
                    <a:pt x="1992397" y="378321"/>
                  </a:cubicBezTo>
                  <a:cubicBezTo>
                    <a:pt x="1917372" y="378321"/>
                    <a:pt x="1853000" y="332706"/>
                    <a:pt x="1825504" y="267697"/>
                  </a:cubicBezTo>
                  <a:lnTo>
                    <a:pt x="1813193" y="206720"/>
                  </a:lnTo>
                  <a:lnTo>
                    <a:pt x="1809347" y="206720"/>
                  </a:lnTo>
                  <a:lnTo>
                    <a:pt x="1797036" y="267697"/>
                  </a:lnTo>
                  <a:cubicBezTo>
                    <a:pt x="1769540" y="332706"/>
                    <a:pt x="1705169" y="378321"/>
                    <a:pt x="1630143" y="378321"/>
                  </a:cubicBezTo>
                  <a:cubicBezTo>
                    <a:pt x="1555118" y="378321"/>
                    <a:pt x="1490747" y="332706"/>
                    <a:pt x="1463250" y="267697"/>
                  </a:cubicBezTo>
                  <a:lnTo>
                    <a:pt x="1450940" y="206720"/>
                  </a:lnTo>
                  <a:lnTo>
                    <a:pt x="1447093" y="206720"/>
                  </a:lnTo>
                  <a:lnTo>
                    <a:pt x="1434782" y="267697"/>
                  </a:lnTo>
                  <a:cubicBezTo>
                    <a:pt x="1407286" y="332706"/>
                    <a:pt x="1342915" y="378321"/>
                    <a:pt x="1267889" y="378321"/>
                  </a:cubicBezTo>
                  <a:cubicBezTo>
                    <a:pt x="1192864" y="378321"/>
                    <a:pt x="1128493" y="332706"/>
                    <a:pt x="1100996" y="267697"/>
                  </a:cubicBezTo>
                  <a:lnTo>
                    <a:pt x="1088686" y="206720"/>
                  </a:lnTo>
                  <a:lnTo>
                    <a:pt x="1084839" y="206720"/>
                  </a:lnTo>
                  <a:lnTo>
                    <a:pt x="1072529" y="267697"/>
                  </a:lnTo>
                  <a:cubicBezTo>
                    <a:pt x="1045032" y="332706"/>
                    <a:pt x="980661" y="378321"/>
                    <a:pt x="905635" y="378321"/>
                  </a:cubicBezTo>
                  <a:cubicBezTo>
                    <a:pt x="830610" y="378321"/>
                    <a:pt x="766239" y="332706"/>
                    <a:pt x="738742" y="267697"/>
                  </a:cubicBezTo>
                  <a:lnTo>
                    <a:pt x="726432" y="206720"/>
                  </a:lnTo>
                  <a:lnTo>
                    <a:pt x="722585" y="206720"/>
                  </a:lnTo>
                  <a:lnTo>
                    <a:pt x="710275" y="267697"/>
                  </a:lnTo>
                  <a:cubicBezTo>
                    <a:pt x="682778" y="332706"/>
                    <a:pt x="618407" y="378321"/>
                    <a:pt x="543381" y="378321"/>
                  </a:cubicBezTo>
                  <a:cubicBezTo>
                    <a:pt x="468356" y="378321"/>
                    <a:pt x="403985" y="332706"/>
                    <a:pt x="376488" y="267697"/>
                  </a:cubicBezTo>
                  <a:lnTo>
                    <a:pt x="364178" y="206720"/>
                  </a:lnTo>
                  <a:lnTo>
                    <a:pt x="360331" y="206720"/>
                  </a:lnTo>
                  <a:lnTo>
                    <a:pt x="348021" y="267697"/>
                  </a:lnTo>
                  <a:cubicBezTo>
                    <a:pt x="320524" y="332706"/>
                    <a:pt x="256153" y="378321"/>
                    <a:pt x="181127" y="378321"/>
                  </a:cubicBezTo>
                  <a:cubicBezTo>
                    <a:pt x="81093" y="378321"/>
                    <a:pt x="0" y="297228"/>
                    <a:pt x="0" y="197194"/>
                  </a:cubicBezTo>
                  <a:lnTo>
                    <a:pt x="7262" y="161223"/>
                  </a:lnTo>
                  <a:lnTo>
                    <a:pt x="0" y="143691"/>
                  </a:lnTo>
                  <a:lnTo>
                    <a:pt x="0" y="63029"/>
                  </a:lnTo>
                  <a:cubicBezTo>
                    <a:pt x="0" y="28219"/>
                    <a:pt x="28219" y="0"/>
                    <a:pt x="6302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F744170A-C555-4AD5-91A5-5D422D495BDA}"/>
              </a:ext>
            </a:extLst>
          </p:cNvPr>
          <p:cNvSpPr/>
          <p:nvPr/>
        </p:nvSpPr>
        <p:spPr>
          <a:xfrm>
            <a:off x="8696161" y="2622250"/>
            <a:ext cx="942351" cy="601037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자유형 87"/>
          <p:cNvSpPr/>
          <p:nvPr/>
        </p:nvSpPr>
        <p:spPr>
          <a:xfrm flipH="1">
            <a:off x="9251957" y="3258590"/>
            <a:ext cx="2329238" cy="1080352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749493" y="4788452"/>
            <a:ext cx="4219085" cy="1956905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838359" y="4005892"/>
            <a:ext cx="5110254" cy="666445"/>
            <a:chOff x="6838359" y="4005892"/>
            <a:chExt cx="5110254" cy="666445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6838359" y="4007638"/>
              <a:ext cx="5088596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/>
            <a:srcRect l="2948" t="22537" r="951" b="14638"/>
            <a:stretch>
              <a:fillRect/>
            </a:stretch>
          </p:blipFill>
          <p:spPr>
            <a:xfrm>
              <a:off x="6877057" y="4009727"/>
              <a:ext cx="5049898" cy="662610"/>
            </a:xfrm>
            <a:custGeom>
              <a:avLst/>
              <a:gdLst>
                <a:gd name="connsiteX0" fmla="*/ 0 w 6239641"/>
                <a:gd name="connsiteY0" fmla="*/ 331304 h 662610"/>
                <a:gd name="connsiteX1" fmla="*/ 0 w 6239641"/>
                <a:gd name="connsiteY1" fmla="*/ 331305 h 662610"/>
                <a:gd name="connsiteX2" fmla="*/ 0 w 6239641"/>
                <a:gd name="connsiteY2" fmla="*/ 331305 h 662610"/>
                <a:gd name="connsiteX3" fmla="*/ 331305 w 6239641"/>
                <a:gd name="connsiteY3" fmla="*/ 0 h 662610"/>
                <a:gd name="connsiteX4" fmla="*/ 5908336 w 6239641"/>
                <a:gd name="connsiteY4" fmla="*/ 0 h 662610"/>
                <a:gd name="connsiteX5" fmla="*/ 6239641 w 6239641"/>
                <a:gd name="connsiteY5" fmla="*/ 331305 h 662610"/>
                <a:gd name="connsiteX6" fmla="*/ 6239640 w 6239641"/>
                <a:gd name="connsiteY6" fmla="*/ 331305 h 662610"/>
                <a:gd name="connsiteX7" fmla="*/ 5908335 w 6239641"/>
                <a:gd name="connsiteY7" fmla="*/ 662610 h 662610"/>
                <a:gd name="connsiteX8" fmla="*/ 331305 w 6239641"/>
                <a:gd name="connsiteY8" fmla="*/ 662609 h 662610"/>
                <a:gd name="connsiteX9" fmla="*/ 26036 w 6239641"/>
                <a:gd name="connsiteY9" fmla="*/ 460263 h 662610"/>
                <a:gd name="connsiteX10" fmla="*/ 0 w 6239641"/>
                <a:gd name="connsiteY10" fmla="*/ 331305 h 662610"/>
                <a:gd name="connsiteX11" fmla="*/ 26036 w 6239641"/>
                <a:gd name="connsiteY11" fmla="*/ 202346 h 662610"/>
                <a:gd name="connsiteX12" fmla="*/ 331305 w 6239641"/>
                <a:gd name="connsiteY12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39641" h="662610">
                  <a:moveTo>
                    <a:pt x="0" y="331304"/>
                  </a:moveTo>
                  <a:lnTo>
                    <a:pt x="0" y="331305"/>
                  </a:lnTo>
                  <a:lnTo>
                    <a:pt x="0" y="331305"/>
                  </a:lnTo>
                  <a:close/>
                  <a:moveTo>
                    <a:pt x="331305" y="0"/>
                  </a:moveTo>
                  <a:lnTo>
                    <a:pt x="5908336" y="0"/>
                  </a:lnTo>
                  <a:cubicBezTo>
                    <a:pt x="6091311" y="0"/>
                    <a:pt x="6239641" y="148330"/>
                    <a:pt x="6239641" y="331305"/>
                  </a:cubicBezTo>
                  <a:lnTo>
                    <a:pt x="6239640" y="331305"/>
                  </a:lnTo>
                  <a:cubicBezTo>
                    <a:pt x="6239640" y="514280"/>
                    <a:pt x="6091310" y="662610"/>
                    <a:pt x="5908335" y="662610"/>
                  </a:cubicBezTo>
                  <a:lnTo>
                    <a:pt x="331305" y="662609"/>
                  </a:lnTo>
                  <a:cubicBezTo>
                    <a:pt x="194074" y="662609"/>
                    <a:pt x="76330" y="579174"/>
                    <a:pt x="26036" y="460263"/>
                  </a:cubicBezTo>
                  <a:lnTo>
                    <a:pt x="0" y="331305"/>
                  </a:lnTo>
                  <a:lnTo>
                    <a:pt x="26036" y="202346"/>
                  </a:lnTo>
                  <a:cubicBezTo>
                    <a:pt x="76330" y="83436"/>
                    <a:pt x="194074" y="0"/>
                    <a:pt x="331305" y="0"/>
                  </a:cubicBezTo>
                  <a:close/>
                </a:path>
              </a:pathLst>
            </a:custGeom>
          </p:spPr>
        </p:pic>
        <p:sp>
          <p:nvSpPr>
            <p:cNvPr id="87" name="자유형 86"/>
            <p:cNvSpPr/>
            <p:nvPr/>
          </p:nvSpPr>
          <p:spPr>
            <a:xfrm>
              <a:off x="6838359" y="4005892"/>
              <a:ext cx="5110254" cy="383057"/>
            </a:xfrm>
            <a:custGeom>
              <a:avLst/>
              <a:gdLst>
                <a:gd name="connsiteX0" fmla="*/ 63029 w 5071556"/>
                <a:gd name="connsiteY0" fmla="*/ 0 h 383057"/>
                <a:gd name="connsiteX1" fmla="*/ 5008527 w 5071556"/>
                <a:gd name="connsiteY1" fmla="*/ 0 h 383057"/>
                <a:gd name="connsiteX2" fmla="*/ 5071556 w 5071556"/>
                <a:gd name="connsiteY2" fmla="*/ 63029 h 383057"/>
                <a:gd name="connsiteX3" fmla="*/ 5071556 w 5071556"/>
                <a:gd name="connsiteY3" fmla="*/ 143691 h 383057"/>
                <a:gd name="connsiteX4" fmla="*/ 5063651 w 5071556"/>
                <a:gd name="connsiteY4" fmla="*/ 162775 h 383057"/>
                <a:gd name="connsiteX5" fmla="*/ 5071556 w 5071556"/>
                <a:gd name="connsiteY5" fmla="*/ 201930 h 383057"/>
                <a:gd name="connsiteX6" fmla="*/ 4890429 w 5071556"/>
                <a:gd name="connsiteY6" fmla="*/ 383057 h 383057"/>
                <a:gd name="connsiteX7" fmla="*/ 4723536 w 5071556"/>
                <a:gd name="connsiteY7" fmla="*/ 272433 h 383057"/>
                <a:gd name="connsiteX8" fmla="*/ 4710269 w 5071556"/>
                <a:gd name="connsiteY8" fmla="*/ 206720 h 383057"/>
                <a:gd name="connsiteX9" fmla="*/ 4707379 w 5071556"/>
                <a:gd name="connsiteY9" fmla="*/ 206720 h 383057"/>
                <a:gd name="connsiteX10" fmla="*/ 4695068 w 5071556"/>
                <a:gd name="connsiteY10" fmla="*/ 267697 h 383057"/>
                <a:gd name="connsiteX11" fmla="*/ 4528175 w 5071556"/>
                <a:gd name="connsiteY11" fmla="*/ 378321 h 383057"/>
                <a:gd name="connsiteX12" fmla="*/ 4361282 w 5071556"/>
                <a:gd name="connsiteY12" fmla="*/ 267697 h 383057"/>
                <a:gd name="connsiteX13" fmla="*/ 4348971 w 5071556"/>
                <a:gd name="connsiteY13" fmla="*/ 206720 h 383057"/>
                <a:gd name="connsiteX14" fmla="*/ 4345125 w 5071556"/>
                <a:gd name="connsiteY14" fmla="*/ 206720 h 383057"/>
                <a:gd name="connsiteX15" fmla="*/ 4332814 w 5071556"/>
                <a:gd name="connsiteY15" fmla="*/ 267697 h 383057"/>
                <a:gd name="connsiteX16" fmla="*/ 4165921 w 5071556"/>
                <a:gd name="connsiteY16" fmla="*/ 378321 h 383057"/>
                <a:gd name="connsiteX17" fmla="*/ 3999028 w 5071556"/>
                <a:gd name="connsiteY17" fmla="*/ 267697 h 383057"/>
                <a:gd name="connsiteX18" fmla="*/ 3986717 w 5071556"/>
                <a:gd name="connsiteY18" fmla="*/ 206720 h 383057"/>
                <a:gd name="connsiteX19" fmla="*/ 3982871 w 5071556"/>
                <a:gd name="connsiteY19" fmla="*/ 206720 h 383057"/>
                <a:gd name="connsiteX20" fmla="*/ 3970560 w 5071556"/>
                <a:gd name="connsiteY20" fmla="*/ 267697 h 383057"/>
                <a:gd name="connsiteX21" fmla="*/ 3803667 w 5071556"/>
                <a:gd name="connsiteY21" fmla="*/ 378321 h 383057"/>
                <a:gd name="connsiteX22" fmla="*/ 3636774 w 5071556"/>
                <a:gd name="connsiteY22" fmla="*/ 267697 h 383057"/>
                <a:gd name="connsiteX23" fmla="*/ 3624463 w 5071556"/>
                <a:gd name="connsiteY23" fmla="*/ 206720 h 383057"/>
                <a:gd name="connsiteX24" fmla="*/ 3620617 w 5071556"/>
                <a:gd name="connsiteY24" fmla="*/ 206720 h 383057"/>
                <a:gd name="connsiteX25" fmla="*/ 3608306 w 5071556"/>
                <a:gd name="connsiteY25" fmla="*/ 267697 h 383057"/>
                <a:gd name="connsiteX26" fmla="*/ 3441413 w 5071556"/>
                <a:gd name="connsiteY26" fmla="*/ 378321 h 383057"/>
                <a:gd name="connsiteX27" fmla="*/ 3274520 w 5071556"/>
                <a:gd name="connsiteY27" fmla="*/ 267697 h 383057"/>
                <a:gd name="connsiteX28" fmla="*/ 3262209 w 5071556"/>
                <a:gd name="connsiteY28" fmla="*/ 206720 h 383057"/>
                <a:gd name="connsiteX29" fmla="*/ 3258363 w 5071556"/>
                <a:gd name="connsiteY29" fmla="*/ 206720 h 383057"/>
                <a:gd name="connsiteX30" fmla="*/ 3246052 w 5071556"/>
                <a:gd name="connsiteY30" fmla="*/ 267697 h 383057"/>
                <a:gd name="connsiteX31" fmla="*/ 3079159 w 5071556"/>
                <a:gd name="connsiteY31" fmla="*/ 378321 h 383057"/>
                <a:gd name="connsiteX32" fmla="*/ 2912266 w 5071556"/>
                <a:gd name="connsiteY32" fmla="*/ 267697 h 383057"/>
                <a:gd name="connsiteX33" fmla="*/ 2899955 w 5071556"/>
                <a:gd name="connsiteY33" fmla="*/ 206720 h 383057"/>
                <a:gd name="connsiteX34" fmla="*/ 2896109 w 5071556"/>
                <a:gd name="connsiteY34" fmla="*/ 206720 h 383057"/>
                <a:gd name="connsiteX35" fmla="*/ 2883798 w 5071556"/>
                <a:gd name="connsiteY35" fmla="*/ 267697 h 383057"/>
                <a:gd name="connsiteX36" fmla="*/ 2716905 w 5071556"/>
                <a:gd name="connsiteY36" fmla="*/ 378321 h 383057"/>
                <a:gd name="connsiteX37" fmla="*/ 2550012 w 5071556"/>
                <a:gd name="connsiteY37" fmla="*/ 267697 h 383057"/>
                <a:gd name="connsiteX38" fmla="*/ 2537701 w 5071556"/>
                <a:gd name="connsiteY38" fmla="*/ 206720 h 383057"/>
                <a:gd name="connsiteX39" fmla="*/ 2533855 w 5071556"/>
                <a:gd name="connsiteY39" fmla="*/ 206720 h 383057"/>
                <a:gd name="connsiteX40" fmla="*/ 2521544 w 5071556"/>
                <a:gd name="connsiteY40" fmla="*/ 267697 h 383057"/>
                <a:gd name="connsiteX41" fmla="*/ 2354651 w 5071556"/>
                <a:gd name="connsiteY41" fmla="*/ 378321 h 383057"/>
                <a:gd name="connsiteX42" fmla="*/ 2187758 w 5071556"/>
                <a:gd name="connsiteY42" fmla="*/ 267697 h 383057"/>
                <a:gd name="connsiteX43" fmla="*/ 2175447 w 5071556"/>
                <a:gd name="connsiteY43" fmla="*/ 206720 h 383057"/>
                <a:gd name="connsiteX44" fmla="*/ 2171601 w 5071556"/>
                <a:gd name="connsiteY44" fmla="*/ 206720 h 383057"/>
                <a:gd name="connsiteX45" fmla="*/ 2159290 w 5071556"/>
                <a:gd name="connsiteY45" fmla="*/ 267697 h 383057"/>
                <a:gd name="connsiteX46" fmla="*/ 1992397 w 5071556"/>
                <a:gd name="connsiteY46" fmla="*/ 378321 h 383057"/>
                <a:gd name="connsiteX47" fmla="*/ 1825504 w 5071556"/>
                <a:gd name="connsiteY47" fmla="*/ 267697 h 383057"/>
                <a:gd name="connsiteX48" fmla="*/ 1813193 w 5071556"/>
                <a:gd name="connsiteY48" fmla="*/ 206720 h 383057"/>
                <a:gd name="connsiteX49" fmla="*/ 1809347 w 5071556"/>
                <a:gd name="connsiteY49" fmla="*/ 206720 h 383057"/>
                <a:gd name="connsiteX50" fmla="*/ 1797036 w 5071556"/>
                <a:gd name="connsiteY50" fmla="*/ 267697 h 383057"/>
                <a:gd name="connsiteX51" fmla="*/ 1630143 w 5071556"/>
                <a:gd name="connsiteY51" fmla="*/ 378321 h 383057"/>
                <a:gd name="connsiteX52" fmla="*/ 1463250 w 5071556"/>
                <a:gd name="connsiteY52" fmla="*/ 267697 h 383057"/>
                <a:gd name="connsiteX53" fmla="*/ 1450940 w 5071556"/>
                <a:gd name="connsiteY53" fmla="*/ 206720 h 383057"/>
                <a:gd name="connsiteX54" fmla="*/ 1447093 w 5071556"/>
                <a:gd name="connsiteY54" fmla="*/ 206720 h 383057"/>
                <a:gd name="connsiteX55" fmla="*/ 1434782 w 5071556"/>
                <a:gd name="connsiteY55" fmla="*/ 267697 h 383057"/>
                <a:gd name="connsiteX56" fmla="*/ 1267889 w 5071556"/>
                <a:gd name="connsiteY56" fmla="*/ 378321 h 383057"/>
                <a:gd name="connsiteX57" fmla="*/ 1100996 w 5071556"/>
                <a:gd name="connsiteY57" fmla="*/ 267697 h 383057"/>
                <a:gd name="connsiteX58" fmla="*/ 1088686 w 5071556"/>
                <a:gd name="connsiteY58" fmla="*/ 206720 h 383057"/>
                <a:gd name="connsiteX59" fmla="*/ 1084839 w 5071556"/>
                <a:gd name="connsiteY59" fmla="*/ 206720 h 383057"/>
                <a:gd name="connsiteX60" fmla="*/ 1072529 w 5071556"/>
                <a:gd name="connsiteY60" fmla="*/ 267697 h 383057"/>
                <a:gd name="connsiteX61" fmla="*/ 905635 w 5071556"/>
                <a:gd name="connsiteY61" fmla="*/ 378321 h 383057"/>
                <a:gd name="connsiteX62" fmla="*/ 738742 w 5071556"/>
                <a:gd name="connsiteY62" fmla="*/ 267697 h 383057"/>
                <a:gd name="connsiteX63" fmla="*/ 726432 w 5071556"/>
                <a:gd name="connsiteY63" fmla="*/ 206720 h 383057"/>
                <a:gd name="connsiteX64" fmla="*/ 722585 w 5071556"/>
                <a:gd name="connsiteY64" fmla="*/ 206720 h 383057"/>
                <a:gd name="connsiteX65" fmla="*/ 710275 w 5071556"/>
                <a:gd name="connsiteY65" fmla="*/ 267697 h 383057"/>
                <a:gd name="connsiteX66" fmla="*/ 543381 w 5071556"/>
                <a:gd name="connsiteY66" fmla="*/ 378321 h 383057"/>
                <a:gd name="connsiteX67" fmla="*/ 376488 w 5071556"/>
                <a:gd name="connsiteY67" fmla="*/ 267697 h 383057"/>
                <a:gd name="connsiteX68" fmla="*/ 364178 w 5071556"/>
                <a:gd name="connsiteY68" fmla="*/ 206720 h 383057"/>
                <a:gd name="connsiteX69" fmla="*/ 360331 w 5071556"/>
                <a:gd name="connsiteY69" fmla="*/ 206720 h 383057"/>
                <a:gd name="connsiteX70" fmla="*/ 348021 w 5071556"/>
                <a:gd name="connsiteY70" fmla="*/ 267697 h 383057"/>
                <a:gd name="connsiteX71" fmla="*/ 181127 w 5071556"/>
                <a:gd name="connsiteY71" fmla="*/ 378321 h 383057"/>
                <a:gd name="connsiteX72" fmla="*/ 0 w 5071556"/>
                <a:gd name="connsiteY72" fmla="*/ 197194 h 383057"/>
                <a:gd name="connsiteX73" fmla="*/ 7262 w 5071556"/>
                <a:gd name="connsiteY73" fmla="*/ 161223 h 383057"/>
                <a:gd name="connsiteX74" fmla="*/ 0 w 5071556"/>
                <a:gd name="connsiteY74" fmla="*/ 143691 h 383057"/>
                <a:gd name="connsiteX75" fmla="*/ 0 w 5071556"/>
                <a:gd name="connsiteY75" fmla="*/ 63029 h 383057"/>
                <a:gd name="connsiteX76" fmla="*/ 63029 w 5071556"/>
                <a:gd name="connsiteY76" fmla="*/ 0 h 38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071556" h="383057">
                  <a:moveTo>
                    <a:pt x="63029" y="0"/>
                  </a:moveTo>
                  <a:lnTo>
                    <a:pt x="5008527" y="0"/>
                  </a:lnTo>
                  <a:cubicBezTo>
                    <a:pt x="5043337" y="0"/>
                    <a:pt x="5071556" y="28219"/>
                    <a:pt x="5071556" y="63029"/>
                  </a:cubicBezTo>
                  <a:lnTo>
                    <a:pt x="5071556" y="143691"/>
                  </a:lnTo>
                  <a:lnTo>
                    <a:pt x="5063651" y="162775"/>
                  </a:lnTo>
                  <a:lnTo>
                    <a:pt x="5071556" y="201930"/>
                  </a:lnTo>
                  <a:cubicBezTo>
                    <a:pt x="5071556" y="301964"/>
                    <a:pt x="4990463" y="383057"/>
                    <a:pt x="4890429" y="383057"/>
                  </a:cubicBezTo>
                  <a:cubicBezTo>
                    <a:pt x="4815404" y="383057"/>
                    <a:pt x="4751032" y="337442"/>
                    <a:pt x="4723536" y="272433"/>
                  </a:cubicBezTo>
                  <a:lnTo>
                    <a:pt x="4710269" y="206720"/>
                  </a:lnTo>
                  <a:lnTo>
                    <a:pt x="4707379" y="206720"/>
                  </a:lnTo>
                  <a:lnTo>
                    <a:pt x="4695068" y="267697"/>
                  </a:lnTo>
                  <a:cubicBezTo>
                    <a:pt x="4667572" y="332706"/>
                    <a:pt x="4603200" y="378321"/>
                    <a:pt x="4528175" y="378321"/>
                  </a:cubicBezTo>
                  <a:cubicBezTo>
                    <a:pt x="4453149" y="378321"/>
                    <a:pt x="4388778" y="332706"/>
                    <a:pt x="4361282" y="267697"/>
                  </a:cubicBezTo>
                  <a:lnTo>
                    <a:pt x="4348971" y="206720"/>
                  </a:lnTo>
                  <a:lnTo>
                    <a:pt x="4345125" y="206720"/>
                  </a:lnTo>
                  <a:lnTo>
                    <a:pt x="4332814" y="267697"/>
                  </a:lnTo>
                  <a:cubicBezTo>
                    <a:pt x="4305318" y="332706"/>
                    <a:pt x="4240946" y="378321"/>
                    <a:pt x="4165921" y="378321"/>
                  </a:cubicBezTo>
                  <a:cubicBezTo>
                    <a:pt x="4090896" y="378321"/>
                    <a:pt x="4026524" y="332706"/>
                    <a:pt x="3999028" y="267697"/>
                  </a:cubicBezTo>
                  <a:lnTo>
                    <a:pt x="3986717" y="206720"/>
                  </a:lnTo>
                  <a:lnTo>
                    <a:pt x="3982871" y="206720"/>
                  </a:lnTo>
                  <a:lnTo>
                    <a:pt x="3970560" y="267697"/>
                  </a:lnTo>
                  <a:cubicBezTo>
                    <a:pt x="3943064" y="332706"/>
                    <a:pt x="3878693" y="378321"/>
                    <a:pt x="3803667" y="378321"/>
                  </a:cubicBezTo>
                  <a:cubicBezTo>
                    <a:pt x="3728642" y="378321"/>
                    <a:pt x="3664270" y="332706"/>
                    <a:pt x="3636774" y="267697"/>
                  </a:cubicBezTo>
                  <a:lnTo>
                    <a:pt x="3624463" y="206720"/>
                  </a:lnTo>
                  <a:lnTo>
                    <a:pt x="3620617" y="206720"/>
                  </a:lnTo>
                  <a:lnTo>
                    <a:pt x="3608306" y="267697"/>
                  </a:lnTo>
                  <a:cubicBezTo>
                    <a:pt x="3580810" y="332706"/>
                    <a:pt x="3516438" y="378321"/>
                    <a:pt x="3441413" y="378321"/>
                  </a:cubicBezTo>
                  <a:cubicBezTo>
                    <a:pt x="3366387" y="378321"/>
                    <a:pt x="3302016" y="332706"/>
                    <a:pt x="3274520" y="267697"/>
                  </a:cubicBezTo>
                  <a:lnTo>
                    <a:pt x="3262209" y="206720"/>
                  </a:lnTo>
                  <a:lnTo>
                    <a:pt x="3258363" y="206720"/>
                  </a:lnTo>
                  <a:lnTo>
                    <a:pt x="3246052" y="267697"/>
                  </a:lnTo>
                  <a:cubicBezTo>
                    <a:pt x="3218556" y="332706"/>
                    <a:pt x="3154184" y="378321"/>
                    <a:pt x="3079159" y="378321"/>
                  </a:cubicBezTo>
                  <a:cubicBezTo>
                    <a:pt x="3004133" y="378321"/>
                    <a:pt x="2939762" y="332706"/>
                    <a:pt x="2912266" y="267697"/>
                  </a:cubicBezTo>
                  <a:lnTo>
                    <a:pt x="2899955" y="206720"/>
                  </a:lnTo>
                  <a:lnTo>
                    <a:pt x="2896109" y="206720"/>
                  </a:lnTo>
                  <a:lnTo>
                    <a:pt x="2883798" y="267697"/>
                  </a:lnTo>
                  <a:cubicBezTo>
                    <a:pt x="2856302" y="332706"/>
                    <a:pt x="2791931" y="378321"/>
                    <a:pt x="2716905" y="378321"/>
                  </a:cubicBezTo>
                  <a:cubicBezTo>
                    <a:pt x="2641880" y="378321"/>
                    <a:pt x="2577508" y="332706"/>
                    <a:pt x="2550012" y="267697"/>
                  </a:cubicBezTo>
                  <a:lnTo>
                    <a:pt x="2537701" y="206720"/>
                  </a:lnTo>
                  <a:lnTo>
                    <a:pt x="2533855" y="206720"/>
                  </a:lnTo>
                  <a:lnTo>
                    <a:pt x="2521544" y="267697"/>
                  </a:lnTo>
                  <a:cubicBezTo>
                    <a:pt x="2494048" y="332706"/>
                    <a:pt x="2429677" y="378321"/>
                    <a:pt x="2354651" y="378321"/>
                  </a:cubicBezTo>
                  <a:cubicBezTo>
                    <a:pt x="2279626" y="378321"/>
                    <a:pt x="2215254" y="332706"/>
                    <a:pt x="2187758" y="267697"/>
                  </a:cubicBezTo>
                  <a:lnTo>
                    <a:pt x="2175447" y="206720"/>
                  </a:lnTo>
                  <a:lnTo>
                    <a:pt x="2171601" y="206720"/>
                  </a:lnTo>
                  <a:lnTo>
                    <a:pt x="2159290" y="267697"/>
                  </a:lnTo>
                  <a:cubicBezTo>
                    <a:pt x="2131794" y="332706"/>
                    <a:pt x="2067423" y="378321"/>
                    <a:pt x="1992397" y="378321"/>
                  </a:cubicBezTo>
                  <a:cubicBezTo>
                    <a:pt x="1917372" y="378321"/>
                    <a:pt x="1853000" y="332706"/>
                    <a:pt x="1825504" y="267697"/>
                  </a:cubicBezTo>
                  <a:lnTo>
                    <a:pt x="1813193" y="206720"/>
                  </a:lnTo>
                  <a:lnTo>
                    <a:pt x="1809347" y="206720"/>
                  </a:lnTo>
                  <a:lnTo>
                    <a:pt x="1797036" y="267697"/>
                  </a:lnTo>
                  <a:cubicBezTo>
                    <a:pt x="1769540" y="332706"/>
                    <a:pt x="1705169" y="378321"/>
                    <a:pt x="1630143" y="378321"/>
                  </a:cubicBezTo>
                  <a:cubicBezTo>
                    <a:pt x="1555118" y="378321"/>
                    <a:pt x="1490747" y="332706"/>
                    <a:pt x="1463250" y="267697"/>
                  </a:cubicBezTo>
                  <a:lnTo>
                    <a:pt x="1450940" y="206720"/>
                  </a:lnTo>
                  <a:lnTo>
                    <a:pt x="1447093" y="206720"/>
                  </a:lnTo>
                  <a:lnTo>
                    <a:pt x="1434782" y="267697"/>
                  </a:lnTo>
                  <a:cubicBezTo>
                    <a:pt x="1407286" y="332706"/>
                    <a:pt x="1342915" y="378321"/>
                    <a:pt x="1267889" y="378321"/>
                  </a:cubicBezTo>
                  <a:cubicBezTo>
                    <a:pt x="1192864" y="378321"/>
                    <a:pt x="1128493" y="332706"/>
                    <a:pt x="1100996" y="267697"/>
                  </a:cubicBezTo>
                  <a:lnTo>
                    <a:pt x="1088686" y="206720"/>
                  </a:lnTo>
                  <a:lnTo>
                    <a:pt x="1084839" y="206720"/>
                  </a:lnTo>
                  <a:lnTo>
                    <a:pt x="1072529" y="267697"/>
                  </a:lnTo>
                  <a:cubicBezTo>
                    <a:pt x="1045032" y="332706"/>
                    <a:pt x="980661" y="378321"/>
                    <a:pt x="905635" y="378321"/>
                  </a:cubicBezTo>
                  <a:cubicBezTo>
                    <a:pt x="830610" y="378321"/>
                    <a:pt x="766239" y="332706"/>
                    <a:pt x="738742" y="267697"/>
                  </a:cubicBezTo>
                  <a:lnTo>
                    <a:pt x="726432" y="206720"/>
                  </a:lnTo>
                  <a:lnTo>
                    <a:pt x="722585" y="206720"/>
                  </a:lnTo>
                  <a:lnTo>
                    <a:pt x="710275" y="267697"/>
                  </a:lnTo>
                  <a:cubicBezTo>
                    <a:pt x="682778" y="332706"/>
                    <a:pt x="618407" y="378321"/>
                    <a:pt x="543381" y="378321"/>
                  </a:cubicBezTo>
                  <a:cubicBezTo>
                    <a:pt x="468356" y="378321"/>
                    <a:pt x="403985" y="332706"/>
                    <a:pt x="376488" y="267697"/>
                  </a:cubicBezTo>
                  <a:lnTo>
                    <a:pt x="364178" y="206720"/>
                  </a:lnTo>
                  <a:lnTo>
                    <a:pt x="360331" y="206720"/>
                  </a:lnTo>
                  <a:lnTo>
                    <a:pt x="348021" y="267697"/>
                  </a:lnTo>
                  <a:cubicBezTo>
                    <a:pt x="320524" y="332706"/>
                    <a:pt x="256153" y="378321"/>
                    <a:pt x="181127" y="378321"/>
                  </a:cubicBezTo>
                  <a:cubicBezTo>
                    <a:pt x="81093" y="378321"/>
                    <a:pt x="0" y="297228"/>
                    <a:pt x="0" y="197194"/>
                  </a:cubicBezTo>
                  <a:lnTo>
                    <a:pt x="7262" y="161223"/>
                  </a:lnTo>
                  <a:lnTo>
                    <a:pt x="0" y="143691"/>
                  </a:lnTo>
                  <a:lnTo>
                    <a:pt x="0" y="63029"/>
                  </a:lnTo>
                  <a:cubicBezTo>
                    <a:pt x="0" y="28219"/>
                    <a:pt x="28219" y="0"/>
                    <a:pt x="6302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102601" y="3852498"/>
            <a:ext cx="718809" cy="2342192"/>
            <a:chOff x="8102601" y="3852498"/>
            <a:chExt cx="718809" cy="2342192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8102601" y="3852498"/>
              <a:ext cx="95250" cy="2342192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 rot="16200000">
              <a:off x="8437224" y="3837360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8726160" y="3852498"/>
              <a:ext cx="95250" cy="2342192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 rot="16200000">
              <a:off x="8425004" y="4192082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 rot="16200000">
              <a:off x="8412784" y="4546804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16200000">
              <a:off x="8400564" y="4901526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 rot="16200000">
              <a:off x="8403930" y="5256249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 rot="16200000">
              <a:off x="8412784" y="5602893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5043" y="6064696"/>
            <a:ext cx="11661913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모서리가 둥근 직사각형 152"/>
          <p:cNvSpPr/>
          <p:nvPr/>
        </p:nvSpPr>
        <p:spPr>
          <a:xfrm>
            <a:off x="9251229" y="382464"/>
            <a:ext cx="2568785" cy="544228"/>
          </a:xfrm>
          <a:prstGeom prst="roundRect">
            <a:avLst>
              <a:gd name="adj" fmla="val 33688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9200429" y="348859"/>
            <a:ext cx="2568785" cy="544228"/>
          </a:xfrm>
          <a:prstGeom prst="roundRect">
            <a:avLst>
              <a:gd name="adj" fmla="val 3368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 rot="484728">
            <a:off x="9104526" y="201212"/>
            <a:ext cx="793881" cy="771343"/>
            <a:chOff x="9654923" y="2098264"/>
            <a:chExt cx="1691073" cy="1643063"/>
          </a:xfrm>
        </p:grpSpPr>
        <p:sp>
          <p:nvSpPr>
            <p:cNvPr id="130" name="자유형 129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포인트가 5개인 별 132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0035451" y="391433"/>
            <a:ext cx="170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2021.06.14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461347" y="406866"/>
            <a:ext cx="2561254" cy="518433"/>
          </a:xfrm>
          <a:prstGeom prst="roundRect">
            <a:avLst>
              <a:gd name="adj" fmla="val 33688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410547" y="356066"/>
            <a:ext cx="2561254" cy="518433"/>
          </a:xfrm>
          <a:prstGeom prst="roundRect">
            <a:avLst>
              <a:gd name="adj" fmla="val 3368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그룹 136"/>
          <p:cNvGrpSpPr/>
          <p:nvPr/>
        </p:nvGrpSpPr>
        <p:grpSpPr>
          <a:xfrm>
            <a:off x="1483590" y="494791"/>
            <a:ext cx="318273" cy="291779"/>
            <a:chOff x="11006836" y="3362315"/>
            <a:chExt cx="974061" cy="892979"/>
          </a:xfrm>
        </p:grpSpPr>
        <p:sp>
          <p:nvSpPr>
            <p:cNvPr id="138" name="자유형 137"/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하트 138"/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1023187" y="497033"/>
            <a:ext cx="318273" cy="291779"/>
            <a:chOff x="11006836" y="3362315"/>
            <a:chExt cx="974061" cy="892979"/>
          </a:xfrm>
        </p:grpSpPr>
        <p:sp>
          <p:nvSpPr>
            <p:cNvPr id="141" name="자유형 140"/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하트 141"/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560687" y="493514"/>
            <a:ext cx="318273" cy="291779"/>
            <a:chOff x="11006836" y="3362315"/>
            <a:chExt cx="974061" cy="892979"/>
          </a:xfrm>
        </p:grpSpPr>
        <p:sp>
          <p:nvSpPr>
            <p:cNvPr id="144" name="자유형 143"/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하트 144"/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하트 147"/>
          <p:cNvSpPr/>
          <p:nvPr/>
        </p:nvSpPr>
        <p:spPr>
          <a:xfrm>
            <a:off x="2514796" y="495787"/>
            <a:ext cx="287657" cy="290348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하트 150"/>
          <p:cNvSpPr/>
          <p:nvPr/>
        </p:nvSpPr>
        <p:spPr>
          <a:xfrm>
            <a:off x="2001510" y="489211"/>
            <a:ext cx="287657" cy="290348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67818-C6A2-4063-998D-BF83948C79E0}"/>
              </a:ext>
            </a:extLst>
          </p:cNvPr>
          <p:cNvGrpSpPr/>
          <p:nvPr/>
        </p:nvGrpSpPr>
        <p:grpSpPr>
          <a:xfrm>
            <a:off x="9799889" y="5338859"/>
            <a:ext cx="684932" cy="647036"/>
            <a:chOff x="9768401" y="5438779"/>
            <a:chExt cx="684932" cy="647036"/>
          </a:xfrm>
        </p:grpSpPr>
        <p:sp>
          <p:nvSpPr>
            <p:cNvPr id="194" name="모서리가 둥근 직사각형 155">
              <a:extLst>
                <a:ext uri="{FF2B5EF4-FFF2-40B4-BE49-F238E27FC236}">
                  <a16:creationId xmlns:a16="http://schemas.microsoft.com/office/drawing/2014/main" id="{F8847479-9E58-4E70-82D3-1C92E53D6EAE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46255" y="5092970"/>
            <a:ext cx="946365" cy="869938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9D7ECD0F-8A2D-4B68-8EAF-7F418321BBAF}"/>
              </a:ext>
            </a:extLst>
          </p:cNvPr>
          <p:cNvSpPr/>
          <p:nvPr/>
        </p:nvSpPr>
        <p:spPr>
          <a:xfrm>
            <a:off x="9753697" y="1840857"/>
            <a:ext cx="1489986" cy="786195"/>
          </a:xfrm>
          <a:custGeom>
            <a:avLst/>
            <a:gdLst>
              <a:gd name="connsiteX0" fmla="*/ 0 w 1489986"/>
              <a:gd name="connsiteY0" fmla="*/ 593613 h 786195"/>
              <a:gd name="connsiteX1" fmla="*/ 0 w 1489986"/>
              <a:gd name="connsiteY1" fmla="*/ 593614 h 786195"/>
              <a:gd name="connsiteX2" fmla="*/ 0 w 1489986"/>
              <a:gd name="connsiteY2" fmla="*/ 593614 h 786195"/>
              <a:gd name="connsiteX3" fmla="*/ 845235 w 1489986"/>
              <a:gd name="connsiteY3" fmla="*/ 0 h 786195"/>
              <a:gd name="connsiteX4" fmla="*/ 1238332 w 1489986"/>
              <a:gd name="connsiteY4" fmla="*/ 393097 h 786195"/>
              <a:gd name="connsiteX5" fmla="*/ 1237532 w 1489986"/>
              <a:gd name="connsiteY5" fmla="*/ 401033 h 786195"/>
              <a:gd name="connsiteX6" fmla="*/ 1297405 w 1489986"/>
              <a:gd name="connsiteY6" fmla="*/ 401033 h 786195"/>
              <a:gd name="connsiteX7" fmla="*/ 1489986 w 1489986"/>
              <a:gd name="connsiteY7" fmla="*/ 593614 h 786195"/>
              <a:gd name="connsiteX8" fmla="*/ 1489985 w 1489986"/>
              <a:gd name="connsiteY8" fmla="*/ 593614 h 786195"/>
              <a:gd name="connsiteX9" fmla="*/ 1297404 w 1489986"/>
              <a:gd name="connsiteY9" fmla="*/ 786195 h 786195"/>
              <a:gd name="connsiteX10" fmla="*/ 192581 w 1489986"/>
              <a:gd name="connsiteY10" fmla="*/ 786194 h 786195"/>
              <a:gd name="connsiteX11" fmla="*/ 15134 w 1489986"/>
              <a:gd name="connsiteY11" fmla="*/ 668575 h 786195"/>
              <a:gd name="connsiteX12" fmla="*/ 0 w 1489986"/>
              <a:gd name="connsiteY12" fmla="*/ 593614 h 786195"/>
              <a:gd name="connsiteX13" fmla="*/ 15134 w 1489986"/>
              <a:gd name="connsiteY13" fmla="*/ 518653 h 786195"/>
              <a:gd name="connsiteX14" fmla="*/ 192581 w 1489986"/>
              <a:gd name="connsiteY14" fmla="*/ 401033 h 786195"/>
              <a:gd name="connsiteX15" fmla="*/ 452938 w 1489986"/>
              <a:gd name="connsiteY15" fmla="*/ 401033 h 786195"/>
              <a:gd name="connsiteX16" fmla="*/ 452138 w 1489986"/>
              <a:gd name="connsiteY16" fmla="*/ 393097 h 786195"/>
              <a:gd name="connsiteX17" fmla="*/ 845235 w 1489986"/>
              <a:gd name="connsiteY17" fmla="*/ 0 h 78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89986" h="786195">
                <a:moveTo>
                  <a:pt x="0" y="593613"/>
                </a:moveTo>
                <a:lnTo>
                  <a:pt x="0" y="593614"/>
                </a:lnTo>
                <a:lnTo>
                  <a:pt x="0" y="593614"/>
                </a:lnTo>
                <a:close/>
                <a:moveTo>
                  <a:pt x="845235" y="0"/>
                </a:moveTo>
                <a:cubicBezTo>
                  <a:pt x="1062336" y="0"/>
                  <a:pt x="1238332" y="175996"/>
                  <a:pt x="1238332" y="393097"/>
                </a:cubicBezTo>
                <a:lnTo>
                  <a:pt x="1237532" y="401033"/>
                </a:lnTo>
                <a:lnTo>
                  <a:pt x="1297405" y="401033"/>
                </a:lnTo>
                <a:cubicBezTo>
                  <a:pt x="1403765" y="401033"/>
                  <a:pt x="1489986" y="487254"/>
                  <a:pt x="1489986" y="593614"/>
                </a:cubicBezTo>
                <a:lnTo>
                  <a:pt x="1489985" y="593614"/>
                </a:lnTo>
                <a:cubicBezTo>
                  <a:pt x="1489985" y="699974"/>
                  <a:pt x="1403764" y="786195"/>
                  <a:pt x="1297404" y="786195"/>
                </a:cubicBezTo>
                <a:lnTo>
                  <a:pt x="192581" y="786194"/>
                </a:lnTo>
                <a:cubicBezTo>
                  <a:pt x="112811" y="786194"/>
                  <a:pt x="44369" y="737695"/>
                  <a:pt x="15134" y="668575"/>
                </a:cubicBezTo>
                <a:lnTo>
                  <a:pt x="0" y="593614"/>
                </a:lnTo>
                <a:lnTo>
                  <a:pt x="15134" y="518653"/>
                </a:lnTo>
                <a:cubicBezTo>
                  <a:pt x="44369" y="449532"/>
                  <a:pt x="112811" y="401033"/>
                  <a:pt x="192581" y="401033"/>
                </a:cubicBezTo>
                <a:lnTo>
                  <a:pt x="452938" y="401033"/>
                </a:lnTo>
                <a:lnTo>
                  <a:pt x="452138" y="393097"/>
                </a:lnTo>
                <a:cubicBezTo>
                  <a:pt x="452138" y="175996"/>
                  <a:pt x="628134" y="0"/>
                  <a:pt x="8452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A21A7D4C-05CC-4CA8-A1DE-71BF713E00C7}"/>
              </a:ext>
            </a:extLst>
          </p:cNvPr>
          <p:cNvSpPr/>
          <p:nvPr/>
        </p:nvSpPr>
        <p:spPr>
          <a:xfrm>
            <a:off x="1227083" y="4733470"/>
            <a:ext cx="302296" cy="289631"/>
          </a:xfrm>
          <a:prstGeom prst="wedgeEllipseCallout">
            <a:avLst>
              <a:gd name="adj1" fmla="val 566"/>
              <a:gd name="adj2" fmla="val 6307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56D18EE6-34BC-4F7F-8A77-540DC9FA98A6}"/>
              </a:ext>
            </a:extLst>
          </p:cNvPr>
          <p:cNvGrpSpPr/>
          <p:nvPr/>
        </p:nvGrpSpPr>
        <p:grpSpPr>
          <a:xfrm>
            <a:off x="1283165" y="4805615"/>
            <a:ext cx="190131" cy="174304"/>
            <a:chOff x="11006836" y="3362315"/>
            <a:chExt cx="974061" cy="892979"/>
          </a:xfrm>
        </p:grpSpPr>
        <p:sp>
          <p:nvSpPr>
            <p:cNvPr id="185" name="자유형 114">
              <a:extLst>
                <a:ext uri="{FF2B5EF4-FFF2-40B4-BE49-F238E27FC236}">
                  <a16:creationId xmlns:a16="http://schemas.microsoft.com/office/drawing/2014/main" id="{EB21712C-A652-4E08-8D85-6D8041FB46C1}"/>
                </a:ext>
              </a:extLst>
            </p:cNvPr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하트 185">
              <a:extLst>
                <a:ext uri="{FF2B5EF4-FFF2-40B4-BE49-F238E27FC236}">
                  <a16:creationId xmlns:a16="http://schemas.microsoft.com/office/drawing/2014/main" id="{430D73DA-24AC-4BF9-A9AB-5DBEA0AB7694}"/>
                </a:ext>
              </a:extLst>
            </p:cNvPr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4392B150-E3DE-466E-A78E-6D7AC9FB8FC8}"/>
              </a:ext>
            </a:extLst>
          </p:cNvPr>
          <p:cNvGrpSpPr/>
          <p:nvPr/>
        </p:nvGrpSpPr>
        <p:grpSpPr>
          <a:xfrm>
            <a:off x="10710877" y="5344612"/>
            <a:ext cx="684932" cy="647036"/>
            <a:chOff x="9768401" y="5438779"/>
            <a:chExt cx="684932" cy="647036"/>
          </a:xfrm>
        </p:grpSpPr>
        <p:sp>
          <p:nvSpPr>
            <p:cNvPr id="196" name="모서리가 둥근 직사각형 155">
              <a:extLst>
                <a:ext uri="{FF2B5EF4-FFF2-40B4-BE49-F238E27FC236}">
                  <a16:creationId xmlns:a16="http://schemas.microsoft.com/office/drawing/2014/main" id="{87C9C942-FF64-4210-8859-482129DF37C5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모서리가 둥근 직사각형 155">
              <a:extLst>
                <a:ext uri="{FF2B5EF4-FFF2-40B4-BE49-F238E27FC236}">
                  <a16:creationId xmlns:a16="http://schemas.microsoft.com/office/drawing/2014/main" id="{0EC82CAC-2986-4CF6-9762-F2118A259612}"/>
                </a:ext>
              </a:extLst>
            </p:cNvPr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모서리가 둥근 직사각형 156">
              <a:extLst>
                <a:ext uri="{FF2B5EF4-FFF2-40B4-BE49-F238E27FC236}">
                  <a16:creationId xmlns:a16="http://schemas.microsoft.com/office/drawing/2014/main" id="{AB08ADD2-29BF-4D21-BE03-69474A5CFA7C}"/>
                </a:ext>
              </a:extLst>
            </p:cNvPr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F65727E8-6C13-4DCF-8153-551BFC838350}"/>
                </a:ext>
              </a:extLst>
            </p:cNvPr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5A8FD25-F04B-43DA-976A-8AEAB9E0B49D}"/>
                </a:ext>
              </a:extLst>
            </p:cNvPr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6961FD29-8E7F-4D6F-B4EB-C3DDB9A5B1A6}"/>
                </a:ext>
              </a:extLst>
            </p:cNvPr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47DEC79-1173-47E8-921C-20B6D1692B0C}"/>
                </a:ext>
              </a:extLst>
            </p:cNvPr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포인트가 5개인 별 161">
              <a:extLst>
                <a:ext uri="{FF2B5EF4-FFF2-40B4-BE49-F238E27FC236}">
                  <a16:creationId xmlns:a16="http://schemas.microsoft.com/office/drawing/2014/main" id="{3B13E744-E68A-4633-AD12-11A59DEFB215}"/>
                </a:ext>
              </a:extLst>
            </p:cNvPr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FE8A6FEA-4A5B-4ADB-A5F3-EA925745B5D4}"/>
                </a:ext>
              </a:extLst>
            </p:cNvPr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3F1BF0D-DEB3-4619-911C-932E938E743B}"/>
                </a:ext>
              </a:extLst>
            </p:cNvPr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C65018C-1CE7-4536-B1C4-7E8C3106647E}"/>
                </a:ext>
              </a:extLst>
            </p:cNvPr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7D212D0-D13F-4EE9-A21B-1F55017A2F13}"/>
                </a:ext>
              </a:extLst>
            </p:cNvPr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0E01FB3-4D19-45D6-AAA9-E591D21F910F}"/>
              </a:ext>
            </a:extLst>
          </p:cNvPr>
          <p:cNvSpPr txBox="1"/>
          <p:nvPr/>
        </p:nvSpPr>
        <p:spPr>
          <a:xfrm>
            <a:off x="619598" y="1954091"/>
            <a:ext cx="10952807" cy="188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3800" dirty="0">
                <a:ln w="3810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Environment</a:t>
            </a:r>
            <a:endParaRPr lang="ko-KR" altLang="en-US" sz="8800" dirty="0">
              <a:ln w="3810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B041959-3891-4099-9B9E-42B05133E5F2}"/>
              </a:ext>
            </a:extLst>
          </p:cNvPr>
          <p:cNvSpPr txBox="1"/>
          <p:nvPr/>
        </p:nvSpPr>
        <p:spPr>
          <a:xfrm>
            <a:off x="619599" y="1972088"/>
            <a:ext cx="10952807" cy="188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3800" dirty="0">
                <a:gradFill>
                  <a:gsLst>
                    <a:gs pos="0">
                      <a:srgbClr val="FC9698"/>
                    </a:gs>
                    <a:gs pos="100000">
                      <a:srgbClr val="FB4B4F"/>
                    </a:gs>
                  </a:gsLst>
                  <a:lin ang="5400000" scaled="1"/>
                </a:gradFill>
                <a:effectLst>
                  <a:innerShdw blurRad="114300">
                    <a:prstClr val="black">
                      <a:alpha val="40000"/>
                    </a:prstClr>
                  </a:inn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Environment</a:t>
            </a:r>
            <a:endParaRPr lang="ko-KR" altLang="en-US" sz="8800" dirty="0">
              <a:gradFill>
                <a:gsLst>
                  <a:gs pos="0">
                    <a:srgbClr val="FC9698"/>
                  </a:gs>
                  <a:gs pos="100000">
                    <a:srgbClr val="FB4B4F"/>
                  </a:gs>
                </a:gsLst>
                <a:lin ang="5400000" scaled="1"/>
              </a:gradFill>
              <a:effectLst>
                <a:innerShdw blurRad="114300">
                  <a:prstClr val="black">
                    <a:alpha val="40000"/>
                  </a:prstClr>
                </a:inn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6505816" y="5386320"/>
            <a:ext cx="531921" cy="487643"/>
            <a:chOff x="11006836" y="3362315"/>
            <a:chExt cx="974061" cy="892979"/>
          </a:xfrm>
        </p:grpSpPr>
        <p:sp>
          <p:nvSpPr>
            <p:cNvPr id="98" name="자유형 97"/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하트 98"/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2B5C60A-920B-4A06-8082-5307DDF50FDE}"/>
              </a:ext>
            </a:extLst>
          </p:cNvPr>
          <p:cNvGrpSpPr/>
          <p:nvPr/>
        </p:nvGrpSpPr>
        <p:grpSpPr>
          <a:xfrm>
            <a:off x="9425278" y="3352549"/>
            <a:ext cx="580371" cy="497971"/>
            <a:chOff x="1032127" y="5035978"/>
            <a:chExt cx="1661066" cy="1425231"/>
          </a:xfrm>
        </p:grpSpPr>
        <p:sp>
          <p:nvSpPr>
            <p:cNvPr id="112" name="자유형: 도형 188">
              <a:extLst>
                <a:ext uri="{FF2B5EF4-FFF2-40B4-BE49-F238E27FC236}">
                  <a16:creationId xmlns:a16="http://schemas.microsoft.com/office/drawing/2014/main" id="{9CDB0AD8-570A-4BD4-BAFB-D8CED1BA00A5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>
              <a:extLst>
                <a:ext uri="{FF2B5EF4-FFF2-40B4-BE49-F238E27FC236}">
                  <a16:creationId xmlns:a16="http://schemas.microsoft.com/office/drawing/2014/main" id="{12128211-E8B9-4CB1-ABE8-B18A145988BD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361A5A32-5121-4C2E-AFA5-8A914949FC82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518A06D8-4860-45AB-8B40-09C852DB11E4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이등변 삼각형 115">
              <a:extLst>
                <a:ext uri="{FF2B5EF4-FFF2-40B4-BE49-F238E27FC236}">
                  <a16:creationId xmlns:a16="http://schemas.microsoft.com/office/drawing/2014/main" id="{A13E763E-E537-48FF-BD3D-C6524CCBFE6B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988037" y="1221068"/>
            <a:ext cx="602260" cy="585162"/>
            <a:chOff x="9654923" y="2098264"/>
            <a:chExt cx="1691073" cy="1643063"/>
          </a:xfrm>
        </p:grpSpPr>
        <p:sp>
          <p:nvSpPr>
            <p:cNvPr id="118" name="자유형 117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포인트가 5개인 별 120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813540" y="1217988"/>
            <a:ext cx="602260" cy="585162"/>
            <a:chOff x="9654923" y="2098264"/>
            <a:chExt cx="1691073" cy="1643063"/>
          </a:xfrm>
        </p:grpSpPr>
        <p:sp>
          <p:nvSpPr>
            <p:cNvPr id="123" name="자유형 122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포인트가 5개인 별 125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0190327" y="3000993"/>
            <a:ext cx="602260" cy="585162"/>
            <a:chOff x="9654923" y="2098264"/>
            <a:chExt cx="1691073" cy="1643063"/>
          </a:xfrm>
        </p:grpSpPr>
        <p:sp>
          <p:nvSpPr>
            <p:cNvPr id="167" name="자유형 166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포인트가 5개인 별 188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975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9D7ECD0F-8A2D-4B68-8EAF-7F418321BBAF}"/>
              </a:ext>
            </a:extLst>
          </p:cNvPr>
          <p:cNvSpPr/>
          <p:nvPr/>
        </p:nvSpPr>
        <p:spPr>
          <a:xfrm>
            <a:off x="9753697" y="1840857"/>
            <a:ext cx="1489986" cy="786195"/>
          </a:xfrm>
          <a:custGeom>
            <a:avLst/>
            <a:gdLst>
              <a:gd name="connsiteX0" fmla="*/ 0 w 1489986"/>
              <a:gd name="connsiteY0" fmla="*/ 593613 h 786195"/>
              <a:gd name="connsiteX1" fmla="*/ 0 w 1489986"/>
              <a:gd name="connsiteY1" fmla="*/ 593614 h 786195"/>
              <a:gd name="connsiteX2" fmla="*/ 0 w 1489986"/>
              <a:gd name="connsiteY2" fmla="*/ 593614 h 786195"/>
              <a:gd name="connsiteX3" fmla="*/ 845235 w 1489986"/>
              <a:gd name="connsiteY3" fmla="*/ 0 h 786195"/>
              <a:gd name="connsiteX4" fmla="*/ 1238332 w 1489986"/>
              <a:gd name="connsiteY4" fmla="*/ 393097 h 786195"/>
              <a:gd name="connsiteX5" fmla="*/ 1237532 w 1489986"/>
              <a:gd name="connsiteY5" fmla="*/ 401033 h 786195"/>
              <a:gd name="connsiteX6" fmla="*/ 1297405 w 1489986"/>
              <a:gd name="connsiteY6" fmla="*/ 401033 h 786195"/>
              <a:gd name="connsiteX7" fmla="*/ 1489986 w 1489986"/>
              <a:gd name="connsiteY7" fmla="*/ 593614 h 786195"/>
              <a:gd name="connsiteX8" fmla="*/ 1489985 w 1489986"/>
              <a:gd name="connsiteY8" fmla="*/ 593614 h 786195"/>
              <a:gd name="connsiteX9" fmla="*/ 1297404 w 1489986"/>
              <a:gd name="connsiteY9" fmla="*/ 786195 h 786195"/>
              <a:gd name="connsiteX10" fmla="*/ 192581 w 1489986"/>
              <a:gd name="connsiteY10" fmla="*/ 786194 h 786195"/>
              <a:gd name="connsiteX11" fmla="*/ 15134 w 1489986"/>
              <a:gd name="connsiteY11" fmla="*/ 668575 h 786195"/>
              <a:gd name="connsiteX12" fmla="*/ 0 w 1489986"/>
              <a:gd name="connsiteY12" fmla="*/ 593614 h 786195"/>
              <a:gd name="connsiteX13" fmla="*/ 15134 w 1489986"/>
              <a:gd name="connsiteY13" fmla="*/ 518653 h 786195"/>
              <a:gd name="connsiteX14" fmla="*/ 192581 w 1489986"/>
              <a:gd name="connsiteY14" fmla="*/ 401033 h 786195"/>
              <a:gd name="connsiteX15" fmla="*/ 452938 w 1489986"/>
              <a:gd name="connsiteY15" fmla="*/ 401033 h 786195"/>
              <a:gd name="connsiteX16" fmla="*/ 452138 w 1489986"/>
              <a:gd name="connsiteY16" fmla="*/ 393097 h 786195"/>
              <a:gd name="connsiteX17" fmla="*/ 845235 w 1489986"/>
              <a:gd name="connsiteY17" fmla="*/ 0 h 78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89986" h="786195">
                <a:moveTo>
                  <a:pt x="0" y="593613"/>
                </a:moveTo>
                <a:lnTo>
                  <a:pt x="0" y="593614"/>
                </a:lnTo>
                <a:lnTo>
                  <a:pt x="0" y="593614"/>
                </a:lnTo>
                <a:close/>
                <a:moveTo>
                  <a:pt x="845235" y="0"/>
                </a:moveTo>
                <a:cubicBezTo>
                  <a:pt x="1062336" y="0"/>
                  <a:pt x="1238332" y="175996"/>
                  <a:pt x="1238332" y="393097"/>
                </a:cubicBezTo>
                <a:lnTo>
                  <a:pt x="1237532" y="401033"/>
                </a:lnTo>
                <a:lnTo>
                  <a:pt x="1297405" y="401033"/>
                </a:lnTo>
                <a:cubicBezTo>
                  <a:pt x="1403765" y="401033"/>
                  <a:pt x="1489986" y="487254"/>
                  <a:pt x="1489986" y="593614"/>
                </a:cubicBezTo>
                <a:lnTo>
                  <a:pt x="1489985" y="593614"/>
                </a:lnTo>
                <a:cubicBezTo>
                  <a:pt x="1489985" y="699974"/>
                  <a:pt x="1403764" y="786195"/>
                  <a:pt x="1297404" y="786195"/>
                </a:cubicBezTo>
                <a:lnTo>
                  <a:pt x="192581" y="786194"/>
                </a:lnTo>
                <a:cubicBezTo>
                  <a:pt x="112811" y="786194"/>
                  <a:pt x="44369" y="737695"/>
                  <a:pt x="15134" y="668575"/>
                </a:cubicBezTo>
                <a:lnTo>
                  <a:pt x="0" y="593614"/>
                </a:lnTo>
                <a:lnTo>
                  <a:pt x="15134" y="518653"/>
                </a:lnTo>
                <a:cubicBezTo>
                  <a:pt x="44369" y="449532"/>
                  <a:pt x="112811" y="401033"/>
                  <a:pt x="192581" y="401033"/>
                </a:cubicBezTo>
                <a:lnTo>
                  <a:pt x="452938" y="401033"/>
                </a:lnTo>
                <a:lnTo>
                  <a:pt x="452138" y="393097"/>
                </a:lnTo>
                <a:cubicBezTo>
                  <a:pt x="452138" y="175996"/>
                  <a:pt x="628134" y="0"/>
                  <a:pt x="8452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B3781288-9088-4A67-B7C9-66973CE99A39}"/>
              </a:ext>
            </a:extLst>
          </p:cNvPr>
          <p:cNvSpPr/>
          <p:nvPr/>
        </p:nvSpPr>
        <p:spPr>
          <a:xfrm>
            <a:off x="-380356" y="389482"/>
            <a:ext cx="1329999" cy="848281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141C7B91-B80B-4A66-8268-6B6D036EA38E}"/>
              </a:ext>
            </a:extLst>
          </p:cNvPr>
          <p:cNvSpPr/>
          <p:nvPr/>
        </p:nvSpPr>
        <p:spPr>
          <a:xfrm>
            <a:off x="926290" y="1232014"/>
            <a:ext cx="885591" cy="564835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F744170A-C555-4AD5-91A5-5D422D495BDA}"/>
              </a:ext>
            </a:extLst>
          </p:cNvPr>
          <p:cNvSpPr/>
          <p:nvPr/>
        </p:nvSpPr>
        <p:spPr>
          <a:xfrm>
            <a:off x="8696161" y="2622250"/>
            <a:ext cx="942351" cy="601037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807643" y="5183129"/>
            <a:ext cx="2875333" cy="1333643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953962" y="993819"/>
            <a:ext cx="3783167" cy="916946"/>
            <a:chOff x="8953962" y="993819"/>
            <a:chExt cx="3783167" cy="916946"/>
          </a:xfrm>
        </p:grpSpPr>
        <p:sp>
          <p:nvSpPr>
            <p:cNvPr id="88" name="자유형 87"/>
            <p:cNvSpPr/>
            <p:nvPr/>
          </p:nvSpPr>
          <p:spPr>
            <a:xfrm flipH="1">
              <a:off x="10629173" y="993819"/>
              <a:ext cx="1721783" cy="798601"/>
            </a:xfrm>
            <a:custGeom>
              <a:avLst/>
              <a:gdLst>
                <a:gd name="connsiteX0" fmla="*/ 1276157 w 4219085"/>
                <a:gd name="connsiteY0" fmla="*/ 0 h 1956905"/>
                <a:gd name="connsiteX1" fmla="*/ 2190643 w 4219085"/>
                <a:gd name="connsiteY1" fmla="*/ 745327 h 1956905"/>
                <a:gd name="connsiteX2" fmla="*/ 2199596 w 4219085"/>
                <a:gd name="connsiteY2" fmla="*/ 834142 h 1956905"/>
                <a:gd name="connsiteX3" fmla="*/ 2268115 w 4219085"/>
                <a:gd name="connsiteY3" fmla="*/ 841049 h 1956905"/>
                <a:gd name="connsiteX4" fmla="*/ 2400096 w 4219085"/>
                <a:gd name="connsiteY4" fmla="*/ 892865 h 1956905"/>
                <a:gd name="connsiteX5" fmla="*/ 2443933 w 4219085"/>
                <a:gd name="connsiteY5" fmla="*/ 924828 h 1956905"/>
                <a:gd name="connsiteX6" fmla="*/ 2454361 w 4219085"/>
                <a:gd name="connsiteY6" fmla="*/ 891236 h 1956905"/>
                <a:gd name="connsiteX7" fmla="*/ 3161164 w 4219085"/>
                <a:gd name="connsiteY7" fmla="*/ 422735 h 1956905"/>
                <a:gd name="connsiteX8" fmla="*/ 3912665 w 4219085"/>
                <a:gd name="connsiteY8" fmla="*/ 1035226 h 1956905"/>
                <a:gd name="connsiteX9" fmla="*/ 3920855 w 4219085"/>
                <a:gd name="connsiteY9" fmla="*/ 1116473 h 1956905"/>
                <a:gd name="connsiteX10" fmla="*/ 3929886 w 4219085"/>
                <a:gd name="connsiteY10" fmla="*/ 1110384 h 1956905"/>
                <a:gd name="connsiteX11" fmla="*/ 4010915 w 4219085"/>
                <a:gd name="connsiteY11" fmla="*/ 1094025 h 1956905"/>
                <a:gd name="connsiteX12" fmla="*/ 4219085 w 4219085"/>
                <a:gd name="connsiteY12" fmla="*/ 1302195 h 1956905"/>
                <a:gd name="connsiteX13" fmla="*/ 4010915 w 4219085"/>
                <a:gd name="connsiteY13" fmla="*/ 1510365 h 1956905"/>
                <a:gd name="connsiteX14" fmla="*/ 3929886 w 4219085"/>
                <a:gd name="connsiteY14" fmla="*/ 1494006 h 1956905"/>
                <a:gd name="connsiteX15" fmla="*/ 3877246 w 4219085"/>
                <a:gd name="connsiteY15" fmla="*/ 1458515 h 1956905"/>
                <a:gd name="connsiteX16" fmla="*/ 3867968 w 4219085"/>
                <a:gd name="connsiteY16" fmla="*/ 1488404 h 1956905"/>
                <a:gd name="connsiteX17" fmla="*/ 3161164 w 4219085"/>
                <a:gd name="connsiteY17" fmla="*/ 1956905 h 1956905"/>
                <a:gd name="connsiteX18" fmla="*/ 2525085 w 4219085"/>
                <a:gd name="connsiteY18" fmla="*/ 1618705 h 1956905"/>
                <a:gd name="connsiteX19" fmla="*/ 2481963 w 4219085"/>
                <a:gd name="connsiteY19" fmla="*/ 1539257 h 1956905"/>
                <a:gd name="connsiteX20" fmla="*/ 2478605 w 4219085"/>
                <a:gd name="connsiteY20" fmla="*/ 1543327 h 1956905"/>
                <a:gd name="connsiteX21" fmla="*/ 2184208 w 4219085"/>
                <a:gd name="connsiteY21" fmla="*/ 1665270 h 1956905"/>
                <a:gd name="connsiteX22" fmla="*/ 1951429 w 4219085"/>
                <a:gd name="connsiteY22" fmla="*/ 1594166 h 1956905"/>
                <a:gd name="connsiteX23" fmla="*/ 1942044 w 4219085"/>
                <a:gd name="connsiteY23" fmla="*/ 1586423 h 1956905"/>
                <a:gd name="connsiteX24" fmla="*/ 1936206 w 4219085"/>
                <a:gd name="connsiteY24" fmla="*/ 1593499 h 1956905"/>
                <a:gd name="connsiteX25" fmla="*/ 1276157 w 4219085"/>
                <a:gd name="connsiteY25" fmla="*/ 1866900 h 1956905"/>
                <a:gd name="connsiteX26" fmla="*/ 912816 w 4219085"/>
                <a:gd name="connsiteY26" fmla="*/ 1793545 h 1956905"/>
                <a:gd name="connsiteX27" fmla="*/ 856167 w 4219085"/>
                <a:gd name="connsiteY27" fmla="*/ 1766255 h 1956905"/>
                <a:gd name="connsiteX28" fmla="*/ 849280 w 4219085"/>
                <a:gd name="connsiteY28" fmla="*/ 1771937 h 1956905"/>
                <a:gd name="connsiteX29" fmla="*/ 544721 w 4219085"/>
                <a:gd name="connsiteY29" fmla="*/ 1864967 h 1956905"/>
                <a:gd name="connsiteX30" fmla="*/ 0 w 4219085"/>
                <a:gd name="connsiteY30" fmla="*/ 1320246 h 1956905"/>
                <a:gd name="connsiteX31" fmla="*/ 332691 w 4219085"/>
                <a:gd name="connsiteY31" fmla="*/ 818332 h 1956905"/>
                <a:gd name="connsiteX32" fmla="*/ 351417 w 4219085"/>
                <a:gd name="connsiteY32" fmla="*/ 812519 h 1956905"/>
                <a:gd name="connsiteX33" fmla="*/ 361672 w 4219085"/>
                <a:gd name="connsiteY33" fmla="*/ 745327 h 1956905"/>
                <a:gd name="connsiteX34" fmla="*/ 1276157 w 4219085"/>
                <a:gd name="connsiteY34" fmla="*/ 0 h 195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19085" h="1956905">
                  <a:moveTo>
                    <a:pt x="1276157" y="0"/>
                  </a:moveTo>
                  <a:cubicBezTo>
                    <a:pt x="1727246" y="0"/>
                    <a:pt x="2103602" y="319970"/>
                    <a:pt x="2190643" y="745327"/>
                  </a:cubicBezTo>
                  <a:lnTo>
                    <a:pt x="2199596" y="834142"/>
                  </a:lnTo>
                  <a:lnTo>
                    <a:pt x="2268115" y="841049"/>
                  </a:lnTo>
                  <a:cubicBezTo>
                    <a:pt x="2315545" y="850754"/>
                    <a:pt x="2360037" y="868525"/>
                    <a:pt x="2400096" y="892865"/>
                  </a:cubicBezTo>
                  <a:lnTo>
                    <a:pt x="2443933" y="924828"/>
                  </a:lnTo>
                  <a:lnTo>
                    <a:pt x="2454361" y="891236"/>
                  </a:lnTo>
                  <a:cubicBezTo>
                    <a:pt x="2570810" y="615918"/>
                    <a:pt x="2843427" y="422735"/>
                    <a:pt x="3161164" y="422735"/>
                  </a:cubicBezTo>
                  <a:cubicBezTo>
                    <a:pt x="3531857" y="422735"/>
                    <a:pt x="3841137" y="685678"/>
                    <a:pt x="3912665" y="1035226"/>
                  </a:cubicBezTo>
                  <a:lnTo>
                    <a:pt x="3920855" y="1116473"/>
                  </a:lnTo>
                  <a:lnTo>
                    <a:pt x="3929886" y="1110384"/>
                  </a:lnTo>
                  <a:cubicBezTo>
                    <a:pt x="3954791" y="1099850"/>
                    <a:pt x="3982173" y="1094025"/>
                    <a:pt x="4010915" y="1094025"/>
                  </a:cubicBezTo>
                  <a:cubicBezTo>
                    <a:pt x="4125884" y="1094025"/>
                    <a:pt x="4219085" y="1187226"/>
                    <a:pt x="4219085" y="1302195"/>
                  </a:cubicBezTo>
                  <a:cubicBezTo>
                    <a:pt x="4219085" y="1417164"/>
                    <a:pt x="4125884" y="1510365"/>
                    <a:pt x="4010915" y="1510365"/>
                  </a:cubicBezTo>
                  <a:cubicBezTo>
                    <a:pt x="3982173" y="1510365"/>
                    <a:pt x="3954791" y="1504540"/>
                    <a:pt x="3929886" y="1494006"/>
                  </a:cubicBezTo>
                  <a:lnTo>
                    <a:pt x="3877246" y="1458515"/>
                  </a:lnTo>
                  <a:lnTo>
                    <a:pt x="3867968" y="1488404"/>
                  </a:lnTo>
                  <a:cubicBezTo>
                    <a:pt x="3751518" y="1763723"/>
                    <a:pt x="3478901" y="1956905"/>
                    <a:pt x="3161164" y="1956905"/>
                  </a:cubicBezTo>
                  <a:cubicBezTo>
                    <a:pt x="2896384" y="1956905"/>
                    <a:pt x="2662936" y="1822751"/>
                    <a:pt x="2525085" y="1618705"/>
                  </a:cubicBezTo>
                  <a:lnTo>
                    <a:pt x="2481963" y="1539257"/>
                  </a:lnTo>
                  <a:lnTo>
                    <a:pt x="2478605" y="1543327"/>
                  </a:lnTo>
                  <a:cubicBezTo>
                    <a:pt x="2403262" y="1618670"/>
                    <a:pt x="2299177" y="1665270"/>
                    <a:pt x="2184208" y="1665270"/>
                  </a:cubicBezTo>
                  <a:cubicBezTo>
                    <a:pt x="2097981" y="1665270"/>
                    <a:pt x="2017877" y="1639057"/>
                    <a:pt x="1951429" y="1594166"/>
                  </a:cubicBezTo>
                  <a:lnTo>
                    <a:pt x="1942044" y="1586423"/>
                  </a:lnTo>
                  <a:lnTo>
                    <a:pt x="1936206" y="1593499"/>
                  </a:lnTo>
                  <a:cubicBezTo>
                    <a:pt x="1767285" y="1762420"/>
                    <a:pt x="1533922" y="1866900"/>
                    <a:pt x="1276157" y="1866900"/>
                  </a:cubicBezTo>
                  <a:cubicBezTo>
                    <a:pt x="1147275" y="1866900"/>
                    <a:pt x="1024493" y="1840780"/>
                    <a:pt x="912816" y="1793545"/>
                  </a:cubicBezTo>
                  <a:lnTo>
                    <a:pt x="856167" y="1766255"/>
                  </a:lnTo>
                  <a:lnTo>
                    <a:pt x="849280" y="1771937"/>
                  </a:lnTo>
                  <a:cubicBezTo>
                    <a:pt x="762342" y="1830672"/>
                    <a:pt x="657537" y="1864967"/>
                    <a:pt x="544721" y="1864967"/>
                  </a:cubicBezTo>
                  <a:cubicBezTo>
                    <a:pt x="243880" y="1864967"/>
                    <a:pt x="0" y="1621087"/>
                    <a:pt x="0" y="1320246"/>
                  </a:cubicBezTo>
                  <a:cubicBezTo>
                    <a:pt x="0" y="1094616"/>
                    <a:pt x="137183" y="901025"/>
                    <a:pt x="332691" y="818332"/>
                  </a:cubicBezTo>
                  <a:lnTo>
                    <a:pt x="351417" y="812519"/>
                  </a:lnTo>
                  <a:lnTo>
                    <a:pt x="361672" y="745327"/>
                  </a:lnTo>
                  <a:cubicBezTo>
                    <a:pt x="448712" y="319970"/>
                    <a:pt x="825068" y="0"/>
                    <a:pt x="127615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8953962" y="1418872"/>
              <a:ext cx="3761509" cy="489803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/>
            <a:srcRect l="2948" t="22537" r="951" b="14638"/>
            <a:stretch>
              <a:fillRect/>
            </a:stretch>
          </p:blipFill>
          <p:spPr>
            <a:xfrm>
              <a:off x="8982566" y="1420961"/>
              <a:ext cx="3732905" cy="489804"/>
            </a:xfrm>
            <a:custGeom>
              <a:avLst/>
              <a:gdLst>
                <a:gd name="connsiteX0" fmla="*/ 0 w 6239641"/>
                <a:gd name="connsiteY0" fmla="*/ 331304 h 662610"/>
                <a:gd name="connsiteX1" fmla="*/ 0 w 6239641"/>
                <a:gd name="connsiteY1" fmla="*/ 331305 h 662610"/>
                <a:gd name="connsiteX2" fmla="*/ 0 w 6239641"/>
                <a:gd name="connsiteY2" fmla="*/ 331305 h 662610"/>
                <a:gd name="connsiteX3" fmla="*/ 331305 w 6239641"/>
                <a:gd name="connsiteY3" fmla="*/ 0 h 662610"/>
                <a:gd name="connsiteX4" fmla="*/ 5908336 w 6239641"/>
                <a:gd name="connsiteY4" fmla="*/ 0 h 662610"/>
                <a:gd name="connsiteX5" fmla="*/ 6239641 w 6239641"/>
                <a:gd name="connsiteY5" fmla="*/ 331305 h 662610"/>
                <a:gd name="connsiteX6" fmla="*/ 6239640 w 6239641"/>
                <a:gd name="connsiteY6" fmla="*/ 331305 h 662610"/>
                <a:gd name="connsiteX7" fmla="*/ 5908335 w 6239641"/>
                <a:gd name="connsiteY7" fmla="*/ 662610 h 662610"/>
                <a:gd name="connsiteX8" fmla="*/ 331305 w 6239641"/>
                <a:gd name="connsiteY8" fmla="*/ 662609 h 662610"/>
                <a:gd name="connsiteX9" fmla="*/ 26036 w 6239641"/>
                <a:gd name="connsiteY9" fmla="*/ 460263 h 662610"/>
                <a:gd name="connsiteX10" fmla="*/ 0 w 6239641"/>
                <a:gd name="connsiteY10" fmla="*/ 331305 h 662610"/>
                <a:gd name="connsiteX11" fmla="*/ 26036 w 6239641"/>
                <a:gd name="connsiteY11" fmla="*/ 202346 h 662610"/>
                <a:gd name="connsiteX12" fmla="*/ 331305 w 6239641"/>
                <a:gd name="connsiteY12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39641" h="662610">
                  <a:moveTo>
                    <a:pt x="0" y="331304"/>
                  </a:moveTo>
                  <a:lnTo>
                    <a:pt x="0" y="331305"/>
                  </a:lnTo>
                  <a:lnTo>
                    <a:pt x="0" y="331305"/>
                  </a:lnTo>
                  <a:close/>
                  <a:moveTo>
                    <a:pt x="331305" y="0"/>
                  </a:moveTo>
                  <a:lnTo>
                    <a:pt x="5908336" y="0"/>
                  </a:lnTo>
                  <a:cubicBezTo>
                    <a:pt x="6091311" y="0"/>
                    <a:pt x="6239641" y="148330"/>
                    <a:pt x="6239641" y="331305"/>
                  </a:cubicBezTo>
                  <a:lnTo>
                    <a:pt x="6239640" y="331305"/>
                  </a:lnTo>
                  <a:cubicBezTo>
                    <a:pt x="6239640" y="514280"/>
                    <a:pt x="6091310" y="662610"/>
                    <a:pt x="5908335" y="662610"/>
                  </a:cubicBezTo>
                  <a:lnTo>
                    <a:pt x="331305" y="662609"/>
                  </a:lnTo>
                  <a:cubicBezTo>
                    <a:pt x="194074" y="662609"/>
                    <a:pt x="76330" y="579174"/>
                    <a:pt x="26036" y="460263"/>
                  </a:cubicBezTo>
                  <a:lnTo>
                    <a:pt x="0" y="331305"/>
                  </a:lnTo>
                  <a:lnTo>
                    <a:pt x="26036" y="202346"/>
                  </a:lnTo>
                  <a:cubicBezTo>
                    <a:pt x="76330" y="83436"/>
                    <a:pt x="194074" y="0"/>
                    <a:pt x="331305" y="0"/>
                  </a:cubicBezTo>
                  <a:close/>
                </a:path>
              </a:pathLst>
            </a:custGeom>
          </p:spPr>
        </p:pic>
        <p:sp>
          <p:nvSpPr>
            <p:cNvPr id="87" name="자유형 86"/>
            <p:cNvSpPr/>
            <p:nvPr/>
          </p:nvSpPr>
          <p:spPr>
            <a:xfrm>
              <a:off x="8959612" y="1417126"/>
              <a:ext cx="3777517" cy="283157"/>
            </a:xfrm>
            <a:custGeom>
              <a:avLst/>
              <a:gdLst>
                <a:gd name="connsiteX0" fmla="*/ 63029 w 5071556"/>
                <a:gd name="connsiteY0" fmla="*/ 0 h 383057"/>
                <a:gd name="connsiteX1" fmla="*/ 5008527 w 5071556"/>
                <a:gd name="connsiteY1" fmla="*/ 0 h 383057"/>
                <a:gd name="connsiteX2" fmla="*/ 5071556 w 5071556"/>
                <a:gd name="connsiteY2" fmla="*/ 63029 h 383057"/>
                <a:gd name="connsiteX3" fmla="*/ 5071556 w 5071556"/>
                <a:gd name="connsiteY3" fmla="*/ 143691 h 383057"/>
                <a:gd name="connsiteX4" fmla="*/ 5063651 w 5071556"/>
                <a:gd name="connsiteY4" fmla="*/ 162775 h 383057"/>
                <a:gd name="connsiteX5" fmla="*/ 5071556 w 5071556"/>
                <a:gd name="connsiteY5" fmla="*/ 201930 h 383057"/>
                <a:gd name="connsiteX6" fmla="*/ 4890429 w 5071556"/>
                <a:gd name="connsiteY6" fmla="*/ 383057 h 383057"/>
                <a:gd name="connsiteX7" fmla="*/ 4723536 w 5071556"/>
                <a:gd name="connsiteY7" fmla="*/ 272433 h 383057"/>
                <a:gd name="connsiteX8" fmla="*/ 4710269 w 5071556"/>
                <a:gd name="connsiteY8" fmla="*/ 206720 h 383057"/>
                <a:gd name="connsiteX9" fmla="*/ 4707379 w 5071556"/>
                <a:gd name="connsiteY9" fmla="*/ 206720 h 383057"/>
                <a:gd name="connsiteX10" fmla="*/ 4695068 w 5071556"/>
                <a:gd name="connsiteY10" fmla="*/ 267697 h 383057"/>
                <a:gd name="connsiteX11" fmla="*/ 4528175 w 5071556"/>
                <a:gd name="connsiteY11" fmla="*/ 378321 h 383057"/>
                <a:gd name="connsiteX12" fmla="*/ 4361282 w 5071556"/>
                <a:gd name="connsiteY12" fmla="*/ 267697 h 383057"/>
                <a:gd name="connsiteX13" fmla="*/ 4348971 w 5071556"/>
                <a:gd name="connsiteY13" fmla="*/ 206720 h 383057"/>
                <a:gd name="connsiteX14" fmla="*/ 4345125 w 5071556"/>
                <a:gd name="connsiteY14" fmla="*/ 206720 h 383057"/>
                <a:gd name="connsiteX15" fmla="*/ 4332814 w 5071556"/>
                <a:gd name="connsiteY15" fmla="*/ 267697 h 383057"/>
                <a:gd name="connsiteX16" fmla="*/ 4165921 w 5071556"/>
                <a:gd name="connsiteY16" fmla="*/ 378321 h 383057"/>
                <a:gd name="connsiteX17" fmla="*/ 3999028 w 5071556"/>
                <a:gd name="connsiteY17" fmla="*/ 267697 h 383057"/>
                <a:gd name="connsiteX18" fmla="*/ 3986717 w 5071556"/>
                <a:gd name="connsiteY18" fmla="*/ 206720 h 383057"/>
                <a:gd name="connsiteX19" fmla="*/ 3982871 w 5071556"/>
                <a:gd name="connsiteY19" fmla="*/ 206720 h 383057"/>
                <a:gd name="connsiteX20" fmla="*/ 3970560 w 5071556"/>
                <a:gd name="connsiteY20" fmla="*/ 267697 h 383057"/>
                <a:gd name="connsiteX21" fmla="*/ 3803667 w 5071556"/>
                <a:gd name="connsiteY21" fmla="*/ 378321 h 383057"/>
                <a:gd name="connsiteX22" fmla="*/ 3636774 w 5071556"/>
                <a:gd name="connsiteY22" fmla="*/ 267697 h 383057"/>
                <a:gd name="connsiteX23" fmla="*/ 3624463 w 5071556"/>
                <a:gd name="connsiteY23" fmla="*/ 206720 h 383057"/>
                <a:gd name="connsiteX24" fmla="*/ 3620617 w 5071556"/>
                <a:gd name="connsiteY24" fmla="*/ 206720 h 383057"/>
                <a:gd name="connsiteX25" fmla="*/ 3608306 w 5071556"/>
                <a:gd name="connsiteY25" fmla="*/ 267697 h 383057"/>
                <a:gd name="connsiteX26" fmla="*/ 3441413 w 5071556"/>
                <a:gd name="connsiteY26" fmla="*/ 378321 h 383057"/>
                <a:gd name="connsiteX27" fmla="*/ 3274520 w 5071556"/>
                <a:gd name="connsiteY27" fmla="*/ 267697 h 383057"/>
                <a:gd name="connsiteX28" fmla="*/ 3262209 w 5071556"/>
                <a:gd name="connsiteY28" fmla="*/ 206720 h 383057"/>
                <a:gd name="connsiteX29" fmla="*/ 3258363 w 5071556"/>
                <a:gd name="connsiteY29" fmla="*/ 206720 h 383057"/>
                <a:gd name="connsiteX30" fmla="*/ 3246052 w 5071556"/>
                <a:gd name="connsiteY30" fmla="*/ 267697 h 383057"/>
                <a:gd name="connsiteX31" fmla="*/ 3079159 w 5071556"/>
                <a:gd name="connsiteY31" fmla="*/ 378321 h 383057"/>
                <a:gd name="connsiteX32" fmla="*/ 2912266 w 5071556"/>
                <a:gd name="connsiteY32" fmla="*/ 267697 h 383057"/>
                <a:gd name="connsiteX33" fmla="*/ 2899955 w 5071556"/>
                <a:gd name="connsiteY33" fmla="*/ 206720 h 383057"/>
                <a:gd name="connsiteX34" fmla="*/ 2896109 w 5071556"/>
                <a:gd name="connsiteY34" fmla="*/ 206720 h 383057"/>
                <a:gd name="connsiteX35" fmla="*/ 2883798 w 5071556"/>
                <a:gd name="connsiteY35" fmla="*/ 267697 h 383057"/>
                <a:gd name="connsiteX36" fmla="*/ 2716905 w 5071556"/>
                <a:gd name="connsiteY36" fmla="*/ 378321 h 383057"/>
                <a:gd name="connsiteX37" fmla="*/ 2550012 w 5071556"/>
                <a:gd name="connsiteY37" fmla="*/ 267697 h 383057"/>
                <a:gd name="connsiteX38" fmla="*/ 2537701 w 5071556"/>
                <a:gd name="connsiteY38" fmla="*/ 206720 h 383057"/>
                <a:gd name="connsiteX39" fmla="*/ 2533855 w 5071556"/>
                <a:gd name="connsiteY39" fmla="*/ 206720 h 383057"/>
                <a:gd name="connsiteX40" fmla="*/ 2521544 w 5071556"/>
                <a:gd name="connsiteY40" fmla="*/ 267697 h 383057"/>
                <a:gd name="connsiteX41" fmla="*/ 2354651 w 5071556"/>
                <a:gd name="connsiteY41" fmla="*/ 378321 h 383057"/>
                <a:gd name="connsiteX42" fmla="*/ 2187758 w 5071556"/>
                <a:gd name="connsiteY42" fmla="*/ 267697 h 383057"/>
                <a:gd name="connsiteX43" fmla="*/ 2175447 w 5071556"/>
                <a:gd name="connsiteY43" fmla="*/ 206720 h 383057"/>
                <a:gd name="connsiteX44" fmla="*/ 2171601 w 5071556"/>
                <a:gd name="connsiteY44" fmla="*/ 206720 h 383057"/>
                <a:gd name="connsiteX45" fmla="*/ 2159290 w 5071556"/>
                <a:gd name="connsiteY45" fmla="*/ 267697 h 383057"/>
                <a:gd name="connsiteX46" fmla="*/ 1992397 w 5071556"/>
                <a:gd name="connsiteY46" fmla="*/ 378321 h 383057"/>
                <a:gd name="connsiteX47" fmla="*/ 1825504 w 5071556"/>
                <a:gd name="connsiteY47" fmla="*/ 267697 h 383057"/>
                <a:gd name="connsiteX48" fmla="*/ 1813193 w 5071556"/>
                <a:gd name="connsiteY48" fmla="*/ 206720 h 383057"/>
                <a:gd name="connsiteX49" fmla="*/ 1809347 w 5071556"/>
                <a:gd name="connsiteY49" fmla="*/ 206720 h 383057"/>
                <a:gd name="connsiteX50" fmla="*/ 1797036 w 5071556"/>
                <a:gd name="connsiteY50" fmla="*/ 267697 h 383057"/>
                <a:gd name="connsiteX51" fmla="*/ 1630143 w 5071556"/>
                <a:gd name="connsiteY51" fmla="*/ 378321 h 383057"/>
                <a:gd name="connsiteX52" fmla="*/ 1463250 w 5071556"/>
                <a:gd name="connsiteY52" fmla="*/ 267697 h 383057"/>
                <a:gd name="connsiteX53" fmla="*/ 1450940 w 5071556"/>
                <a:gd name="connsiteY53" fmla="*/ 206720 h 383057"/>
                <a:gd name="connsiteX54" fmla="*/ 1447093 w 5071556"/>
                <a:gd name="connsiteY54" fmla="*/ 206720 h 383057"/>
                <a:gd name="connsiteX55" fmla="*/ 1434782 w 5071556"/>
                <a:gd name="connsiteY55" fmla="*/ 267697 h 383057"/>
                <a:gd name="connsiteX56" fmla="*/ 1267889 w 5071556"/>
                <a:gd name="connsiteY56" fmla="*/ 378321 h 383057"/>
                <a:gd name="connsiteX57" fmla="*/ 1100996 w 5071556"/>
                <a:gd name="connsiteY57" fmla="*/ 267697 h 383057"/>
                <a:gd name="connsiteX58" fmla="*/ 1088686 w 5071556"/>
                <a:gd name="connsiteY58" fmla="*/ 206720 h 383057"/>
                <a:gd name="connsiteX59" fmla="*/ 1084839 w 5071556"/>
                <a:gd name="connsiteY59" fmla="*/ 206720 h 383057"/>
                <a:gd name="connsiteX60" fmla="*/ 1072529 w 5071556"/>
                <a:gd name="connsiteY60" fmla="*/ 267697 h 383057"/>
                <a:gd name="connsiteX61" fmla="*/ 905635 w 5071556"/>
                <a:gd name="connsiteY61" fmla="*/ 378321 h 383057"/>
                <a:gd name="connsiteX62" fmla="*/ 738742 w 5071556"/>
                <a:gd name="connsiteY62" fmla="*/ 267697 h 383057"/>
                <a:gd name="connsiteX63" fmla="*/ 726432 w 5071556"/>
                <a:gd name="connsiteY63" fmla="*/ 206720 h 383057"/>
                <a:gd name="connsiteX64" fmla="*/ 722585 w 5071556"/>
                <a:gd name="connsiteY64" fmla="*/ 206720 h 383057"/>
                <a:gd name="connsiteX65" fmla="*/ 710275 w 5071556"/>
                <a:gd name="connsiteY65" fmla="*/ 267697 h 383057"/>
                <a:gd name="connsiteX66" fmla="*/ 543381 w 5071556"/>
                <a:gd name="connsiteY66" fmla="*/ 378321 h 383057"/>
                <a:gd name="connsiteX67" fmla="*/ 376488 w 5071556"/>
                <a:gd name="connsiteY67" fmla="*/ 267697 h 383057"/>
                <a:gd name="connsiteX68" fmla="*/ 364178 w 5071556"/>
                <a:gd name="connsiteY68" fmla="*/ 206720 h 383057"/>
                <a:gd name="connsiteX69" fmla="*/ 360331 w 5071556"/>
                <a:gd name="connsiteY69" fmla="*/ 206720 h 383057"/>
                <a:gd name="connsiteX70" fmla="*/ 348021 w 5071556"/>
                <a:gd name="connsiteY70" fmla="*/ 267697 h 383057"/>
                <a:gd name="connsiteX71" fmla="*/ 181127 w 5071556"/>
                <a:gd name="connsiteY71" fmla="*/ 378321 h 383057"/>
                <a:gd name="connsiteX72" fmla="*/ 0 w 5071556"/>
                <a:gd name="connsiteY72" fmla="*/ 197194 h 383057"/>
                <a:gd name="connsiteX73" fmla="*/ 7262 w 5071556"/>
                <a:gd name="connsiteY73" fmla="*/ 161223 h 383057"/>
                <a:gd name="connsiteX74" fmla="*/ 0 w 5071556"/>
                <a:gd name="connsiteY74" fmla="*/ 143691 h 383057"/>
                <a:gd name="connsiteX75" fmla="*/ 0 w 5071556"/>
                <a:gd name="connsiteY75" fmla="*/ 63029 h 383057"/>
                <a:gd name="connsiteX76" fmla="*/ 63029 w 5071556"/>
                <a:gd name="connsiteY76" fmla="*/ 0 h 38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071556" h="383057">
                  <a:moveTo>
                    <a:pt x="63029" y="0"/>
                  </a:moveTo>
                  <a:lnTo>
                    <a:pt x="5008527" y="0"/>
                  </a:lnTo>
                  <a:cubicBezTo>
                    <a:pt x="5043337" y="0"/>
                    <a:pt x="5071556" y="28219"/>
                    <a:pt x="5071556" y="63029"/>
                  </a:cubicBezTo>
                  <a:lnTo>
                    <a:pt x="5071556" y="143691"/>
                  </a:lnTo>
                  <a:lnTo>
                    <a:pt x="5063651" y="162775"/>
                  </a:lnTo>
                  <a:lnTo>
                    <a:pt x="5071556" y="201930"/>
                  </a:lnTo>
                  <a:cubicBezTo>
                    <a:pt x="5071556" y="301964"/>
                    <a:pt x="4990463" y="383057"/>
                    <a:pt x="4890429" y="383057"/>
                  </a:cubicBezTo>
                  <a:cubicBezTo>
                    <a:pt x="4815404" y="383057"/>
                    <a:pt x="4751032" y="337442"/>
                    <a:pt x="4723536" y="272433"/>
                  </a:cubicBezTo>
                  <a:lnTo>
                    <a:pt x="4710269" y="206720"/>
                  </a:lnTo>
                  <a:lnTo>
                    <a:pt x="4707379" y="206720"/>
                  </a:lnTo>
                  <a:lnTo>
                    <a:pt x="4695068" y="267697"/>
                  </a:lnTo>
                  <a:cubicBezTo>
                    <a:pt x="4667572" y="332706"/>
                    <a:pt x="4603200" y="378321"/>
                    <a:pt x="4528175" y="378321"/>
                  </a:cubicBezTo>
                  <a:cubicBezTo>
                    <a:pt x="4453149" y="378321"/>
                    <a:pt x="4388778" y="332706"/>
                    <a:pt x="4361282" y="267697"/>
                  </a:cubicBezTo>
                  <a:lnTo>
                    <a:pt x="4348971" y="206720"/>
                  </a:lnTo>
                  <a:lnTo>
                    <a:pt x="4345125" y="206720"/>
                  </a:lnTo>
                  <a:lnTo>
                    <a:pt x="4332814" y="267697"/>
                  </a:lnTo>
                  <a:cubicBezTo>
                    <a:pt x="4305318" y="332706"/>
                    <a:pt x="4240946" y="378321"/>
                    <a:pt x="4165921" y="378321"/>
                  </a:cubicBezTo>
                  <a:cubicBezTo>
                    <a:pt x="4090896" y="378321"/>
                    <a:pt x="4026524" y="332706"/>
                    <a:pt x="3999028" y="267697"/>
                  </a:cubicBezTo>
                  <a:lnTo>
                    <a:pt x="3986717" y="206720"/>
                  </a:lnTo>
                  <a:lnTo>
                    <a:pt x="3982871" y="206720"/>
                  </a:lnTo>
                  <a:lnTo>
                    <a:pt x="3970560" y="267697"/>
                  </a:lnTo>
                  <a:cubicBezTo>
                    <a:pt x="3943064" y="332706"/>
                    <a:pt x="3878693" y="378321"/>
                    <a:pt x="3803667" y="378321"/>
                  </a:cubicBezTo>
                  <a:cubicBezTo>
                    <a:pt x="3728642" y="378321"/>
                    <a:pt x="3664270" y="332706"/>
                    <a:pt x="3636774" y="267697"/>
                  </a:cubicBezTo>
                  <a:lnTo>
                    <a:pt x="3624463" y="206720"/>
                  </a:lnTo>
                  <a:lnTo>
                    <a:pt x="3620617" y="206720"/>
                  </a:lnTo>
                  <a:lnTo>
                    <a:pt x="3608306" y="267697"/>
                  </a:lnTo>
                  <a:cubicBezTo>
                    <a:pt x="3580810" y="332706"/>
                    <a:pt x="3516438" y="378321"/>
                    <a:pt x="3441413" y="378321"/>
                  </a:cubicBezTo>
                  <a:cubicBezTo>
                    <a:pt x="3366387" y="378321"/>
                    <a:pt x="3302016" y="332706"/>
                    <a:pt x="3274520" y="267697"/>
                  </a:cubicBezTo>
                  <a:lnTo>
                    <a:pt x="3262209" y="206720"/>
                  </a:lnTo>
                  <a:lnTo>
                    <a:pt x="3258363" y="206720"/>
                  </a:lnTo>
                  <a:lnTo>
                    <a:pt x="3246052" y="267697"/>
                  </a:lnTo>
                  <a:cubicBezTo>
                    <a:pt x="3218556" y="332706"/>
                    <a:pt x="3154184" y="378321"/>
                    <a:pt x="3079159" y="378321"/>
                  </a:cubicBezTo>
                  <a:cubicBezTo>
                    <a:pt x="3004133" y="378321"/>
                    <a:pt x="2939762" y="332706"/>
                    <a:pt x="2912266" y="267697"/>
                  </a:cubicBezTo>
                  <a:lnTo>
                    <a:pt x="2899955" y="206720"/>
                  </a:lnTo>
                  <a:lnTo>
                    <a:pt x="2896109" y="206720"/>
                  </a:lnTo>
                  <a:lnTo>
                    <a:pt x="2883798" y="267697"/>
                  </a:lnTo>
                  <a:cubicBezTo>
                    <a:pt x="2856302" y="332706"/>
                    <a:pt x="2791931" y="378321"/>
                    <a:pt x="2716905" y="378321"/>
                  </a:cubicBezTo>
                  <a:cubicBezTo>
                    <a:pt x="2641880" y="378321"/>
                    <a:pt x="2577508" y="332706"/>
                    <a:pt x="2550012" y="267697"/>
                  </a:cubicBezTo>
                  <a:lnTo>
                    <a:pt x="2537701" y="206720"/>
                  </a:lnTo>
                  <a:lnTo>
                    <a:pt x="2533855" y="206720"/>
                  </a:lnTo>
                  <a:lnTo>
                    <a:pt x="2521544" y="267697"/>
                  </a:lnTo>
                  <a:cubicBezTo>
                    <a:pt x="2494048" y="332706"/>
                    <a:pt x="2429677" y="378321"/>
                    <a:pt x="2354651" y="378321"/>
                  </a:cubicBezTo>
                  <a:cubicBezTo>
                    <a:pt x="2279626" y="378321"/>
                    <a:pt x="2215254" y="332706"/>
                    <a:pt x="2187758" y="267697"/>
                  </a:cubicBezTo>
                  <a:lnTo>
                    <a:pt x="2175447" y="206720"/>
                  </a:lnTo>
                  <a:lnTo>
                    <a:pt x="2171601" y="206720"/>
                  </a:lnTo>
                  <a:lnTo>
                    <a:pt x="2159290" y="267697"/>
                  </a:lnTo>
                  <a:cubicBezTo>
                    <a:pt x="2131794" y="332706"/>
                    <a:pt x="2067423" y="378321"/>
                    <a:pt x="1992397" y="378321"/>
                  </a:cubicBezTo>
                  <a:cubicBezTo>
                    <a:pt x="1917372" y="378321"/>
                    <a:pt x="1853000" y="332706"/>
                    <a:pt x="1825504" y="267697"/>
                  </a:cubicBezTo>
                  <a:lnTo>
                    <a:pt x="1813193" y="206720"/>
                  </a:lnTo>
                  <a:lnTo>
                    <a:pt x="1809347" y="206720"/>
                  </a:lnTo>
                  <a:lnTo>
                    <a:pt x="1797036" y="267697"/>
                  </a:lnTo>
                  <a:cubicBezTo>
                    <a:pt x="1769540" y="332706"/>
                    <a:pt x="1705169" y="378321"/>
                    <a:pt x="1630143" y="378321"/>
                  </a:cubicBezTo>
                  <a:cubicBezTo>
                    <a:pt x="1555118" y="378321"/>
                    <a:pt x="1490747" y="332706"/>
                    <a:pt x="1463250" y="267697"/>
                  </a:cubicBezTo>
                  <a:lnTo>
                    <a:pt x="1450940" y="206720"/>
                  </a:lnTo>
                  <a:lnTo>
                    <a:pt x="1447093" y="206720"/>
                  </a:lnTo>
                  <a:lnTo>
                    <a:pt x="1434782" y="267697"/>
                  </a:lnTo>
                  <a:cubicBezTo>
                    <a:pt x="1407286" y="332706"/>
                    <a:pt x="1342915" y="378321"/>
                    <a:pt x="1267889" y="378321"/>
                  </a:cubicBezTo>
                  <a:cubicBezTo>
                    <a:pt x="1192864" y="378321"/>
                    <a:pt x="1128493" y="332706"/>
                    <a:pt x="1100996" y="267697"/>
                  </a:cubicBezTo>
                  <a:lnTo>
                    <a:pt x="1088686" y="206720"/>
                  </a:lnTo>
                  <a:lnTo>
                    <a:pt x="1084839" y="206720"/>
                  </a:lnTo>
                  <a:lnTo>
                    <a:pt x="1072529" y="267697"/>
                  </a:lnTo>
                  <a:cubicBezTo>
                    <a:pt x="1045032" y="332706"/>
                    <a:pt x="980661" y="378321"/>
                    <a:pt x="905635" y="378321"/>
                  </a:cubicBezTo>
                  <a:cubicBezTo>
                    <a:pt x="830610" y="378321"/>
                    <a:pt x="766239" y="332706"/>
                    <a:pt x="738742" y="267697"/>
                  </a:cubicBezTo>
                  <a:lnTo>
                    <a:pt x="726432" y="206720"/>
                  </a:lnTo>
                  <a:lnTo>
                    <a:pt x="722585" y="206720"/>
                  </a:lnTo>
                  <a:lnTo>
                    <a:pt x="710275" y="267697"/>
                  </a:lnTo>
                  <a:cubicBezTo>
                    <a:pt x="682778" y="332706"/>
                    <a:pt x="618407" y="378321"/>
                    <a:pt x="543381" y="378321"/>
                  </a:cubicBezTo>
                  <a:cubicBezTo>
                    <a:pt x="468356" y="378321"/>
                    <a:pt x="403985" y="332706"/>
                    <a:pt x="376488" y="267697"/>
                  </a:cubicBezTo>
                  <a:lnTo>
                    <a:pt x="364178" y="206720"/>
                  </a:lnTo>
                  <a:lnTo>
                    <a:pt x="360331" y="206720"/>
                  </a:lnTo>
                  <a:lnTo>
                    <a:pt x="348021" y="267697"/>
                  </a:lnTo>
                  <a:cubicBezTo>
                    <a:pt x="320524" y="332706"/>
                    <a:pt x="256153" y="378321"/>
                    <a:pt x="181127" y="378321"/>
                  </a:cubicBezTo>
                  <a:cubicBezTo>
                    <a:pt x="81093" y="378321"/>
                    <a:pt x="0" y="297228"/>
                    <a:pt x="0" y="197194"/>
                  </a:cubicBezTo>
                  <a:lnTo>
                    <a:pt x="7262" y="161223"/>
                  </a:lnTo>
                  <a:lnTo>
                    <a:pt x="0" y="143691"/>
                  </a:lnTo>
                  <a:lnTo>
                    <a:pt x="0" y="63029"/>
                  </a:lnTo>
                  <a:cubicBezTo>
                    <a:pt x="0" y="28219"/>
                    <a:pt x="28219" y="0"/>
                    <a:pt x="6302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5043" y="6064696"/>
            <a:ext cx="11661913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67818-C6A2-4063-998D-BF83948C79E0}"/>
              </a:ext>
            </a:extLst>
          </p:cNvPr>
          <p:cNvGrpSpPr/>
          <p:nvPr/>
        </p:nvGrpSpPr>
        <p:grpSpPr>
          <a:xfrm>
            <a:off x="9799889" y="5338859"/>
            <a:ext cx="684932" cy="647036"/>
            <a:chOff x="9768401" y="5438779"/>
            <a:chExt cx="684932" cy="647036"/>
          </a:xfrm>
        </p:grpSpPr>
        <p:sp>
          <p:nvSpPr>
            <p:cNvPr id="194" name="모서리가 둥근 직사각형 155">
              <a:extLst>
                <a:ext uri="{FF2B5EF4-FFF2-40B4-BE49-F238E27FC236}">
                  <a16:creationId xmlns:a16="http://schemas.microsoft.com/office/drawing/2014/main" id="{F8847479-9E58-4E70-82D3-1C92E53D6EAE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4392B150-E3DE-466E-A78E-6D7AC9FB8FC8}"/>
              </a:ext>
            </a:extLst>
          </p:cNvPr>
          <p:cNvGrpSpPr/>
          <p:nvPr/>
        </p:nvGrpSpPr>
        <p:grpSpPr>
          <a:xfrm>
            <a:off x="10710877" y="5344612"/>
            <a:ext cx="684932" cy="647036"/>
            <a:chOff x="9768401" y="5438779"/>
            <a:chExt cx="684932" cy="647036"/>
          </a:xfrm>
        </p:grpSpPr>
        <p:sp>
          <p:nvSpPr>
            <p:cNvPr id="196" name="모서리가 둥근 직사각형 155">
              <a:extLst>
                <a:ext uri="{FF2B5EF4-FFF2-40B4-BE49-F238E27FC236}">
                  <a16:creationId xmlns:a16="http://schemas.microsoft.com/office/drawing/2014/main" id="{87C9C942-FF64-4210-8859-482129DF37C5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모서리가 둥근 직사각형 155">
              <a:extLst>
                <a:ext uri="{FF2B5EF4-FFF2-40B4-BE49-F238E27FC236}">
                  <a16:creationId xmlns:a16="http://schemas.microsoft.com/office/drawing/2014/main" id="{0EC82CAC-2986-4CF6-9762-F2118A259612}"/>
                </a:ext>
              </a:extLst>
            </p:cNvPr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모서리가 둥근 직사각형 156">
              <a:extLst>
                <a:ext uri="{FF2B5EF4-FFF2-40B4-BE49-F238E27FC236}">
                  <a16:creationId xmlns:a16="http://schemas.microsoft.com/office/drawing/2014/main" id="{AB08ADD2-29BF-4D21-BE03-69474A5CFA7C}"/>
                </a:ext>
              </a:extLst>
            </p:cNvPr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F65727E8-6C13-4DCF-8153-551BFC838350}"/>
                </a:ext>
              </a:extLst>
            </p:cNvPr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5A8FD25-F04B-43DA-976A-8AEAB9E0B49D}"/>
                </a:ext>
              </a:extLst>
            </p:cNvPr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6961FD29-8E7F-4D6F-B4EB-C3DDB9A5B1A6}"/>
                </a:ext>
              </a:extLst>
            </p:cNvPr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47DEC79-1173-47E8-921C-20B6D1692B0C}"/>
                </a:ext>
              </a:extLst>
            </p:cNvPr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포인트가 5개인 별 161">
              <a:extLst>
                <a:ext uri="{FF2B5EF4-FFF2-40B4-BE49-F238E27FC236}">
                  <a16:creationId xmlns:a16="http://schemas.microsoft.com/office/drawing/2014/main" id="{3B13E744-E68A-4633-AD12-11A59DEFB215}"/>
                </a:ext>
              </a:extLst>
            </p:cNvPr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FE8A6FEA-4A5B-4ADB-A5F3-EA925745B5D4}"/>
                </a:ext>
              </a:extLst>
            </p:cNvPr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3F1BF0D-DEB3-4619-911C-932E938E743B}"/>
                </a:ext>
              </a:extLst>
            </p:cNvPr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C65018C-1CE7-4536-B1C4-7E8C3106647E}"/>
                </a:ext>
              </a:extLst>
            </p:cNvPr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7D212D0-D13F-4EE9-A21B-1F55017A2F13}"/>
                </a:ext>
              </a:extLst>
            </p:cNvPr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타원 108"/>
          <p:cNvSpPr/>
          <p:nvPr/>
        </p:nvSpPr>
        <p:spPr>
          <a:xfrm>
            <a:off x="2089674" y="2394829"/>
            <a:ext cx="1727224" cy="1727224"/>
          </a:xfrm>
          <a:prstGeom prst="ellipse">
            <a:avLst/>
          </a:prstGeom>
          <a:solidFill>
            <a:srgbClr val="FEB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55752" y="2361371"/>
            <a:ext cx="1727224" cy="1727224"/>
          </a:xfrm>
          <a:prstGeom prst="ellipse">
            <a:avLst/>
          </a:prstGeom>
          <a:solidFill>
            <a:schemeClr val="bg1"/>
          </a:solidFill>
          <a:ln w="66675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5366310" y="2432019"/>
            <a:ext cx="1727224" cy="1727224"/>
          </a:xfrm>
          <a:prstGeom prst="ellipse">
            <a:avLst/>
          </a:prstGeom>
          <a:solidFill>
            <a:srgbClr val="FEB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5232388" y="2398561"/>
            <a:ext cx="1727224" cy="1727224"/>
          </a:xfrm>
          <a:prstGeom prst="ellipse">
            <a:avLst/>
          </a:prstGeom>
          <a:solidFill>
            <a:schemeClr val="bg1"/>
          </a:solidFill>
          <a:ln w="66675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8642946" y="2469209"/>
            <a:ext cx="1727224" cy="1727224"/>
          </a:xfrm>
          <a:prstGeom prst="ellipse">
            <a:avLst/>
          </a:prstGeom>
          <a:solidFill>
            <a:srgbClr val="FEB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8509024" y="2435751"/>
            <a:ext cx="1727224" cy="1727224"/>
          </a:xfrm>
          <a:prstGeom prst="ellipse">
            <a:avLst/>
          </a:prstGeom>
          <a:solidFill>
            <a:schemeClr val="bg1"/>
          </a:solidFill>
          <a:ln w="66675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>
            <a:off x="5635608" y="2835165"/>
            <a:ext cx="1007866" cy="926472"/>
            <a:chOff x="1441621" y="1336834"/>
            <a:chExt cx="3683038" cy="3385602"/>
          </a:xfrm>
          <a:effectLst/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760376E-58A9-4E38-9533-C5056D508017}"/>
              </a:ext>
            </a:extLst>
          </p:cNvPr>
          <p:cNvGrpSpPr/>
          <p:nvPr/>
        </p:nvGrpSpPr>
        <p:grpSpPr>
          <a:xfrm>
            <a:off x="8907043" y="2986040"/>
            <a:ext cx="899208" cy="824356"/>
            <a:chOff x="11006836" y="3362315"/>
            <a:chExt cx="974061" cy="892979"/>
          </a:xfrm>
        </p:grpSpPr>
        <p:sp>
          <p:nvSpPr>
            <p:cNvPr id="115" name="자유형 114">
              <a:extLst>
                <a:ext uri="{FF2B5EF4-FFF2-40B4-BE49-F238E27FC236}">
                  <a16:creationId xmlns:a16="http://schemas.microsoft.com/office/drawing/2014/main" id="{5DCCE64B-8119-4133-BDD7-34E48E893162}"/>
                </a:ext>
              </a:extLst>
            </p:cNvPr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하트 115">
              <a:extLst>
                <a:ext uri="{FF2B5EF4-FFF2-40B4-BE49-F238E27FC236}">
                  <a16:creationId xmlns:a16="http://schemas.microsoft.com/office/drawing/2014/main" id="{5B12B09D-AB19-4DB4-8451-DF2EE16D89CF}"/>
                </a:ext>
              </a:extLst>
            </p:cNvPr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2B5C60A-920B-4A06-8082-5307DDF50FDE}"/>
              </a:ext>
            </a:extLst>
          </p:cNvPr>
          <p:cNvGrpSpPr/>
          <p:nvPr/>
        </p:nvGrpSpPr>
        <p:grpSpPr>
          <a:xfrm>
            <a:off x="2335988" y="2942469"/>
            <a:ext cx="981112" cy="841816"/>
            <a:chOff x="1032127" y="5035978"/>
            <a:chExt cx="1661066" cy="1425231"/>
          </a:xfrm>
        </p:grpSpPr>
        <p:sp>
          <p:nvSpPr>
            <p:cNvPr id="118" name="자유형: 도형 188">
              <a:extLst>
                <a:ext uri="{FF2B5EF4-FFF2-40B4-BE49-F238E27FC236}">
                  <a16:creationId xmlns:a16="http://schemas.microsoft.com/office/drawing/2014/main" id="{9CDB0AD8-570A-4BD4-BAFB-D8CED1BA00A5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12128211-E8B9-4CB1-ABE8-B18A145988BD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361A5A32-5121-4C2E-AFA5-8A914949FC82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518A06D8-4860-45AB-8B40-09C852DB11E4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A13E763E-E537-48FF-BD3D-C6524CCBFE6B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A0E01FB3-4D19-45D6-AAA9-E591D21F910F}"/>
              </a:ext>
            </a:extLst>
          </p:cNvPr>
          <p:cNvSpPr txBox="1"/>
          <p:nvPr/>
        </p:nvSpPr>
        <p:spPr>
          <a:xfrm>
            <a:off x="3962358" y="943794"/>
            <a:ext cx="4134145" cy="87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6000" dirty="0">
                <a:ln w="1905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CONTENTS</a:t>
            </a:r>
            <a:endParaRPr lang="ko-KR" altLang="en-US" sz="6000" dirty="0">
              <a:ln w="1905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B041959-3891-4099-9B9E-42B05133E5F2}"/>
              </a:ext>
            </a:extLst>
          </p:cNvPr>
          <p:cNvSpPr txBox="1"/>
          <p:nvPr/>
        </p:nvSpPr>
        <p:spPr>
          <a:xfrm>
            <a:off x="3962359" y="961791"/>
            <a:ext cx="4134145" cy="87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6000" dirty="0">
                <a:gradFill>
                  <a:gsLst>
                    <a:gs pos="0">
                      <a:srgbClr val="FC9698"/>
                    </a:gs>
                    <a:gs pos="100000">
                      <a:srgbClr val="FB4B4F"/>
                    </a:gs>
                  </a:gsLst>
                  <a:lin ang="5400000" scaled="1"/>
                </a:gradFill>
                <a:effectLst>
                  <a:innerShdw blurRad="114300">
                    <a:prstClr val="black">
                      <a:alpha val="40000"/>
                    </a:prstClr>
                  </a:inn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CONTENTS</a:t>
            </a:r>
            <a:endParaRPr lang="ko-KR" altLang="en-US" sz="6000" dirty="0">
              <a:gradFill>
                <a:gsLst>
                  <a:gs pos="0">
                    <a:srgbClr val="FC9698"/>
                  </a:gs>
                  <a:gs pos="100000">
                    <a:srgbClr val="FB4B4F"/>
                  </a:gs>
                </a:gsLst>
                <a:lin ang="5400000" scaled="1"/>
              </a:gradFill>
              <a:effectLst>
                <a:innerShdw blurRad="114300">
                  <a:prstClr val="black">
                    <a:alpha val="40000"/>
                  </a:prstClr>
                </a:inn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82976" y="1806593"/>
            <a:ext cx="4826048" cy="0"/>
          </a:xfrm>
          <a:prstGeom prst="line">
            <a:avLst/>
          </a:prstGeom>
          <a:ln w="28575">
            <a:solidFill>
              <a:srgbClr val="FB4B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063989" y="4275086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개발 환경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41530" y="4275086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212334" y="427508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7775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E6F8"/>
            </a:gs>
            <a:gs pos="100000">
              <a:srgbClr val="D1F0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3284" y="263035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개발 환경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04885CF-40A2-4506-98D5-6C76DA7CDFBB}"/>
              </a:ext>
            </a:extLst>
          </p:cNvPr>
          <p:cNvSpPr txBox="1"/>
          <p:nvPr/>
        </p:nvSpPr>
        <p:spPr>
          <a:xfrm>
            <a:off x="750717" y="1486739"/>
            <a:ext cx="1069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OS: Windows 10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Compiler: Visual Studio 2019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Language: C++17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Network Library: </a:t>
            </a:r>
            <a:r>
              <a:rPr lang="en-US" altLang="ko-KR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Boost.Asio</a:t>
            </a:r>
            <a:endParaRPr lang="ko-KR" altLang="en-US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1F7683-E199-454F-9197-A115242D3B0C}"/>
              </a:ext>
            </a:extLst>
          </p:cNvPr>
          <p:cNvGrpSpPr/>
          <p:nvPr/>
        </p:nvGrpSpPr>
        <p:grpSpPr>
          <a:xfrm>
            <a:off x="346827" y="449795"/>
            <a:ext cx="777063" cy="523220"/>
            <a:chOff x="1032127" y="5035978"/>
            <a:chExt cx="1661066" cy="1425231"/>
          </a:xfrm>
        </p:grpSpPr>
        <p:sp>
          <p:nvSpPr>
            <p:cNvPr id="58" name="자유형: 도형 188">
              <a:extLst>
                <a:ext uri="{FF2B5EF4-FFF2-40B4-BE49-F238E27FC236}">
                  <a16:creationId xmlns:a16="http://schemas.microsoft.com/office/drawing/2014/main" id="{C5B9464A-E336-452A-9A77-B049C3E37A39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6040E9F-4085-45D5-98CF-73648C9BCF6B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9ADC118F-181C-46EF-AD52-C9BAE0D095D5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E34EB2EA-F681-41F3-81C5-F33E4C1B593C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5AE6E31-76D1-45A9-B1F0-A1237FA93612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36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2545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</a:t>
            </a:r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임시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C543D-E244-4AC4-8BFA-58BF67513169}"/>
              </a:ext>
            </a:extLst>
          </p:cNvPr>
          <p:cNvSpPr/>
          <p:nvPr/>
        </p:nvSpPr>
        <p:spPr>
          <a:xfrm>
            <a:off x="652047" y="1666556"/>
            <a:ext cx="92395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Client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B7DEDDE-280B-4989-AE25-09E1D040B3CE}"/>
              </a:ext>
            </a:extLst>
          </p:cNvPr>
          <p:cNvSpPr/>
          <p:nvPr/>
        </p:nvSpPr>
        <p:spPr>
          <a:xfrm>
            <a:off x="650341" y="2634043"/>
            <a:ext cx="92395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Patch Server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3B3EDAC-850E-4DFC-9893-2E8E82048054}"/>
              </a:ext>
            </a:extLst>
          </p:cNvPr>
          <p:cNvSpPr/>
          <p:nvPr/>
        </p:nvSpPr>
        <p:spPr>
          <a:xfrm>
            <a:off x="1920234" y="1661456"/>
            <a:ext cx="109692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Center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285E6C-9A6E-46E4-AEA3-E8542208D80B}"/>
              </a:ext>
            </a:extLst>
          </p:cNvPr>
          <p:cNvGrpSpPr/>
          <p:nvPr/>
        </p:nvGrpSpPr>
        <p:grpSpPr>
          <a:xfrm>
            <a:off x="3361387" y="1117330"/>
            <a:ext cx="1675002" cy="3346592"/>
            <a:chOff x="4420998" y="1284131"/>
            <a:chExt cx="1675002" cy="334659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54E377A-52A3-4474-8A06-046697046A2C}"/>
                </a:ext>
              </a:extLst>
            </p:cNvPr>
            <p:cNvSpPr/>
            <p:nvPr/>
          </p:nvSpPr>
          <p:spPr>
            <a:xfrm>
              <a:off x="4769135" y="2666643"/>
              <a:ext cx="923957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Login Server</a:t>
              </a:r>
              <a:endParaRPr lang="ko-KR" altLang="en-US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0A51287-D4AF-4467-89A8-09D60140D15E}"/>
                </a:ext>
              </a:extLst>
            </p:cNvPr>
            <p:cNvSpPr/>
            <p:nvPr/>
          </p:nvSpPr>
          <p:spPr>
            <a:xfrm>
              <a:off x="4769135" y="1812406"/>
              <a:ext cx="923957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Login Server</a:t>
              </a:r>
              <a:endParaRPr lang="ko-KR" altLang="en-US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DD9C521-20DE-4976-A325-95A8F8335554}"/>
                </a:ext>
              </a:extLst>
            </p:cNvPr>
            <p:cNvSpPr/>
            <p:nvPr/>
          </p:nvSpPr>
          <p:spPr>
            <a:xfrm>
              <a:off x="4420998" y="1284131"/>
              <a:ext cx="1675002" cy="3346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164A9D7-5A08-4703-BDEB-3C6AEC9D863E}"/>
                </a:ext>
              </a:extLst>
            </p:cNvPr>
            <p:cNvSpPr txBox="1"/>
            <p:nvPr/>
          </p:nvSpPr>
          <p:spPr>
            <a:xfrm>
              <a:off x="5093896" y="3189863"/>
              <a:ext cx="27443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</a:p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</a:p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  <a:endPara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6CFCB7-0988-41A6-AD9F-C35A3D3FB148}"/>
              </a:ext>
            </a:extLst>
          </p:cNvPr>
          <p:cNvCxnSpPr>
            <a:cxnSpLocks/>
            <a:stCxn id="2" idx="2"/>
            <a:endCxn id="74" idx="0"/>
          </p:cNvCxnSpPr>
          <p:nvPr/>
        </p:nvCxnSpPr>
        <p:spPr>
          <a:xfrm flipH="1">
            <a:off x="1112320" y="2189776"/>
            <a:ext cx="1706" cy="444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A93D6B7-4DA6-43E8-9032-030FFD1FC4D5}"/>
              </a:ext>
            </a:extLst>
          </p:cNvPr>
          <p:cNvCxnSpPr>
            <a:cxnSpLocks/>
            <a:stCxn id="2" idx="3"/>
            <a:endCxn id="78" idx="1"/>
          </p:cNvCxnSpPr>
          <p:nvPr/>
        </p:nvCxnSpPr>
        <p:spPr>
          <a:xfrm flipV="1">
            <a:off x="1576004" y="1923066"/>
            <a:ext cx="344230" cy="5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0FAF569-5305-4D13-979F-9389B4C895FE}"/>
              </a:ext>
            </a:extLst>
          </p:cNvPr>
          <p:cNvCxnSpPr>
            <a:cxnSpLocks/>
          </p:cNvCxnSpPr>
          <p:nvPr/>
        </p:nvCxnSpPr>
        <p:spPr>
          <a:xfrm>
            <a:off x="3046496" y="1923066"/>
            <a:ext cx="6591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E088AA5-71A7-48F8-9177-347F22AF9BE4}"/>
              </a:ext>
            </a:extLst>
          </p:cNvPr>
          <p:cNvSpPr/>
          <p:nvPr/>
        </p:nvSpPr>
        <p:spPr>
          <a:xfrm>
            <a:off x="5275226" y="1661456"/>
            <a:ext cx="109692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Center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7ECAEC1-530E-44D5-9ABA-0A751653B2B7}"/>
              </a:ext>
            </a:extLst>
          </p:cNvPr>
          <p:cNvCxnSpPr>
            <a:cxnSpLocks/>
          </p:cNvCxnSpPr>
          <p:nvPr/>
        </p:nvCxnSpPr>
        <p:spPr>
          <a:xfrm>
            <a:off x="4633481" y="1923066"/>
            <a:ext cx="6591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44B10E6-381A-4E0A-B345-59B4ADB726D5}"/>
              </a:ext>
            </a:extLst>
          </p:cNvPr>
          <p:cNvGrpSpPr/>
          <p:nvPr/>
        </p:nvGrpSpPr>
        <p:grpSpPr>
          <a:xfrm>
            <a:off x="6564263" y="1117330"/>
            <a:ext cx="1675002" cy="3346592"/>
            <a:chOff x="4420998" y="1284131"/>
            <a:chExt cx="1675002" cy="334659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10D2220-0D84-4D6D-A853-3B3EA9995933}"/>
                </a:ext>
              </a:extLst>
            </p:cNvPr>
            <p:cNvSpPr/>
            <p:nvPr/>
          </p:nvSpPr>
          <p:spPr>
            <a:xfrm>
              <a:off x="4769135" y="2666643"/>
              <a:ext cx="923957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Game Server</a:t>
              </a:r>
              <a:endParaRPr lang="ko-KR" altLang="en-US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7E73907-0C54-49B5-8CBC-9DE0639FF488}"/>
                </a:ext>
              </a:extLst>
            </p:cNvPr>
            <p:cNvSpPr/>
            <p:nvPr/>
          </p:nvSpPr>
          <p:spPr>
            <a:xfrm>
              <a:off x="4769135" y="1812406"/>
              <a:ext cx="923957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Game Server</a:t>
              </a:r>
              <a:endParaRPr lang="ko-KR" altLang="en-US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570F2AD-577B-4A8D-AB70-65B12A43CFCB}"/>
                </a:ext>
              </a:extLst>
            </p:cNvPr>
            <p:cNvSpPr/>
            <p:nvPr/>
          </p:nvSpPr>
          <p:spPr>
            <a:xfrm>
              <a:off x="4420998" y="1284131"/>
              <a:ext cx="1675002" cy="3346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9C69734-AD8E-4AE1-A804-D00397018B2C}"/>
                </a:ext>
              </a:extLst>
            </p:cNvPr>
            <p:cNvSpPr txBox="1"/>
            <p:nvPr/>
          </p:nvSpPr>
          <p:spPr>
            <a:xfrm>
              <a:off x="5093896" y="3189863"/>
              <a:ext cx="27443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</a:p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</a:p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  <a:endPara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EBBF588-A51E-4DBB-B60A-ACAFD326D9F5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6365768" y="1902869"/>
            <a:ext cx="546632" cy="4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FE7369-D59C-43BB-8E3A-ECC2FD019AE1}"/>
              </a:ext>
            </a:extLst>
          </p:cNvPr>
          <p:cNvSpPr/>
          <p:nvPr/>
        </p:nvSpPr>
        <p:spPr>
          <a:xfrm>
            <a:off x="5139853" y="576863"/>
            <a:ext cx="6536064" cy="4710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6ACFD4-0627-4E32-A467-B582DCE09978}"/>
              </a:ext>
            </a:extLst>
          </p:cNvPr>
          <p:cNvSpPr txBox="1"/>
          <p:nvPr/>
        </p:nvSpPr>
        <p:spPr>
          <a:xfrm>
            <a:off x="7134154" y="564273"/>
            <a:ext cx="244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Server Group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90B7CD8-988F-454D-A418-8902C2774CED}"/>
              </a:ext>
            </a:extLst>
          </p:cNvPr>
          <p:cNvCxnSpPr>
            <a:cxnSpLocks/>
            <a:stCxn id="78" idx="3"/>
            <a:endCxn id="77" idx="1"/>
          </p:cNvCxnSpPr>
          <p:nvPr/>
        </p:nvCxnSpPr>
        <p:spPr>
          <a:xfrm>
            <a:off x="3017157" y="1923066"/>
            <a:ext cx="692367" cy="838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FFA81AFF-A2EE-4B0C-B375-70E2B11C43CA}"/>
              </a:ext>
            </a:extLst>
          </p:cNvPr>
          <p:cNvCxnSpPr>
            <a:cxnSpLocks/>
            <a:stCxn id="100" idx="3"/>
            <a:endCxn id="103" idx="1"/>
          </p:cNvCxnSpPr>
          <p:nvPr/>
        </p:nvCxnSpPr>
        <p:spPr>
          <a:xfrm>
            <a:off x="6372149" y="1923066"/>
            <a:ext cx="540251" cy="838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C5E462-AB9F-4519-BC6D-3C95BBF785FF}"/>
              </a:ext>
            </a:extLst>
          </p:cNvPr>
          <p:cNvSpPr/>
          <p:nvPr/>
        </p:nvSpPr>
        <p:spPr>
          <a:xfrm>
            <a:off x="1919091" y="2634043"/>
            <a:ext cx="109692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Member DB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5896247-B180-460F-AEAB-3DB41680B0D6}"/>
              </a:ext>
            </a:extLst>
          </p:cNvPr>
          <p:cNvCxnSpPr>
            <a:cxnSpLocks/>
            <a:stCxn id="133" idx="0"/>
            <a:endCxn id="78" idx="2"/>
          </p:cNvCxnSpPr>
          <p:nvPr/>
        </p:nvCxnSpPr>
        <p:spPr>
          <a:xfrm flipV="1">
            <a:off x="2467553" y="2184676"/>
            <a:ext cx="1143" cy="449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5D81835-414E-4D51-9706-F48EDE08FE38}"/>
              </a:ext>
            </a:extLst>
          </p:cNvPr>
          <p:cNvSpPr/>
          <p:nvPr/>
        </p:nvSpPr>
        <p:spPr>
          <a:xfrm>
            <a:off x="5285071" y="2900266"/>
            <a:ext cx="109692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Game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 DB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0ED0B40-1FF1-402F-9A61-A3EE1953D516}"/>
              </a:ext>
            </a:extLst>
          </p:cNvPr>
          <p:cNvCxnSpPr>
            <a:cxnSpLocks/>
            <a:stCxn id="135" idx="0"/>
            <a:endCxn id="100" idx="2"/>
          </p:cNvCxnSpPr>
          <p:nvPr/>
        </p:nvCxnSpPr>
        <p:spPr>
          <a:xfrm flipH="1" flipV="1">
            <a:off x="5823688" y="2184676"/>
            <a:ext cx="9845" cy="715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8360E9A-5689-4D68-9263-3BB1E26D5043}"/>
              </a:ext>
            </a:extLst>
          </p:cNvPr>
          <p:cNvSpPr/>
          <p:nvPr/>
        </p:nvSpPr>
        <p:spPr>
          <a:xfrm>
            <a:off x="8435328" y="1646512"/>
            <a:ext cx="109692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Billing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5521708-36B9-457E-AE77-1CBAF4EE8C02}"/>
              </a:ext>
            </a:extLst>
          </p:cNvPr>
          <p:cNvCxnSpPr>
            <a:cxnSpLocks/>
            <a:stCxn id="135" idx="3"/>
            <a:endCxn id="103" idx="1"/>
          </p:cNvCxnSpPr>
          <p:nvPr/>
        </p:nvCxnSpPr>
        <p:spPr>
          <a:xfrm flipV="1">
            <a:off x="6381994" y="2761452"/>
            <a:ext cx="530406" cy="400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E1C7FEB9-D097-4E05-8A6F-F4F27E39D0EE}"/>
              </a:ext>
            </a:extLst>
          </p:cNvPr>
          <p:cNvCxnSpPr>
            <a:cxnSpLocks/>
            <a:stCxn id="135" idx="0"/>
            <a:endCxn id="104" idx="1"/>
          </p:cNvCxnSpPr>
          <p:nvPr/>
        </p:nvCxnSpPr>
        <p:spPr>
          <a:xfrm flipV="1">
            <a:off x="5833533" y="1907215"/>
            <a:ext cx="1078867" cy="993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937FEB6-9C4F-443D-AA39-D101CF5A893A}"/>
              </a:ext>
            </a:extLst>
          </p:cNvPr>
          <p:cNvSpPr/>
          <p:nvPr/>
        </p:nvSpPr>
        <p:spPr>
          <a:xfrm>
            <a:off x="9678712" y="1641259"/>
            <a:ext cx="121291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Messanger</a:t>
            </a:r>
            <a:endParaRPr lang="en-US" altLang="ko-KR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B29BADDC-C50F-4745-A45B-8D895F91B49C}"/>
              </a:ext>
            </a:extLst>
          </p:cNvPr>
          <p:cNvCxnSpPr>
            <a:cxnSpLocks/>
            <a:stCxn id="153" idx="2"/>
            <a:endCxn id="135" idx="2"/>
          </p:cNvCxnSpPr>
          <p:nvPr/>
        </p:nvCxnSpPr>
        <p:spPr>
          <a:xfrm rot="5400000">
            <a:off x="7429848" y="568164"/>
            <a:ext cx="1259007" cy="4451636"/>
          </a:xfrm>
          <a:prstGeom prst="bentConnector3">
            <a:avLst>
              <a:gd name="adj1" fmla="val 21641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B09C23A9-11FD-46B2-8A50-484B8AE6608D}"/>
              </a:ext>
            </a:extLst>
          </p:cNvPr>
          <p:cNvCxnSpPr>
            <a:cxnSpLocks/>
            <a:stCxn id="103" idx="3"/>
            <a:endCxn id="153" idx="2"/>
          </p:cNvCxnSpPr>
          <p:nvPr/>
        </p:nvCxnSpPr>
        <p:spPr>
          <a:xfrm flipV="1">
            <a:off x="7836357" y="2164479"/>
            <a:ext cx="2448812" cy="596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4E06FCF5-550C-45CD-8262-0D0E9051DF69}"/>
              </a:ext>
            </a:extLst>
          </p:cNvPr>
          <p:cNvCxnSpPr>
            <a:cxnSpLocks/>
            <a:stCxn id="153" idx="0"/>
          </p:cNvCxnSpPr>
          <p:nvPr/>
        </p:nvCxnSpPr>
        <p:spPr>
          <a:xfrm rot="16200000" flipH="1" flipV="1">
            <a:off x="8762968" y="151271"/>
            <a:ext cx="32214" cy="3012189"/>
          </a:xfrm>
          <a:prstGeom prst="bentConnector4">
            <a:avLst>
              <a:gd name="adj1" fmla="val -709629"/>
              <a:gd name="adj2" fmla="val 9994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ED5BB0A-9AB3-4CCA-838A-9F714CBD259D}"/>
              </a:ext>
            </a:extLst>
          </p:cNvPr>
          <p:cNvCxnSpPr>
            <a:cxnSpLocks/>
            <a:stCxn id="104" idx="3"/>
            <a:endCxn id="137" idx="1"/>
          </p:cNvCxnSpPr>
          <p:nvPr/>
        </p:nvCxnSpPr>
        <p:spPr>
          <a:xfrm>
            <a:off x="7836357" y="1907215"/>
            <a:ext cx="598971" cy="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FB357B1-2483-4D78-828D-43EF849168AA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7871794" y="2169732"/>
            <a:ext cx="1111996" cy="591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8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70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CookieRun Black</vt:lpstr>
      <vt:lpstr>CookieRun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미쓰노</dc:creator>
  <cp:lastModifiedBy>New Mri</cp:lastModifiedBy>
  <cp:revision>70</cp:revision>
  <dcterms:created xsi:type="dcterms:W3CDTF">2020-04-09T16:09:54Z</dcterms:created>
  <dcterms:modified xsi:type="dcterms:W3CDTF">2021-06-14T15:05:49Z</dcterms:modified>
</cp:coreProperties>
</file>