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9" r:id="rId2"/>
    <p:sldId id="261" r:id="rId3"/>
    <p:sldId id="260" r:id="rId4"/>
    <p:sldId id="262" r:id="rId5"/>
  </p:sldIdLst>
  <p:sldSz cx="12192000" cy="6858000"/>
  <p:notesSz cx="6858000" cy="9144000"/>
  <p:embeddedFontLst>
    <p:embeddedFont>
      <p:font typeface="CookieRun Black" panose="020B0600000101010101" charset="-127"/>
      <p:bold r:id="rId6"/>
    </p:embeddedFont>
    <p:embeddedFont>
      <p:font typeface="CookieRun Bold" panose="020B0600000101010101" charset="-127"/>
      <p:bold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6235"/>
    <a:srgbClr val="A67B52"/>
    <a:srgbClr val="C39C6E"/>
    <a:srgbClr val="FEAE03"/>
    <a:srgbClr val="B468DE"/>
    <a:srgbClr val="C284E4"/>
    <a:srgbClr val="FFE699"/>
    <a:srgbClr val="FB4B4F"/>
    <a:srgbClr val="FBE136"/>
    <a:srgbClr val="774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424" autoAdjust="0"/>
  </p:normalViewPr>
  <p:slideViewPr>
    <p:cSldViewPr snapToGrid="0" showGuides="1">
      <p:cViewPr varScale="1">
        <p:scale>
          <a:sx n="113" d="100"/>
          <a:sy n="113" d="100"/>
        </p:scale>
        <p:origin x="648" y="96"/>
      </p:cViewPr>
      <p:guideLst>
        <p:guide orient="horz" pos="1117"/>
        <p:guide pos="3863"/>
        <p:guide orient="horz" pos="21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13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95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5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88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96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5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56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7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36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422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744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B7F31-AC15-4B4C-A468-025B377CF0E6}" type="datetimeFigureOut">
              <a:rPr lang="ko-KR" altLang="en-US" smtClean="0"/>
              <a:t>2022-03-19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B5720-69A0-4DE2-8C32-BE6640F86B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652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217715" y="2184152"/>
            <a:ext cx="2237690" cy="1427212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2647863" y="1853491"/>
            <a:ext cx="1489985" cy="95032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7" name="자유형 87">
            <a:extLst>
              <a:ext uri="{FF2B5EF4-FFF2-40B4-BE49-F238E27FC236}">
                <a16:creationId xmlns:a16="http://schemas.microsoft.com/office/drawing/2014/main" id="{3CCCBC89-7923-4AE4-BCB6-108EAAE6563C}"/>
              </a:ext>
            </a:extLst>
          </p:cNvPr>
          <p:cNvSpPr/>
          <p:nvPr/>
        </p:nvSpPr>
        <p:spPr>
          <a:xfrm flipH="1">
            <a:off x="261387" y="1476058"/>
            <a:ext cx="1525027" cy="707341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-1196915" y="1951970"/>
            <a:ext cx="5110254" cy="666445"/>
            <a:chOff x="-1196915" y="1951970"/>
            <a:chExt cx="5110254" cy="666445"/>
          </a:xfrm>
        </p:grpSpPr>
        <p:sp>
          <p:nvSpPr>
            <p:cNvPr id="188" name="모서리가 둥근 직사각형 55">
              <a:extLst>
                <a:ext uri="{FF2B5EF4-FFF2-40B4-BE49-F238E27FC236}">
                  <a16:creationId xmlns:a16="http://schemas.microsoft.com/office/drawing/2014/main" id="{C21EFC62-CD39-4309-AD3C-E0B82BEDECFA}"/>
                </a:ext>
              </a:extLst>
            </p:cNvPr>
            <p:cNvSpPr/>
            <p:nvPr/>
          </p:nvSpPr>
          <p:spPr>
            <a:xfrm>
              <a:off x="-1196915" y="1953716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0A2E0D38-0319-4245-B607-9EEAF605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-1158217" y="1955805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209" name="자유형 86">
              <a:extLst>
                <a:ext uri="{FF2B5EF4-FFF2-40B4-BE49-F238E27FC236}">
                  <a16:creationId xmlns:a16="http://schemas.microsoft.com/office/drawing/2014/main" id="{BF4AA8BC-12B6-4727-9EDA-01EAB8B3C307}"/>
                </a:ext>
              </a:extLst>
            </p:cNvPr>
            <p:cNvSpPr/>
            <p:nvPr/>
          </p:nvSpPr>
          <p:spPr>
            <a:xfrm>
              <a:off x="-1196915" y="1951970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8" name="자유형 87"/>
          <p:cNvSpPr/>
          <p:nvPr/>
        </p:nvSpPr>
        <p:spPr>
          <a:xfrm flipH="1">
            <a:off x="9251957" y="3258590"/>
            <a:ext cx="2329238" cy="1080352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749493" y="4788452"/>
            <a:ext cx="4219085" cy="1956905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838359" y="4005892"/>
            <a:ext cx="5110254" cy="666445"/>
            <a:chOff x="6838359" y="4005892"/>
            <a:chExt cx="5110254" cy="666445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6838359" y="4007638"/>
              <a:ext cx="5088596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6877057" y="4009727"/>
              <a:ext cx="5049898" cy="662610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6838359" y="4005892"/>
              <a:ext cx="5110254" cy="3830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102601" y="3852498"/>
            <a:ext cx="718809" cy="2342192"/>
            <a:chOff x="8102601" y="3852498"/>
            <a:chExt cx="718809" cy="2342192"/>
          </a:xfrm>
        </p:grpSpPr>
        <p:sp>
          <p:nvSpPr>
            <p:cNvPr id="101" name="모서리가 둥근 직사각형 100"/>
            <p:cNvSpPr/>
            <p:nvPr/>
          </p:nvSpPr>
          <p:spPr>
            <a:xfrm>
              <a:off x="8102601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모서리가 둥근 직사각형 102"/>
            <p:cNvSpPr/>
            <p:nvPr/>
          </p:nvSpPr>
          <p:spPr>
            <a:xfrm rot="16200000">
              <a:off x="8437224" y="3837360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8726160" y="3852498"/>
              <a:ext cx="95250" cy="2342192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모서리가 둥근 직사각형 103"/>
            <p:cNvSpPr/>
            <p:nvPr/>
          </p:nvSpPr>
          <p:spPr>
            <a:xfrm rot="16200000">
              <a:off x="8425004" y="4192082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모서리가 둥근 직사각형 104"/>
            <p:cNvSpPr/>
            <p:nvPr/>
          </p:nvSpPr>
          <p:spPr>
            <a:xfrm rot="16200000">
              <a:off x="8412784" y="4546804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모서리가 둥근 직사각형 105"/>
            <p:cNvSpPr/>
            <p:nvPr/>
          </p:nvSpPr>
          <p:spPr>
            <a:xfrm rot="16200000">
              <a:off x="8400564" y="4901526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모서리가 둥근 직사각형 106"/>
            <p:cNvSpPr/>
            <p:nvPr/>
          </p:nvSpPr>
          <p:spPr>
            <a:xfrm rot="16200000">
              <a:off x="8403930" y="5256249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8" name="모서리가 둥근 직사각형 107"/>
            <p:cNvSpPr/>
            <p:nvPr/>
          </p:nvSpPr>
          <p:spPr>
            <a:xfrm rot="16200000">
              <a:off x="8412784" y="5602893"/>
              <a:ext cx="95250" cy="648000"/>
            </a:xfrm>
            <a:prstGeom prst="roundRect">
              <a:avLst>
                <a:gd name="adj" fmla="val 50000"/>
              </a:avLst>
            </a:prstGeom>
            <a:solidFill>
              <a:srgbClr val="774B2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3" name="모서리가 둥근 직사각형 152"/>
          <p:cNvSpPr/>
          <p:nvPr/>
        </p:nvSpPr>
        <p:spPr>
          <a:xfrm>
            <a:off x="9251229" y="382464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9200429" y="348859"/>
            <a:ext cx="2568785" cy="544228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9" name="그룹 128"/>
          <p:cNvGrpSpPr/>
          <p:nvPr/>
        </p:nvGrpSpPr>
        <p:grpSpPr>
          <a:xfrm rot="484728">
            <a:off x="9104526" y="201212"/>
            <a:ext cx="793881" cy="771343"/>
            <a:chOff x="9654923" y="2098264"/>
            <a:chExt cx="1691073" cy="1643063"/>
          </a:xfrm>
        </p:grpSpPr>
        <p:sp>
          <p:nvSpPr>
            <p:cNvPr id="130" name="자유형 129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포인트가 5개인 별 132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5" name="TextBox 134"/>
          <p:cNvSpPr txBox="1"/>
          <p:nvPr/>
        </p:nvSpPr>
        <p:spPr>
          <a:xfrm>
            <a:off x="10035451" y="391433"/>
            <a:ext cx="1709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2021.06.14</a:t>
            </a:r>
            <a:endParaRPr lang="ko-KR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461347" y="4068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7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410547" y="356066"/>
            <a:ext cx="2561254" cy="518433"/>
          </a:xfrm>
          <a:prstGeom prst="roundRect">
            <a:avLst>
              <a:gd name="adj" fmla="val 33688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7" name="그룹 136"/>
          <p:cNvGrpSpPr/>
          <p:nvPr/>
        </p:nvGrpSpPr>
        <p:grpSpPr>
          <a:xfrm>
            <a:off x="1483590" y="494791"/>
            <a:ext cx="318273" cy="291779"/>
            <a:chOff x="11006836" y="3362315"/>
            <a:chExt cx="974061" cy="892979"/>
          </a:xfrm>
        </p:grpSpPr>
        <p:sp>
          <p:nvSpPr>
            <p:cNvPr id="138" name="자유형 13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하트 13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0" name="그룹 139"/>
          <p:cNvGrpSpPr/>
          <p:nvPr/>
        </p:nvGrpSpPr>
        <p:grpSpPr>
          <a:xfrm>
            <a:off x="1023187" y="497033"/>
            <a:ext cx="318273" cy="291779"/>
            <a:chOff x="11006836" y="3362315"/>
            <a:chExt cx="974061" cy="892979"/>
          </a:xfrm>
        </p:grpSpPr>
        <p:sp>
          <p:nvSpPr>
            <p:cNvPr id="141" name="자유형 140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하트 141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3" name="그룹 142"/>
          <p:cNvGrpSpPr/>
          <p:nvPr/>
        </p:nvGrpSpPr>
        <p:grpSpPr>
          <a:xfrm>
            <a:off x="560687" y="493514"/>
            <a:ext cx="318273" cy="291779"/>
            <a:chOff x="11006836" y="3362315"/>
            <a:chExt cx="974061" cy="892979"/>
          </a:xfrm>
        </p:grpSpPr>
        <p:sp>
          <p:nvSpPr>
            <p:cNvPr id="144" name="자유형 143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하트 144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8" name="하트 147"/>
          <p:cNvSpPr/>
          <p:nvPr/>
        </p:nvSpPr>
        <p:spPr>
          <a:xfrm>
            <a:off x="2514796" y="495787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하트 150"/>
          <p:cNvSpPr/>
          <p:nvPr/>
        </p:nvSpPr>
        <p:spPr>
          <a:xfrm>
            <a:off x="2001510" y="489211"/>
            <a:ext cx="287657" cy="290348"/>
          </a:xfrm>
          <a:prstGeom prst="hear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46255" y="5092970"/>
            <a:ext cx="946365" cy="869938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말풍선: 타원형 1">
            <a:extLst>
              <a:ext uri="{FF2B5EF4-FFF2-40B4-BE49-F238E27FC236}">
                <a16:creationId xmlns:a16="http://schemas.microsoft.com/office/drawing/2014/main" id="{A21A7D4C-05CC-4CA8-A1DE-71BF713E00C7}"/>
              </a:ext>
            </a:extLst>
          </p:cNvPr>
          <p:cNvSpPr/>
          <p:nvPr/>
        </p:nvSpPr>
        <p:spPr>
          <a:xfrm>
            <a:off x="1227083" y="4733470"/>
            <a:ext cx="302296" cy="289631"/>
          </a:xfrm>
          <a:prstGeom prst="wedgeEllipseCallout">
            <a:avLst>
              <a:gd name="adj1" fmla="val 566"/>
              <a:gd name="adj2" fmla="val 63073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4" name="그룹 183">
            <a:extLst>
              <a:ext uri="{FF2B5EF4-FFF2-40B4-BE49-F238E27FC236}">
                <a16:creationId xmlns:a16="http://schemas.microsoft.com/office/drawing/2014/main" id="{56D18EE6-34BC-4F7F-8A77-540DC9FA98A6}"/>
              </a:ext>
            </a:extLst>
          </p:cNvPr>
          <p:cNvGrpSpPr/>
          <p:nvPr/>
        </p:nvGrpSpPr>
        <p:grpSpPr>
          <a:xfrm>
            <a:off x="1283165" y="4805615"/>
            <a:ext cx="190131" cy="174304"/>
            <a:chOff x="11006836" y="3362315"/>
            <a:chExt cx="974061" cy="892979"/>
          </a:xfrm>
        </p:grpSpPr>
        <p:sp>
          <p:nvSpPr>
            <p:cNvPr id="185" name="자유형 114">
              <a:extLst>
                <a:ext uri="{FF2B5EF4-FFF2-40B4-BE49-F238E27FC236}">
                  <a16:creationId xmlns:a16="http://schemas.microsoft.com/office/drawing/2014/main" id="{EB21712C-A652-4E08-8D85-6D8041FB46C1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하트 185">
              <a:extLst>
                <a:ext uri="{FF2B5EF4-FFF2-40B4-BE49-F238E27FC236}">
                  <a16:creationId xmlns:a16="http://schemas.microsoft.com/office/drawing/2014/main" id="{430D73DA-24AC-4BF9-A9AB-5DBEA0AB7694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619598" y="1954091"/>
            <a:ext cx="10952807" cy="188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800" dirty="0">
                <a:ln w="3810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Environment</a:t>
            </a:r>
            <a:endParaRPr lang="ko-KR" altLang="en-US" sz="8800" dirty="0">
              <a:ln w="3810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619599" y="1972088"/>
            <a:ext cx="10952807" cy="1889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38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Environment</a:t>
            </a:r>
            <a:endParaRPr lang="ko-KR" altLang="en-US" sz="88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grpSp>
        <p:nvGrpSpPr>
          <p:cNvPr id="97" name="그룹 96"/>
          <p:cNvGrpSpPr/>
          <p:nvPr/>
        </p:nvGrpSpPr>
        <p:grpSpPr>
          <a:xfrm>
            <a:off x="6505816" y="5386320"/>
            <a:ext cx="531921" cy="487643"/>
            <a:chOff x="11006836" y="3362315"/>
            <a:chExt cx="974061" cy="892979"/>
          </a:xfrm>
        </p:grpSpPr>
        <p:sp>
          <p:nvSpPr>
            <p:cNvPr id="98" name="자유형 97"/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하트 98"/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9425278" y="3352549"/>
            <a:ext cx="580371" cy="497971"/>
            <a:chOff x="1032127" y="5035978"/>
            <a:chExt cx="1661066" cy="1425231"/>
          </a:xfrm>
        </p:grpSpPr>
        <p:sp>
          <p:nvSpPr>
            <p:cNvPr id="112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이등변 삼각형 112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이등변 삼각형 113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이등변 삼각형 114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이등변 삼각형 115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/>
          <p:cNvGrpSpPr/>
          <p:nvPr/>
        </p:nvGrpSpPr>
        <p:grpSpPr>
          <a:xfrm>
            <a:off x="1988037" y="1221068"/>
            <a:ext cx="602260" cy="585162"/>
            <a:chOff x="9654923" y="2098264"/>
            <a:chExt cx="1691073" cy="1643063"/>
          </a:xfrm>
        </p:grpSpPr>
        <p:sp>
          <p:nvSpPr>
            <p:cNvPr id="118" name="자유형 117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포인트가 5개인 별 120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2" name="그룹 121"/>
          <p:cNvGrpSpPr/>
          <p:nvPr/>
        </p:nvGrpSpPr>
        <p:grpSpPr>
          <a:xfrm>
            <a:off x="2813540" y="1217988"/>
            <a:ext cx="602260" cy="585162"/>
            <a:chOff x="9654923" y="2098264"/>
            <a:chExt cx="1691073" cy="1643063"/>
          </a:xfrm>
        </p:grpSpPr>
        <p:sp>
          <p:nvSpPr>
            <p:cNvPr id="123" name="자유형 122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포인트가 5개인 별 125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10190327" y="3000993"/>
            <a:ext cx="602260" cy="585162"/>
            <a:chOff x="9654923" y="2098264"/>
            <a:chExt cx="1691073" cy="1643063"/>
          </a:xfrm>
        </p:grpSpPr>
        <p:sp>
          <p:nvSpPr>
            <p:cNvPr id="167" name="자유형 166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포인트가 5개인 별 188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29753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자유형: 도형 180">
            <a:extLst>
              <a:ext uri="{FF2B5EF4-FFF2-40B4-BE49-F238E27FC236}">
                <a16:creationId xmlns:a16="http://schemas.microsoft.com/office/drawing/2014/main" id="{9D7ECD0F-8A2D-4B68-8EAF-7F418321BBAF}"/>
              </a:ext>
            </a:extLst>
          </p:cNvPr>
          <p:cNvSpPr/>
          <p:nvPr/>
        </p:nvSpPr>
        <p:spPr>
          <a:xfrm>
            <a:off x="9753697" y="1840857"/>
            <a:ext cx="1489986" cy="786195"/>
          </a:xfrm>
          <a:custGeom>
            <a:avLst/>
            <a:gdLst>
              <a:gd name="connsiteX0" fmla="*/ 0 w 1489986"/>
              <a:gd name="connsiteY0" fmla="*/ 593613 h 786195"/>
              <a:gd name="connsiteX1" fmla="*/ 0 w 1489986"/>
              <a:gd name="connsiteY1" fmla="*/ 593614 h 786195"/>
              <a:gd name="connsiteX2" fmla="*/ 0 w 1489986"/>
              <a:gd name="connsiteY2" fmla="*/ 593614 h 786195"/>
              <a:gd name="connsiteX3" fmla="*/ 845235 w 1489986"/>
              <a:gd name="connsiteY3" fmla="*/ 0 h 786195"/>
              <a:gd name="connsiteX4" fmla="*/ 1238332 w 1489986"/>
              <a:gd name="connsiteY4" fmla="*/ 393097 h 786195"/>
              <a:gd name="connsiteX5" fmla="*/ 1237532 w 1489986"/>
              <a:gd name="connsiteY5" fmla="*/ 401033 h 786195"/>
              <a:gd name="connsiteX6" fmla="*/ 1297405 w 1489986"/>
              <a:gd name="connsiteY6" fmla="*/ 401033 h 786195"/>
              <a:gd name="connsiteX7" fmla="*/ 1489986 w 1489986"/>
              <a:gd name="connsiteY7" fmla="*/ 593614 h 786195"/>
              <a:gd name="connsiteX8" fmla="*/ 1489985 w 1489986"/>
              <a:gd name="connsiteY8" fmla="*/ 593614 h 786195"/>
              <a:gd name="connsiteX9" fmla="*/ 1297404 w 1489986"/>
              <a:gd name="connsiteY9" fmla="*/ 786195 h 786195"/>
              <a:gd name="connsiteX10" fmla="*/ 192581 w 1489986"/>
              <a:gd name="connsiteY10" fmla="*/ 786194 h 786195"/>
              <a:gd name="connsiteX11" fmla="*/ 15134 w 1489986"/>
              <a:gd name="connsiteY11" fmla="*/ 668575 h 786195"/>
              <a:gd name="connsiteX12" fmla="*/ 0 w 1489986"/>
              <a:gd name="connsiteY12" fmla="*/ 593614 h 786195"/>
              <a:gd name="connsiteX13" fmla="*/ 15134 w 1489986"/>
              <a:gd name="connsiteY13" fmla="*/ 518653 h 786195"/>
              <a:gd name="connsiteX14" fmla="*/ 192581 w 1489986"/>
              <a:gd name="connsiteY14" fmla="*/ 401033 h 786195"/>
              <a:gd name="connsiteX15" fmla="*/ 452938 w 1489986"/>
              <a:gd name="connsiteY15" fmla="*/ 401033 h 786195"/>
              <a:gd name="connsiteX16" fmla="*/ 452138 w 1489986"/>
              <a:gd name="connsiteY16" fmla="*/ 393097 h 786195"/>
              <a:gd name="connsiteX17" fmla="*/ 845235 w 1489986"/>
              <a:gd name="connsiteY17" fmla="*/ 0 h 78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489986" h="786195">
                <a:moveTo>
                  <a:pt x="0" y="593613"/>
                </a:moveTo>
                <a:lnTo>
                  <a:pt x="0" y="593614"/>
                </a:lnTo>
                <a:lnTo>
                  <a:pt x="0" y="593614"/>
                </a:lnTo>
                <a:close/>
                <a:moveTo>
                  <a:pt x="845235" y="0"/>
                </a:moveTo>
                <a:cubicBezTo>
                  <a:pt x="1062336" y="0"/>
                  <a:pt x="1238332" y="175996"/>
                  <a:pt x="1238332" y="393097"/>
                </a:cubicBezTo>
                <a:lnTo>
                  <a:pt x="1237532" y="401033"/>
                </a:lnTo>
                <a:lnTo>
                  <a:pt x="1297405" y="401033"/>
                </a:lnTo>
                <a:cubicBezTo>
                  <a:pt x="1403765" y="401033"/>
                  <a:pt x="1489986" y="487254"/>
                  <a:pt x="1489986" y="593614"/>
                </a:cubicBezTo>
                <a:lnTo>
                  <a:pt x="1489985" y="593614"/>
                </a:lnTo>
                <a:cubicBezTo>
                  <a:pt x="1489985" y="699974"/>
                  <a:pt x="1403764" y="786195"/>
                  <a:pt x="1297404" y="786195"/>
                </a:cubicBezTo>
                <a:lnTo>
                  <a:pt x="192581" y="786194"/>
                </a:lnTo>
                <a:cubicBezTo>
                  <a:pt x="112811" y="786194"/>
                  <a:pt x="44369" y="737695"/>
                  <a:pt x="15134" y="668575"/>
                </a:cubicBezTo>
                <a:lnTo>
                  <a:pt x="0" y="593614"/>
                </a:lnTo>
                <a:lnTo>
                  <a:pt x="15134" y="518653"/>
                </a:lnTo>
                <a:cubicBezTo>
                  <a:pt x="44369" y="449532"/>
                  <a:pt x="112811" y="401033"/>
                  <a:pt x="192581" y="401033"/>
                </a:cubicBezTo>
                <a:lnTo>
                  <a:pt x="452938" y="401033"/>
                </a:lnTo>
                <a:lnTo>
                  <a:pt x="452138" y="393097"/>
                </a:lnTo>
                <a:cubicBezTo>
                  <a:pt x="452138" y="175996"/>
                  <a:pt x="628134" y="0"/>
                  <a:pt x="84523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9" name="자유형: 도형 178">
            <a:extLst>
              <a:ext uri="{FF2B5EF4-FFF2-40B4-BE49-F238E27FC236}">
                <a16:creationId xmlns:a16="http://schemas.microsoft.com/office/drawing/2014/main" id="{B3781288-9088-4A67-B7C9-66973CE99A39}"/>
              </a:ext>
            </a:extLst>
          </p:cNvPr>
          <p:cNvSpPr/>
          <p:nvPr/>
        </p:nvSpPr>
        <p:spPr>
          <a:xfrm>
            <a:off x="-380356" y="389482"/>
            <a:ext cx="1329999" cy="848281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0" name="자유형: 도형 179">
            <a:extLst>
              <a:ext uri="{FF2B5EF4-FFF2-40B4-BE49-F238E27FC236}">
                <a16:creationId xmlns:a16="http://schemas.microsoft.com/office/drawing/2014/main" id="{141C7B91-B80B-4A66-8268-6B6D036EA38E}"/>
              </a:ext>
            </a:extLst>
          </p:cNvPr>
          <p:cNvSpPr/>
          <p:nvPr/>
        </p:nvSpPr>
        <p:spPr>
          <a:xfrm>
            <a:off x="926290" y="1232014"/>
            <a:ext cx="885591" cy="564835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82" name="자유형: 도형 181">
            <a:extLst>
              <a:ext uri="{FF2B5EF4-FFF2-40B4-BE49-F238E27FC236}">
                <a16:creationId xmlns:a16="http://schemas.microsoft.com/office/drawing/2014/main" id="{F744170A-C555-4AD5-91A5-5D422D495BDA}"/>
              </a:ext>
            </a:extLst>
          </p:cNvPr>
          <p:cNvSpPr/>
          <p:nvPr/>
        </p:nvSpPr>
        <p:spPr>
          <a:xfrm>
            <a:off x="8696161" y="2622250"/>
            <a:ext cx="942351" cy="601037"/>
          </a:xfrm>
          <a:custGeom>
            <a:avLst/>
            <a:gdLst>
              <a:gd name="connsiteX0" fmla="*/ 1065947 w 2405401"/>
              <a:gd name="connsiteY0" fmla="*/ 0 h 1534179"/>
              <a:gd name="connsiteX1" fmla="*/ 1768959 w 2405401"/>
              <a:gd name="connsiteY1" fmla="*/ 465987 h 1534179"/>
              <a:gd name="connsiteX2" fmla="*/ 1808074 w 2405401"/>
              <a:gd name="connsiteY2" fmla="*/ 591993 h 1534179"/>
              <a:gd name="connsiteX3" fmla="*/ 1824584 w 2405401"/>
              <a:gd name="connsiteY3" fmla="*/ 586920 h 1534179"/>
              <a:gd name="connsiteX4" fmla="*/ 1922005 w 2405401"/>
              <a:gd name="connsiteY4" fmla="*/ 577199 h 1534179"/>
              <a:gd name="connsiteX5" fmla="*/ 2405401 w 2405401"/>
              <a:gd name="connsiteY5" fmla="*/ 1055689 h 1534179"/>
              <a:gd name="connsiteX6" fmla="*/ 1922005 w 2405401"/>
              <a:gd name="connsiteY6" fmla="*/ 1534179 h 1534179"/>
              <a:gd name="connsiteX7" fmla="*/ 1911987 w 2405401"/>
              <a:gd name="connsiteY7" fmla="*/ 1533180 h 1534179"/>
              <a:gd name="connsiteX8" fmla="*/ 1902071 w 2405401"/>
              <a:gd name="connsiteY8" fmla="*/ 1534179 h 1534179"/>
              <a:gd name="connsiteX9" fmla="*/ 245817 w 2405401"/>
              <a:gd name="connsiteY9" fmla="*/ 1534179 h 1534179"/>
              <a:gd name="connsiteX10" fmla="*/ 0 w 2405401"/>
              <a:gd name="connsiteY10" fmla="*/ 1288362 h 1534179"/>
              <a:gd name="connsiteX11" fmla="*/ 245817 w 2405401"/>
              <a:gd name="connsiteY11" fmla="*/ 1042545 h 1534179"/>
              <a:gd name="connsiteX12" fmla="*/ 357531 w 2405401"/>
              <a:gd name="connsiteY12" fmla="*/ 1042545 h 1534179"/>
              <a:gd name="connsiteX13" fmla="*/ 318478 w 2405401"/>
              <a:gd name="connsiteY13" fmla="*/ 916735 h 1534179"/>
              <a:gd name="connsiteX14" fmla="*/ 302977 w 2405401"/>
              <a:gd name="connsiteY14" fmla="*/ 762970 h 1534179"/>
              <a:gd name="connsiteX15" fmla="*/ 1065947 w 2405401"/>
              <a:gd name="connsiteY15" fmla="*/ 0 h 1534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405401" h="1534179">
                <a:moveTo>
                  <a:pt x="1065947" y="0"/>
                </a:moveTo>
                <a:cubicBezTo>
                  <a:pt x="1381980" y="0"/>
                  <a:pt x="1653134" y="192146"/>
                  <a:pt x="1768959" y="465987"/>
                </a:cubicBezTo>
                <a:lnTo>
                  <a:pt x="1808074" y="591993"/>
                </a:lnTo>
                <a:lnTo>
                  <a:pt x="1824584" y="586920"/>
                </a:lnTo>
                <a:cubicBezTo>
                  <a:pt x="1856052" y="580546"/>
                  <a:pt x="1888634" y="577199"/>
                  <a:pt x="1922005" y="577199"/>
                </a:cubicBezTo>
                <a:cubicBezTo>
                  <a:pt x="2188977" y="577199"/>
                  <a:pt x="2405401" y="791426"/>
                  <a:pt x="2405401" y="1055689"/>
                </a:cubicBezTo>
                <a:cubicBezTo>
                  <a:pt x="2405401" y="1319952"/>
                  <a:pt x="2188977" y="1534179"/>
                  <a:pt x="1922005" y="1534179"/>
                </a:cubicBezTo>
                <a:lnTo>
                  <a:pt x="1911987" y="1533180"/>
                </a:lnTo>
                <a:lnTo>
                  <a:pt x="1902071" y="1534179"/>
                </a:lnTo>
                <a:lnTo>
                  <a:pt x="245817" y="1534179"/>
                </a:lnTo>
                <a:cubicBezTo>
                  <a:pt x="110056" y="1534179"/>
                  <a:pt x="0" y="1424123"/>
                  <a:pt x="0" y="1288362"/>
                </a:cubicBezTo>
                <a:cubicBezTo>
                  <a:pt x="0" y="1152601"/>
                  <a:pt x="110056" y="1042545"/>
                  <a:pt x="245817" y="1042545"/>
                </a:cubicBezTo>
                <a:lnTo>
                  <a:pt x="357531" y="1042545"/>
                </a:lnTo>
                <a:lnTo>
                  <a:pt x="318478" y="916735"/>
                </a:lnTo>
                <a:cubicBezTo>
                  <a:pt x="308314" y="867068"/>
                  <a:pt x="302977" y="815642"/>
                  <a:pt x="302977" y="762970"/>
                </a:cubicBezTo>
                <a:cubicBezTo>
                  <a:pt x="302977" y="341593"/>
                  <a:pt x="644570" y="0"/>
                  <a:pt x="10659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807643" y="5183129"/>
            <a:ext cx="2875333" cy="1333643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53962" y="993819"/>
            <a:ext cx="3783167" cy="916946"/>
            <a:chOff x="8953962" y="993819"/>
            <a:chExt cx="3783167" cy="916946"/>
          </a:xfrm>
        </p:grpSpPr>
        <p:sp>
          <p:nvSpPr>
            <p:cNvPr id="88" name="자유형 87"/>
            <p:cNvSpPr/>
            <p:nvPr/>
          </p:nvSpPr>
          <p:spPr>
            <a:xfrm flipH="1">
              <a:off x="10629173" y="993819"/>
              <a:ext cx="1721783" cy="798601"/>
            </a:xfrm>
            <a:custGeom>
              <a:avLst/>
              <a:gdLst>
                <a:gd name="connsiteX0" fmla="*/ 1276157 w 4219085"/>
                <a:gd name="connsiteY0" fmla="*/ 0 h 1956905"/>
                <a:gd name="connsiteX1" fmla="*/ 2190643 w 4219085"/>
                <a:gd name="connsiteY1" fmla="*/ 745327 h 1956905"/>
                <a:gd name="connsiteX2" fmla="*/ 2199596 w 4219085"/>
                <a:gd name="connsiteY2" fmla="*/ 834142 h 1956905"/>
                <a:gd name="connsiteX3" fmla="*/ 2268115 w 4219085"/>
                <a:gd name="connsiteY3" fmla="*/ 841049 h 1956905"/>
                <a:gd name="connsiteX4" fmla="*/ 2400096 w 4219085"/>
                <a:gd name="connsiteY4" fmla="*/ 892865 h 1956905"/>
                <a:gd name="connsiteX5" fmla="*/ 2443933 w 4219085"/>
                <a:gd name="connsiteY5" fmla="*/ 924828 h 1956905"/>
                <a:gd name="connsiteX6" fmla="*/ 2454361 w 4219085"/>
                <a:gd name="connsiteY6" fmla="*/ 891236 h 1956905"/>
                <a:gd name="connsiteX7" fmla="*/ 3161164 w 4219085"/>
                <a:gd name="connsiteY7" fmla="*/ 422735 h 1956905"/>
                <a:gd name="connsiteX8" fmla="*/ 3912665 w 4219085"/>
                <a:gd name="connsiteY8" fmla="*/ 1035226 h 1956905"/>
                <a:gd name="connsiteX9" fmla="*/ 3920855 w 4219085"/>
                <a:gd name="connsiteY9" fmla="*/ 1116473 h 1956905"/>
                <a:gd name="connsiteX10" fmla="*/ 3929886 w 4219085"/>
                <a:gd name="connsiteY10" fmla="*/ 1110384 h 1956905"/>
                <a:gd name="connsiteX11" fmla="*/ 4010915 w 4219085"/>
                <a:gd name="connsiteY11" fmla="*/ 1094025 h 1956905"/>
                <a:gd name="connsiteX12" fmla="*/ 4219085 w 4219085"/>
                <a:gd name="connsiteY12" fmla="*/ 1302195 h 1956905"/>
                <a:gd name="connsiteX13" fmla="*/ 4010915 w 4219085"/>
                <a:gd name="connsiteY13" fmla="*/ 1510365 h 1956905"/>
                <a:gd name="connsiteX14" fmla="*/ 3929886 w 4219085"/>
                <a:gd name="connsiteY14" fmla="*/ 1494006 h 1956905"/>
                <a:gd name="connsiteX15" fmla="*/ 3877246 w 4219085"/>
                <a:gd name="connsiteY15" fmla="*/ 1458515 h 1956905"/>
                <a:gd name="connsiteX16" fmla="*/ 3867968 w 4219085"/>
                <a:gd name="connsiteY16" fmla="*/ 1488404 h 1956905"/>
                <a:gd name="connsiteX17" fmla="*/ 3161164 w 4219085"/>
                <a:gd name="connsiteY17" fmla="*/ 1956905 h 1956905"/>
                <a:gd name="connsiteX18" fmla="*/ 2525085 w 4219085"/>
                <a:gd name="connsiteY18" fmla="*/ 1618705 h 1956905"/>
                <a:gd name="connsiteX19" fmla="*/ 2481963 w 4219085"/>
                <a:gd name="connsiteY19" fmla="*/ 1539257 h 1956905"/>
                <a:gd name="connsiteX20" fmla="*/ 2478605 w 4219085"/>
                <a:gd name="connsiteY20" fmla="*/ 1543327 h 1956905"/>
                <a:gd name="connsiteX21" fmla="*/ 2184208 w 4219085"/>
                <a:gd name="connsiteY21" fmla="*/ 1665270 h 1956905"/>
                <a:gd name="connsiteX22" fmla="*/ 1951429 w 4219085"/>
                <a:gd name="connsiteY22" fmla="*/ 1594166 h 1956905"/>
                <a:gd name="connsiteX23" fmla="*/ 1942044 w 4219085"/>
                <a:gd name="connsiteY23" fmla="*/ 1586423 h 1956905"/>
                <a:gd name="connsiteX24" fmla="*/ 1936206 w 4219085"/>
                <a:gd name="connsiteY24" fmla="*/ 1593499 h 1956905"/>
                <a:gd name="connsiteX25" fmla="*/ 1276157 w 4219085"/>
                <a:gd name="connsiteY25" fmla="*/ 1866900 h 1956905"/>
                <a:gd name="connsiteX26" fmla="*/ 912816 w 4219085"/>
                <a:gd name="connsiteY26" fmla="*/ 1793545 h 1956905"/>
                <a:gd name="connsiteX27" fmla="*/ 856167 w 4219085"/>
                <a:gd name="connsiteY27" fmla="*/ 1766255 h 1956905"/>
                <a:gd name="connsiteX28" fmla="*/ 849280 w 4219085"/>
                <a:gd name="connsiteY28" fmla="*/ 1771937 h 1956905"/>
                <a:gd name="connsiteX29" fmla="*/ 544721 w 4219085"/>
                <a:gd name="connsiteY29" fmla="*/ 1864967 h 1956905"/>
                <a:gd name="connsiteX30" fmla="*/ 0 w 4219085"/>
                <a:gd name="connsiteY30" fmla="*/ 1320246 h 1956905"/>
                <a:gd name="connsiteX31" fmla="*/ 332691 w 4219085"/>
                <a:gd name="connsiteY31" fmla="*/ 818332 h 1956905"/>
                <a:gd name="connsiteX32" fmla="*/ 351417 w 4219085"/>
                <a:gd name="connsiteY32" fmla="*/ 812519 h 1956905"/>
                <a:gd name="connsiteX33" fmla="*/ 361672 w 4219085"/>
                <a:gd name="connsiteY33" fmla="*/ 745327 h 1956905"/>
                <a:gd name="connsiteX34" fmla="*/ 1276157 w 4219085"/>
                <a:gd name="connsiteY34" fmla="*/ 0 h 1956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4219085" h="1956905">
                  <a:moveTo>
                    <a:pt x="1276157" y="0"/>
                  </a:moveTo>
                  <a:cubicBezTo>
                    <a:pt x="1727246" y="0"/>
                    <a:pt x="2103602" y="319970"/>
                    <a:pt x="2190643" y="745327"/>
                  </a:cubicBezTo>
                  <a:lnTo>
                    <a:pt x="2199596" y="834142"/>
                  </a:lnTo>
                  <a:lnTo>
                    <a:pt x="2268115" y="841049"/>
                  </a:lnTo>
                  <a:cubicBezTo>
                    <a:pt x="2315545" y="850754"/>
                    <a:pt x="2360037" y="868525"/>
                    <a:pt x="2400096" y="892865"/>
                  </a:cubicBezTo>
                  <a:lnTo>
                    <a:pt x="2443933" y="924828"/>
                  </a:lnTo>
                  <a:lnTo>
                    <a:pt x="2454361" y="891236"/>
                  </a:lnTo>
                  <a:cubicBezTo>
                    <a:pt x="2570810" y="615918"/>
                    <a:pt x="2843427" y="422735"/>
                    <a:pt x="3161164" y="422735"/>
                  </a:cubicBezTo>
                  <a:cubicBezTo>
                    <a:pt x="3531857" y="422735"/>
                    <a:pt x="3841137" y="685678"/>
                    <a:pt x="3912665" y="1035226"/>
                  </a:cubicBezTo>
                  <a:lnTo>
                    <a:pt x="3920855" y="1116473"/>
                  </a:lnTo>
                  <a:lnTo>
                    <a:pt x="3929886" y="1110384"/>
                  </a:lnTo>
                  <a:cubicBezTo>
                    <a:pt x="3954791" y="1099850"/>
                    <a:pt x="3982173" y="1094025"/>
                    <a:pt x="4010915" y="1094025"/>
                  </a:cubicBezTo>
                  <a:cubicBezTo>
                    <a:pt x="4125884" y="1094025"/>
                    <a:pt x="4219085" y="1187226"/>
                    <a:pt x="4219085" y="1302195"/>
                  </a:cubicBezTo>
                  <a:cubicBezTo>
                    <a:pt x="4219085" y="1417164"/>
                    <a:pt x="4125884" y="1510365"/>
                    <a:pt x="4010915" y="1510365"/>
                  </a:cubicBezTo>
                  <a:cubicBezTo>
                    <a:pt x="3982173" y="1510365"/>
                    <a:pt x="3954791" y="1504540"/>
                    <a:pt x="3929886" y="1494006"/>
                  </a:cubicBezTo>
                  <a:lnTo>
                    <a:pt x="3877246" y="1458515"/>
                  </a:lnTo>
                  <a:lnTo>
                    <a:pt x="3867968" y="1488404"/>
                  </a:lnTo>
                  <a:cubicBezTo>
                    <a:pt x="3751518" y="1763723"/>
                    <a:pt x="3478901" y="1956905"/>
                    <a:pt x="3161164" y="1956905"/>
                  </a:cubicBezTo>
                  <a:cubicBezTo>
                    <a:pt x="2896384" y="1956905"/>
                    <a:pt x="2662936" y="1822751"/>
                    <a:pt x="2525085" y="1618705"/>
                  </a:cubicBezTo>
                  <a:lnTo>
                    <a:pt x="2481963" y="1539257"/>
                  </a:lnTo>
                  <a:lnTo>
                    <a:pt x="2478605" y="1543327"/>
                  </a:lnTo>
                  <a:cubicBezTo>
                    <a:pt x="2403262" y="1618670"/>
                    <a:pt x="2299177" y="1665270"/>
                    <a:pt x="2184208" y="1665270"/>
                  </a:cubicBezTo>
                  <a:cubicBezTo>
                    <a:pt x="2097981" y="1665270"/>
                    <a:pt x="2017877" y="1639057"/>
                    <a:pt x="1951429" y="1594166"/>
                  </a:cubicBezTo>
                  <a:lnTo>
                    <a:pt x="1942044" y="1586423"/>
                  </a:lnTo>
                  <a:lnTo>
                    <a:pt x="1936206" y="1593499"/>
                  </a:lnTo>
                  <a:cubicBezTo>
                    <a:pt x="1767285" y="1762420"/>
                    <a:pt x="1533922" y="1866900"/>
                    <a:pt x="1276157" y="1866900"/>
                  </a:cubicBezTo>
                  <a:cubicBezTo>
                    <a:pt x="1147275" y="1866900"/>
                    <a:pt x="1024493" y="1840780"/>
                    <a:pt x="912816" y="1793545"/>
                  </a:cubicBezTo>
                  <a:lnTo>
                    <a:pt x="856167" y="1766255"/>
                  </a:lnTo>
                  <a:lnTo>
                    <a:pt x="849280" y="1771937"/>
                  </a:lnTo>
                  <a:cubicBezTo>
                    <a:pt x="762342" y="1830672"/>
                    <a:pt x="657537" y="1864967"/>
                    <a:pt x="544721" y="1864967"/>
                  </a:cubicBezTo>
                  <a:cubicBezTo>
                    <a:pt x="243880" y="1864967"/>
                    <a:pt x="0" y="1621087"/>
                    <a:pt x="0" y="1320246"/>
                  </a:cubicBezTo>
                  <a:cubicBezTo>
                    <a:pt x="0" y="1094616"/>
                    <a:pt x="137183" y="901025"/>
                    <a:pt x="332691" y="818332"/>
                  </a:cubicBezTo>
                  <a:lnTo>
                    <a:pt x="351417" y="812519"/>
                  </a:lnTo>
                  <a:lnTo>
                    <a:pt x="361672" y="745327"/>
                  </a:lnTo>
                  <a:cubicBezTo>
                    <a:pt x="448712" y="319970"/>
                    <a:pt x="825068" y="0"/>
                    <a:pt x="1276157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8953962" y="1418872"/>
              <a:ext cx="3761509" cy="489803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2"/>
            <a:srcRect l="2948" t="22537" r="951" b="14638"/>
            <a:stretch>
              <a:fillRect/>
            </a:stretch>
          </p:blipFill>
          <p:spPr>
            <a:xfrm>
              <a:off x="8982566" y="1420961"/>
              <a:ext cx="3732905" cy="489804"/>
            </a:xfrm>
            <a:custGeom>
              <a:avLst/>
              <a:gdLst>
                <a:gd name="connsiteX0" fmla="*/ 0 w 6239641"/>
                <a:gd name="connsiteY0" fmla="*/ 331304 h 662610"/>
                <a:gd name="connsiteX1" fmla="*/ 0 w 6239641"/>
                <a:gd name="connsiteY1" fmla="*/ 331305 h 662610"/>
                <a:gd name="connsiteX2" fmla="*/ 0 w 6239641"/>
                <a:gd name="connsiteY2" fmla="*/ 331305 h 662610"/>
                <a:gd name="connsiteX3" fmla="*/ 331305 w 6239641"/>
                <a:gd name="connsiteY3" fmla="*/ 0 h 662610"/>
                <a:gd name="connsiteX4" fmla="*/ 5908336 w 6239641"/>
                <a:gd name="connsiteY4" fmla="*/ 0 h 662610"/>
                <a:gd name="connsiteX5" fmla="*/ 6239641 w 6239641"/>
                <a:gd name="connsiteY5" fmla="*/ 331305 h 662610"/>
                <a:gd name="connsiteX6" fmla="*/ 6239640 w 6239641"/>
                <a:gd name="connsiteY6" fmla="*/ 331305 h 662610"/>
                <a:gd name="connsiteX7" fmla="*/ 5908335 w 6239641"/>
                <a:gd name="connsiteY7" fmla="*/ 662610 h 662610"/>
                <a:gd name="connsiteX8" fmla="*/ 331305 w 6239641"/>
                <a:gd name="connsiteY8" fmla="*/ 662609 h 662610"/>
                <a:gd name="connsiteX9" fmla="*/ 26036 w 6239641"/>
                <a:gd name="connsiteY9" fmla="*/ 460263 h 662610"/>
                <a:gd name="connsiteX10" fmla="*/ 0 w 6239641"/>
                <a:gd name="connsiteY10" fmla="*/ 331305 h 662610"/>
                <a:gd name="connsiteX11" fmla="*/ 26036 w 6239641"/>
                <a:gd name="connsiteY11" fmla="*/ 202346 h 662610"/>
                <a:gd name="connsiteX12" fmla="*/ 331305 w 6239641"/>
                <a:gd name="connsiteY12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239641" h="662610">
                  <a:moveTo>
                    <a:pt x="0" y="331304"/>
                  </a:moveTo>
                  <a:lnTo>
                    <a:pt x="0" y="331305"/>
                  </a:lnTo>
                  <a:lnTo>
                    <a:pt x="0" y="331305"/>
                  </a:lnTo>
                  <a:close/>
                  <a:moveTo>
                    <a:pt x="331305" y="0"/>
                  </a:moveTo>
                  <a:lnTo>
                    <a:pt x="5908336" y="0"/>
                  </a:lnTo>
                  <a:cubicBezTo>
                    <a:pt x="6091311" y="0"/>
                    <a:pt x="6239641" y="148330"/>
                    <a:pt x="6239641" y="331305"/>
                  </a:cubicBezTo>
                  <a:lnTo>
                    <a:pt x="6239640" y="331305"/>
                  </a:lnTo>
                  <a:cubicBezTo>
                    <a:pt x="6239640" y="514280"/>
                    <a:pt x="6091310" y="662610"/>
                    <a:pt x="5908335" y="662610"/>
                  </a:cubicBezTo>
                  <a:lnTo>
                    <a:pt x="331305" y="662609"/>
                  </a:lnTo>
                  <a:cubicBezTo>
                    <a:pt x="194074" y="662609"/>
                    <a:pt x="76330" y="579174"/>
                    <a:pt x="26036" y="460263"/>
                  </a:cubicBezTo>
                  <a:lnTo>
                    <a:pt x="0" y="331305"/>
                  </a:lnTo>
                  <a:lnTo>
                    <a:pt x="26036" y="202346"/>
                  </a:lnTo>
                  <a:cubicBezTo>
                    <a:pt x="76330" y="83436"/>
                    <a:pt x="194074" y="0"/>
                    <a:pt x="331305" y="0"/>
                  </a:cubicBezTo>
                  <a:close/>
                </a:path>
              </a:pathLst>
            </a:custGeom>
          </p:spPr>
        </p:pic>
        <p:sp>
          <p:nvSpPr>
            <p:cNvPr id="87" name="자유형 86"/>
            <p:cNvSpPr/>
            <p:nvPr/>
          </p:nvSpPr>
          <p:spPr>
            <a:xfrm>
              <a:off x="8959612" y="1417126"/>
              <a:ext cx="3777517" cy="283157"/>
            </a:xfrm>
            <a:custGeom>
              <a:avLst/>
              <a:gdLst>
                <a:gd name="connsiteX0" fmla="*/ 63029 w 5071556"/>
                <a:gd name="connsiteY0" fmla="*/ 0 h 383057"/>
                <a:gd name="connsiteX1" fmla="*/ 5008527 w 5071556"/>
                <a:gd name="connsiteY1" fmla="*/ 0 h 383057"/>
                <a:gd name="connsiteX2" fmla="*/ 5071556 w 5071556"/>
                <a:gd name="connsiteY2" fmla="*/ 63029 h 383057"/>
                <a:gd name="connsiteX3" fmla="*/ 5071556 w 5071556"/>
                <a:gd name="connsiteY3" fmla="*/ 143691 h 383057"/>
                <a:gd name="connsiteX4" fmla="*/ 5063651 w 5071556"/>
                <a:gd name="connsiteY4" fmla="*/ 162775 h 383057"/>
                <a:gd name="connsiteX5" fmla="*/ 5071556 w 5071556"/>
                <a:gd name="connsiteY5" fmla="*/ 201930 h 383057"/>
                <a:gd name="connsiteX6" fmla="*/ 4890429 w 5071556"/>
                <a:gd name="connsiteY6" fmla="*/ 383057 h 383057"/>
                <a:gd name="connsiteX7" fmla="*/ 4723536 w 5071556"/>
                <a:gd name="connsiteY7" fmla="*/ 272433 h 383057"/>
                <a:gd name="connsiteX8" fmla="*/ 4710269 w 5071556"/>
                <a:gd name="connsiteY8" fmla="*/ 206720 h 383057"/>
                <a:gd name="connsiteX9" fmla="*/ 4707379 w 5071556"/>
                <a:gd name="connsiteY9" fmla="*/ 206720 h 383057"/>
                <a:gd name="connsiteX10" fmla="*/ 4695068 w 5071556"/>
                <a:gd name="connsiteY10" fmla="*/ 267697 h 383057"/>
                <a:gd name="connsiteX11" fmla="*/ 4528175 w 5071556"/>
                <a:gd name="connsiteY11" fmla="*/ 378321 h 383057"/>
                <a:gd name="connsiteX12" fmla="*/ 4361282 w 5071556"/>
                <a:gd name="connsiteY12" fmla="*/ 267697 h 383057"/>
                <a:gd name="connsiteX13" fmla="*/ 4348971 w 5071556"/>
                <a:gd name="connsiteY13" fmla="*/ 206720 h 383057"/>
                <a:gd name="connsiteX14" fmla="*/ 4345125 w 5071556"/>
                <a:gd name="connsiteY14" fmla="*/ 206720 h 383057"/>
                <a:gd name="connsiteX15" fmla="*/ 4332814 w 5071556"/>
                <a:gd name="connsiteY15" fmla="*/ 267697 h 383057"/>
                <a:gd name="connsiteX16" fmla="*/ 4165921 w 5071556"/>
                <a:gd name="connsiteY16" fmla="*/ 378321 h 383057"/>
                <a:gd name="connsiteX17" fmla="*/ 3999028 w 5071556"/>
                <a:gd name="connsiteY17" fmla="*/ 267697 h 383057"/>
                <a:gd name="connsiteX18" fmla="*/ 3986717 w 5071556"/>
                <a:gd name="connsiteY18" fmla="*/ 206720 h 383057"/>
                <a:gd name="connsiteX19" fmla="*/ 3982871 w 5071556"/>
                <a:gd name="connsiteY19" fmla="*/ 206720 h 383057"/>
                <a:gd name="connsiteX20" fmla="*/ 3970560 w 5071556"/>
                <a:gd name="connsiteY20" fmla="*/ 267697 h 383057"/>
                <a:gd name="connsiteX21" fmla="*/ 3803667 w 5071556"/>
                <a:gd name="connsiteY21" fmla="*/ 378321 h 383057"/>
                <a:gd name="connsiteX22" fmla="*/ 3636774 w 5071556"/>
                <a:gd name="connsiteY22" fmla="*/ 267697 h 383057"/>
                <a:gd name="connsiteX23" fmla="*/ 3624463 w 5071556"/>
                <a:gd name="connsiteY23" fmla="*/ 206720 h 383057"/>
                <a:gd name="connsiteX24" fmla="*/ 3620617 w 5071556"/>
                <a:gd name="connsiteY24" fmla="*/ 206720 h 383057"/>
                <a:gd name="connsiteX25" fmla="*/ 3608306 w 5071556"/>
                <a:gd name="connsiteY25" fmla="*/ 267697 h 383057"/>
                <a:gd name="connsiteX26" fmla="*/ 3441413 w 5071556"/>
                <a:gd name="connsiteY26" fmla="*/ 378321 h 383057"/>
                <a:gd name="connsiteX27" fmla="*/ 3274520 w 5071556"/>
                <a:gd name="connsiteY27" fmla="*/ 267697 h 383057"/>
                <a:gd name="connsiteX28" fmla="*/ 3262209 w 5071556"/>
                <a:gd name="connsiteY28" fmla="*/ 206720 h 383057"/>
                <a:gd name="connsiteX29" fmla="*/ 3258363 w 5071556"/>
                <a:gd name="connsiteY29" fmla="*/ 206720 h 383057"/>
                <a:gd name="connsiteX30" fmla="*/ 3246052 w 5071556"/>
                <a:gd name="connsiteY30" fmla="*/ 267697 h 383057"/>
                <a:gd name="connsiteX31" fmla="*/ 3079159 w 5071556"/>
                <a:gd name="connsiteY31" fmla="*/ 378321 h 383057"/>
                <a:gd name="connsiteX32" fmla="*/ 2912266 w 5071556"/>
                <a:gd name="connsiteY32" fmla="*/ 267697 h 383057"/>
                <a:gd name="connsiteX33" fmla="*/ 2899955 w 5071556"/>
                <a:gd name="connsiteY33" fmla="*/ 206720 h 383057"/>
                <a:gd name="connsiteX34" fmla="*/ 2896109 w 5071556"/>
                <a:gd name="connsiteY34" fmla="*/ 206720 h 383057"/>
                <a:gd name="connsiteX35" fmla="*/ 2883798 w 5071556"/>
                <a:gd name="connsiteY35" fmla="*/ 267697 h 383057"/>
                <a:gd name="connsiteX36" fmla="*/ 2716905 w 5071556"/>
                <a:gd name="connsiteY36" fmla="*/ 378321 h 383057"/>
                <a:gd name="connsiteX37" fmla="*/ 2550012 w 5071556"/>
                <a:gd name="connsiteY37" fmla="*/ 267697 h 383057"/>
                <a:gd name="connsiteX38" fmla="*/ 2537701 w 5071556"/>
                <a:gd name="connsiteY38" fmla="*/ 206720 h 383057"/>
                <a:gd name="connsiteX39" fmla="*/ 2533855 w 5071556"/>
                <a:gd name="connsiteY39" fmla="*/ 206720 h 383057"/>
                <a:gd name="connsiteX40" fmla="*/ 2521544 w 5071556"/>
                <a:gd name="connsiteY40" fmla="*/ 267697 h 383057"/>
                <a:gd name="connsiteX41" fmla="*/ 2354651 w 5071556"/>
                <a:gd name="connsiteY41" fmla="*/ 378321 h 383057"/>
                <a:gd name="connsiteX42" fmla="*/ 2187758 w 5071556"/>
                <a:gd name="connsiteY42" fmla="*/ 267697 h 383057"/>
                <a:gd name="connsiteX43" fmla="*/ 2175447 w 5071556"/>
                <a:gd name="connsiteY43" fmla="*/ 206720 h 383057"/>
                <a:gd name="connsiteX44" fmla="*/ 2171601 w 5071556"/>
                <a:gd name="connsiteY44" fmla="*/ 206720 h 383057"/>
                <a:gd name="connsiteX45" fmla="*/ 2159290 w 5071556"/>
                <a:gd name="connsiteY45" fmla="*/ 267697 h 383057"/>
                <a:gd name="connsiteX46" fmla="*/ 1992397 w 5071556"/>
                <a:gd name="connsiteY46" fmla="*/ 378321 h 383057"/>
                <a:gd name="connsiteX47" fmla="*/ 1825504 w 5071556"/>
                <a:gd name="connsiteY47" fmla="*/ 267697 h 383057"/>
                <a:gd name="connsiteX48" fmla="*/ 1813193 w 5071556"/>
                <a:gd name="connsiteY48" fmla="*/ 206720 h 383057"/>
                <a:gd name="connsiteX49" fmla="*/ 1809347 w 5071556"/>
                <a:gd name="connsiteY49" fmla="*/ 206720 h 383057"/>
                <a:gd name="connsiteX50" fmla="*/ 1797036 w 5071556"/>
                <a:gd name="connsiteY50" fmla="*/ 267697 h 383057"/>
                <a:gd name="connsiteX51" fmla="*/ 1630143 w 5071556"/>
                <a:gd name="connsiteY51" fmla="*/ 378321 h 383057"/>
                <a:gd name="connsiteX52" fmla="*/ 1463250 w 5071556"/>
                <a:gd name="connsiteY52" fmla="*/ 267697 h 383057"/>
                <a:gd name="connsiteX53" fmla="*/ 1450940 w 5071556"/>
                <a:gd name="connsiteY53" fmla="*/ 206720 h 383057"/>
                <a:gd name="connsiteX54" fmla="*/ 1447093 w 5071556"/>
                <a:gd name="connsiteY54" fmla="*/ 206720 h 383057"/>
                <a:gd name="connsiteX55" fmla="*/ 1434782 w 5071556"/>
                <a:gd name="connsiteY55" fmla="*/ 267697 h 383057"/>
                <a:gd name="connsiteX56" fmla="*/ 1267889 w 5071556"/>
                <a:gd name="connsiteY56" fmla="*/ 378321 h 383057"/>
                <a:gd name="connsiteX57" fmla="*/ 1100996 w 5071556"/>
                <a:gd name="connsiteY57" fmla="*/ 267697 h 383057"/>
                <a:gd name="connsiteX58" fmla="*/ 1088686 w 5071556"/>
                <a:gd name="connsiteY58" fmla="*/ 206720 h 383057"/>
                <a:gd name="connsiteX59" fmla="*/ 1084839 w 5071556"/>
                <a:gd name="connsiteY59" fmla="*/ 206720 h 383057"/>
                <a:gd name="connsiteX60" fmla="*/ 1072529 w 5071556"/>
                <a:gd name="connsiteY60" fmla="*/ 267697 h 383057"/>
                <a:gd name="connsiteX61" fmla="*/ 905635 w 5071556"/>
                <a:gd name="connsiteY61" fmla="*/ 378321 h 383057"/>
                <a:gd name="connsiteX62" fmla="*/ 738742 w 5071556"/>
                <a:gd name="connsiteY62" fmla="*/ 267697 h 383057"/>
                <a:gd name="connsiteX63" fmla="*/ 726432 w 5071556"/>
                <a:gd name="connsiteY63" fmla="*/ 206720 h 383057"/>
                <a:gd name="connsiteX64" fmla="*/ 722585 w 5071556"/>
                <a:gd name="connsiteY64" fmla="*/ 206720 h 383057"/>
                <a:gd name="connsiteX65" fmla="*/ 710275 w 5071556"/>
                <a:gd name="connsiteY65" fmla="*/ 267697 h 383057"/>
                <a:gd name="connsiteX66" fmla="*/ 543381 w 5071556"/>
                <a:gd name="connsiteY66" fmla="*/ 378321 h 383057"/>
                <a:gd name="connsiteX67" fmla="*/ 376488 w 5071556"/>
                <a:gd name="connsiteY67" fmla="*/ 267697 h 383057"/>
                <a:gd name="connsiteX68" fmla="*/ 364178 w 5071556"/>
                <a:gd name="connsiteY68" fmla="*/ 206720 h 383057"/>
                <a:gd name="connsiteX69" fmla="*/ 360331 w 5071556"/>
                <a:gd name="connsiteY69" fmla="*/ 206720 h 383057"/>
                <a:gd name="connsiteX70" fmla="*/ 348021 w 5071556"/>
                <a:gd name="connsiteY70" fmla="*/ 267697 h 383057"/>
                <a:gd name="connsiteX71" fmla="*/ 181127 w 5071556"/>
                <a:gd name="connsiteY71" fmla="*/ 378321 h 383057"/>
                <a:gd name="connsiteX72" fmla="*/ 0 w 5071556"/>
                <a:gd name="connsiteY72" fmla="*/ 197194 h 383057"/>
                <a:gd name="connsiteX73" fmla="*/ 7262 w 5071556"/>
                <a:gd name="connsiteY73" fmla="*/ 161223 h 383057"/>
                <a:gd name="connsiteX74" fmla="*/ 0 w 5071556"/>
                <a:gd name="connsiteY74" fmla="*/ 143691 h 383057"/>
                <a:gd name="connsiteX75" fmla="*/ 0 w 5071556"/>
                <a:gd name="connsiteY75" fmla="*/ 63029 h 383057"/>
                <a:gd name="connsiteX76" fmla="*/ 63029 w 5071556"/>
                <a:gd name="connsiteY76" fmla="*/ 0 h 383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5071556" h="383057">
                  <a:moveTo>
                    <a:pt x="63029" y="0"/>
                  </a:moveTo>
                  <a:lnTo>
                    <a:pt x="5008527" y="0"/>
                  </a:lnTo>
                  <a:cubicBezTo>
                    <a:pt x="5043337" y="0"/>
                    <a:pt x="5071556" y="28219"/>
                    <a:pt x="5071556" y="63029"/>
                  </a:cubicBezTo>
                  <a:lnTo>
                    <a:pt x="5071556" y="143691"/>
                  </a:lnTo>
                  <a:lnTo>
                    <a:pt x="5063651" y="162775"/>
                  </a:lnTo>
                  <a:lnTo>
                    <a:pt x="5071556" y="201930"/>
                  </a:lnTo>
                  <a:cubicBezTo>
                    <a:pt x="5071556" y="301964"/>
                    <a:pt x="4990463" y="383057"/>
                    <a:pt x="4890429" y="383057"/>
                  </a:cubicBezTo>
                  <a:cubicBezTo>
                    <a:pt x="4815404" y="383057"/>
                    <a:pt x="4751032" y="337442"/>
                    <a:pt x="4723536" y="272433"/>
                  </a:cubicBezTo>
                  <a:lnTo>
                    <a:pt x="4710269" y="206720"/>
                  </a:lnTo>
                  <a:lnTo>
                    <a:pt x="4707379" y="206720"/>
                  </a:lnTo>
                  <a:lnTo>
                    <a:pt x="4695068" y="267697"/>
                  </a:lnTo>
                  <a:cubicBezTo>
                    <a:pt x="4667572" y="332706"/>
                    <a:pt x="4603200" y="378321"/>
                    <a:pt x="4528175" y="378321"/>
                  </a:cubicBezTo>
                  <a:cubicBezTo>
                    <a:pt x="4453149" y="378321"/>
                    <a:pt x="4388778" y="332706"/>
                    <a:pt x="4361282" y="267697"/>
                  </a:cubicBezTo>
                  <a:lnTo>
                    <a:pt x="4348971" y="206720"/>
                  </a:lnTo>
                  <a:lnTo>
                    <a:pt x="4345125" y="206720"/>
                  </a:lnTo>
                  <a:lnTo>
                    <a:pt x="4332814" y="267697"/>
                  </a:lnTo>
                  <a:cubicBezTo>
                    <a:pt x="4305318" y="332706"/>
                    <a:pt x="4240946" y="378321"/>
                    <a:pt x="4165921" y="378321"/>
                  </a:cubicBezTo>
                  <a:cubicBezTo>
                    <a:pt x="4090896" y="378321"/>
                    <a:pt x="4026524" y="332706"/>
                    <a:pt x="3999028" y="267697"/>
                  </a:cubicBezTo>
                  <a:lnTo>
                    <a:pt x="3986717" y="206720"/>
                  </a:lnTo>
                  <a:lnTo>
                    <a:pt x="3982871" y="206720"/>
                  </a:lnTo>
                  <a:lnTo>
                    <a:pt x="3970560" y="267697"/>
                  </a:lnTo>
                  <a:cubicBezTo>
                    <a:pt x="3943064" y="332706"/>
                    <a:pt x="3878693" y="378321"/>
                    <a:pt x="3803667" y="378321"/>
                  </a:cubicBezTo>
                  <a:cubicBezTo>
                    <a:pt x="3728642" y="378321"/>
                    <a:pt x="3664270" y="332706"/>
                    <a:pt x="3636774" y="267697"/>
                  </a:cubicBezTo>
                  <a:lnTo>
                    <a:pt x="3624463" y="206720"/>
                  </a:lnTo>
                  <a:lnTo>
                    <a:pt x="3620617" y="206720"/>
                  </a:lnTo>
                  <a:lnTo>
                    <a:pt x="3608306" y="267697"/>
                  </a:lnTo>
                  <a:cubicBezTo>
                    <a:pt x="3580810" y="332706"/>
                    <a:pt x="3516438" y="378321"/>
                    <a:pt x="3441413" y="378321"/>
                  </a:cubicBezTo>
                  <a:cubicBezTo>
                    <a:pt x="3366387" y="378321"/>
                    <a:pt x="3302016" y="332706"/>
                    <a:pt x="3274520" y="267697"/>
                  </a:cubicBezTo>
                  <a:lnTo>
                    <a:pt x="3262209" y="206720"/>
                  </a:lnTo>
                  <a:lnTo>
                    <a:pt x="3258363" y="206720"/>
                  </a:lnTo>
                  <a:lnTo>
                    <a:pt x="3246052" y="267697"/>
                  </a:lnTo>
                  <a:cubicBezTo>
                    <a:pt x="3218556" y="332706"/>
                    <a:pt x="3154184" y="378321"/>
                    <a:pt x="3079159" y="378321"/>
                  </a:cubicBezTo>
                  <a:cubicBezTo>
                    <a:pt x="3004133" y="378321"/>
                    <a:pt x="2939762" y="332706"/>
                    <a:pt x="2912266" y="267697"/>
                  </a:cubicBezTo>
                  <a:lnTo>
                    <a:pt x="2899955" y="206720"/>
                  </a:lnTo>
                  <a:lnTo>
                    <a:pt x="2896109" y="206720"/>
                  </a:lnTo>
                  <a:lnTo>
                    <a:pt x="2883798" y="267697"/>
                  </a:lnTo>
                  <a:cubicBezTo>
                    <a:pt x="2856302" y="332706"/>
                    <a:pt x="2791931" y="378321"/>
                    <a:pt x="2716905" y="378321"/>
                  </a:cubicBezTo>
                  <a:cubicBezTo>
                    <a:pt x="2641880" y="378321"/>
                    <a:pt x="2577508" y="332706"/>
                    <a:pt x="2550012" y="267697"/>
                  </a:cubicBezTo>
                  <a:lnTo>
                    <a:pt x="2537701" y="206720"/>
                  </a:lnTo>
                  <a:lnTo>
                    <a:pt x="2533855" y="206720"/>
                  </a:lnTo>
                  <a:lnTo>
                    <a:pt x="2521544" y="267697"/>
                  </a:lnTo>
                  <a:cubicBezTo>
                    <a:pt x="2494048" y="332706"/>
                    <a:pt x="2429677" y="378321"/>
                    <a:pt x="2354651" y="378321"/>
                  </a:cubicBezTo>
                  <a:cubicBezTo>
                    <a:pt x="2279626" y="378321"/>
                    <a:pt x="2215254" y="332706"/>
                    <a:pt x="2187758" y="267697"/>
                  </a:cubicBezTo>
                  <a:lnTo>
                    <a:pt x="2175447" y="206720"/>
                  </a:lnTo>
                  <a:lnTo>
                    <a:pt x="2171601" y="206720"/>
                  </a:lnTo>
                  <a:lnTo>
                    <a:pt x="2159290" y="267697"/>
                  </a:lnTo>
                  <a:cubicBezTo>
                    <a:pt x="2131794" y="332706"/>
                    <a:pt x="2067423" y="378321"/>
                    <a:pt x="1992397" y="378321"/>
                  </a:cubicBezTo>
                  <a:cubicBezTo>
                    <a:pt x="1917372" y="378321"/>
                    <a:pt x="1853000" y="332706"/>
                    <a:pt x="1825504" y="267697"/>
                  </a:cubicBezTo>
                  <a:lnTo>
                    <a:pt x="1813193" y="206720"/>
                  </a:lnTo>
                  <a:lnTo>
                    <a:pt x="1809347" y="206720"/>
                  </a:lnTo>
                  <a:lnTo>
                    <a:pt x="1797036" y="267697"/>
                  </a:lnTo>
                  <a:cubicBezTo>
                    <a:pt x="1769540" y="332706"/>
                    <a:pt x="1705169" y="378321"/>
                    <a:pt x="1630143" y="378321"/>
                  </a:cubicBezTo>
                  <a:cubicBezTo>
                    <a:pt x="1555118" y="378321"/>
                    <a:pt x="1490747" y="332706"/>
                    <a:pt x="1463250" y="267697"/>
                  </a:cubicBezTo>
                  <a:lnTo>
                    <a:pt x="1450940" y="206720"/>
                  </a:lnTo>
                  <a:lnTo>
                    <a:pt x="1447093" y="206720"/>
                  </a:lnTo>
                  <a:lnTo>
                    <a:pt x="1434782" y="267697"/>
                  </a:lnTo>
                  <a:cubicBezTo>
                    <a:pt x="1407286" y="332706"/>
                    <a:pt x="1342915" y="378321"/>
                    <a:pt x="1267889" y="378321"/>
                  </a:cubicBezTo>
                  <a:cubicBezTo>
                    <a:pt x="1192864" y="378321"/>
                    <a:pt x="1128493" y="332706"/>
                    <a:pt x="1100996" y="267697"/>
                  </a:cubicBezTo>
                  <a:lnTo>
                    <a:pt x="1088686" y="206720"/>
                  </a:lnTo>
                  <a:lnTo>
                    <a:pt x="1084839" y="206720"/>
                  </a:lnTo>
                  <a:lnTo>
                    <a:pt x="1072529" y="267697"/>
                  </a:lnTo>
                  <a:cubicBezTo>
                    <a:pt x="1045032" y="332706"/>
                    <a:pt x="980661" y="378321"/>
                    <a:pt x="905635" y="378321"/>
                  </a:cubicBezTo>
                  <a:cubicBezTo>
                    <a:pt x="830610" y="378321"/>
                    <a:pt x="766239" y="332706"/>
                    <a:pt x="738742" y="267697"/>
                  </a:cubicBezTo>
                  <a:lnTo>
                    <a:pt x="726432" y="206720"/>
                  </a:lnTo>
                  <a:lnTo>
                    <a:pt x="722585" y="206720"/>
                  </a:lnTo>
                  <a:lnTo>
                    <a:pt x="710275" y="267697"/>
                  </a:lnTo>
                  <a:cubicBezTo>
                    <a:pt x="682778" y="332706"/>
                    <a:pt x="618407" y="378321"/>
                    <a:pt x="543381" y="378321"/>
                  </a:cubicBezTo>
                  <a:cubicBezTo>
                    <a:pt x="468356" y="378321"/>
                    <a:pt x="403985" y="332706"/>
                    <a:pt x="376488" y="267697"/>
                  </a:cubicBezTo>
                  <a:lnTo>
                    <a:pt x="364178" y="206720"/>
                  </a:lnTo>
                  <a:lnTo>
                    <a:pt x="360331" y="206720"/>
                  </a:lnTo>
                  <a:lnTo>
                    <a:pt x="348021" y="267697"/>
                  </a:lnTo>
                  <a:cubicBezTo>
                    <a:pt x="320524" y="332706"/>
                    <a:pt x="256153" y="378321"/>
                    <a:pt x="181127" y="378321"/>
                  </a:cubicBezTo>
                  <a:cubicBezTo>
                    <a:pt x="81093" y="378321"/>
                    <a:pt x="0" y="297228"/>
                    <a:pt x="0" y="197194"/>
                  </a:cubicBezTo>
                  <a:lnTo>
                    <a:pt x="7262" y="161223"/>
                  </a:lnTo>
                  <a:lnTo>
                    <a:pt x="0" y="143691"/>
                  </a:lnTo>
                  <a:lnTo>
                    <a:pt x="0" y="63029"/>
                  </a:lnTo>
                  <a:cubicBezTo>
                    <a:pt x="0" y="28219"/>
                    <a:pt x="28219" y="0"/>
                    <a:pt x="63029" y="0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/>
          <p:cNvGrpSpPr/>
          <p:nvPr/>
        </p:nvGrpSpPr>
        <p:grpSpPr>
          <a:xfrm>
            <a:off x="265043" y="6064696"/>
            <a:ext cx="11661913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67818-C6A2-4063-998D-BF83948C79E0}"/>
              </a:ext>
            </a:extLst>
          </p:cNvPr>
          <p:cNvGrpSpPr/>
          <p:nvPr/>
        </p:nvGrpSpPr>
        <p:grpSpPr>
          <a:xfrm>
            <a:off x="9799889" y="5338859"/>
            <a:ext cx="684932" cy="647036"/>
            <a:chOff x="9768401" y="5438779"/>
            <a:chExt cx="684932" cy="647036"/>
          </a:xfrm>
        </p:grpSpPr>
        <p:sp>
          <p:nvSpPr>
            <p:cNvPr id="194" name="모서리가 둥근 직사각형 155">
              <a:extLst>
                <a:ext uri="{FF2B5EF4-FFF2-40B4-BE49-F238E27FC236}">
                  <a16:creationId xmlns:a16="http://schemas.microsoft.com/office/drawing/2014/main" id="{F8847479-9E58-4E70-82D3-1C92E53D6EAE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6" name="모서리가 둥근 직사각형 155"/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모서리가 둥근 직사각형 156"/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/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/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/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/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포인트가 5개인 별 161"/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/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/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4392B150-E3DE-466E-A78E-6D7AC9FB8FC8}"/>
              </a:ext>
            </a:extLst>
          </p:cNvPr>
          <p:cNvGrpSpPr/>
          <p:nvPr/>
        </p:nvGrpSpPr>
        <p:grpSpPr>
          <a:xfrm>
            <a:off x="10710877" y="5344612"/>
            <a:ext cx="684932" cy="647036"/>
            <a:chOff x="9768401" y="5438779"/>
            <a:chExt cx="684932" cy="647036"/>
          </a:xfrm>
        </p:grpSpPr>
        <p:sp>
          <p:nvSpPr>
            <p:cNvPr id="196" name="모서리가 둥근 직사각형 155">
              <a:extLst>
                <a:ext uri="{FF2B5EF4-FFF2-40B4-BE49-F238E27FC236}">
                  <a16:creationId xmlns:a16="http://schemas.microsoft.com/office/drawing/2014/main" id="{87C9C942-FF64-4210-8859-482129DF37C5}"/>
                </a:ext>
              </a:extLst>
            </p:cNvPr>
            <p:cNvSpPr/>
            <p:nvPr/>
          </p:nvSpPr>
          <p:spPr>
            <a:xfrm>
              <a:off x="9809168" y="5438779"/>
              <a:ext cx="644165" cy="644165"/>
            </a:xfrm>
            <a:prstGeom prst="roundRect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모서리가 둥근 직사각형 155">
              <a:extLst>
                <a:ext uri="{FF2B5EF4-FFF2-40B4-BE49-F238E27FC236}">
                  <a16:creationId xmlns:a16="http://schemas.microsoft.com/office/drawing/2014/main" id="{0EC82CAC-2986-4CF6-9762-F2118A259612}"/>
                </a:ext>
              </a:extLst>
            </p:cNvPr>
            <p:cNvSpPr/>
            <p:nvPr/>
          </p:nvSpPr>
          <p:spPr>
            <a:xfrm>
              <a:off x="9768401" y="5441650"/>
              <a:ext cx="644165" cy="644165"/>
            </a:xfrm>
            <a:prstGeom prst="roundRect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모서리가 둥근 직사각형 156">
              <a:extLst>
                <a:ext uri="{FF2B5EF4-FFF2-40B4-BE49-F238E27FC236}">
                  <a16:creationId xmlns:a16="http://schemas.microsoft.com/office/drawing/2014/main" id="{AB08ADD2-29BF-4D21-BE03-69474A5CFA7C}"/>
                </a:ext>
              </a:extLst>
            </p:cNvPr>
            <p:cNvSpPr/>
            <p:nvPr/>
          </p:nvSpPr>
          <p:spPr>
            <a:xfrm>
              <a:off x="9811881" y="5485130"/>
              <a:ext cx="557205" cy="557205"/>
            </a:xfrm>
            <a:prstGeom prst="roundRect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F65727E8-6C13-4DCF-8153-551BFC838350}"/>
                </a:ext>
              </a:extLst>
            </p:cNvPr>
            <p:cNvSpPr/>
            <p:nvPr/>
          </p:nvSpPr>
          <p:spPr>
            <a:xfrm>
              <a:off x="10275072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5A8FD25-F04B-43DA-976A-8AEAB9E0B49D}"/>
                </a:ext>
              </a:extLst>
            </p:cNvPr>
            <p:cNvSpPr/>
            <p:nvPr/>
          </p:nvSpPr>
          <p:spPr>
            <a:xfrm>
              <a:off x="9799739" y="5467899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6961FD29-8E7F-4D6F-B4EB-C3DDB9A5B1A6}"/>
                </a:ext>
              </a:extLst>
            </p:cNvPr>
            <p:cNvSpPr/>
            <p:nvPr/>
          </p:nvSpPr>
          <p:spPr>
            <a:xfrm>
              <a:off x="10275072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247DEC79-1173-47E8-921C-20B6D1692B0C}"/>
                </a:ext>
              </a:extLst>
            </p:cNvPr>
            <p:cNvSpPr/>
            <p:nvPr/>
          </p:nvSpPr>
          <p:spPr>
            <a:xfrm>
              <a:off x="9799739" y="5957920"/>
              <a:ext cx="106156" cy="106156"/>
            </a:xfrm>
            <a:prstGeom prst="ellipse">
              <a:avLst/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포인트가 5개인 별 161">
              <a:extLst>
                <a:ext uri="{FF2B5EF4-FFF2-40B4-BE49-F238E27FC236}">
                  <a16:creationId xmlns:a16="http://schemas.microsoft.com/office/drawing/2014/main" id="{3B13E744-E68A-4633-AD12-11A59DEFB215}"/>
                </a:ext>
              </a:extLst>
            </p:cNvPr>
            <p:cNvSpPr/>
            <p:nvPr/>
          </p:nvSpPr>
          <p:spPr>
            <a:xfrm>
              <a:off x="9907099" y="5580348"/>
              <a:ext cx="366769" cy="366769"/>
            </a:xfrm>
            <a:prstGeom prst="star5">
              <a:avLst>
                <a:gd name="adj" fmla="val 29233"/>
                <a:gd name="hf" fmla="val 105146"/>
                <a:gd name="vf" fmla="val 110557"/>
              </a:avLst>
            </a:prstGeom>
            <a:solidFill>
              <a:srgbClr val="FEBF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FE8A6FEA-4A5B-4ADB-A5F3-EA925745B5D4}"/>
                </a:ext>
              </a:extLst>
            </p:cNvPr>
            <p:cNvSpPr/>
            <p:nvPr/>
          </p:nvSpPr>
          <p:spPr>
            <a:xfrm>
              <a:off x="9834790" y="5505881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E3F1BF0D-DEB3-4619-911C-932E938E743B}"/>
                </a:ext>
              </a:extLst>
            </p:cNvPr>
            <p:cNvSpPr/>
            <p:nvPr/>
          </p:nvSpPr>
          <p:spPr>
            <a:xfrm>
              <a:off x="9833150" y="5988964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CC65018C-1CE7-4536-B1C4-7E8C3106647E}"/>
                </a:ext>
              </a:extLst>
            </p:cNvPr>
            <p:cNvSpPr/>
            <p:nvPr/>
          </p:nvSpPr>
          <p:spPr>
            <a:xfrm>
              <a:off x="10301207" y="5504780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F7D212D0-D13F-4EE9-A21B-1F55017A2F13}"/>
                </a:ext>
              </a:extLst>
            </p:cNvPr>
            <p:cNvSpPr/>
            <p:nvPr/>
          </p:nvSpPr>
          <p:spPr>
            <a:xfrm>
              <a:off x="10301207" y="5983337"/>
              <a:ext cx="39332" cy="393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9" name="타원 108"/>
          <p:cNvSpPr/>
          <p:nvPr/>
        </p:nvSpPr>
        <p:spPr>
          <a:xfrm>
            <a:off x="2089674" y="239482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1955752" y="236137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타원 109"/>
          <p:cNvSpPr/>
          <p:nvPr/>
        </p:nvSpPr>
        <p:spPr>
          <a:xfrm>
            <a:off x="5366310" y="243201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>
            <a:off x="5232388" y="239856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타원 111"/>
          <p:cNvSpPr/>
          <p:nvPr/>
        </p:nvSpPr>
        <p:spPr>
          <a:xfrm>
            <a:off x="8642946" y="2469209"/>
            <a:ext cx="1727224" cy="1727224"/>
          </a:xfrm>
          <a:prstGeom prst="ellipse">
            <a:avLst/>
          </a:prstGeom>
          <a:solidFill>
            <a:srgbClr val="FEBF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8509024" y="2435751"/>
            <a:ext cx="1727224" cy="1727224"/>
          </a:xfrm>
          <a:prstGeom prst="ellipse">
            <a:avLst/>
          </a:prstGeom>
          <a:solidFill>
            <a:schemeClr val="bg1"/>
          </a:solidFill>
          <a:ln w="66675">
            <a:solidFill>
              <a:srgbClr val="FEBF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>
            <a:off x="5635608" y="2835165"/>
            <a:ext cx="1007866" cy="926472"/>
            <a:chOff x="1441621" y="1336834"/>
            <a:chExt cx="3683038" cy="3385602"/>
          </a:xfrm>
          <a:effectLst/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F760376E-58A9-4E38-9533-C5056D508017}"/>
              </a:ext>
            </a:extLst>
          </p:cNvPr>
          <p:cNvGrpSpPr/>
          <p:nvPr/>
        </p:nvGrpSpPr>
        <p:grpSpPr>
          <a:xfrm>
            <a:off x="8907043" y="2986040"/>
            <a:ext cx="899208" cy="824356"/>
            <a:chOff x="11006836" y="3362315"/>
            <a:chExt cx="974061" cy="892979"/>
          </a:xfrm>
        </p:grpSpPr>
        <p:sp>
          <p:nvSpPr>
            <p:cNvPr id="115" name="자유형 114">
              <a:extLst>
                <a:ext uri="{FF2B5EF4-FFF2-40B4-BE49-F238E27FC236}">
                  <a16:creationId xmlns:a16="http://schemas.microsoft.com/office/drawing/2014/main" id="{5DCCE64B-8119-4133-BDD7-34E48E893162}"/>
                </a:ext>
              </a:extLst>
            </p:cNvPr>
            <p:cNvSpPr/>
            <p:nvPr/>
          </p:nvSpPr>
          <p:spPr>
            <a:xfrm>
              <a:off x="11094115" y="3371850"/>
              <a:ext cx="886782" cy="883444"/>
            </a:xfrm>
            <a:custGeom>
              <a:avLst/>
              <a:gdLst>
                <a:gd name="connsiteX0" fmla="*/ 104904 w 886782"/>
                <a:gd name="connsiteY0" fmla="*/ 0 h 883444"/>
                <a:gd name="connsiteX1" fmla="*/ 219204 w 886782"/>
                <a:gd name="connsiteY1" fmla="*/ 2381 h 883444"/>
                <a:gd name="connsiteX2" fmla="*/ 222781 w 886782"/>
                <a:gd name="connsiteY2" fmla="*/ 6418 h 883444"/>
                <a:gd name="connsiteX3" fmla="*/ 239635 w 886782"/>
                <a:gd name="connsiteY3" fmla="*/ 6731 h 883444"/>
                <a:gd name="connsiteX4" fmla="*/ 443391 w 886782"/>
                <a:gd name="connsiteY4" fmla="*/ 214996 h 883444"/>
                <a:gd name="connsiteX5" fmla="*/ 532910 w 886782"/>
                <a:gd name="connsiteY5" fmla="*/ 67475 h 883444"/>
                <a:gd name="connsiteX6" fmla="*/ 568968 w 886782"/>
                <a:gd name="connsiteY6" fmla="*/ 41165 h 883444"/>
                <a:gd name="connsiteX7" fmla="*/ 588298 w 886782"/>
                <a:gd name="connsiteY7" fmla="*/ 0 h 883444"/>
                <a:gd name="connsiteX8" fmla="*/ 684812 w 886782"/>
                <a:gd name="connsiteY8" fmla="*/ 6032 h 883444"/>
                <a:gd name="connsiteX9" fmla="*/ 705676 w 886782"/>
                <a:gd name="connsiteY9" fmla="*/ 5646 h 883444"/>
                <a:gd name="connsiteX10" fmla="*/ 522982 w 886782"/>
                <a:gd name="connsiteY10" fmla="*/ 819427 h 883444"/>
                <a:gd name="connsiteX11" fmla="*/ 443705 w 886782"/>
                <a:gd name="connsiteY11" fmla="*/ 881201 h 883444"/>
                <a:gd name="connsiteX12" fmla="*/ 443041 w 886782"/>
                <a:gd name="connsiteY12" fmla="*/ 883444 h 883444"/>
                <a:gd name="connsiteX13" fmla="*/ 352554 w 886782"/>
                <a:gd name="connsiteY13" fmla="*/ 881063 h 883444"/>
                <a:gd name="connsiteX14" fmla="*/ 326055 w 886782"/>
                <a:gd name="connsiteY14" fmla="*/ 786787 h 883444"/>
                <a:gd name="connsiteX15" fmla="*/ 293274 w 886782"/>
                <a:gd name="connsiteY15" fmla="*/ 758439 h 883444"/>
                <a:gd name="connsiteX16" fmla="*/ 76944 w 886782"/>
                <a:gd name="connsiteY16" fmla="*/ 55543 h 883444"/>
                <a:gd name="connsiteX17" fmla="*/ 113533 w 886782"/>
                <a:gd name="connsiteY17" fmla="*/ 30699 h 88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86782" h="883444">
                  <a:moveTo>
                    <a:pt x="104904" y="0"/>
                  </a:moveTo>
                  <a:lnTo>
                    <a:pt x="219204" y="2381"/>
                  </a:lnTo>
                  <a:lnTo>
                    <a:pt x="222781" y="6418"/>
                  </a:lnTo>
                  <a:lnTo>
                    <a:pt x="239635" y="6731"/>
                  </a:lnTo>
                  <a:cubicBezTo>
                    <a:pt x="318444" y="20615"/>
                    <a:pt x="397539" y="85409"/>
                    <a:pt x="443391" y="214996"/>
                  </a:cubicBezTo>
                  <a:cubicBezTo>
                    <a:pt x="466317" y="150202"/>
                    <a:pt x="497554" y="101607"/>
                    <a:pt x="532910" y="67475"/>
                  </a:cubicBezTo>
                  <a:lnTo>
                    <a:pt x="568968" y="41165"/>
                  </a:lnTo>
                  <a:lnTo>
                    <a:pt x="588298" y="0"/>
                  </a:lnTo>
                  <a:lnTo>
                    <a:pt x="684812" y="6032"/>
                  </a:lnTo>
                  <a:lnTo>
                    <a:pt x="705676" y="5646"/>
                  </a:lnTo>
                  <a:cubicBezTo>
                    <a:pt x="906671" y="33740"/>
                    <a:pt x="1047933" y="388714"/>
                    <a:pt x="522982" y="819427"/>
                  </a:cubicBezTo>
                  <a:lnTo>
                    <a:pt x="443705" y="881201"/>
                  </a:lnTo>
                  <a:lnTo>
                    <a:pt x="443041" y="883444"/>
                  </a:lnTo>
                  <a:lnTo>
                    <a:pt x="352554" y="881063"/>
                  </a:lnTo>
                  <a:lnTo>
                    <a:pt x="326055" y="786787"/>
                  </a:lnTo>
                  <a:lnTo>
                    <a:pt x="293274" y="758439"/>
                  </a:lnTo>
                  <a:cubicBezTo>
                    <a:pt x="-59395" y="436206"/>
                    <a:pt x="-42093" y="164882"/>
                    <a:pt x="76944" y="55543"/>
                  </a:cubicBezTo>
                  <a:lnTo>
                    <a:pt x="113533" y="30699"/>
                  </a:lnTo>
                  <a:close/>
                </a:path>
              </a:pathLst>
            </a:custGeom>
            <a:solidFill>
              <a:srgbClr val="E503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하트 115">
              <a:extLst>
                <a:ext uri="{FF2B5EF4-FFF2-40B4-BE49-F238E27FC236}">
                  <a16:creationId xmlns:a16="http://schemas.microsoft.com/office/drawing/2014/main" id="{5B12B09D-AB19-4DB4-8451-DF2EE16D89CF}"/>
                </a:ext>
              </a:extLst>
            </p:cNvPr>
            <p:cNvSpPr/>
            <p:nvPr/>
          </p:nvSpPr>
          <p:spPr>
            <a:xfrm>
              <a:off x="11006836" y="3362315"/>
              <a:ext cx="880364" cy="888600"/>
            </a:xfrm>
            <a:prstGeom prst="heart">
              <a:avLst/>
            </a:prstGeom>
            <a:solidFill>
              <a:srgbClr val="FA44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22B5C60A-920B-4A06-8082-5307DDF50FDE}"/>
              </a:ext>
            </a:extLst>
          </p:cNvPr>
          <p:cNvGrpSpPr/>
          <p:nvPr/>
        </p:nvGrpSpPr>
        <p:grpSpPr>
          <a:xfrm>
            <a:off x="2335988" y="2942469"/>
            <a:ext cx="981112" cy="841816"/>
            <a:chOff x="1032127" y="5035978"/>
            <a:chExt cx="1661066" cy="1425231"/>
          </a:xfrm>
        </p:grpSpPr>
        <p:sp>
          <p:nvSpPr>
            <p:cNvPr id="118" name="자유형: 도형 188">
              <a:extLst>
                <a:ext uri="{FF2B5EF4-FFF2-40B4-BE49-F238E27FC236}">
                  <a16:creationId xmlns:a16="http://schemas.microsoft.com/office/drawing/2014/main" id="{9CDB0AD8-570A-4BD4-BAFB-D8CED1BA00A5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12128211-E8B9-4CB1-ABE8-B18A145988BD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이등변 삼각형 119">
              <a:extLst>
                <a:ext uri="{FF2B5EF4-FFF2-40B4-BE49-F238E27FC236}">
                  <a16:creationId xmlns:a16="http://schemas.microsoft.com/office/drawing/2014/main" id="{361A5A32-5121-4C2E-AFA5-8A914949FC82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518A06D8-4860-45AB-8B40-09C852DB11E4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이등변 삼각형 121">
              <a:extLst>
                <a:ext uri="{FF2B5EF4-FFF2-40B4-BE49-F238E27FC236}">
                  <a16:creationId xmlns:a16="http://schemas.microsoft.com/office/drawing/2014/main" id="{A13E763E-E537-48FF-BD3D-C6524CCBFE6B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3" name="TextBox 122">
            <a:extLst>
              <a:ext uri="{FF2B5EF4-FFF2-40B4-BE49-F238E27FC236}">
                <a16:creationId xmlns:a16="http://schemas.microsoft.com/office/drawing/2014/main" id="{A0E01FB3-4D19-45D6-AAA9-E591D21F910F}"/>
              </a:ext>
            </a:extLst>
          </p:cNvPr>
          <p:cNvSpPr txBox="1"/>
          <p:nvPr/>
        </p:nvSpPr>
        <p:spPr>
          <a:xfrm>
            <a:off x="3962358" y="943794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ln w="190500">
                  <a:solidFill>
                    <a:schemeClr val="bg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ln w="190500">
                <a:solidFill>
                  <a:schemeClr val="bg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B041959-3891-4099-9B9E-42B05133E5F2}"/>
              </a:ext>
            </a:extLst>
          </p:cNvPr>
          <p:cNvSpPr txBox="1"/>
          <p:nvPr/>
        </p:nvSpPr>
        <p:spPr>
          <a:xfrm>
            <a:off x="3962359" y="961791"/>
            <a:ext cx="4134145" cy="873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6000" dirty="0">
                <a:gradFill>
                  <a:gsLst>
                    <a:gs pos="0">
                      <a:srgbClr val="FC9698"/>
                    </a:gs>
                    <a:gs pos="100000">
                      <a:srgbClr val="FB4B4F"/>
                    </a:gs>
                  </a:gsLst>
                  <a:lin ang="5400000" scaled="1"/>
                </a:gradFill>
                <a:effectLst>
                  <a:innerShdw blurRad="114300">
                    <a:prstClr val="black">
                      <a:alpha val="40000"/>
                    </a:prstClr>
                  </a:innerShdw>
                </a:effectLst>
                <a:latin typeface="CookieRun Black" panose="020B0600000101010101" pitchFamily="50" charset="-127"/>
                <a:ea typeface="CookieRun Black" panose="020B0600000101010101" pitchFamily="50" charset="-127"/>
              </a:rPr>
              <a:t>CONTENTS</a:t>
            </a:r>
            <a:endParaRPr lang="ko-KR" altLang="en-US" sz="6000" dirty="0">
              <a:gradFill>
                <a:gsLst>
                  <a:gs pos="0">
                    <a:srgbClr val="FC9698"/>
                  </a:gs>
                  <a:gs pos="100000">
                    <a:srgbClr val="FB4B4F"/>
                  </a:gs>
                </a:gsLst>
                <a:lin ang="5400000" scaled="1"/>
              </a:gradFill>
              <a:effectLst>
                <a:innerShdw blurRad="114300">
                  <a:prstClr val="black">
                    <a:alpha val="40000"/>
                  </a:prstClr>
                </a:innerShdw>
              </a:effectLst>
              <a:latin typeface="CookieRun Black" panose="020B0600000101010101" pitchFamily="50" charset="-127"/>
              <a:ea typeface="CookieRun Black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3682976" y="1806593"/>
            <a:ext cx="4826048" cy="0"/>
          </a:xfrm>
          <a:prstGeom prst="line">
            <a:avLst/>
          </a:prstGeom>
          <a:ln w="28575">
            <a:solidFill>
              <a:srgbClr val="FB4B4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063989" y="4275086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441530" y="4275086"/>
            <a:ext cx="1367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8212334" y="4275086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777597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B2E6F8"/>
            </a:gs>
            <a:gs pos="100000">
              <a:srgbClr val="D1F0F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3284" y="263035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개발 환경</a:t>
            </a: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904885CF-40A2-4506-98D5-6C76DA7CDFBB}"/>
              </a:ext>
            </a:extLst>
          </p:cNvPr>
          <p:cNvSpPr txBox="1"/>
          <p:nvPr/>
        </p:nvSpPr>
        <p:spPr>
          <a:xfrm>
            <a:off x="750717" y="1486739"/>
            <a:ext cx="106931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OS: Windows 11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Compiler: Visual </a:t>
            </a:r>
            <a:r>
              <a:rPr lang="en-US" altLang="ko-KR">
                <a:latin typeface="CookieRun Bold" panose="020B0600000101010101" pitchFamily="50" charset="-127"/>
                <a:ea typeface="CookieRun Bold" panose="020B0600000101010101" pitchFamily="50" charset="-127"/>
              </a:rPr>
              <a:t>Studio 2022</a:t>
            </a:r>
            <a:endParaRPr lang="en-US" altLang="ko-KR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Language: C++17</a:t>
            </a:r>
          </a:p>
          <a:p>
            <a:pPr marL="342900" indent="-342900">
              <a:buAutoNum type="arabicPeriod"/>
            </a:pPr>
            <a:r>
              <a:rPr lang="en-US" altLang="ko-KR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Network Library: </a:t>
            </a:r>
            <a:r>
              <a:rPr lang="en-US" altLang="ko-KR" dirty="0" err="1">
                <a:latin typeface="CookieRun Bold" panose="020B0600000101010101" pitchFamily="50" charset="-127"/>
                <a:ea typeface="CookieRun Bold" panose="020B0600000101010101" pitchFamily="50" charset="-127"/>
              </a:rPr>
              <a:t>Boost.Asio</a:t>
            </a:r>
            <a:endParaRPr lang="ko-KR" altLang="en-US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21F7683-E199-454F-9197-A115242D3B0C}"/>
              </a:ext>
            </a:extLst>
          </p:cNvPr>
          <p:cNvGrpSpPr/>
          <p:nvPr/>
        </p:nvGrpSpPr>
        <p:grpSpPr>
          <a:xfrm>
            <a:off x="346827" y="449795"/>
            <a:ext cx="777063" cy="523220"/>
            <a:chOff x="1032127" y="5035978"/>
            <a:chExt cx="1661066" cy="1425231"/>
          </a:xfrm>
        </p:grpSpPr>
        <p:sp>
          <p:nvSpPr>
            <p:cNvPr id="58" name="자유형: 도형 188">
              <a:extLst>
                <a:ext uri="{FF2B5EF4-FFF2-40B4-BE49-F238E27FC236}">
                  <a16:creationId xmlns:a16="http://schemas.microsoft.com/office/drawing/2014/main" id="{C5B9464A-E336-452A-9A77-B049C3E37A39}"/>
                </a:ext>
              </a:extLst>
            </p:cNvPr>
            <p:cNvSpPr/>
            <p:nvPr/>
          </p:nvSpPr>
          <p:spPr>
            <a:xfrm>
              <a:off x="1032128" y="5035980"/>
              <a:ext cx="1661065" cy="1425229"/>
            </a:xfrm>
            <a:custGeom>
              <a:avLst/>
              <a:gdLst>
                <a:gd name="connsiteX0" fmla="*/ 91938 w 416427"/>
                <a:gd name="connsiteY0" fmla="*/ 0 h 357303"/>
                <a:gd name="connsiteX1" fmla="*/ 324489 w 416427"/>
                <a:gd name="connsiteY1" fmla="*/ 0 h 357303"/>
                <a:gd name="connsiteX2" fmla="*/ 416427 w 416427"/>
                <a:gd name="connsiteY2" fmla="*/ 129627 h 357303"/>
                <a:gd name="connsiteX3" fmla="*/ 416426 w 416427"/>
                <a:gd name="connsiteY3" fmla="*/ 129627 h 357303"/>
                <a:gd name="connsiteX4" fmla="*/ 208213 w 416427"/>
                <a:gd name="connsiteY4" fmla="*/ 357303 h 357303"/>
                <a:gd name="connsiteX5" fmla="*/ 0 w 416427"/>
                <a:gd name="connsiteY5" fmla="*/ 129627 h 357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6427" h="357303">
                  <a:moveTo>
                    <a:pt x="91938" y="0"/>
                  </a:moveTo>
                  <a:lnTo>
                    <a:pt x="324489" y="0"/>
                  </a:lnTo>
                  <a:lnTo>
                    <a:pt x="416427" y="129627"/>
                  </a:lnTo>
                  <a:lnTo>
                    <a:pt x="416426" y="129627"/>
                  </a:lnTo>
                  <a:lnTo>
                    <a:pt x="208213" y="357303"/>
                  </a:lnTo>
                  <a:lnTo>
                    <a:pt x="0" y="129627"/>
                  </a:lnTo>
                  <a:close/>
                </a:path>
              </a:pathLst>
            </a:custGeom>
            <a:solidFill>
              <a:srgbClr val="5BC8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이등변 삼각형 58">
              <a:extLst>
                <a:ext uri="{FF2B5EF4-FFF2-40B4-BE49-F238E27FC236}">
                  <a16:creationId xmlns:a16="http://schemas.microsoft.com/office/drawing/2014/main" id="{D6040E9F-4085-45D5-98CF-73648C9BCF6B}"/>
                </a:ext>
              </a:extLst>
            </p:cNvPr>
            <p:cNvSpPr/>
            <p:nvPr/>
          </p:nvSpPr>
          <p:spPr>
            <a:xfrm>
              <a:off x="1562048" y="5035978"/>
              <a:ext cx="601222" cy="517063"/>
            </a:xfrm>
            <a:prstGeom prst="triangle">
              <a:avLst/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이등변 삼각형 59">
              <a:extLst>
                <a:ext uri="{FF2B5EF4-FFF2-40B4-BE49-F238E27FC236}">
                  <a16:creationId xmlns:a16="http://schemas.microsoft.com/office/drawing/2014/main" id="{9ADC118F-181C-46EF-AD52-C9BAE0D095D5}"/>
                </a:ext>
              </a:extLst>
            </p:cNvPr>
            <p:cNvSpPr/>
            <p:nvPr/>
          </p:nvSpPr>
          <p:spPr>
            <a:xfrm>
              <a:off x="2163271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이등변 삼각형 60">
              <a:extLst>
                <a:ext uri="{FF2B5EF4-FFF2-40B4-BE49-F238E27FC236}">
                  <a16:creationId xmlns:a16="http://schemas.microsoft.com/office/drawing/2014/main" id="{E34EB2EA-F681-41F3-81C5-F33E4C1B593C}"/>
                </a:ext>
              </a:extLst>
            </p:cNvPr>
            <p:cNvSpPr/>
            <p:nvPr/>
          </p:nvSpPr>
          <p:spPr>
            <a:xfrm flipH="1">
              <a:off x="1032127" y="5035979"/>
              <a:ext cx="529921" cy="517063"/>
            </a:xfrm>
            <a:prstGeom prst="triangle">
              <a:avLst>
                <a:gd name="adj" fmla="val 31127"/>
              </a:avLst>
            </a:prstGeom>
            <a:solidFill>
              <a:srgbClr val="8BD9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이등변 삼각형 61">
              <a:extLst>
                <a:ext uri="{FF2B5EF4-FFF2-40B4-BE49-F238E27FC236}">
                  <a16:creationId xmlns:a16="http://schemas.microsoft.com/office/drawing/2014/main" id="{F5AE6E31-76D1-45A9-B1F0-A1237FA93612}"/>
                </a:ext>
              </a:extLst>
            </p:cNvPr>
            <p:cNvSpPr/>
            <p:nvPr/>
          </p:nvSpPr>
          <p:spPr>
            <a:xfrm flipV="1">
              <a:off x="1562048" y="5553074"/>
              <a:ext cx="601222" cy="905247"/>
            </a:xfrm>
            <a:prstGeom prst="triangle">
              <a:avLst/>
            </a:prstGeom>
            <a:solidFill>
              <a:srgbClr val="75D2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736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323807" y="362611"/>
            <a:ext cx="11625431" cy="6297753"/>
          </a:xfrm>
          <a:prstGeom prst="roundRect">
            <a:avLst>
              <a:gd name="adj" fmla="val 5854"/>
            </a:avLst>
          </a:prstGeom>
          <a:solidFill>
            <a:schemeClr val="bg1"/>
          </a:solidFill>
          <a:ln w="127000">
            <a:solidFill>
              <a:srgbClr val="FEBF3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자유형 54"/>
          <p:cNvSpPr/>
          <p:nvPr/>
        </p:nvSpPr>
        <p:spPr>
          <a:xfrm>
            <a:off x="-358461" y="5415978"/>
            <a:ext cx="1936432" cy="898160"/>
          </a:xfrm>
          <a:custGeom>
            <a:avLst/>
            <a:gdLst>
              <a:gd name="connsiteX0" fmla="*/ 1276157 w 4219085"/>
              <a:gd name="connsiteY0" fmla="*/ 0 h 1956905"/>
              <a:gd name="connsiteX1" fmla="*/ 2190643 w 4219085"/>
              <a:gd name="connsiteY1" fmla="*/ 745327 h 1956905"/>
              <a:gd name="connsiteX2" fmla="*/ 2199596 w 4219085"/>
              <a:gd name="connsiteY2" fmla="*/ 834142 h 1956905"/>
              <a:gd name="connsiteX3" fmla="*/ 2268115 w 4219085"/>
              <a:gd name="connsiteY3" fmla="*/ 841049 h 1956905"/>
              <a:gd name="connsiteX4" fmla="*/ 2400096 w 4219085"/>
              <a:gd name="connsiteY4" fmla="*/ 892865 h 1956905"/>
              <a:gd name="connsiteX5" fmla="*/ 2443933 w 4219085"/>
              <a:gd name="connsiteY5" fmla="*/ 924828 h 1956905"/>
              <a:gd name="connsiteX6" fmla="*/ 2454361 w 4219085"/>
              <a:gd name="connsiteY6" fmla="*/ 891236 h 1956905"/>
              <a:gd name="connsiteX7" fmla="*/ 3161164 w 4219085"/>
              <a:gd name="connsiteY7" fmla="*/ 422735 h 1956905"/>
              <a:gd name="connsiteX8" fmla="*/ 3912665 w 4219085"/>
              <a:gd name="connsiteY8" fmla="*/ 1035226 h 1956905"/>
              <a:gd name="connsiteX9" fmla="*/ 3920855 w 4219085"/>
              <a:gd name="connsiteY9" fmla="*/ 1116473 h 1956905"/>
              <a:gd name="connsiteX10" fmla="*/ 3929886 w 4219085"/>
              <a:gd name="connsiteY10" fmla="*/ 1110384 h 1956905"/>
              <a:gd name="connsiteX11" fmla="*/ 4010915 w 4219085"/>
              <a:gd name="connsiteY11" fmla="*/ 1094025 h 1956905"/>
              <a:gd name="connsiteX12" fmla="*/ 4219085 w 4219085"/>
              <a:gd name="connsiteY12" fmla="*/ 1302195 h 1956905"/>
              <a:gd name="connsiteX13" fmla="*/ 4010915 w 4219085"/>
              <a:gd name="connsiteY13" fmla="*/ 1510365 h 1956905"/>
              <a:gd name="connsiteX14" fmla="*/ 3929886 w 4219085"/>
              <a:gd name="connsiteY14" fmla="*/ 1494006 h 1956905"/>
              <a:gd name="connsiteX15" fmla="*/ 3877246 w 4219085"/>
              <a:gd name="connsiteY15" fmla="*/ 1458515 h 1956905"/>
              <a:gd name="connsiteX16" fmla="*/ 3867968 w 4219085"/>
              <a:gd name="connsiteY16" fmla="*/ 1488404 h 1956905"/>
              <a:gd name="connsiteX17" fmla="*/ 3161164 w 4219085"/>
              <a:gd name="connsiteY17" fmla="*/ 1956905 h 1956905"/>
              <a:gd name="connsiteX18" fmla="*/ 2525085 w 4219085"/>
              <a:gd name="connsiteY18" fmla="*/ 1618705 h 1956905"/>
              <a:gd name="connsiteX19" fmla="*/ 2481963 w 4219085"/>
              <a:gd name="connsiteY19" fmla="*/ 1539257 h 1956905"/>
              <a:gd name="connsiteX20" fmla="*/ 2478605 w 4219085"/>
              <a:gd name="connsiteY20" fmla="*/ 1543327 h 1956905"/>
              <a:gd name="connsiteX21" fmla="*/ 2184208 w 4219085"/>
              <a:gd name="connsiteY21" fmla="*/ 1665270 h 1956905"/>
              <a:gd name="connsiteX22" fmla="*/ 1951429 w 4219085"/>
              <a:gd name="connsiteY22" fmla="*/ 1594166 h 1956905"/>
              <a:gd name="connsiteX23" fmla="*/ 1942044 w 4219085"/>
              <a:gd name="connsiteY23" fmla="*/ 1586423 h 1956905"/>
              <a:gd name="connsiteX24" fmla="*/ 1936206 w 4219085"/>
              <a:gd name="connsiteY24" fmla="*/ 1593499 h 1956905"/>
              <a:gd name="connsiteX25" fmla="*/ 1276157 w 4219085"/>
              <a:gd name="connsiteY25" fmla="*/ 1866900 h 1956905"/>
              <a:gd name="connsiteX26" fmla="*/ 912816 w 4219085"/>
              <a:gd name="connsiteY26" fmla="*/ 1793545 h 1956905"/>
              <a:gd name="connsiteX27" fmla="*/ 856167 w 4219085"/>
              <a:gd name="connsiteY27" fmla="*/ 1766255 h 1956905"/>
              <a:gd name="connsiteX28" fmla="*/ 849280 w 4219085"/>
              <a:gd name="connsiteY28" fmla="*/ 1771937 h 1956905"/>
              <a:gd name="connsiteX29" fmla="*/ 544721 w 4219085"/>
              <a:gd name="connsiteY29" fmla="*/ 1864967 h 1956905"/>
              <a:gd name="connsiteX30" fmla="*/ 0 w 4219085"/>
              <a:gd name="connsiteY30" fmla="*/ 1320246 h 1956905"/>
              <a:gd name="connsiteX31" fmla="*/ 332691 w 4219085"/>
              <a:gd name="connsiteY31" fmla="*/ 818332 h 1956905"/>
              <a:gd name="connsiteX32" fmla="*/ 351417 w 4219085"/>
              <a:gd name="connsiteY32" fmla="*/ 812519 h 1956905"/>
              <a:gd name="connsiteX33" fmla="*/ 361672 w 4219085"/>
              <a:gd name="connsiteY33" fmla="*/ 745327 h 1956905"/>
              <a:gd name="connsiteX34" fmla="*/ 1276157 w 4219085"/>
              <a:gd name="connsiteY34" fmla="*/ 0 h 1956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219085" h="1956905">
                <a:moveTo>
                  <a:pt x="1276157" y="0"/>
                </a:moveTo>
                <a:cubicBezTo>
                  <a:pt x="1727246" y="0"/>
                  <a:pt x="2103602" y="319970"/>
                  <a:pt x="2190643" y="745327"/>
                </a:cubicBezTo>
                <a:lnTo>
                  <a:pt x="2199596" y="834142"/>
                </a:lnTo>
                <a:lnTo>
                  <a:pt x="2268115" y="841049"/>
                </a:lnTo>
                <a:cubicBezTo>
                  <a:pt x="2315545" y="850754"/>
                  <a:pt x="2360037" y="868525"/>
                  <a:pt x="2400096" y="892865"/>
                </a:cubicBezTo>
                <a:lnTo>
                  <a:pt x="2443933" y="924828"/>
                </a:lnTo>
                <a:lnTo>
                  <a:pt x="2454361" y="891236"/>
                </a:lnTo>
                <a:cubicBezTo>
                  <a:pt x="2570810" y="615918"/>
                  <a:pt x="2843427" y="422735"/>
                  <a:pt x="3161164" y="422735"/>
                </a:cubicBezTo>
                <a:cubicBezTo>
                  <a:pt x="3531857" y="422735"/>
                  <a:pt x="3841137" y="685678"/>
                  <a:pt x="3912665" y="1035226"/>
                </a:cubicBezTo>
                <a:lnTo>
                  <a:pt x="3920855" y="1116473"/>
                </a:lnTo>
                <a:lnTo>
                  <a:pt x="3929886" y="1110384"/>
                </a:lnTo>
                <a:cubicBezTo>
                  <a:pt x="3954791" y="1099850"/>
                  <a:pt x="3982173" y="1094025"/>
                  <a:pt x="4010915" y="1094025"/>
                </a:cubicBezTo>
                <a:cubicBezTo>
                  <a:pt x="4125884" y="1094025"/>
                  <a:pt x="4219085" y="1187226"/>
                  <a:pt x="4219085" y="1302195"/>
                </a:cubicBezTo>
                <a:cubicBezTo>
                  <a:pt x="4219085" y="1417164"/>
                  <a:pt x="4125884" y="1510365"/>
                  <a:pt x="4010915" y="1510365"/>
                </a:cubicBezTo>
                <a:cubicBezTo>
                  <a:pt x="3982173" y="1510365"/>
                  <a:pt x="3954791" y="1504540"/>
                  <a:pt x="3929886" y="1494006"/>
                </a:cubicBezTo>
                <a:lnTo>
                  <a:pt x="3877246" y="1458515"/>
                </a:lnTo>
                <a:lnTo>
                  <a:pt x="3867968" y="1488404"/>
                </a:lnTo>
                <a:cubicBezTo>
                  <a:pt x="3751518" y="1763723"/>
                  <a:pt x="3478901" y="1956905"/>
                  <a:pt x="3161164" y="1956905"/>
                </a:cubicBezTo>
                <a:cubicBezTo>
                  <a:pt x="2896384" y="1956905"/>
                  <a:pt x="2662936" y="1822751"/>
                  <a:pt x="2525085" y="1618705"/>
                </a:cubicBezTo>
                <a:lnTo>
                  <a:pt x="2481963" y="1539257"/>
                </a:lnTo>
                <a:lnTo>
                  <a:pt x="2478605" y="1543327"/>
                </a:lnTo>
                <a:cubicBezTo>
                  <a:pt x="2403262" y="1618670"/>
                  <a:pt x="2299177" y="1665270"/>
                  <a:pt x="2184208" y="1665270"/>
                </a:cubicBezTo>
                <a:cubicBezTo>
                  <a:pt x="2097981" y="1665270"/>
                  <a:pt x="2017877" y="1639057"/>
                  <a:pt x="1951429" y="1594166"/>
                </a:cubicBezTo>
                <a:lnTo>
                  <a:pt x="1942044" y="1586423"/>
                </a:lnTo>
                <a:lnTo>
                  <a:pt x="1936206" y="1593499"/>
                </a:lnTo>
                <a:cubicBezTo>
                  <a:pt x="1767285" y="1762420"/>
                  <a:pt x="1533922" y="1866900"/>
                  <a:pt x="1276157" y="1866900"/>
                </a:cubicBezTo>
                <a:cubicBezTo>
                  <a:pt x="1147275" y="1866900"/>
                  <a:pt x="1024493" y="1840780"/>
                  <a:pt x="912816" y="1793545"/>
                </a:cubicBezTo>
                <a:lnTo>
                  <a:pt x="856167" y="1766255"/>
                </a:lnTo>
                <a:lnTo>
                  <a:pt x="849280" y="1771937"/>
                </a:lnTo>
                <a:cubicBezTo>
                  <a:pt x="762342" y="1830672"/>
                  <a:pt x="657537" y="1864967"/>
                  <a:pt x="544721" y="1864967"/>
                </a:cubicBezTo>
                <a:cubicBezTo>
                  <a:pt x="243880" y="1864967"/>
                  <a:pt x="0" y="1621087"/>
                  <a:pt x="0" y="1320246"/>
                </a:cubicBezTo>
                <a:cubicBezTo>
                  <a:pt x="0" y="1094616"/>
                  <a:pt x="137183" y="901025"/>
                  <a:pt x="332691" y="818332"/>
                </a:cubicBezTo>
                <a:lnTo>
                  <a:pt x="351417" y="812519"/>
                </a:lnTo>
                <a:lnTo>
                  <a:pt x="361672" y="745327"/>
                </a:lnTo>
                <a:cubicBezTo>
                  <a:pt x="448712" y="319970"/>
                  <a:pt x="825068" y="0"/>
                  <a:pt x="1276157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자유형 111"/>
          <p:cNvSpPr/>
          <p:nvPr/>
        </p:nvSpPr>
        <p:spPr>
          <a:xfrm rot="445277">
            <a:off x="9964994" y="5629322"/>
            <a:ext cx="1421714" cy="688269"/>
          </a:xfrm>
          <a:custGeom>
            <a:avLst/>
            <a:gdLst>
              <a:gd name="connsiteX0" fmla="*/ 2342283 w 3527868"/>
              <a:gd name="connsiteY0" fmla="*/ 0 h 1707883"/>
              <a:gd name="connsiteX1" fmla="*/ 3090081 w 3527868"/>
              <a:gd name="connsiteY1" fmla="*/ 495674 h 1707883"/>
              <a:gd name="connsiteX2" fmla="*/ 3126170 w 3527868"/>
              <a:gd name="connsiteY2" fmla="*/ 611931 h 1707883"/>
              <a:gd name="connsiteX3" fmla="*/ 3154411 w 3527868"/>
              <a:gd name="connsiteY3" fmla="*/ 603165 h 1707883"/>
              <a:gd name="connsiteX4" fmla="*/ 3217051 w 3527868"/>
              <a:gd name="connsiteY4" fmla="*/ 596850 h 1707883"/>
              <a:gd name="connsiteX5" fmla="*/ 3527868 w 3527868"/>
              <a:gd name="connsiteY5" fmla="*/ 907667 h 1707883"/>
              <a:gd name="connsiteX6" fmla="*/ 3217051 w 3527868"/>
              <a:gd name="connsiteY6" fmla="*/ 1218484 h 1707883"/>
              <a:gd name="connsiteX7" fmla="*/ 3096067 w 3527868"/>
              <a:gd name="connsiteY7" fmla="*/ 1194059 h 1707883"/>
              <a:gd name="connsiteX8" fmla="*/ 3063529 w 3527868"/>
              <a:gd name="connsiteY8" fmla="*/ 1176397 h 1707883"/>
              <a:gd name="connsiteX9" fmla="*/ 3015255 w 3527868"/>
              <a:gd name="connsiteY9" fmla="*/ 1265336 h 1707883"/>
              <a:gd name="connsiteX10" fmla="*/ 2342283 w 3527868"/>
              <a:gd name="connsiteY10" fmla="*/ 1623152 h 1707883"/>
              <a:gd name="connsiteX11" fmla="*/ 1888523 w 3527868"/>
              <a:gd name="connsiteY11" fmla="*/ 1484548 h 1707883"/>
              <a:gd name="connsiteX12" fmla="*/ 1815154 w 3527868"/>
              <a:gd name="connsiteY12" fmla="*/ 1424012 h 1707883"/>
              <a:gd name="connsiteX13" fmla="*/ 1779468 w 3527868"/>
              <a:gd name="connsiteY13" fmla="*/ 1467263 h 1707883"/>
              <a:gd name="connsiteX14" fmla="*/ 1489410 w 3527868"/>
              <a:gd name="connsiteY14" fmla="*/ 1587409 h 1707883"/>
              <a:gd name="connsiteX15" fmla="*/ 1199352 w 3527868"/>
              <a:gd name="connsiteY15" fmla="*/ 1467263 h 1707883"/>
              <a:gd name="connsiteX16" fmla="*/ 1169064 w 3527868"/>
              <a:gd name="connsiteY16" fmla="*/ 1430553 h 1707883"/>
              <a:gd name="connsiteX17" fmla="*/ 1095297 w 3527868"/>
              <a:gd name="connsiteY17" fmla="*/ 1519960 h 1707883"/>
              <a:gd name="connsiteX18" fmla="*/ 641610 w 3527868"/>
              <a:gd name="connsiteY18" fmla="*/ 1707883 h 1707883"/>
              <a:gd name="connsiteX19" fmla="*/ 0 w 3527868"/>
              <a:gd name="connsiteY19" fmla="*/ 1066273 h 1707883"/>
              <a:gd name="connsiteX20" fmla="*/ 641610 w 3527868"/>
              <a:gd name="connsiteY20" fmla="*/ 424663 h 1707883"/>
              <a:gd name="connsiteX21" fmla="*/ 1232799 w 3527868"/>
              <a:gd name="connsiteY21" fmla="*/ 816530 h 1707883"/>
              <a:gd name="connsiteX22" fmla="*/ 1243431 w 3527868"/>
              <a:gd name="connsiteY22" fmla="*/ 850779 h 1707883"/>
              <a:gd name="connsiteX23" fmla="*/ 1260061 w 3527868"/>
              <a:gd name="connsiteY23" fmla="*/ 837058 h 1707883"/>
              <a:gd name="connsiteX24" fmla="*/ 1489410 w 3527868"/>
              <a:gd name="connsiteY24" fmla="*/ 767001 h 1707883"/>
              <a:gd name="connsiteX25" fmla="*/ 1534740 w 3527868"/>
              <a:gd name="connsiteY25" fmla="*/ 771571 h 1707883"/>
              <a:gd name="connsiteX26" fmla="*/ 1547196 w 3527868"/>
              <a:gd name="connsiteY26" fmla="*/ 648015 h 1707883"/>
              <a:gd name="connsiteX27" fmla="*/ 2342283 w 3527868"/>
              <a:gd name="connsiteY27" fmla="*/ 0 h 170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3527868" h="1707883">
                <a:moveTo>
                  <a:pt x="2342283" y="0"/>
                </a:moveTo>
                <a:cubicBezTo>
                  <a:pt x="2678449" y="0"/>
                  <a:pt x="2966877" y="204387"/>
                  <a:pt x="3090081" y="495674"/>
                </a:cubicBezTo>
                <a:lnTo>
                  <a:pt x="3126170" y="611931"/>
                </a:lnTo>
                <a:lnTo>
                  <a:pt x="3154411" y="603165"/>
                </a:lnTo>
                <a:cubicBezTo>
                  <a:pt x="3174644" y="599024"/>
                  <a:pt x="3195594" y="596850"/>
                  <a:pt x="3217051" y="596850"/>
                </a:cubicBezTo>
                <a:cubicBezTo>
                  <a:pt x="3388710" y="596850"/>
                  <a:pt x="3527868" y="736008"/>
                  <a:pt x="3527868" y="907667"/>
                </a:cubicBezTo>
                <a:cubicBezTo>
                  <a:pt x="3527868" y="1079326"/>
                  <a:pt x="3388710" y="1218484"/>
                  <a:pt x="3217051" y="1218484"/>
                </a:cubicBezTo>
                <a:cubicBezTo>
                  <a:pt x="3174136" y="1218484"/>
                  <a:pt x="3133253" y="1209787"/>
                  <a:pt x="3096067" y="1194059"/>
                </a:cubicBezTo>
                <a:lnTo>
                  <a:pt x="3063529" y="1176397"/>
                </a:lnTo>
                <a:lnTo>
                  <a:pt x="3015255" y="1265336"/>
                </a:lnTo>
                <a:cubicBezTo>
                  <a:pt x="2869408" y="1481217"/>
                  <a:pt x="2622421" y="1623152"/>
                  <a:pt x="2342283" y="1623152"/>
                </a:cubicBezTo>
                <a:cubicBezTo>
                  <a:pt x="2174200" y="1623152"/>
                  <a:pt x="2018052" y="1572055"/>
                  <a:pt x="1888523" y="1484548"/>
                </a:cubicBezTo>
                <a:lnTo>
                  <a:pt x="1815154" y="1424012"/>
                </a:lnTo>
                <a:lnTo>
                  <a:pt x="1779468" y="1467263"/>
                </a:lnTo>
                <a:cubicBezTo>
                  <a:pt x="1705236" y="1541495"/>
                  <a:pt x="1602685" y="1587409"/>
                  <a:pt x="1489410" y="1587409"/>
                </a:cubicBezTo>
                <a:cubicBezTo>
                  <a:pt x="1376136" y="1587409"/>
                  <a:pt x="1273585" y="1541495"/>
                  <a:pt x="1199352" y="1467263"/>
                </a:cubicBezTo>
                <a:lnTo>
                  <a:pt x="1169064" y="1430553"/>
                </a:lnTo>
                <a:lnTo>
                  <a:pt x="1095297" y="1519960"/>
                </a:lnTo>
                <a:cubicBezTo>
                  <a:pt x="979188" y="1636068"/>
                  <a:pt x="818786" y="1707883"/>
                  <a:pt x="641610" y="1707883"/>
                </a:cubicBezTo>
                <a:cubicBezTo>
                  <a:pt x="287259" y="1707883"/>
                  <a:pt x="0" y="1420624"/>
                  <a:pt x="0" y="1066273"/>
                </a:cubicBezTo>
                <a:cubicBezTo>
                  <a:pt x="0" y="711922"/>
                  <a:pt x="287259" y="424663"/>
                  <a:pt x="641610" y="424663"/>
                </a:cubicBezTo>
                <a:cubicBezTo>
                  <a:pt x="907373" y="424663"/>
                  <a:pt x="1135398" y="586246"/>
                  <a:pt x="1232799" y="816530"/>
                </a:cubicBezTo>
                <a:lnTo>
                  <a:pt x="1243431" y="850779"/>
                </a:lnTo>
                <a:lnTo>
                  <a:pt x="1260061" y="837058"/>
                </a:lnTo>
                <a:cubicBezTo>
                  <a:pt x="1325530" y="792828"/>
                  <a:pt x="1404454" y="767001"/>
                  <a:pt x="1489410" y="767001"/>
                </a:cubicBezTo>
                <a:lnTo>
                  <a:pt x="1534740" y="771571"/>
                </a:lnTo>
                <a:lnTo>
                  <a:pt x="1547196" y="648015"/>
                </a:lnTo>
                <a:cubicBezTo>
                  <a:pt x="1622872" y="278194"/>
                  <a:pt x="1950090" y="0"/>
                  <a:pt x="2342283" y="0"/>
                </a:cubicBezTo>
                <a:close/>
              </a:path>
            </a:pathLst>
          </a:custGeom>
          <a:solidFill>
            <a:srgbClr val="08CA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A30ABEE-18E1-429F-9C9B-170DC465DF8D}"/>
              </a:ext>
            </a:extLst>
          </p:cNvPr>
          <p:cNvGrpSpPr/>
          <p:nvPr/>
        </p:nvGrpSpPr>
        <p:grpSpPr>
          <a:xfrm rot="21339602">
            <a:off x="709236" y="5141506"/>
            <a:ext cx="988245" cy="908436"/>
            <a:chOff x="1441621" y="1336834"/>
            <a:chExt cx="3683038" cy="3385602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27" name="자유형: 도형 126">
              <a:extLst>
                <a:ext uri="{FF2B5EF4-FFF2-40B4-BE49-F238E27FC236}">
                  <a16:creationId xmlns:a16="http://schemas.microsoft.com/office/drawing/2014/main" id="{539A24EF-E15C-4B4E-BB29-625C533F470A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이등변 삼각형 12">
              <a:extLst>
                <a:ext uri="{FF2B5EF4-FFF2-40B4-BE49-F238E27FC236}">
                  <a16:creationId xmlns:a16="http://schemas.microsoft.com/office/drawing/2014/main" id="{8423C1EE-7CE1-4514-AB6E-1376CE607AC1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이등변 삼각형 12">
              <a:extLst>
                <a:ext uri="{FF2B5EF4-FFF2-40B4-BE49-F238E27FC236}">
                  <a16:creationId xmlns:a16="http://schemas.microsoft.com/office/drawing/2014/main" id="{B061925F-E5B0-4063-B9A2-A9F73A81773D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이등변 삼각형 12">
              <a:extLst>
                <a:ext uri="{FF2B5EF4-FFF2-40B4-BE49-F238E27FC236}">
                  <a16:creationId xmlns:a16="http://schemas.microsoft.com/office/drawing/2014/main" id="{FD5A9371-68C5-434B-B8EE-6E1FCD365ACA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이등변 삼각형 12">
              <a:extLst>
                <a:ext uri="{FF2B5EF4-FFF2-40B4-BE49-F238E27FC236}">
                  <a16:creationId xmlns:a16="http://schemas.microsoft.com/office/drawing/2014/main" id="{8FDCE49E-2DE7-4117-A8FE-19128FD35826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이등변 삼각형 12">
              <a:extLst>
                <a:ext uri="{FF2B5EF4-FFF2-40B4-BE49-F238E27FC236}">
                  <a16:creationId xmlns:a16="http://schemas.microsoft.com/office/drawing/2014/main" id="{143EC39D-88E5-44ED-A7EA-07E370EB46D2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이등변 삼각형 12">
              <a:extLst>
                <a:ext uri="{FF2B5EF4-FFF2-40B4-BE49-F238E27FC236}">
                  <a16:creationId xmlns:a16="http://schemas.microsoft.com/office/drawing/2014/main" id="{174828AC-ED99-4046-BCFB-D8FCAD518611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B04744A3-A399-4E7B-A45B-5FD701A679B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자유형: 도형 170">
              <a:extLst>
                <a:ext uri="{FF2B5EF4-FFF2-40B4-BE49-F238E27FC236}">
                  <a16:creationId xmlns:a16="http://schemas.microsoft.com/office/drawing/2014/main" id="{1C758383-EC28-40DA-859C-1326FAEE2247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E789AB7F-7B82-4D7C-9695-12D74A967A30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자유형: 도형 172">
              <a:extLst>
                <a:ext uri="{FF2B5EF4-FFF2-40B4-BE49-F238E27FC236}">
                  <a16:creationId xmlns:a16="http://schemas.microsoft.com/office/drawing/2014/main" id="{56E1EAA8-282E-450E-B6C0-BFDAD9544CEF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자유형: 도형 173">
              <a:extLst>
                <a:ext uri="{FF2B5EF4-FFF2-40B4-BE49-F238E27FC236}">
                  <a16:creationId xmlns:a16="http://schemas.microsoft.com/office/drawing/2014/main" id="{EC1DFD0C-C79C-4DB3-B577-30D265AE185A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3FABD7DA-528D-40DE-A63D-CB4A1E851B49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5A161DF-4DA7-4EC1-9C89-EFD8BF978FCB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B1CB5F86-32D0-4026-9F1D-BF120FAA66FE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자유형: 도형 177">
              <a:extLst>
                <a:ext uri="{FF2B5EF4-FFF2-40B4-BE49-F238E27FC236}">
                  <a16:creationId xmlns:a16="http://schemas.microsoft.com/office/drawing/2014/main" id="{3CE6C41B-B091-46BD-9529-0F3251524129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-562407" y="6047929"/>
            <a:ext cx="13298557" cy="680661"/>
            <a:chOff x="265043" y="6064696"/>
            <a:chExt cx="11661913" cy="680661"/>
          </a:xfrm>
        </p:grpSpPr>
        <p:sp>
          <p:nvSpPr>
            <p:cNvPr id="7" name="모서리가 둥근 직사각형 6"/>
            <p:cNvSpPr/>
            <p:nvPr/>
          </p:nvSpPr>
          <p:spPr>
            <a:xfrm>
              <a:off x="265043" y="6082748"/>
              <a:ext cx="11661913" cy="662609"/>
            </a:xfrm>
            <a:prstGeom prst="roundRect">
              <a:avLst>
                <a:gd name="adj" fmla="val 50000"/>
              </a:avLst>
            </a:prstGeom>
            <a:solidFill>
              <a:srgbClr val="A67B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rcRect t="17770" r="1372" b="20476"/>
            <a:stretch>
              <a:fillRect/>
            </a:stretch>
          </p:blipFill>
          <p:spPr>
            <a:xfrm>
              <a:off x="352126" y="6082747"/>
              <a:ext cx="11574830" cy="662610"/>
            </a:xfrm>
            <a:custGeom>
              <a:avLst/>
              <a:gdLst>
                <a:gd name="connsiteX0" fmla="*/ 244221 w 11574830"/>
                <a:gd name="connsiteY0" fmla="*/ 0 h 662610"/>
                <a:gd name="connsiteX1" fmla="*/ 11243525 w 11574830"/>
                <a:gd name="connsiteY1" fmla="*/ 0 h 662610"/>
                <a:gd name="connsiteX2" fmla="*/ 11574830 w 11574830"/>
                <a:gd name="connsiteY2" fmla="*/ 331305 h 662610"/>
                <a:gd name="connsiteX3" fmla="*/ 11574829 w 11574830"/>
                <a:gd name="connsiteY3" fmla="*/ 331305 h 662610"/>
                <a:gd name="connsiteX4" fmla="*/ 11243524 w 11574830"/>
                <a:gd name="connsiteY4" fmla="*/ 662610 h 662610"/>
                <a:gd name="connsiteX5" fmla="*/ 244221 w 11574830"/>
                <a:gd name="connsiteY5" fmla="*/ 662609 h 662610"/>
                <a:gd name="connsiteX6" fmla="*/ 9953 w 11574830"/>
                <a:gd name="connsiteY6" fmla="*/ 565572 h 662610"/>
                <a:gd name="connsiteX7" fmla="*/ 0 w 11574830"/>
                <a:gd name="connsiteY7" fmla="*/ 553509 h 662610"/>
                <a:gd name="connsiteX8" fmla="*/ 0 w 11574830"/>
                <a:gd name="connsiteY8" fmla="*/ 109100 h 662610"/>
                <a:gd name="connsiteX9" fmla="*/ 9953 w 11574830"/>
                <a:gd name="connsiteY9" fmla="*/ 97037 h 662610"/>
                <a:gd name="connsiteX10" fmla="*/ 244221 w 11574830"/>
                <a:gd name="connsiteY10" fmla="*/ 0 h 662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574830" h="662610">
                  <a:moveTo>
                    <a:pt x="244221" y="0"/>
                  </a:moveTo>
                  <a:lnTo>
                    <a:pt x="11243525" y="0"/>
                  </a:lnTo>
                  <a:cubicBezTo>
                    <a:pt x="11426500" y="0"/>
                    <a:pt x="11574830" y="148330"/>
                    <a:pt x="11574830" y="331305"/>
                  </a:cubicBezTo>
                  <a:lnTo>
                    <a:pt x="11574829" y="331305"/>
                  </a:lnTo>
                  <a:cubicBezTo>
                    <a:pt x="11574829" y="514280"/>
                    <a:pt x="11426499" y="662610"/>
                    <a:pt x="11243524" y="662610"/>
                  </a:cubicBezTo>
                  <a:lnTo>
                    <a:pt x="244221" y="662609"/>
                  </a:lnTo>
                  <a:cubicBezTo>
                    <a:pt x="152734" y="662609"/>
                    <a:pt x="69907" y="625527"/>
                    <a:pt x="9953" y="565572"/>
                  </a:cubicBezTo>
                  <a:lnTo>
                    <a:pt x="0" y="553509"/>
                  </a:lnTo>
                  <a:lnTo>
                    <a:pt x="0" y="109100"/>
                  </a:lnTo>
                  <a:lnTo>
                    <a:pt x="9953" y="97037"/>
                  </a:lnTo>
                  <a:cubicBezTo>
                    <a:pt x="69907" y="37083"/>
                    <a:pt x="152734" y="0"/>
                    <a:pt x="244221" y="0"/>
                  </a:cubicBezTo>
                  <a:close/>
                </a:path>
              </a:pathLst>
            </a:custGeom>
          </p:spPr>
        </p:pic>
        <p:sp>
          <p:nvSpPr>
            <p:cNvPr id="47" name="자유형 46"/>
            <p:cNvSpPr/>
            <p:nvPr/>
          </p:nvSpPr>
          <p:spPr>
            <a:xfrm>
              <a:off x="265045" y="6064696"/>
              <a:ext cx="11661910" cy="385161"/>
            </a:xfrm>
            <a:custGeom>
              <a:avLst/>
              <a:gdLst>
                <a:gd name="connsiteX0" fmla="*/ 564287 w 11661910"/>
                <a:gd name="connsiteY0" fmla="*/ 0 h 385161"/>
                <a:gd name="connsiteX1" fmla="*/ 564297 w 11661910"/>
                <a:gd name="connsiteY1" fmla="*/ 1 h 385161"/>
                <a:gd name="connsiteX2" fmla="*/ 11579364 w 11661910"/>
                <a:gd name="connsiteY2" fmla="*/ 1 h 385161"/>
                <a:gd name="connsiteX3" fmla="*/ 11661909 w 11661910"/>
                <a:gd name="connsiteY3" fmla="*/ 82546 h 385161"/>
                <a:gd name="connsiteX4" fmla="*/ 11661909 w 11661910"/>
                <a:gd name="connsiteY4" fmla="*/ 138395 h 385161"/>
                <a:gd name="connsiteX5" fmla="*/ 11655987 w 11661910"/>
                <a:gd name="connsiteY5" fmla="*/ 167727 h 385161"/>
                <a:gd name="connsiteX6" fmla="*/ 11661910 w 11661910"/>
                <a:gd name="connsiteY6" fmla="*/ 197065 h 385161"/>
                <a:gd name="connsiteX7" fmla="*/ 11473814 w 11661910"/>
                <a:gd name="connsiteY7" fmla="*/ 385161 h 385161"/>
                <a:gd name="connsiteX8" fmla="*/ 11300499 w 11661910"/>
                <a:gd name="connsiteY8" fmla="*/ 270281 h 385161"/>
                <a:gd name="connsiteX9" fmla="*/ 11290538 w 11661910"/>
                <a:gd name="connsiteY9" fmla="*/ 220940 h 385161"/>
                <a:gd name="connsiteX10" fmla="*/ 11280899 w 11661910"/>
                <a:gd name="connsiteY10" fmla="*/ 220940 h 385161"/>
                <a:gd name="connsiteX11" fmla="*/ 11270938 w 11661910"/>
                <a:gd name="connsiteY11" fmla="*/ 270281 h 385161"/>
                <a:gd name="connsiteX12" fmla="*/ 11097623 w 11661910"/>
                <a:gd name="connsiteY12" fmla="*/ 385161 h 385161"/>
                <a:gd name="connsiteX13" fmla="*/ 10924308 w 11661910"/>
                <a:gd name="connsiteY13" fmla="*/ 270281 h 385161"/>
                <a:gd name="connsiteX14" fmla="*/ 10914347 w 11661910"/>
                <a:gd name="connsiteY14" fmla="*/ 220940 h 385161"/>
                <a:gd name="connsiteX15" fmla="*/ 10904708 w 11661910"/>
                <a:gd name="connsiteY15" fmla="*/ 220940 h 385161"/>
                <a:gd name="connsiteX16" fmla="*/ 10894747 w 11661910"/>
                <a:gd name="connsiteY16" fmla="*/ 270281 h 385161"/>
                <a:gd name="connsiteX17" fmla="*/ 10721432 w 11661910"/>
                <a:gd name="connsiteY17" fmla="*/ 385161 h 385161"/>
                <a:gd name="connsiteX18" fmla="*/ 10548117 w 11661910"/>
                <a:gd name="connsiteY18" fmla="*/ 270281 h 385161"/>
                <a:gd name="connsiteX19" fmla="*/ 10538156 w 11661910"/>
                <a:gd name="connsiteY19" fmla="*/ 220940 h 385161"/>
                <a:gd name="connsiteX20" fmla="*/ 10528518 w 11661910"/>
                <a:gd name="connsiteY20" fmla="*/ 220940 h 385161"/>
                <a:gd name="connsiteX21" fmla="*/ 10518557 w 11661910"/>
                <a:gd name="connsiteY21" fmla="*/ 270281 h 385161"/>
                <a:gd name="connsiteX22" fmla="*/ 10345242 w 11661910"/>
                <a:gd name="connsiteY22" fmla="*/ 385161 h 385161"/>
                <a:gd name="connsiteX23" fmla="*/ 10171927 w 11661910"/>
                <a:gd name="connsiteY23" fmla="*/ 270281 h 385161"/>
                <a:gd name="connsiteX24" fmla="*/ 10161966 w 11661910"/>
                <a:gd name="connsiteY24" fmla="*/ 220940 h 385161"/>
                <a:gd name="connsiteX25" fmla="*/ 10152327 w 11661910"/>
                <a:gd name="connsiteY25" fmla="*/ 220940 h 385161"/>
                <a:gd name="connsiteX26" fmla="*/ 10142366 w 11661910"/>
                <a:gd name="connsiteY26" fmla="*/ 270281 h 385161"/>
                <a:gd name="connsiteX27" fmla="*/ 9969051 w 11661910"/>
                <a:gd name="connsiteY27" fmla="*/ 385161 h 385161"/>
                <a:gd name="connsiteX28" fmla="*/ 9795736 w 11661910"/>
                <a:gd name="connsiteY28" fmla="*/ 270281 h 385161"/>
                <a:gd name="connsiteX29" fmla="*/ 9785775 w 11661910"/>
                <a:gd name="connsiteY29" fmla="*/ 220940 h 385161"/>
                <a:gd name="connsiteX30" fmla="*/ 9776136 w 11661910"/>
                <a:gd name="connsiteY30" fmla="*/ 220940 h 385161"/>
                <a:gd name="connsiteX31" fmla="*/ 9766175 w 11661910"/>
                <a:gd name="connsiteY31" fmla="*/ 270281 h 385161"/>
                <a:gd name="connsiteX32" fmla="*/ 9592860 w 11661910"/>
                <a:gd name="connsiteY32" fmla="*/ 385161 h 385161"/>
                <a:gd name="connsiteX33" fmla="*/ 9419545 w 11661910"/>
                <a:gd name="connsiteY33" fmla="*/ 270281 h 385161"/>
                <a:gd name="connsiteX34" fmla="*/ 9409584 w 11661910"/>
                <a:gd name="connsiteY34" fmla="*/ 220940 h 385161"/>
                <a:gd name="connsiteX35" fmla="*/ 9399945 w 11661910"/>
                <a:gd name="connsiteY35" fmla="*/ 220940 h 385161"/>
                <a:gd name="connsiteX36" fmla="*/ 9389984 w 11661910"/>
                <a:gd name="connsiteY36" fmla="*/ 270281 h 385161"/>
                <a:gd name="connsiteX37" fmla="*/ 9216669 w 11661910"/>
                <a:gd name="connsiteY37" fmla="*/ 385161 h 385161"/>
                <a:gd name="connsiteX38" fmla="*/ 9043354 w 11661910"/>
                <a:gd name="connsiteY38" fmla="*/ 270281 h 385161"/>
                <a:gd name="connsiteX39" fmla="*/ 9033393 w 11661910"/>
                <a:gd name="connsiteY39" fmla="*/ 220940 h 385161"/>
                <a:gd name="connsiteX40" fmla="*/ 9023754 w 11661910"/>
                <a:gd name="connsiteY40" fmla="*/ 220940 h 385161"/>
                <a:gd name="connsiteX41" fmla="*/ 9013793 w 11661910"/>
                <a:gd name="connsiteY41" fmla="*/ 270281 h 385161"/>
                <a:gd name="connsiteX42" fmla="*/ 8840478 w 11661910"/>
                <a:gd name="connsiteY42" fmla="*/ 385161 h 385161"/>
                <a:gd name="connsiteX43" fmla="*/ 8667163 w 11661910"/>
                <a:gd name="connsiteY43" fmla="*/ 270281 h 385161"/>
                <a:gd name="connsiteX44" fmla="*/ 8657202 w 11661910"/>
                <a:gd name="connsiteY44" fmla="*/ 220940 h 385161"/>
                <a:gd name="connsiteX45" fmla="*/ 8647563 w 11661910"/>
                <a:gd name="connsiteY45" fmla="*/ 220940 h 385161"/>
                <a:gd name="connsiteX46" fmla="*/ 8637602 w 11661910"/>
                <a:gd name="connsiteY46" fmla="*/ 270281 h 385161"/>
                <a:gd name="connsiteX47" fmla="*/ 8464287 w 11661910"/>
                <a:gd name="connsiteY47" fmla="*/ 385161 h 385161"/>
                <a:gd name="connsiteX48" fmla="*/ 8290972 w 11661910"/>
                <a:gd name="connsiteY48" fmla="*/ 270281 h 385161"/>
                <a:gd name="connsiteX49" fmla="*/ 8281011 w 11661910"/>
                <a:gd name="connsiteY49" fmla="*/ 220940 h 385161"/>
                <a:gd name="connsiteX50" fmla="*/ 8271373 w 11661910"/>
                <a:gd name="connsiteY50" fmla="*/ 220940 h 385161"/>
                <a:gd name="connsiteX51" fmla="*/ 8261412 w 11661910"/>
                <a:gd name="connsiteY51" fmla="*/ 270281 h 385161"/>
                <a:gd name="connsiteX52" fmla="*/ 8088097 w 11661910"/>
                <a:gd name="connsiteY52" fmla="*/ 385161 h 385161"/>
                <a:gd name="connsiteX53" fmla="*/ 7914782 w 11661910"/>
                <a:gd name="connsiteY53" fmla="*/ 270281 h 385161"/>
                <a:gd name="connsiteX54" fmla="*/ 7904821 w 11661910"/>
                <a:gd name="connsiteY54" fmla="*/ 220940 h 385161"/>
                <a:gd name="connsiteX55" fmla="*/ 7895182 w 11661910"/>
                <a:gd name="connsiteY55" fmla="*/ 220940 h 385161"/>
                <a:gd name="connsiteX56" fmla="*/ 7885220 w 11661910"/>
                <a:gd name="connsiteY56" fmla="*/ 270281 h 385161"/>
                <a:gd name="connsiteX57" fmla="*/ 7711906 w 11661910"/>
                <a:gd name="connsiteY57" fmla="*/ 385161 h 385161"/>
                <a:gd name="connsiteX58" fmla="*/ 7538591 w 11661910"/>
                <a:gd name="connsiteY58" fmla="*/ 270281 h 385161"/>
                <a:gd name="connsiteX59" fmla="*/ 7528630 w 11661910"/>
                <a:gd name="connsiteY59" fmla="*/ 220940 h 385161"/>
                <a:gd name="connsiteX60" fmla="*/ 7518991 w 11661910"/>
                <a:gd name="connsiteY60" fmla="*/ 220940 h 385161"/>
                <a:gd name="connsiteX61" fmla="*/ 7509029 w 11661910"/>
                <a:gd name="connsiteY61" fmla="*/ 270281 h 385161"/>
                <a:gd name="connsiteX62" fmla="*/ 7335715 w 11661910"/>
                <a:gd name="connsiteY62" fmla="*/ 385161 h 385161"/>
                <a:gd name="connsiteX63" fmla="*/ 7162400 w 11661910"/>
                <a:gd name="connsiteY63" fmla="*/ 270281 h 385161"/>
                <a:gd name="connsiteX64" fmla="*/ 7152439 w 11661910"/>
                <a:gd name="connsiteY64" fmla="*/ 220940 h 385161"/>
                <a:gd name="connsiteX65" fmla="*/ 7142800 w 11661910"/>
                <a:gd name="connsiteY65" fmla="*/ 220940 h 385161"/>
                <a:gd name="connsiteX66" fmla="*/ 7132838 w 11661910"/>
                <a:gd name="connsiteY66" fmla="*/ 270281 h 385161"/>
                <a:gd name="connsiteX67" fmla="*/ 6959524 w 11661910"/>
                <a:gd name="connsiteY67" fmla="*/ 385161 h 385161"/>
                <a:gd name="connsiteX68" fmla="*/ 6786209 w 11661910"/>
                <a:gd name="connsiteY68" fmla="*/ 270281 h 385161"/>
                <a:gd name="connsiteX69" fmla="*/ 6776248 w 11661910"/>
                <a:gd name="connsiteY69" fmla="*/ 220940 h 385161"/>
                <a:gd name="connsiteX70" fmla="*/ 6766609 w 11661910"/>
                <a:gd name="connsiteY70" fmla="*/ 220940 h 385161"/>
                <a:gd name="connsiteX71" fmla="*/ 6756647 w 11661910"/>
                <a:gd name="connsiteY71" fmla="*/ 270281 h 385161"/>
                <a:gd name="connsiteX72" fmla="*/ 6583333 w 11661910"/>
                <a:gd name="connsiteY72" fmla="*/ 385161 h 385161"/>
                <a:gd name="connsiteX73" fmla="*/ 6410018 w 11661910"/>
                <a:gd name="connsiteY73" fmla="*/ 270281 h 385161"/>
                <a:gd name="connsiteX74" fmla="*/ 6400057 w 11661910"/>
                <a:gd name="connsiteY74" fmla="*/ 220940 h 385161"/>
                <a:gd name="connsiteX75" fmla="*/ 6390418 w 11661910"/>
                <a:gd name="connsiteY75" fmla="*/ 220940 h 385161"/>
                <a:gd name="connsiteX76" fmla="*/ 6380456 w 11661910"/>
                <a:gd name="connsiteY76" fmla="*/ 270281 h 385161"/>
                <a:gd name="connsiteX77" fmla="*/ 6207142 w 11661910"/>
                <a:gd name="connsiteY77" fmla="*/ 385161 h 385161"/>
                <a:gd name="connsiteX78" fmla="*/ 6033827 w 11661910"/>
                <a:gd name="connsiteY78" fmla="*/ 270281 h 385161"/>
                <a:gd name="connsiteX79" fmla="*/ 6023866 w 11661910"/>
                <a:gd name="connsiteY79" fmla="*/ 220940 h 385161"/>
                <a:gd name="connsiteX80" fmla="*/ 6014228 w 11661910"/>
                <a:gd name="connsiteY80" fmla="*/ 220940 h 385161"/>
                <a:gd name="connsiteX81" fmla="*/ 6004266 w 11661910"/>
                <a:gd name="connsiteY81" fmla="*/ 270281 h 385161"/>
                <a:gd name="connsiteX82" fmla="*/ 5830952 w 11661910"/>
                <a:gd name="connsiteY82" fmla="*/ 385161 h 385161"/>
                <a:gd name="connsiteX83" fmla="*/ 5657637 w 11661910"/>
                <a:gd name="connsiteY83" fmla="*/ 270281 h 385161"/>
                <a:gd name="connsiteX84" fmla="*/ 5647676 w 11661910"/>
                <a:gd name="connsiteY84" fmla="*/ 220940 h 385161"/>
                <a:gd name="connsiteX85" fmla="*/ 5638037 w 11661910"/>
                <a:gd name="connsiteY85" fmla="*/ 220940 h 385161"/>
                <a:gd name="connsiteX86" fmla="*/ 5628075 w 11661910"/>
                <a:gd name="connsiteY86" fmla="*/ 270281 h 385161"/>
                <a:gd name="connsiteX87" fmla="*/ 5454761 w 11661910"/>
                <a:gd name="connsiteY87" fmla="*/ 385161 h 385161"/>
                <a:gd name="connsiteX88" fmla="*/ 5281447 w 11661910"/>
                <a:gd name="connsiteY88" fmla="*/ 270281 h 385161"/>
                <a:gd name="connsiteX89" fmla="*/ 5271486 w 11661910"/>
                <a:gd name="connsiteY89" fmla="*/ 220940 h 385161"/>
                <a:gd name="connsiteX90" fmla="*/ 5261846 w 11661910"/>
                <a:gd name="connsiteY90" fmla="*/ 220940 h 385161"/>
                <a:gd name="connsiteX91" fmla="*/ 5251885 w 11661910"/>
                <a:gd name="connsiteY91" fmla="*/ 270281 h 385161"/>
                <a:gd name="connsiteX92" fmla="*/ 5078570 w 11661910"/>
                <a:gd name="connsiteY92" fmla="*/ 385161 h 385161"/>
                <a:gd name="connsiteX93" fmla="*/ 4905256 w 11661910"/>
                <a:gd name="connsiteY93" fmla="*/ 270281 h 385161"/>
                <a:gd name="connsiteX94" fmla="*/ 4895295 w 11661910"/>
                <a:gd name="connsiteY94" fmla="*/ 220940 h 385161"/>
                <a:gd name="connsiteX95" fmla="*/ 4885656 w 11661910"/>
                <a:gd name="connsiteY95" fmla="*/ 220940 h 385161"/>
                <a:gd name="connsiteX96" fmla="*/ 4875694 w 11661910"/>
                <a:gd name="connsiteY96" fmla="*/ 270281 h 385161"/>
                <a:gd name="connsiteX97" fmla="*/ 4702380 w 11661910"/>
                <a:gd name="connsiteY97" fmla="*/ 385161 h 385161"/>
                <a:gd name="connsiteX98" fmla="*/ 4529065 w 11661910"/>
                <a:gd name="connsiteY98" fmla="*/ 270281 h 385161"/>
                <a:gd name="connsiteX99" fmla="*/ 4519103 w 11661910"/>
                <a:gd name="connsiteY99" fmla="*/ 220940 h 385161"/>
                <a:gd name="connsiteX100" fmla="*/ 4509464 w 11661910"/>
                <a:gd name="connsiteY100" fmla="*/ 220940 h 385161"/>
                <a:gd name="connsiteX101" fmla="*/ 4499502 w 11661910"/>
                <a:gd name="connsiteY101" fmla="*/ 270281 h 385161"/>
                <a:gd name="connsiteX102" fmla="*/ 4326188 w 11661910"/>
                <a:gd name="connsiteY102" fmla="*/ 385161 h 385161"/>
                <a:gd name="connsiteX103" fmla="*/ 4152874 w 11661910"/>
                <a:gd name="connsiteY103" fmla="*/ 270281 h 385161"/>
                <a:gd name="connsiteX104" fmla="*/ 4142914 w 11661910"/>
                <a:gd name="connsiteY104" fmla="*/ 220940 h 385161"/>
                <a:gd name="connsiteX105" fmla="*/ 4133273 w 11661910"/>
                <a:gd name="connsiteY105" fmla="*/ 220940 h 385161"/>
                <a:gd name="connsiteX106" fmla="*/ 4123312 w 11661910"/>
                <a:gd name="connsiteY106" fmla="*/ 270281 h 385161"/>
                <a:gd name="connsiteX107" fmla="*/ 3949998 w 11661910"/>
                <a:gd name="connsiteY107" fmla="*/ 385161 h 385161"/>
                <a:gd name="connsiteX108" fmla="*/ 3776685 w 11661910"/>
                <a:gd name="connsiteY108" fmla="*/ 270281 h 385161"/>
                <a:gd name="connsiteX109" fmla="*/ 3766725 w 11661910"/>
                <a:gd name="connsiteY109" fmla="*/ 220940 h 385161"/>
                <a:gd name="connsiteX110" fmla="*/ 3757086 w 11661910"/>
                <a:gd name="connsiteY110" fmla="*/ 220940 h 385161"/>
                <a:gd name="connsiteX111" fmla="*/ 3747125 w 11661910"/>
                <a:gd name="connsiteY111" fmla="*/ 270281 h 385161"/>
                <a:gd name="connsiteX112" fmla="*/ 3573811 w 11661910"/>
                <a:gd name="connsiteY112" fmla="*/ 385161 h 385161"/>
                <a:gd name="connsiteX113" fmla="*/ 3400496 w 11661910"/>
                <a:gd name="connsiteY113" fmla="*/ 270281 h 385161"/>
                <a:gd name="connsiteX114" fmla="*/ 3390535 w 11661910"/>
                <a:gd name="connsiteY114" fmla="*/ 220940 h 385161"/>
                <a:gd name="connsiteX115" fmla="*/ 3380896 w 11661910"/>
                <a:gd name="connsiteY115" fmla="*/ 220940 h 385161"/>
                <a:gd name="connsiteX116" fmla="*/ 3370934 w 11661910"/>
                <a:gd name="connsiteY116" fmla="*/ 270281 h 385161"/>
                <a:gd name="connsiteX117" fmla="*/ 3197619 w 11661910"/>
                <a:gd name="connsiteY117" fmla="*/ 385161 h 385161"/>
                <a:gd name="connsiteX118" fmla="*/ 3024304 w 11661910"/>
                <a:gd name="connsiteY118" fmla="*/ 270281 h 385161"/>
                <a:gd name="connsiteX119" fmla="*/ 3014343 w 11661910"/>
                <a:gd name="connsiteY119" fmla="*/ 220940 h 385161"/>
                <a:gd name="connsiteX120" fmla="*/ 3004704 w 11661910"/>
                <a:gd name="connsiteY120" fmla="*/ 220940 h 385161"/>
                <a:gd name="connsiteX121" fmla="*/ 2994743 w 11661910"/>
                <a:gd name="connsiteY121" fmla="*/ 270281 h 385161"/>
                <a:gd name="connsiteX122" fmla="*/ 2821429 w 11661910"/>
                <a:gd name="connsiteY122" fmla="*/ 385161 h 385161"/>
                <a:gd name="connsiteX123" fmla="*/ 2648115 w 11661910"/>
                <a:gd name="connsiteY123" fmla="*/ 270281 h 385161"/>
                <a:gd name="connsiteX124" fmla="*/ 2638154 w 11661910"/>
                <a:gd name="connsiteY124" fmla="*/ 220940 h 385161"/>
                <a:gd name="connsiteX125" fmla="*/ 2628515 w 11661910"/>
                <a:gd name="connsiteY125" fmla="*/ 220940 h 385161"/>
                <a:gd name="connsiteX126" fmla="*/ 2618554 w 11661910"/>
                <a:gd name="connsiteY126" fmla="*/ 270281 h 385161"/>
                <a:gd name="connsiteX127" fmla="*/ 2445240 w 11661910"/>
                <a:gd name="connsiteY127" fmla="*/ 385161 h 385161"/>
                <a:gd name="connsiteX128" fmla="*/ 2271924 w 11661910"/>
                <a:gd name="connsiteY128" fmla="*/ 270281 h 385161"/>
                <a:gd name="connsiteX129" fmla="*/ 2261962 w 11661910"/>
                <a:gd name="connsiteY129" fmla="*/ 220940 h 385161"/>
                <a:gd name="connsiteX130" fmla="*/ 2252324 w 11661910"/>
                <a:gd name="connsiteY130" fmla="*/ 220940 h 385161"/>
                <a:gd name="connsiteX131" fmla="*/ 2242362 w 11661910"/>
                <a:gd name="connsiteY131" fmla="*/ 270281 h 385161"/>
                <a:gd name="connsiteX132" fmla="*/ 2069048 w 11661910"/>
                <a:gd name="connsiteY132" fmla="*/ 385161 h 385161"/>
                <a:gd name="connsiteX133" fmla="*/ 1895732 w 11661910"/>
                <a:gd name="connsiteY133" fmla="*/ 270281 h 385161"/>
                <a:gd name="connsiteX134" fmla="*/ 1885772 w 11661910"/>
                <a:gd name="connsiteY134" fmla="*/ 220940 h 385161"/>
                <a:gd name="connsiteX135" fmla="*/ 1876132 w 11661910"/>
                <a:gd name="connsiteY135" fmla="*/ 220940 h 385161"/>
                <a:gd name="connsiteX136" fmla="*/ 1866172 w 11661910"/>
                <a:gd name="connsiteY136" fmla="*/ 270281 h 385161"/>
                <a:gd name="connsiteX137" fmla="*/ 1692856 w 11661910"/>
                <a:gd name="connsiteY137" fmla="*/ 385161 h 385161"/>
                <a:gd name="connsiteX138" fmla="*/ 1519541 w 11661910"/>
                <a:gd name="connsiteY138" fmla="*/ 270281 h 385161"/>
                <a:gd name="connsiteX139" fmla="*/ 1509580 w 11661910"/>
                <a:gd name="connsiteY139" fmla="*/ 220940 h 385161"/>
                <a:gd name="connsiteX140" fmla="*/ 1499942 w 11661910"/>
                <a:gd name="connsiteY140" fmla="*/ 220940 h 385161"/>
                <a:gd name="connsiteX141" fmla="*/ 1489981 w 11661910"/>
                <a:gd name="connsiteY141" fmla="*/ 270281 h 385161"/>
                <a:gd name="connsiteX142" fmla="*/ 1316666 w 11661910"/>
                <a:gd name="connsiteY142" fmla="*/ 385161 h 385161"/>
                <a:gd name="connsiteX143" fmla="*/ 1143352 w 11661910"/>
                <a:gd name="connsiteY143" fmla="*/ 270281 h 385161"/>
                <a:gd name="connsiteX144" fmla="*/ 1133390 w 11661910"/>
                <a:gd name="connsiteY144" fmla="*/ 220940 h 385161"/>
                <a:gd name="connsiteX145" fmla="*/ 1123751 w 11661910"/>
                <a:gd name="connsiteY145" fmla="*/ 220940 h 385161"/>
                <a:gd name="connsiteX146" fmla="*/ 1113790 w 11661910"/>
                <a:gd name="connsiteY146" fmla="*/ 270281 h 385161"/>
                <a:gd name="connsiteX147" fmla="*/ 940475 w 11661910"/>
                <a:gd name="connsiteY147" fmla="*/ 385161 h 385161"/>
                <a:gd name="connsiteX148" fmla="*/ 767161 w 11661910"/>
                <a:gd name="connsiteY148" fmla="*/ 270281 h 385161"/>
                <a:gd name="connsiteX149" fmla="*/ 757200 w 11661910"/>
                <a:gd name="connsiteY149" fmla="*/ 220940 h 385161"/>
                <a:gd name="connsiteX150" fmla="*/ 745752 w 11661910"/>
                <a:gd name="connsiteY150" fmla="*/ 220940 h 385161"/>
                <a:gd name="connsiteX151" fmla="*/ 737601 w 11661910"/>
                <a:gd name="connsiteY151" fmla="*/ 261312 h 385161"/>
                <a:gd name="connsiteX152" fmla="*/ 564287 w 11661910"/>
                <a:gd name="connsiteY152" fmla="*/ 376192 h 385161"/>
                <a:gd name="connsiteX153" fmla="*/ 390972 w 11661910"/>
                <a:gd name="connsiteY153" fmla="*/ 261312 h 385161"/>
                <a:gd name="connsiteX154" fmla="*/ 382822 w 11661910"/>
                <a:gd name="connsiteY154" fmla="*/ 220940 h 385161"/>
                <a:gd name="connsiteX155" fmla="*/ 371372 w 11661910"/>
                <a:gd name="connsiteY155" fmla="*/ 220940 h 385161"/>
                <a:gd name="connsiteX156" fmla="*/ 361411 w 11661910"/>
                <a:gd name="connsiteY156" fmla="*/ 270281 h 385161"/>
                <a:gd name="connsiteX157" fmla="*/ 188096 w 11661910"/>
                <a:gd name="connsiteY157" fmla="*/ 385161 h 385161"/>
                <a:gd name="connsiteX158" fmla="*/ 0 w 11661910"/>
                <a:gd name="connsiteY158" fmla="*/ 197065 h 385161"/>
                <a:gd name="connsiteX159" fmla="*/ 5923 w 11661910"/>
                <a:gd name="connsiteY159" fmla="*/ 167727 h 385161"/>
                <a:gd name="connsiteX160" fmla="*/ 1 w 11661910"/>
                <a:gd name="connsiteY160" fmla="*/ 138395 h 385161"/>
                <a:gd name="connsiteX161" fmla="*/ 1 w 11661910"/>
                <a:gd name="connsiteY161" fmla="*/ 82546 h 385161"/>
                <a:gd name="connsiteX162" fmla="*/ 82546 w 11661910"/>
                <a:gd name="connsiteY162" fmla="*/ 1 h 385161"/>
                <a:gd name="connsiteX163" fmla="*/ 564277 w 11661910"/>
                <a:gd name="connsiteY163" fmla="*/ 1 h 385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</a:cxnLst>
              <a:rect l="l" t="t" r="r" b="b"/>
              <a:pathLst>
                <a:path w="11661910" h="385161">
                  <a:moveTo>
                    <a:pt x="564287" y="0"/>
                  </a:moveTo>
                  <a:lnTo>
                    <a:pt x="564297" y="1"/>
                  </a:lnTo>
                  <a:lnTo>
                    <a:pt x="11579364" y="1"/>
                  </a:lnTo>
                  <a:cubicBezTo>
                    <a:pt x="11624952" y="1"/>
                    <a:pt x="11661909" y="36958"/>
                    <a:pt x="11661909" y="82546"/>
                  </a:cubicBezTo>
                  <a:lnTo>
                    <a:pt x="11661909" y="138395"/>
                  </a:lnTo>
                  <a:lnTo>
                    <a:pt x="11655987" y="167727"/>
                  </a:lnTo>
                  <a:lnTo>
                    <a:pt x="11661910" y="197065"/>
                  </a:lnTo>
                  <a:cubicBezTo>
                    <a:pt x="11661910" y="300948"/>
                    <a:pt x="11577697" y="385161"/>
                    <a:pt x="11473814" y="385161"/>
                  </a:cubicBezTo>
                  <a:cubicBezTo>
                    <a:pt x="11395902" y="385161"/>
                    <a:pt x="11329054" y="337791"/>
                    <a:pt x="11300499" y="270281"/>
                  </a:cubicBezTo>
                  <a:lnTo>
                    <a:pt x="11290538" y="220940"/>
                  </a:lnTo>
                  <a:lnTo>
                    <a:pt x="11280899" y="220940"/>
                  </a:lnTo>
                  <a:lnTo>
                    <a:pt x="11270938" y="270281"/>
                  </a:lnTo>
                  <a:cubicBezTo>
                    <a:pt x="11242383" y="337791"/>
                    <a:pt x="11175535" y="385161"/>
                    <a:pt x="11097623" y="385161"/>
                  </a:cubicBezTo>
                  <a:cubicBezTo>
                    <a:pt x="11019711" y="385161"/>
                    <a:pt x="10952863" y="337791"/>
                    <a:pt x="10924308" y="270281"/>
                  </a:cubicBezTo>
                  <a:lnTo>
                    <a:pt x="10914347" y="220940"/>
                  </a:lnTo>
                  <a:lnTo>
                    <a:pt x="10904708" y="220940"/>
                  </a:lnTo>
                  <a:lnTo>
                    <a:pt x="10894747" y="270281"/>
                  </a:lnTo>
                  <a:cubicBezTo>
                    <a:pt x="10866192" y="337791"/>
                    <a:pt x="10799344" y="385161"/>
                    <a:pt x="10721432" y="385161"/>
                  </a:cubicBezTo>
                  <a:cubicBezTo>
                    <a:pt x="10643520" y="385161"/>
                    <a:pt x="10576672" y="337791"/>
                    <a:pt x="10548117" y="270281"/>
                  </a:cubicBezTo>
                  <a:lnTo>
                    <a:pt x="10538156" y="220940"/>
                  </a:lnTo>
                  <a:lnTo>
                    <a:pt x="10528518" y="220940"/>
                  </a:lnTo>
                  <a:lnTo>
                    <a:pt x="10518557" y="270281"/>
                  </a:lnTo>
                  <a:cubicBezTo>
                    <a:pt x="10490002" y="337791"/>
                    <a:pt x="10423154" y="385161"/>
                    <a:pt x="10345242" y="385161"/>
                  </a:cubicBezTo>
                  <a:cubicBezTo>
                    <a:pt x="10267330" y="385161"/>
                    <a:pt x="10200482" y="337791"/>
                    <a:pt x="10171927" y="270281"/>
                  </a:cubicBezTo>
                  <a:lnTo>
                    <a:pt x="10161966" y="220940"/>
                  </a:lnTo>
                  <a:lnTo>
                    <a:pt x="10152327" y="220940"/>
                  </a:lnTo>
                  <a:lnTo>
                    <a:pt x="10142366" y="270281"/>
                  </a:lnTo>
                  <a:cubicBezTo>
                    <a:pt x="10113811" y="337791"/>
                    <a:pt x="10046963" y="385161"/>
                    <a:pt x="9969051" y="385161"/>
                  </a:cubicBezTo>
                  <a:cubicBezTo>
                    <a:pt x="9891139" y="385161"/>
                    <a:pt x="9824291" y="337791"/>
                    <a:pt x="9795736" y="270281"/>
                  </a:cubicBezTo>
                  <a:lnTo>
                    <a:pt x="9785775" y="220940"/>
                  </a:lnTo>
                  <a:lnTo>
                    <a:pt x="9776136" y="220940"/>
                  </a:lnTo>
                  <a:lnTo>
                    <a:pt x="9766175" y="270281"/>
                  </a:lnTo>
                  <a:cubicBezTo>
                    <a:pt x="9737620" y="337791"/>
                    <a:pt x="9670772" y="385161"/>
                    <a:pt x="9592860" y="385161"/>
                  </a:cubicBezTo>
                  <a:cubicBezTo>
                    <a:pt x="9514948" y="385161"/>
                    <a:pt x="9448100" y="337791"/>
                    <a:pt x="9419545" y="270281"/>
                  </a:cubicBezTo>
                  <a:lnTo>
                    <a:pt x="9409584" y="220940"/>
                  </a:lnTo>
                  <a:lnTo>
                    <a:pt x="9399945" y="220940"/>
                  </a:lnTo>
                  <a:lnTo>
                    <a:pt x="9389984" y="270281"/>
                  </a:lnTo>
                  <a:cubicBezTo>
                    <a:pt x="9361429" y="337791"/>
                    <a:pt x="9294581" y="385161"/>
                    <a:pt x="9216669" y="385161"/>
                  </a:cubicBezTo>
                  <a:cubicBezTo>
                    <a:pt x="9138757" y="385161"/>
                    <a:pt x="9071909" y="337791"/>
                    <a:pt x="9043354" y="270281"/>
                  </a:cubicBezTo>
                  <a:lnTo>
                    <a:pt x="9033393" y="220940"/>
                  </a:lnTo>
                  <a:lnTo>
                    <a:pt x="9023754" y="220940"/>
                  </a:lnTo>
                  <a:lnTo>
                    <a:pt x="9013793" y="270281"/>
                  </a:lnTo>
                  <a:cubicBezTo>
                    <a:pt x="8985238" y="337791"/>
                    <a:pt x="8918390" y="385161"/>
                    <a:pt x="8840478" y="385161"/>
                  </a:cubicBezTo>
                  <a:cubicBezTo>
                    <a:pt x="8762566" y="385161"/>
                    <a:pt x="8695718" y="337791"/>
                    <a:pt x="8667163" y="270281"/>
                  </a:cubicBezTo>
                  <a:lnTo>
                    <a:pt x="8657202" y="220940"/>
                  </a:lnTo>
                  <a:lnTo>
                    <a:pt x="8647563" y="220940"/>
                  </a:lnTo>
                  <a:lnTo>
                    <a:pt x="8637602" y="270281"/>
                  </a:lnTo>
                  <a:cubicBezTo>
                    <a:pt x="8609047" y="337791"/>
                    <a:pt x="8542199" y="385161"/>
                    <a:pt x="8464287" y="385161"/>
                  </a:cubicBezTo>
                  <a:cubicBezTo>
                    <a:pt x="8386375" y="385161"/>
                    <a:pt x="8319527" y="337791"/>
                    <a:pt x="8290972" y="270281"/>
                  </a:cubicBezTo>
                  <a:lnTo>
                    <a:pt x="8281011" y="220940"/>
                  </a:lnTo>
                  <a:lnTo>
                    <a:pt x="8271373" y="220940"/>
                  </a:lnTo>
                  <a:lnTo>
                    <a:pt x="8261412" y="270281"/>
                  </a:lnTo>
                  <a:cubicBezTo>
                    <a:pt x="8232857" y="337791"/>
                    <a:pt x="8166009" y="385161"/>
                    <a:pt x="8088097" y="385161"/>
                  </a:cubicBezTo>
                  <a:cubicBezTo>
                    <a:pt x="8010184" y="385161"/>
                    <a:pt x="7943337" y="337791"/>
                    <a:pt x="7914782" y="270281"/>
                  </a:cubicBezTo>
                  <a:lnTo>
                    <a:pt x="7904821" y="220940"/>
                  </a:lnTo>
                  <a:lnTo>
                    <a:pt x="7895182" y="220940"/>
                  </a:lnTo>
                  <a:lnTo>
                    <a:pt x="7885220" y="270281"/>
                  </a:lnTo>
                  <a:cubicBezTo>
                    <a:pt x="7856666" y="337791"/>
                    <a:pt x="7789818" y="385161"/>
                    <a:pt x="7711906" y="385161"/>
                  </a:cubicBezTo>
                  <a:cubicBezTo>
                    <a:pt x="7633993" y="385161"/>
                    <a:pt x="7567146" y="337791"/>
                    <a:pt x="7538591" y="270281"/>
                  </a:cubicBezTo>
                  <a:lnTo>
                    <a:pt x="7528630" y="220940"/>
                  </a:lnTo>
                  <a:lnTo>
                    <a:pt x="7518991" y="220940"/>
                  </a:lnTo>
                  <a:lnTo>
                    <a:pt x="7509029" y="270281"/>
                  </a:lnTo>
                  <a:cubicBezTo>
                    <a:pt x="7480475" y="337791"/>
                    <a:pt x="7413627" y="385161"/>
                    <a:pt x="7335715" y="385161"/>
                  </a:cubicBezTo>
                  <a:cubicBezTo>
                    <a:pt x="7257802" y="385161"/>
                    <a:pt x="7190955" y="337791"/>
                    <a:pt x="7162400" y="270281"/>
                  </a:cubicBezTo>
                  <a:lnTo>
                    <a:pt x="7152439" y="220940"/>
                  </a:lnTo>
                  <a:lnTo>
                    <a:pt x="7142800" y="220940"/>
                  </a:lnTo>
                  <a:lnTo>
                    <a:pt x="7132838" y="270281"/>
                  </a:lnTo>
                  <a:cubicBezTo>
                    <a:pt x="7104284" y="337791"/>
                    <a:pt x="7037436" y="385161"/>
                    <a:pt x="6959524" y="385161"/>
                  </a:cubicBezTo>
                  <a:cubicBezTo>
                    <a:pt x="6881612" y="385161"/>
                    <a:pt x="6814764" y="337791"/>
                    <a:pt x="6786209" y="270281"/>
                  </a:cubicBezTo>
                  <a:lnTo>
                    <a:pt x="6776248" y="220940"/>
                  </a:lnTo>
                  <a:lnTo>
                    <a:pt x="6766609" y="220940"/>
                  </a:lnTo>
                  <a:lnTo>
                    <a:pt x="6756647" y="270281"/>
                  </a:lnTo>
                  <a:cubicBezTo>
                    <a:pt x="6728093" y="337791"/>
                    <a:pt x="6661245" y="385161"/>
                    <a:pt x="6583333" y="385161"/>
                  </a:cubicBezTo>
                  <a:cubicBezTo>
                    <a:pt x="6505420" y="385161"/>
                    <a:pt x="6438573" y="337791"/>
                    <a:pt x="6410018" y="270281"/>
                  </a:cubicBezTo>
                  <a:lnTo>
                    <a:pt x="6400057" y="220940"/>
                  </a:lnTo>
                  <a:lnTo>
                    <a:pt x="6390418" y="220940"/>
                  </a:lnTo>
                  <a:lnTo>
                    <a:pt x="6380456" y="270281"/>
                  </a:lnTo>
                  <a:cubicBezTo>
                    <a:pt x="6351902" y="337791"/>
                    <a:pt x="6285054" y="385161"/>
                    <a:pt x="6207142" y="385161"/>
                  </a:cubicBezTo>
                  <a:cubicBezTo>
                    <a:pt x="6129229" y="385161"/>
                    <a:pt x="6062382" y="337791"/>
                    <a:pt x="6033827" y="270281"/>
                  </a:cubicBezTo>
                  <a:lnTo>
                    <a:pt x="6023866" y="220940"/>
                  </a:lnTo>
                  <a:lnTo>
                    <a:pt x="6014228" y="220940"/>
                  </a:lnTo>
                  <a:lnTo>
                    <a:pt x="6004266" y="270281"/>
                  </a:lnTo>
                  <a:cubicBezTo>
                    <a:pt x="5975712" y="337791"/>
                    <a:pt x="5908864" y="385161"/>
                    <a:pt x="5830952" y="385161"/>
                  </a:cubicBezTo>
                  <a:cubicBezTo>
                    <a:pt x="5753040" y="385161"/>
                    <a:pt x="5686192" y="337791"/>
                    <a:pt x="5657637" y="270281"/>
                  </a:cubicBezTo>
                  <a:lnTo>
                    <a:pt x="5647676" y="220940"/>
                  </a:lnTo>
                  <a:lnTo>
                    <a:pt x="5638037" y="220940"/>
                  </a:lnTo>
                  <a:lnTo>
                    <a:pt x="5628075" y="270281"/>
                  </a:lnTo>
                  <a:cubicBezTo>
                    <a:pt x="5599521" y="337791"/>
                    <a:pt x="5532674" y="385161"/>
                    <a:pt x="5454761" y="385161"/>
                  </a:cubicBezTo>
                  <a:cubicBezTo>
                    <a:pt x="5376849" y="385161"/>
                    <a:pt x="5310001" y="337791"/>
                    <a:pt x="5281447" y="270281"/>
                  </a:cubicBezTo>
                  <a:lnTo>
                    <a:pt x="5271486" y="220940"/>
                  </a:lnTo>
                  <a:lnTo>
                    <a:pt x="5261846" y="220940"/>
                  </a:lnTo>
                  <a:lnTo>
                    <a:pt x="5251885" y="270281"/>
                  </a:lnTo>
                  <a:cubicBezTo>
                    <a:pt x="5223331" y="337791"/>
                    <a:pt x="5156483" y="385161"/>
                    <a:pt x="5078570" y="385161"/>
                  </a:cubicBezTo>
                  <a:cubicBezTo>
                    <a:pt x="5000659" y="385161"/>
                    <a:pt x="4933810" y="337791"/>
                    <a:pt x="4905256" y="270281"/>
                  </a:cubicBezTo>
                  <a:lnTo>
                    <a:pt x="4895295" y="220940"/>
                  </a:lnTo>
                  <a:lnTo>
                    <a:pt x="4885656" y="220940"/>
                  </a:lnTo>
                  <a:lnTo>
                    <a:pt x="4875694" y="270281"/>
                  </a:lnTo>
                  <a:cubicBezTo>
                    <a:pt x="4847141" y="337791"/>
                    <a:pt x="4780292" y="385161"/>
                    <a:pt x="4702380" y="385161"/>
                  </a:cubicBezTo>
                  <a:cubicBezTo>
                    <a:pt x="4624467" y="385161"/>
                    <a:pt x="4557619" y="337791"/>
                    <a:pt x="4529065" y="270281"/>
                  </a:cubicBezTo>
                  <a:lnTo>
                    <a:pt x="4519103" y="220940"/>
                  </a:lnTo>
                  <a:lnTo>
                    <a:pt x="4509464" y="220940"/>
                  </a:lnTo>
                  <a:lnTo>
                    <a:pt x="4499502" y="270281"/>
                  </a:lnTo>
                  <a:cubicBezTo>
                    <a:pt x="4470948" y="337791"/>
                    <a:pt x="4404101" y="385161"/>
                    <a:pt x="4326188" y="385161"/>
                  </a:cubicBezTo>
                  <a:cubicBezTo>
                    <a:pt x="4248276" y="385161"/>
                    <a:pt x="4181428" y="337791"/>
                    <a:pt x="4152874" y="270281"/>
                  </a:cubicBezTo>
                  <a:lnTo>
                    <a:pt x="4142914" y="220940"/>
                  </a:lnTo>
                  <a:lnTo>
                    <a:pt x="4133273" y="220940"/>
                  </a:lnTo>
                  <a:lnTo>
                    <a:pt x="4123312" y="270281"/>
                  </a:lnTo>
                  <a:cubicBezTo>
                    <a:pt x="4094758" y="337791"/>
                    <a:pt x="4027911" y="385161"/>
                    <a:pt x="3949998" y="385161"/>
                  </a:cubicBezTo>
                  <a:cubicBezTo>
                    <a:pt x="3872088" y="385161"/>
                    <a:pt x="3805240" y="337791"/>
                    <a:pt x="3776685" y="270281"/>
                  </a:cubicBezTo>
                  <a:lnTo>
                    <a:pt x="3766725" y="220940"/>
                  </a:lnTo>
                  <a:lnTo>
                    <a:pt x="3757086" y="220940"/>
                  </a:lnTo>
                  <a:lnTo>
                    <a:pt x="3747125" y="270281"/>
                  </a:lnTo>
                  <a:cubicBezTo>
                    <a:pt x="3718570" y="337791"/>
                    <a:pt x="3651723" y="385161"/>
                    <a:pt x="3573811" y="385161"/>
                  </a:cubicBezTo>
                  <a:cubicBezTo>
                    <a:pt x="3495898" y="385161"/>
                    <a:pt x="3429050" y="337791"/>
                    <a:pt x="3400496" y="270281"/>
                  </a:cubicBezTo>
                  <a:lnTo>
                    <a:pt x="3390535" y="220940"/>
                  </a:lnTo>
                  <a:lnTo>
                    <a:pt x="3380896" y="220940"/>
                  </a:lnTo>
                  <a:lnTo>
                    <a:pt x="3370934" y="270281"/>
                  </a:lnTo>
                  <a:cubicBezTo>
                    <a:pt x="3342380" y="337791"/>
                    <a:pt x="3275532" y="385161"/>
                    <a:pt x="3197619" y="385161"/>
                  </a:cubicBezTo>
                  <a:cubicBezTo>
                    <a:pt x="3119707" y="385161"/>
                    <a:pt x="3052859" y="337791"/>
                    <a:pt x="3024304" y="270281"/>
                  </a:cubicBezTo>
                  <a:lnTo>
                    <a:pt x="3014343" y="220940"/>
                  </a:lnTo>
                  <a:lnTo>
                    <a:pt x="3004704" y="220940"/>
                  </a:lnTo>
                  <a:lnTo>
                    <a:pt x="2994743" y="270281"/>
                  </a:lnTo>
                  <a:cubicBezTo>
                    <a:pt x="2966189" y="337791"/>
                    <a:pt x="2899340" y="385161"/>
                    <a:pt x="2821429" y="385161"/>
                  </a:cubicBezTo>
                  <a:cubicBezTo>
                    <a:pt x="2743517" y="385161"/>
                    <a:pt x="2676669" y="337791"/>
                    <a:pt x="2648115" y="270281"/>
                  </a:cubicBezTo>
                  <a:lnTo>
                    <a:pt x="2638154" y="220940"/>
                  </a:lnTo>
                  <a:lnTo>
                    <a:pt x="2628515" y="220940"/>
                  </a:lnTo>
                  <a:lnTo>
                    <a:pt x="2618554" y="270281"/>
                  </a:lnTo>
                  <a:cubicBezTo>
                    <a:pt x="2589999" y="337791"/>
                    <a:pt x="2523152" y="385161"/>
                    <a:pt x="2445240" y="385161"/>
                  </a:cubicBezTo>
                  <a:cubicBezTo>
                    <a:pt x="2367327" y="385161"/>
                    <a:pt x="2300478" y="337791"/>
                    <a:pt x="2271924" y="270281"/>
                  </a:cubicBezTo>
                  <a:lnTo>
                    <a:pt x="2261962" y="220940"/>
                  </a:lnTo>
                  <a:lnTo>
                    <a:pt x="2252324" y="220940"/>
                  </a:lnTo>
                  <a:lnTo>
                    <a:pt x="2242362" y="270281"/>
                  </a:lnTo>
                  <a:cubicBezTo>
                    <a:pt x="2213807" y="337791"/>
                    <a:pt x="2146960" y="385161"/>
                    <a:pt x="2069048" y="385161"/>
                  </a:cubicBezTo>
                  <a:cubicBezTo>
                    <a:pt x="1991134" y="385161"/>
                    <a:pt x="1924288" y="337791"/>
                    <a:pt x="1895732" y="270281"/>
                  </a:cubicBezTo>
                  <a:lnTo>
                    <a:pt x="1885772" y="220940"/>
                  </a:lnTo>
                  <a:lnTo>
                    <a:pt x="1876132" y="220940"/>
                  </a:lnTo>
                  <a:lnTo>
                    <a:pt x="1866172" y="270281"/>
                  </a:lnTo>
                  <a:cubicBezTo>
                    <a:pt x="1837617" y="337791"/>
                    <a:pt x="1770768" y="385161"/>
                    <a:pt x="1692856" y="385161"/>
                  </a:cubicBezTo>
                  <a:cubicBezTo>
                    <a:pt x="1614944" y="385161"/>
                    <a:pt x="1548096" y="337791"/>
                    <a:pt x="1519541" y="270281"/>
                  </a:cubicBezTo>
                  <a:lnTo>
                    <a:pt x="1509580" y="220940"/>
                  </a:lnTo>
                  <a:lnTo>
                    <a:pt x="1499942" y="220940"/>
                  </a:lnTo>
                  <a:lnTo>
                    <a:pt x="1489981" y="270281"/>
                  </a:lnTo>
                  <a:cubicBezTo>
                    <a:pt x="1461426" y="337791"/>
                    <a:pt x="1394578" y="385161"/>
                    <a:pt x="1316666" y="385161"/>
                  </a:cubicBezTo>
                  <a:cubicBezTo>
                    <a:pt x="1238754" y="385161"/>
                    <a:pt x="1171906" y="337791"/>
                    <a:pt x="1143352" y="270281"/>
                  </a:cubicBezTo>
                  <a:lnTo>
                    <a:pt x="1133390" y="220940"/>
                  </a:lnTo>
                  <a:lnTo>
                    <a:pt x="1123751" y="220940"/>
                  </a:lnTo>
                  <a:lnTo>
                    <a:pt x="1113790" y="270281"/>
                  </a:lnTo>
                  <a:cubicBezTo>
                    <a:pt x="1085236" y="337791"/>
                    <a:pt x="1018388" y="385161"/>
                    <a:pt x="940475" y="385161"/>
                  </a:cubicBezTo>
                  <a:cubicBezTo>
                    <a:pt x="862563" y="385161"/>
                    <a:pt x="795715" y="337791"/>
                    <a:pt x="767161" y="270281"/>
                  </a:cubicBezTo>
                  <a:lnTo>
                    <a:pt x="757200" y="220940"/>
                  </a:lnTo>
                  <a:lnTo>
                    <a:pt x="745752" y="220940"/>
                  </a:lnTo>
                  <a:lnTo>
                    <a:pt x="737601" y="261312"/>
                  </a:lnTo>
                  <a:cubicBezTo>
                    <a:pt x="709047" y="328822"/>
                    <a:pt x="642199" y="376192"/>
                    <a:pt x="564287" y="376192"/>
                  </a:cubicBezTo>
                  <a:cubicBezTo>
                    <a:pt x="486375" y="376192"/>
                    <a:pt x="419527" y="328822"/>
                    <a:pt x="390972" y="261312"/>
                  </a:cubicBezTo>
                  <a:lnTo>
                    <a:pt x="382822" y="220940"/>
                  </a:lnTo>
                  <a:lnTo>
                    <a:pt x="371372" y="220940"/>
                  </a:lnTo>
                  <a:lnTo>
                    <a:pt x="361411" y="270281"/>
                  </a:lnTo>
                  <a:cubicBezTo>
                    <a:pt x="332856" y="337791"/>
                    <a:pt x="266008" y="385161"/>
                    <a:pt x="188096" y="385161"/>
                  </a:cubicBezTo>
                  <a:cubicBezTo>
                    <a:pt x="84213" y="385161"/>
                    <a:pt x="0" y="300948"/>
                    <a:pt x="0" y="197065"/>
                  </a:cubicBezTo>
                  <a:lnTo>
                    <a:pt x="5923" y="167727"/>
                  </a:lnTo>
                  <a:lnTo>
                    <a:pt x="1" y="138395"/>
                  </a:lnTo>
                  <a:lnTo>
                    <a:pt x="1" y="82546"/>
                  </a:lnTo>
                  <a:cubicBezTo>
                    <a:pt x="1" y="36958"/>
                    <a:pt x="36958" y="1"/>
                    <a:pt x="82546" y="1"/>
                  </a:cubicBezTo>
                  <a:lnTo>
                    <a:pt x="564277" y="1"/>
                  </a:ln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069149" y="455977"/>
            <a:ext cx="2545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서버 구조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(</a:t>
            </a:r>
            <a:r>
              <a: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임시</a:t>
            </a:r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)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113" name="그룹 112"/>
          <p:cNvGrpSpPr/>
          <p:nvPr/>
        </p:nvGrpSpPr>
        <p:grpSpPr>
          <a:xfrm>
            <a:off x="9214459" y="5331330"/>
            <a:ext cx="602260" cy="585162"/>
            <a:chOff x="9654923" y="2098264"/>
            <a:chExt cx="1691073" cy="1643063"/>
          </a:xfrm>
        </p:grpSpPr>
        <p:sp>
          <p:nvSpPr>
            <p:cNvPr id="114" name="자유형 11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포인트가 5개인 별 116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8" name="그룹 117"/>
          <p:cNvGrpSpPr/>
          <p:nvPr/>
        </p:nvGrpSpPr>
        <p:grpSpPr>
          <a:xfrm>
            <a:off x="10014657" y="5323953"/>
            <a:ext cx="602260" cy="585162"/>
            <a:chOff x="9654923" y="2098264"/>
            <a:chExt cx="1691073" cy="1643063"/>
          </a:xfrm>
        </p:grpSpPr>
        <p:sp>
          <p:nvSpPr>
            <p:cNvPr id="119" name="자유형 118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포인트가 5개인 별 121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3" name="그룹 122"/>
          <p:cNvGrpSpPr/>
          <p:nvPr/>
        </p:nvGrpSpPr>
        <p:grpSpPr>
          <a:xfrm>
            <a:off x="10841591" y="5330725"/>
            <a:ext cx="602260" cy="585162"/>
            <a:chOff x="9654923" y="2098264"/>
            <a:chExt cx="1691073" cy="1643063"/>
          </a:xfrm>
        </p:grpSpPr>
        <p:sp>
          <p:nvSpPr>
            <p:cNvPr id="124" name="자유형 123"/>
            <p:cNvSpPr/>
            <p:nvPr/>
          </p:nvSpPr>
          <p:spPr>
            <a:xfrm>
              <a:off x="9898196" y="2098264"/>
              <a:ext cx="1447800" cy="1643063"/>
            </a:xfrm>
            <a:custGeom>
              <a:avLst/>
              <a:gdLst>
                <a:gd name="connsiteX0" fmla="*/ 723515 w 1447800"/>
                <a:gd name="connsiteY0" fmla="*/ 0 h 1643063"/>
                <a:gd name="connsiteX1" fmla="*/ 723598 w 1447800"/>
                <a:gd name="connsiteY1" fmla="*/ 4780 h 1643063"/>
                <a:gd name="connsiteX2" fmla="*/ 723900 w 1447800"/>
                <a:gd name="connsiteY2" fmla="*/ 4763 h 1643063"/>
                <a:gd name="connsiteX3" fmla="*/ 1447800 w 1447800"/>
                <a:gd name="connsiteY3" fmla="*/ 823913 h 1643063"/>
                <a:gd name="connsiteX4" fmla="*/ 797915 w 1447800"/>
                <a:gd name="connsiteY4" fmla="*/ 1638834 h 1643063"/>
                <a:gd name="connsiteX5" fmla="*/ 752062 w 1447800"/>
                <a:gd name="connsiteY5" fmla="*/ 1641454 h 1643063"/>
                <a:gd name="connsiteX6" fmla="*/ 752090 w 1447800"/>
                <a:gd name="connsiteY6" fmla="*/ 1643063 h 1643063"/>
                <a:gd name="connsiteX7" fmla="*/ 730306 w 1447800"/>
                <a:gd name="connsiteY7" fmla="*/ 1642697 h 1643063"/>
                <a:gd name="connsiteX8" fmla="*/ 723900 w 1447800"/>
                <a:gd name="connsiteY8" fmla="*/ 1643063 h 1643063"/>
                <a:gd name="connsiteX9" fmla="*/ 712159 w 1447800"/>
                <a:gd name="connsiteY9" fmla="*/ 1642392 h 1643063"/>
                <a:gd name="connsiteX10" fmla="*/ 471102 w 1447800"/>
                <a:gd name="connsiteY10" fmla="*/ 1638342 h 1643063"/>
                <a:gd name="connsiteX11" fmla="*/ 471246 w 1447800"/>
                <a:gd name="connsiteY11" fmla="*/ 1588919 h 1643063"/>
                <a:gd name="connsiteX12" fmla="*/ 442125 w 1447800"/>
                <a:gd name="connsiteY12" fmla="*/ 1578690 h 1643063"/>
                <a:gd name="connsiteX13" fmla="*/ 0 w 1447800"/>
                <a:gd name="connsiteY13" fmla="*/ 823913 h 1643063"/>
                <a:gd name="connsiteX14" fmla="*/ 442125 w 1447800"/>
                <a:gd name="connsiteY14" fmla="*/ 69136 h 1643063"/>
                <a:gd name="connsiteX15" fmla="*/ 475712 w 1447800"/>
                <a:gd name="connsiteY15" fmla="*/ 57338 h 1643063"/>
                <a:gd name="connsiteX16" fmla="*/ 475865 w 1447800"/>
                <a:gd name="connsiteY16" fmla="*/ 4722 h 1643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7800" h="1643063">
                  <a:moveTo>
                    <a:pt x="723515" y="0"/>
                  </a:moveTo>
                  <a:lnTo>
                    <a:pt x="723598" y="4780"/>
                  </a:lnTo>
                  <a:lnTo>
                    <a:pt x="723900" y="4763"/>
                  </a:lnTo>
                  <a:cubicBezTo>
                    <a:pt x="1123699" y="4763"/>
                    <a:pt x="1447800" y="371509"/>
                    <a:pt x="1447800" y="823913"/>
                  </a:cubicBezTo>
                  <a:cubicBezTo>
                    <a:pt x="1447800" y="1248042"/>
                    <a:pt x="1162946" y="1596885"/>
                    <a:pt x="797915" y="1638834"/>
                  </a:cubicBezTo>
                  <a:lnTo>
                    <a:pt x="752062" y="1641454"/>
                  </a:lnTo>
                  <a:lnTo>
                    <a:pt x="752090" y="1643063"/>
                  </a:lnTo>
                  <a:lnTo>
                    <a:pt x="730306" y="1642697"/>
                  </a:lnTo>
                  <a:lnTo>
                    <a:pt x="723900" y="1643063"/>
                  </a:lnTo>
                  <a:lnTo>
                    <a:pt x="712159" y="1642392"/>
                  </a:lnTo>
                  <a:lnTo>
                    <a:pt x="471102" y="1638342"/>
                  </a:lnTo>
                  <a:lnTo>
                    <a:pt x="471246" y="1588919"/>
                  </a:lnTo>
                  <a:lnTo>
                    <a:pt x="442125" y="1578690"/>
                  </a:lnTo>
                  <a:cubicBezTo>
                    <a:pt x="182307" y="1454337"/>
                    <a:pt x="0" y="1163216"/>
                    <a:pt x="0" y="823913"/>
                  </a:cubicBezTo>
                  <a:cubicBezTo>
                    <a:pt x="0" y="484610"/>
                    <a:pt x="182307" y="193490"/>
                    <a:pt x="442125" y="69136"/>
                  </a:cubicBezTo>
                  <a:lnTo>
                    <a:pt x="475712" y="57338"/>
                  </a:lnTo>
                  <a:lnTo>
                    <a:pt x="475865" y="4722"/>
                  </a:lnTo>
                  <a:close/>
                </a:path>
              </a:pathLst>
            </a:cu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/>
            <p:cNvSpPr/>
            <p:nvPr/>
          </p:nvSpPr>
          <p:spPr>
            <a:xfrm>
              <a:off x="9654923" y="2103027"/>
              <a:ext cx="1447800" cy="1638300"/>
            </a:xfrm>
            <a:prstGeom prst="ellipse">
              <a:avLst/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/>
            <p:cNvSpPr/>
            <p:nvPr/>
          </p:nvSpPr>
          <p:spPr>
            <a:xfrm>
              <a:off x="9795416" y="2262006"/>
              <a:ext cx="1166813" cy="1320341"/>
            </a:xfrm>
            <a:prstGeom prst="ellipse">
              <a:avLst/>
            </a:prstGeom>
            <a:solidFill>
              <a:srgbClr val="FEAE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포인트가 5개인 별 154"/>
            <p:cNvSpPr/>
            <p:nvPr/>
          </p:nvSpPr>
          <p:spPr>
            <a:xfrm>
              <a:off x="10008566" y="2525384"/>
              <a:ext cx="682607" cy="771525"/>
            </a:xfrm>
            <a:prstGeom prst="star5">
              <a:avLst>
                <a:gd name="adj" fmla="val 25798"/>
                <a:gd name="hf" fmla="val 105146"/>
                <a:gd name="vf" fmla="val 110557"/>
              </a:avLst>
            </a:prstGeom>
            <a:solidFill>
              <a:srgbClr val="FBE13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124AC1BE-E8A4-4B5C-A5D1-3ED0483A8F4B}"/>
              </a:ext>
            </a:extLst>
          </p:cNvPr>
          <p:cNvGrpSpPr/>
          <p:nvPr/>
        </p:nvGrpSpPr>
        <p:grpSpPr>
          <a:xfrm>
            <a:off x="375881" y="371464"/>
            <a:ext cx="763700" cy="733530"/>
            <a:chOff x="1441621" y="1336834"/>
            <a:chExt cx="3683038" cy="3385602"/>
          </a:xfrm>
          <a:effectLst/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691D8515-825B-452E-9F26-FF965D30C0E9}"/>
                </a:ext>
              </a:extLst>
            </p:cNvPr>
            <p:cNvSpPr/>
            <p:nvPr/>
          </p:nvSpPr>
          <p:spPr>
            <a:xfrm>
              <a:off x="1881188" y="1635721"/>
              <a:ext cx="1350168" cy="1195585"/>
            </a:xfrm>
            <a:custGeom>
              <a:avLst/>
              <a:gdLst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631 h 1195387"/>
                <a:gd name="connsiteX1" fmla="*/ 1126331 w 1350168"/>
                <a:gd name="connsiteY1" fmla="*/ 535781 h 1195387"/>
                <a:gd name="connsiteX2" fmla="*/ 1150143 w 1350168"/>
                <a:gd name="connsiteY2" fmla="*/ 183356 h 1195387"/>
                <a:gd name="connsiteX3" fmla="*/ 1073943 w 1350168"/>
                <a:gd name="connsiteY3" fmla="*/ 95250 h 1195387"/>
                <a:gd name="connsiteX4" fmla="*/ 711993 w 1350168"/>
                <a:gd name="connsiteY4" fmla="*/ 0 h 1195387"/>
                <a:gd name="connsiteX5" fmla="*/ 264318 w 1350168"/>
                <a:gd name="connsiteY5" fmla="*/ 42862 h 1195387"/>
                <a:gd name="connsiteX6" fmla="*/ 38100 w 1350168"/>
                <a:gd name="connsiteY6" fmla="*/ 176212 h 1195387"/>
                <a:gd name="connsiteX7" fmla="*/ 0 w 1350168"/>
                <a:gd name="connsiteY7" fmla="*/ 226219 h 1195387"/>
                <a:gd name="connsiteX8" fmla="*/ 28575 w 1350168"/>
                <a:gd name="connsiteY8" fmla="*/ 297656 h 1195387"/>
                <a:gd name="connsiteX9" fmla="*/ 1278731 w 1350168"/>
                <a:gd name="connsiteY9" fmla="*/ 1195387 h 1195387"/>
                <a:gd name="connsiteX10" fmla="*/ 1350168 w 1350168"/>
                <a:gd name="connsiteY10" fmla="*/ 859631 h 1195387"/>
                <a:gd name="connsiteX0" fmla="*/ 1350168 w 1350168"/>
                <a:gd name="connsiteY0" fmla="*/ 859760 h 1195516"/>
                <a:gd name="connsiteX1" fmla="*/ 1126331 w 1350168"/>
                <a:gd name="connsiteY1" fmla="*/ 535910 h 1195516"/>
                <a:gd name="connsiteX2" fmla="*/ 1150143 w 1350168"/>
                <a:gd name="connsiteY2" fmla="*/ 183485 h 1195516"/>
                <a:gd name="connsiteX3" fmla="*/ 1073943 w 1350168"/>
                <a:gd name="connsiteY3" fmla="*/ 95379 h 1195516"/>
                <a:gd name="connsiteX4" fmla="*/ 711993 w 1350168"/>
                <a:gd name="connsiteY4" fmla="*/ 129 h 1195516"/>
                <a:gd name="connsiteX5" fmla="*/ 264318 w 1350168"/>
                <a:gd name="connsiteY5" fmla="*/ 42991 h 1195516"/>
                <a:gd name="connsiteX6" fmla="*/ 38100 w 1350168"/>
                <a:gd name="connsiteY6" fmla="*/ 176341 h 1195516"/>
                <a:gd name="connsiteX7" fmla="*/ 0 w 1350168"/>
                <a:gd name="connsiteY7" fmla="*/ 226348 h 1195516"/>
                <a:gd name="connsiteX8" fmla="*/ 28575 w 1350168"/>
                <a:gd name="connsiteY8" fmla="*/ 297785 h 1195516"/>
                <a:gd name="connsiteX9" fmla="*/ 1278731 w 1350168"/>
                <a:gd name="connsiteY9" fmla="*/ 1195516 h 1195516"/>
                <a:gd name="connsiteX10" fmla="*/ 1350168 w 1350168"/>
                <a:gd name="connsiteY10" fmla="*/ 859760 h 1195516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974 h 1195730"/>
                <a:gd name="connsiteX1" fmla="*/ 1126331 w 1350168"/>
                <a:gd name="connsiteY1" fmla="*/ 536124 h 1195730"/>
                <a:gd name="connsiteX2" fmla="*/ 1150143 w 1350168"/>
                <a:gd name="connsiteY2" fmla="*/ 183699 h 1195730"/>
                <a:gd name="connsiteX3" fmla="*/ 1073943 w 1350168"/>
                <a:gd name="connsiteY3" fmla="*/ 95593 h 1195730"/>
                <a:gd name="connsiteX4" fmla="*/ 711993 w 1350168"/>
                <a:gd name="connsiteY4" fmla="*/ 343 h 1195730"/>
                <a:gd name="connsiteX5" fmla="*/ 264318 w 1350168"/>
                <a:gd name="connsiteY5" fmla="*/ 43205 h 1195730"/>
                <a:gd name="connsiteX6" fmla="*/ 38100 w 1350168"/>
                <a:gd name="connsiteY6" fmla="*/ 176555 h 1195730"/>
                <a:gd name="connsiteX7" fmla="*/ 0 w 1350168"/>
                <a:gd name="connsiteY7" fmla="*/ 226562 h 1195730"/>
                <a:gd name="connsiteX8" fmla="*/ 28575 w 1350168"/>
                <a:gd name="connsiteY8" fmla="*/ 297999 h 1195730"/>
                <a:gd name="connsiteX9" fmla="*/ 1278731 w 1350168"/>
                <a:gd name="connsiteY9" fmla="*/ 1195730 h 1195730"/>
                <a:gd name="connsiteX10" fmla="*/ 1350168 w 1350168"/>
                <a:gd name="connsiteY10" fmla="*/ 859974 h 1195730"/>
                <a:gd name="connsiteX0" fmla="*/ 1350168 w 1350168"/>
                <a:gd name="connsiteY0" fmla="*/ 859811 h 1195567"/>
                <a:gd name="connsiteX1" fmla="*/ 1126331 w 1350168"/>
                <a:gd name="connsiteY1" fmla="*/ 535961 h 1195567"/>
                <a:gd name="connsiteX2" fmla="*/ 1150143 w 1350168"/>
                <a:gd name="connsiteY2" fmla="*/ 183536 h 1195567"/>
                <a:gd name="connsiteX3" fmla="*/ 1073943 w 1350168"/>
                <a:gd name="connsiteY3" fmla="*/ 95430 h 1195567"/>
                <a:gd name="connsiteX4" fmla="*/ 711993 w 1350168"/>
                <a:gd name="connsiteY4" fmla="*/ 180 h 1195567"/>
                <a:gd name="connsiteX5" fmla="*/ 271462 w 1350168"/>
                <a:gd name="connsiteY5" fmla="*/ 54948 h 1195567"/>
                <a:gd name="connsiteX6" fmla="*/ 38100 w 1350168"/>
                <a:gd name="connsiteY6" fmla="*/ 176392 h 1195567"/>
                <a:gd name="connsiteX7" fmla="*/ 0 w 1350168"/>
                <a:gd name="connsiteY7" fmla="*/ 226399 h 1195567"/>
                <a:gd name="connsiteX8" fmla="*/ 28575 w 1350168"/>
                <a:gd name="connsiteY8" fmla="*/ 297836 h 1195567"/>
                <a:gd name="connsiteX9" fmla="*/ 1278731 w 1350168"/>
                <a:gd name="connsiteY9" fmla="*/ 1195567 h 1195567"/>
                <a:gd name="connsiteX10" fmla="*/ 1350168 w 1350168"/>
                <a:gd name="connsiteY10" fmla="*/ 859811 h 1195567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38100 w 1350168"/>
                <a:gd name="connsiteY6" fmla="*/ 176410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4769 w 1350168"/>
                <a:gd name="connsiteY6" fmla="*/ 159741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  <a:gd name="connsiteX0" fmla="*/ 1350168 w 1350168"/>
                <a:gd name="connsiteY0" fmla="*/ 859829 h 1195585"/>
                <a:gd name="connsiteX1" fmla="*/ 1126331 w 1350168"/>
                <a:gd name="connsiteY1" fmla="*/ 535979 h 1195585"/>
                <a:gd name="connsiteX2" fmla="*/ 1150143 w 1350168"/>
                <a:gd name="connsiteY2" fmla="*/ 183554 h 1195585"/>
                <a:gd name="connsiteX3" fmla="*/ 1073943 w 1350168"/>
                <a:gd name="connsiteY3" fmla="*/ 95448 h 1195585"/>
                <a:gd name="connsiteX4" fmla="*/ 711993 w 1350168"/>
                <a:gd name="connsiteY4" fmla="*/ 198 h 1195585"/>
                <a:gd name="connsiteX5" fmla="*/ 271462 w 1350168"/>
                <a:gd name="connsiteY5" fmla="*/ 54966 h 1195585"/>
                <a:gd name="connsiteX6" fmla="*/ 50006 w 1350168"/>
                <a:gd name="connsiteY6" fmla="*/ 152597 h 1195585"/>
                <a:gd name="connsiteX7" fmla="*/ 0 w 1350168"/>
                <a:gd name="connsiteY7" fmla="*/ 226417 h 1195585"/>
                <a:gd name="connsiteX8" fmla="*/ 28575 w 1350168"/>
                <a:gd name="connsiteY8" fmla="*/ 297854 h 1195585"/>
                <a:gd name="connsiteX9" fmla="*/ 1278731 w 1350168"/>
                <a:gd name="connsiteY9" fmla="*/ 1195585 h 1195585"/>
                <a:gd name="connsiteX10" fmla="*/ 1350168 w 1350168"/>
                <a:gd name="connsiteY10" fmla="*/ 859829 h 1195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50168" h="1195585">
                  <a:moveTo>
                    <a:pt x="1350168" y="859829"/>
                  </a:moveTo>
                  <a:cubicBezTo>
                    <a:pt x="1275556" y="751879"/>
                    <a:pt x="1108074" y="689173"/>
                    <a:pt x="1126331" y="535979"/>
                  </a:cubicBezTo>
                  <a:cubicBezTo>
                    <a:pt x="1160462" y="389929"/>
                    <a:pt x="1175543" y="324842"/>
                    <a:pt x="1150143" y="183554"/>
                  </a:cubicBezTo>
                  <a:cubicBezTo>
                    <a:pt x="1129505" y="127991"/>
                    <a:pt x="1111249" y="108148"/>
                    <a:pt x="1073943" y="95448"/>
                  </a:cubicBezTo>
                  <a:cubicBezTo>
                    <a:pt x="924718" y="11310"/>
                    <a:pt x="861218" y="992"/>
                    <a:pt x="711993" y="198"/>
                  </a:cubicBezTo>
                  <a:cubicBezTo>
                    <a:pt x="522287" y="-2183"/>
                    <a:pt x="449262" y="16867"/>
                    <a:pt x="271462" y="54966"/>
                  </a:cubicBezTo>
                  <a:cubicBezTo>
                    <a:pt x="107950" y="118466"/>
                    <a:pt x="134937" y="96240"/>
                    <a:pt x="50006" y="152597"/>
                  </a:cubicBezTo>
                  <a:cubicBezTo>
                    <a:pt x="8731" y="193078"/>
                    <a:pt x="15081" y="190698"/>
                    <a:pt x="0" y="226417"/>
                  </a:cubicBezTo>
                  <a:cubicBezTo>
                    <a:pt x="0" y="264517"/>
                    <a:pt x="9525" y="281186"/>
                    <a:pt x="28575" y="297854"/>
                  </a:cubicBezTo>
                  <a:lnTo>
                    <a:pt x="1278731" y="1195585"/>
                  </a:lnTo>
                  <a:lnTo>
                    <a:pt x="1350168" y="859829"/>
                  </a:ln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이등변 삼각형 12">
              <a:extLst>
                <a:ext uri="{FF2B5EF4-FFF2-40B4-BE49-F238E27FC236}">
                  <a16:creationId xmlns:a16="http://schemas.microsoft.com/office/drawing/2014/main" id="{E9798C18-E199-4E0F-A1DB-498F28F0D55C}"/>
                </a:ext>
              </a:extLst>
            </p:cNvPr>
            <p:cNvSpPr/>
            <p:nvPr/>
          </p:nvSpPr>
          <p:spPr>
            <a:xfrm rot="20904905">
              <a:off x="3634830" y="1336834"/>
              <a:ext cx="459928" cy="328032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이등변 삼각형 12">
              <a:extLst>
                <a:ext uri="{FF2B5EF4-FFF2-40B4-BE49-F238E27FC236}">
                  <a16:creationId xmlns:a16="http://schemas.microsoft.com/office/drawing/2014/main" id="{8FD9DB32-1818-4416-91F7-C6B68983FEA3}"/>
                </a:ext>
              </a:extLst>
            </p:cNvPr>
            <p:cNvSpPr/>
            <p:nvPr/>
          </p:nvSpPr>
          <p:spPr>
            <a:xfrm rot="18621798">
              <a:off x="3131083" y="1605448"/>
              <a:ext cx="432546" cy="34164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이등변 삼각형 12">
              <a:extLst>
                <a:ext uri="{FF2B5EF4-FFF2-40B4-BE49-F238E27FC236}">
                  <a16:creationId xmlns:a16="http://schemas.microsoft.com/office/drawing/2014/main" id="{B77C3619-9A77-4453-AD35-3AE12FC75455}"/>
                </a:ext>
              </a:extLst>
            </p:cNvPr>
            <p:cNvSpPr/>
            <p:nvPr/>
          </p:nvSpPr>
          <p:spPr>
            <a:xfrm rot="17408255">
              <a:off x="2894479" y="2098112"/>
              <a:ext cx="417616" cy="320875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이등변 삼각형 12">
              <a:extLst>
                <a:ext uri="{FF2B5EF4-FFF2-40B4-BE49-F238E27FC236}">
                  <a16:creationId xmlns:a16="http://schemas.microsoft.com/office/drawing/2014/main" id="{D7732768-CDF7-404B-A8D7-39357AA97943}"/>
                </a:ext>
              </a:extLst>
            </p:cNvPr>
            <p:cNvSpPr/>
            <p:nvPr/>
          </p:nvSpPr>
          <p:spPr>
            <a:xfrm rot="20279842">
              <a:off x="2144595" y="2835847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이등변 삼각형 12">
              <a:extLst>
                <a:ext uri="{FF2B5EF4-FFF2-40B4-BE49-F238E27FC236}">
                  <a16:creationId xmlns:a16="http://schemas.microsoft.com/office/drawing/2014/main" id="{CE825746-EFE9-42FD-BC25-33449A45846B}"/>
                </a:ext>
              </a:extLst>
            </p:cNvPr>
            <p:cNvSpPr/>
            <p:nvPr/>
          </p:nvSpPr>
          <p:spPr>
            <a:xfrm rot="20949770">
              <a:off x="1834287" y="2959724"/>
              <a:ext cx="292250" cy="19145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이등변 삼각형 12">
              <a:extLst>
                <a:ext uri="{FF2B5EF4-FFF2-40B4-BE49-F238E27FC236}">
                  <a16:creationId xmlns:a16="http://schemas.microsoft.com/office/drawing/2014/main" id="{825D2415-06FB-4596-AD98-28B189A1DC72}"/>
                </a:ext>
              </a:extLst>
            </p:cNvPr>
            <p:cNvSpPr/>
            <p:nvPr/>
          </p:nvSpPr>
          <p:spPr>
            <a:xfrm rot="1571202">
              <a:off x="1546359" y="2965865"/>
              <a:ext cx="239607" cy="168269"/>
            </a:xfrm>
            <a:custGeom>
              <a:avLst/>
              <a:gdLst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  <a:gd name="connsiteX0" fmla="*/ 0 w 403770"/>
                <a:gd name="connsiteY0" fmla="*/ 264528 h 264528"/>
                <a:gd name="connsiteX1" fmla="*/ 201885 w 403770"/>
                <a:gd name="connsiteY1" fmla="*/ 0 h 264528"/>
                <a:gd name="connsiteX2" fmla="*/ 403770 w 403770"/>
                <a:gd name="connsiteY2" fmla="*/ 264528 h 264528"/>
                <a:gd name="connsiteX3" fmla="*/ 0 w 403770"/>
                <a:gd name="connsiteY3" fmla="*/ 264528 h 26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3770" h="264528">
                  <a:moveTo>
                    <a:pt x="0" y="264528"/>
                  </a:moveTo>
                  <a:cubicBezTo>
                    <a:pt x="43606" y="149618"/>
                    <a:pt x="55102" y="108343"/>
                    <a:pt x="201885" y="0"/>
                  </a:cubicBezTo>
                  <a:cubicBezTo>
                    <a:pt x="303809" y="73398"/>
                    <a:pt x="361891" y="135377"/>
                    <a:pt x="403770" y="264528"/>
                  </a:cubicBezTo>
                  <a:lnTo>
                    <a:pt x="0" y="264528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7EB3DF32-8A70-48AE-8C48-923A7DA49C80}"/>
                </a:ext>
              </a:extLst>
            </p:cNvPr>
            <p:cNvSpPr/>
            <p:nvPr/>
          </p:nvSpPr>
          <p:spPr>
            <a:xfrm rot="21179318">
              <a:off x="2624073" y="4054660"/>
              <a:ext cx="1017430" cy="667776"/>
            </a:xfrm>
            <a:custGeom>
              <a:avLst/>
              <a:gdLst>
                <a:gd name="connsiteX0" fmla="*/ 575051 w 1017430"/>
                <a:gd name="connsiteY0" fmla="*/ 2860 h 667776"/>
                <a:gd name="connsiteX1" fmla="*/ 1017430 w 1017430"/>
                <a:gd name="connsiteY1" fmla="*/ 243132 h 667776"/>
                <a:gd name="connsiteX2" fmla="*/ 504317 w 1017430"/>
                <a:gd name="connsiteY2" fmla="*/ 551059 h 667776"/>
                <a:gd name="connsiteX3" fmla="*/ 472882 w 1017430"/>
                <a:gd name="connsiteY3" fmla="*/ 543685 h 667776"/>
                <a:gd name="connsiteX4" fmla="*/ 460183 w 1017430"/>
                <a:gd name="connsiteY4" fmla="*/ 587670 h 667776"/>
                <a:gd name="connsiteX5" fmla="*/ 333479 w 1017430"/>
                <a:gd name="connsiteY5" fmla="*/ 662337 h 667776"/>
                <a:gd name="connsiteX6" fmla="*/ 293165 w 1017430"/>
                <a:gd name="connsiteY6" fmla="*/ 605626 h 667776"/>
                <a:gd name="connsiteX7" fmla="*/ 292502 w 1017430"/>
                <a:gd name="connsiteY7" fmla="*/ 575457 h 667776"/>
                <a:gd name="connsiteX8" fmla="*/ 278683 w 1017430"/>
                <a:gd name="connsiteY8" fmla="*/ 589652 h 667776"/>
                <a:gd name="connsiteX9" fmla="*/ 172257 w 1017430"/>
                <a:gd name="connsiteY9" fmla="*/ 602801 h 667776"/>
                <a:gd name="connsiteX10" fmla="*/ 174434 w 1017430"/>
                <a:gd name="connsiteY10" fmla="*/ 455750 h 667776"/>
                <a:gd name="connsiteX11" fmla="*/ 174645 w 1017430"/>
                <a:gd name="connsiteY11" fmla="*/ 455533 h 667776"/>
                <a:gd name="connsiteX12" fmla="*/ 170146 w 1017430"/>
                <a:gd name="connsiteY12" fmla="*/ 453962 h 667776"/>
                <a:gd name="connsiteX13" fmla="*/ 0 w 1017430"/>
                <a:gd name="connsiteY13" fmla="*/ 275638 h 667776"/>
                <a:gd name="connsiteX14" fmla="*/ 504317 w 1017430"/>
                <a:gd name="connsiteY14" fmla="*/ 217 h 667776"/>
                <a:gd name="connsiteX15" fmla="*/ 575051 w 1017430"/>
                <a:gd name="connsiteY15" fmla="*/ 2860 h 667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430" h="667776">
                  <a:moveTo>
                    <a:pt x="575051" y="2860"/>
                  </a:moveTo>
                  <a:cubicBezTo>
                    <a:pt x="754406" y="19728"/>
                    <a:pt x="1017430" y="110035"/>
                    <a:pt x="1017430" y="243132"/>
                  </a:cubicBezTo>
                  <a:cubicBezTo>
                    <a:pt x="1017430" y="395243"/>
                    <a:pt x="723016" y="594869"/>
                    <a:pt x="504317" y="551059"/>
                  </a:cubicBezTo>
                  <a:lnTo>
                    <a:pt x="472882" y="543685"/>
                  </a:lnTo>
                  <a:lnTo>
                    <a:pt x="460183" y="587670"/>
                  </a:lnTo>
                  <a:cubicBezTo>
                    <a:pt x="432967" y="648150"/>
                    <a:pt x="376240" y="681579"/>
                    <a:pt x="333479" y="662337"/>
                  </a:cubicBezTo>
                  <a:cubicBezTo>
                    <a:pt x="312099" y="652715"/>
                    <a:pt x="298258" y="631748"/>
                    <a:pt x="293165" y="605626"/>
                  </a:cubicBezTo>
                  <a:lnTo>
                    <a:pt x="292502" y="575457"/>
                  </a:lnTo>
                  <a:lnTo>
                    <a:pt x="278683" y="589652"/>
                  </a:lnTo>
                  <a:cubicBezTo>
                    <a:pt x="242870" y="616876"/>
                    <a:pt x="200670" y="623527"/>
                    <a:pt x="172257" y="602801"/>
                  </a:cubicBezTo>
                  <a:cubicBezTo>
                    <a:pt x="134374" y="575167"/>
                    <a:pt x="135349" y="509330"/>
                    <a:pt x="174434" y="455750"/>
                  </a:cubicBezTo>
                  <a:lnTo>
                    <a:pt x="174645" y="455533"/>
                  </a:lnTo>
                  <a:lnTo>
                    <a:pt x="170146" y="453962"/>
                  </a:lnTo>
                  <a:cubicBezTo>
                    <a:pt x="71404" y="409596"/>
                    <a:pt x="0" y="351694"/>
                    <a:pt x="0" y="275638"/>
                  </a:cubicBezTo>
                  <a:cubicBezTo>
                    <a:pt x="0" y="123527"/>
                    <a:pt x="334745" y="5635"/>
                    <a:pt x="504317" y="217"/>
                  </a:cubicBezTo>
                  <a:cubicBezTo>
                    <a:pt x="525513" y="-460"/>
                    <a:pt x="549428" y="450"/>
                    <a:pt x="575051" y="2860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자유형: 도형 65">
              <a:extLst>
                <a:ext uri="{FF2B5EF4-FFF2-40B4-BE49-F238E27FC236}">
                  <a16:creationId xmlns:a16="http://schemas.microsoft.com/office/drawing/2014/main" id="{BC83DECB-6929-40FD-AAA8-341594980A55}"/>
                </a:ext>
              </a:extLst>
            </p:cNvPr>
            <p:cNvSpPr/>
            <p:nvPr/>
          </p:nvSpPr>
          <p:spPr>
            <a:xfrm>
              <a:off x="1441621" y="1600555"/>
              <a:ext cx="3683038" cy="2800639"/>
            </a:xfrm>
            <a:custGeom>
              <a:avLst/>
              <a:gdLst>
                <a:gd name="connsiteX0" fmla="*/ 2522150 w 3683038"/>
                <a:gd name="connsiteY0" fmla="*/ 208 h 2800639"/>
                <a:gd name="connsiteX1" fmla="*/ 3322993 w 3683038"/>
                <a:gd name="connsiteY1" fmla="*/ 691188 h 2800639"/>
                <a:gd name="connsiteX2" fmla="*/ 3323652 w 3683038"/>
                <a:gd name="connsiteY2" fmla="*/ 702212 h 2800639"/>
                <a:gd name="connsiteX3" fmla="*/ 3324054 w 3683038"/>
                <a:gd name="connsiteY3" fmla="*/ 701320 h 2800639"/>
                <a:gd name="connsiteX4" fmla="*/ 3520904 w 3683038"/>
                <a:gd name="connsiteY4" fmla="*/ 736245 h 2800639"/>
                <a:gd name="connsiteX5" fmla="*/ 3657429 w 3683038"/>
                <a:gd name="connsiteY5" fmla="*/ 920395 h 2800639"/>
                <a:gd name="connsiteX6" fmla="*/ 3670129 w 3683038"/>
                <a:gd name="connsiteY6" fmla="*/ 1145820 h 2800639"/>
                <a:gd name="connsiteX7" fmla="*/ 3609804 w 3683038"/>
                <a:gd name="connsiteY7" fmla="*/ 1266470 h 2800639"/>
                <a:gd name="connsiteX8" fmla="*/ 3400254 w 3683038"/>
                <a:gd name="connsiteY8" fmla="*/ 1320445 h 2800639"/>
                <a:gd name="connsiteX9" fmla="*/ 3358979 w 3683038"/>
                <a:gd name="connsiteY9" fmla="*/ 1495070 h 2800639"/>
                <a:gd name="connsiteX10" fmla="*/ 2898604 w 3683038"/>
                <a:gd name="connsiteY10" fmla="*/ 1644295 h 2800639"/>
                <a:gd name="connsiteX11" fmla="*/ 2899845 w 3683038"/>
                <a:gd name="connsiteY11" fmla="*/ 1641546 h 2800639"/>
                <a:gd name="connsiteX12" fmla="*/ 2897898 w 3683038"/>
                <a:gd name="connsiteY12" fmla="*/ 1642220 h 2800639"/>
                <a:gd name="connsiteX13" fmla="*/ 2899094 w 3683038"/>
                <a:gd name="connsiteY13" fmla="*/ 1680176 h 2800639"/>
                <a:gd name="connsiteX14" fmla="*/ 2594714 w 3683038"/>
                <a:gd name="connsiteY14" fmla="*/ 2402208 h 2800639"/>
                <a:gd name="connsiteX15" fmla="*/ 1970865 w 3683038"/>
                <a:gd name="connsiteY15" fmla="*/ 2733528 h 2800639"/>
                <a:gd name="connsiteX16" fmla="*/ 1912287 w 3683038"/>
                <a:gd name="connsiteY16" fmla="*/ 2743783 h 2800639"/>
                <a:gd name="connsiteX17" fmla="*/ 1899208 w 3683038"/>
                <a:gd name="connsiteY17" fmla="*/ 2749456 h 2800639"/>
                <a:gd name="connsiteX18" fmla="*/ 860018 w 3683038"/>
                <a:gd name="connsiteY18" fmla="*/ 2620719 h 2800639"/>
                <a:gd name="connsiteX19" fmla="*/ 9051 w 3683038"/>
                <a:gd name="connsiteY19" fmla="*/ 1508901 h 2800639"/>
                <a:gd name="connsiteX20" fmla="*/ 425280 w 3683038"/>
                <a:gd name="connsiteY20" fmla="*/ 1574446 h 2800639"/>
                <a:gd name="connsiteX21" fmla="*/ 1270717 w 3683038"/>
                <a:gd name="connsiteY21" fmla="*/ 1283496 h 2800639"/>
                <a:gd name="connsiteX22" fmla="*/ 1273902 w 3683038"/>
                <a:gd name="connsiteY22" fmla="*/ 1283150 h 2800639"/>
                <a:gd name="connsiteX23" fmla="*/ 1273500 w 3683038"/>
                <a:gd name="connsiteY23" fmla="*/ 1277186 h 2800639"/>
                <a:gd name="connsiteX24" fmla="*/ 1244429 w 3683038"/>
                <a:gd name="connsiteY24" fmla="*/ 1209320 h 2800639"/>
                <a:gd name="connsiteX25" fmla="*/ 1028529 w 3683038"/>
                <a:gd name="connsiteY25" fmla="*/ 1202970 h 2800639"/>
                <a:gd name="connsiteX26" fmla="*/ 841204 w 3683038"/>
                <a:gd name="connsiteY26" fmla="*/ 974370 h 2800639"/>
                <a:gd name="connsiteX27" fmla="*/ 560216 w 3683038"/>
                <a:gd name="connsiteY27" fmla="*/ 1002945 h 2800639"/>
                <a:gd name="connsiteX28" fmla="*/ 451473 w 3683038"/>
                <a:gd name="connsiteY28" fmla="*/ 756882 h 2800639"/>
                <a:gd name="connsiteX29" fmla="*/ 56979 w 3683038"/>
                <a:gd name="connsiteY29" fmla="*/ 640995 h 2800639"/>
                <a:gd name="connsiteX30" fmla="*/ 571329 w 3683038"/>
                <a:gd name="connsiteY30" fmla="*/ 304445 h 2800639"/>
                <a:gd name="connsiteX31" fmla="*/ 938636 w 3683038"/>
                <a:gd name="connsiteY31" fmla="*/ 276862 h 2800639"/>
                <a:gd name="connsiteX32" fmla="*/ 1238079 w 3683038"/>
                <a:gd name="connsiteY32" fmla="*/ 317145 h 2800639"/>
                <a:gd name="connsiteX33" fmla="*/ 1387304 w 3683038"/>
                <a:gd name="connsiteY33" fmla="*/ 444145 h 2800639"/>
                <a:gd name="connsiteX34" fmla="*/ 1412704 w 3683038"/>
                <a:gd name="connsiteY34" fmla="*/ 872770 h 2800639"/>
                <a:gd name="connsiteX35" fmla="*/ 1533354 w 3683038"/>
                <a:gd name="connsiteY35" fmla="*/ 1025170 h 2800639"/>
                <a:gd name="connsiteX36" fmla="*/ 1688929 w 3683038"/>
                <a:gd name="connsiteY36" fmla="*/ 1047395 h 2800639"/>
                <a:gd name="connsiteX37" fmla="*/ 1742904 w 3683038"/>
                <a:gd name="connsiteY37" fmla="*/ 929920 h 2800639"/>
                <a:gd name="connsiteX38" fmla="*/ 1749109 w 3683038"/>
                <a:gd name="connsiteY38" fmla="*/ 970598 h 2800639"/>
                <a:gd name="connsiteX39" fmla="*/ 1750083 w 3683038"/>
                <a:gd name="connsiteY39" fmla="*/ 933546 h 2800639"/>
                <a:gd name="connsiteX40" fmla="*/ 2522150 w 3683038"/>
                <a:gd name="connsiteY40" fmla="*/ 208 h 2800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683038" h="2800639">
                  <a:moveTo>
                    <a:pt x="2522150" y="208"/>
                  </a:moveTo>
                  <a:cubicBezTo>
                    <a:pt x="3033940" y="-8905"/>
                    <a:pt x="3271580" y="281667"/>
                    <a:pt x="3322993" y="691188"/>
                  </a:cubicBezTo>
                  <a:cubicBezTo>
                    <a:pt x="3323213" y="694863"/>
                    <a:pt x="3323432" y="698537"/>
                    <a:pt x="3323652" y="702212"/>
                  </a:cubicBezTo>
                  <a:lnTo>
                    <a:pt x="3324054" y="701320"/>
                  </a:lnTo>
                  <a:cubicBezTo>
                    <a:pt x="3389671" y="712962"/>
                    <a:pt x="3461637" y="699203"/>
                    <a:pt x="3520904" y="736245"/>
                  </a:cubicBezTo>
                  <a:cubicBezTo>
                    <a:pt x="3610862" y="794453"/>
                    <a:pt x="3615096" y="817737"/>
                    <a:pt x="3657429" y="920395"/>
                  </a:cubicBezTo>
                  <a:cubicBezTo>
                    <a:pt x="3690237" y="1014587"/>
                    <a:pt x="3688121" y="1013528"/>
                    <a:pt x="3670129" y="1145820"/>
                  </a:cubicBezTo>
                  <a:lnTo>
                    <a:pt x="3609804" y="1266470"/>
                  </a:lnTo>
                  <a:cubicBezTo>
                    <a:pt x="3489154" y="1322562"/>
                    <a:pt x="3470104" y="1302453"/>
                    <a:pt x="3400254" y="1320445"/>
                  </a:cubicBezTo>
                  <a:cubicBezTo>
                    <a:pt x="3386496" y="1378653"/>
                    <a:pt x="3416393" y="1389237"/>
                    <a:pt x="3358979" y="1495070"/>
                  </a:cubicBezTo>
                  <a:cubicBezTo>
                    <a:pt x="3138846" y="1636887"/>
                    <a:pt x="2963956" y="1646941"/>
                    <a:pt x="2898604" y="1644295"/>
                  </a:cubicBezTo>
                  <a:lnTo>
                    <a:pt x="2899845" y="1641546"/>
                  </a:lnTo>
                  <a:lnTo>
                    <a:pt x="2897898" y="1642220"/>
                  </a:lnTo>
                  <a:lnTo>
                    <a:pt x="2899094" y="1680176"/>
                  </a:lnTo>
                  <a:cubicBezTo>
                    <a:pt x="2884288" y="1931552"/>
                    <a:pt x="2780236" y="2206741"/>
                    <a:pt x="2594714" y="2402208"/>
                  </a:cubicBezTo>
                  <a:cubicBezTo>
                    <a:pt x="2432382" y="2573242"/>
                    <a:pt x="2196282" y="2685289"/>
                    <a:pt x="1970865" y="2733528"/>
                  </a:cubicBezTo>
                  <a:lnTo>
                    <a:pt x="1912287" y="2743783"/>
                  </a:lnTo>
                  <a:lnTo>
                    <a:pt x="1899208" y="2749456"/>
                  </a:lnTo>
                  <a:cubicBezTo>
                    <a:pt x="1642913" y="2845317"/>
                    <a:pt x="1333693" y="2808787"/>
                    <a:pt x="860018" y="2620719"/>
                  </a:cubicBezTo>
                  <a:cubicBezTo>
                    <a:pt x="102138" y="2319810"/>
                    <a:pt x="65633" y="1753128"/>
                    <a:pt x="9051" y="1508901"/>
                  </a:cubicBezTo>
                  <a:cubicBezTo>
                    <a:pt x="-47530" y="1264673"/>
                    <a:pt x="169592" y="1608065"/>
                    <a:pt x="425280" y="1574446"/>
                  </a:cubicBezTo>
                  <a:cubicBezTo>
                    <a:pt x="617046" y="1549232"/>
                    <a:pt x="971652" y="1330542"/>
                    <a:pt x="1270717" y="1283496"/>
                  </a:cubicBezTo>
                  <a:lnTo>
                    <a:pt x="1273902" y="1283150"/>
                  </a:lnTo>
                  <a:lnTo>
                    <a:pt x="1273500" y="1277186"/>
                  </a:lnTo>
                  <a:cubicBezTo>
                    <a:pt x="1271549" y="1261708"/>
                    <a:pt x="1265728" y="1242658"/>
                    <a:pt x="1244429" y="1209320"/>
                  </a:cubicBezTo>
                  <a:cubicBezTo>
                    <a:pt x="1127218" y="1171484"/>
                    <a:pt x="1110021" y="1228899"/>
                    <a:pt x="1028529" y="1202970"/>
                  </a:cubicBezTo>
                  <a:cubicBezTo>
                    <a:pt x="923225" y="1129152"/>
                    <a:pt x="977465" y="1033901"/>
                    <a:pt x="841204" y="974370"/>
                  </a:cubicBezTo>
                  <a:cubicBezTo>
                    <a:pt x="726904" y="949764"/>
                    <a:pt x="660229" y="1022788"/>
                    <a:pt x="560216" y="1002945"/>
                  </a:cubicBezTo>
                  <a:cubicBezTo>
                    <a:pt x="477931" y="909811"/>
                    <a:pt x="526614" y="852397"/>
                    <a:pt x="451473" y="756882"/>
                  </a:cubicBezTo>
                  <a:cubicBezTo>
                    <a:pt x="313625" y="671421"/>
                    <a:pt x="66240" y="709787"/>
                    <a:pt x="56979" y="640995"/>
                  </a:cubicBezTo>
                  <a:cubicBezTo>
                    <a:pt x="216522" y="471662"/>
                    <a:pt x="295104" y="376147"/>
                    <a:pt x="571329" y="304445"/>
                  </a:cubicBezTo>
                  <a:cubicBezTo>
                    <a:pt x="690788" y="283940"/>
                    <a:pt x="820368" y="274746"/>
                    <a:pt x="938636" y="276862"/>
                  </a:cubicBezTo>
                  <a:cubicBezTo>
                    <a:pt x="1056905" y="278979"/>
                    <a:pt x="1163863" y="292407"/>
                    <a:pt x="1238079" y="317145"/>
                  </a:cubicBezTo>
                  <a:cubicBezTo>
                    <a:pt x="1304489" y="345190"/>
                    <a:pt x="1323274" y="349424"/>
                    <a:pt x="1387304" y="444145"/>
                  </a:cubicBezTo>
                  <a:cubicBezTo>
                    <a:pt x="1450539" y="620358"/>
                    <a:pt x="1404237" y="729895"/>
                    <a:pt x="1412704" y="872770"/>
                  </a:cubicBezTo>
                  <a:cubicBezTo>
                    <a:pt x="1436252" y="945001"/>
                    <a:pt x="1438369" y="974370"/>
                    <a:pt x="1533354" y="1025170"/>
                  </a:cubicBezTo>
                  <a:cubicBezTo>
                    <a:pt x="1628075" y="1092109"/>
                    <a:pt x="1641833" y="1066181"/>
                    <a:pt x="1688929" y="1047395"/>
                  </a:cubicBezTo>
                  <a:cubicBezTo>
                    <a:pt x="1742639" y="996330"/>
                    <a:pt x="1724912" y="969078"/>
                    <a:pt x="1742904" y="929920"/>
                  </a:cubicBezTo>
                  <a:lnTo>
                    <a:pt x="1749109" y="970598"/>
                  </a:lnTo>
                  <a:cubicBezTo>
                    <a:pt x="1749434" y="958247"/>
                    <a:pt x="1749758" y="945897"/>
                    <a:pt x="1750083" y="933546"/>
                  </a:cubicBezTo>
                  <a:cubicBezTo>
                    <a:pt x="1769937" y="615350"/>
                    <a:pt x="1973805" y="9972"/>
                    <a:pt x="2522150" y="208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자유형: 도형 66">
              <a:extLst>
                <a:ext uri="{FF2B5EF4-FFF2-40B4-BE49-F238E27FC236}">
                  <a16:creationId xmlns:a16="http://schemas.microsoft.com/office/drawing/2014/main" id="{3E711074-72F3-4635-8ECC-B69467FA11B8}"/>
                </a:ext>
              </a:extLst>
            </p:cNvPr>
            <p:cNvSpPr/>
            <p:nvPr/>
          </p:nvSpPr>
          <p:spPr>
            <a:xfrm>
              <a:off x="1525253" y="3267075"/>
              <a:ext cx="2818147" cy="1140469"/>
            </a:xfrm>
            <a:custGeom>
              <a:avLst/>
              <a:gdLst>
                <a:gd name="connsiteX0" fmla="*/ 2747033 w 2815463"/>
                <a:gd name="connsiteY0" fmla="*/ 257 h 1126463"/>
                <a:gd name="connsiteX1" fmla="*/ 2805448 w 2815463"/>
                <a:gd name="connsiteY1" fmla="*/ 1869 h 1126463"/>
                <a:gd name="connsiteX2" fmla="*/ 2815375 w 2815463"/>
                <a:gd name="connsiteY2" fmla="*/ 3193 h 1126463"/>
                <a:gd name="connsiteX3" fmla="*/ 2815463 w 2815463"/>
                <a:gd name="connsiteY3" fmla="*/ 6000 h 1126463"/>
                <a:gd name="connsiteX4" fmla="*/ 2511083 w 2815463"/>
                <a:gd name="connsiteY4" fmla="*/ 728032 h 1126463"/>
                <a:gd name="connsiteX5" fmla="*/ 1887234 w 2815463"/>
                <a:gd name="connsiteY5" fmla="*/ 1059352 h 1126463"/>
                <a:gd name="connsiteX6" fmla="*/ 1828656 w 2815463"/>
                <a:gd name="connsiteY6" fmla="*/ 1069607 h 1126463"/>
                <a:gd name="connsiteX7" fmla="*/ 1815577 w 2815463"/>
                <a:gd name="connsiteY7" fmla="*/ 1075280 h 1126463"/>
                <a:gd name="connsiteX8" fmla="*/ 776387 w 2815463"/>
                <a:gd name="connsiteY8" fmla="*/ 946543 h 1126463"/>
                <a:gd name="connsiteX9" fmla="*/ 19705 w 2815463"/>
                <a:gd name="connsiteY9" fmla="*/ 214496 h 1126463"/>
                <a:gd name="connsiteX10" fmla="*/ 0 w 2815463"/>
                <a:gd name="connsiteY10" fmla="*/ 149452 h 1126463"/>
                <a:gd name="connsiteX11" fmla="*/ 57086 w 2815463"/>
                <a:gd name="connsiteY11" fmla="*/ 219357 h 1126463"/>
                <a:gd name="connsiteX12" fmla="*/ 963948 w 2815463"/>
                <a:gd name="connsiteY12" fmla="*/ 719419 h 1126463"/>
                <a:gd name="connsiteX13" fmla="*/ 1992648 w 2815463"/>
                <a:gd name="connsiteY13" fmla="*/ 624169 h 1126463"/>
                <a:gd name="connsiteX14" fmla="*/ 2595898 w 2815463"/>
                <a:gd name="connsiteY14" fmla="*/ 46319 h 1126463"/>
                <a:gd name="connsiteX15" fmla="*/ 2747033 w 2815463"/>
                <a:gd name="connsiteY15" fmla="*/ 257 h 112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15463" h="1126463">
                  <a:moveTo>
                    <a:pt x="2747033" y="257"/>
                  </a:moveTo>
                  <a:cubicBezTo>
                    <a:pt x="2764719" y="-396"/>
                    <a:pt x="2783819" y="216"/>
                    <a:pt x="2805448" y="1869"/>
                  </a:cubicBezTo>
                  <a:lnTo>
                    <a:pt x="2815375" y="3193"/>
                  </a:lnTo>
                  <a:lnTo>
                    <a:pt x="2815463" y="6000"/>
                  </a:lnTo>
                  <a:cubicBezTo>
                    <a:pt x="2800657" y="257376"/>
                    <a:pt x="2696605" y="532565"/>
                    <a:pt x="2511083" y="728032"/>
                  </a:cubicBezTo>
                  <a:cubicBezTo>
                    <a:pt x="2348751" y="899066"/>
                    <a:pt x="2112651" y="1011113"/>
                    <a:pt x="1887234" y="1059352"/>
                  </a:cubicBezTo>
                  <a:lnTo>
                    <a:pt x="1828656" y="1069607"/>
                  </a:lnTo>
                  <a:lnTo>
                    <a:pt x="1815577" y="1075280"/>
                  </a:lnTo>
                  <a:cubicBezTo>
                    <a:pt x="1559282" y="1171141"/>
                    <a:pt x="1250062" y="1134611"/>
                    <a:pt x="776387" y="946543"/>
                  </a:cubicBezTo>
                  <a:cubicBezTo>
                    <a:pt x="302712" y="758475"/>
                    <a:pt x="110824" y="466589"/>
                    <a:pt x="19705" y="214496"/>
                  </a:cubicBezTo>
                  <a:lnTo>
                    <a:pt x="0" y="149452"/>
                  </a:lnTo>
                  <a:lnTo>
                    <a:pt x="57086" y="219357"/>
                  </a:lnTo>
                  <a:cubicBezTo>
                    <a:pt x="201671" y="395160"/>
                    <a:pt x="417815" y="625657"/>
                    <a:pt x="963948" y="719419"/>
                  </a:cubicBezTo>
                  <a:cubicBezTo>
                    <a:pt x="1225886" y="751962"/>
                    <a:pt x="1530685" y="815463"/>
                    <a:pt x="1992648" y="624169"/>
                  </a:cubicBezTo>
                  <a:cubicBezTo>
                    <a:pt x="2353275" y="419646"/>
                    <a:pt x="2349571" y="229411"/>
                    <a:pt x="2595898" y="46319"/>
                  </a:cubicBezTo>
                  <a:cubicBezTo>
                    <a:pt x="2653643" y="15562"/>
                    <a:pt x="2693976" y="2217"/>
                    <a:pt x="2747033" y="257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자유형: 도형 67">
              <a:extLst>
                <a:ext uri="{FF2B5EF4-FFF2-40B4-BE49-F238E27FC236}">
                  <a16:creationId xmlns:a16="http://schemas.microsoft.com/office/drawing/2014/main" id="{2F7AFF3C-EEF9-4EF0-A5DB-63AA9FDF1C31}"/>
                </a:ext>
              </a:extLst>
            </p:cNvPr>
            <p:cNvSpPr/>
            <p:nvPr/>
          </p:nvSpPr>
          <p:spPr>
            <a:xfrm rot="2715418">
              <a:off x="2434385" y="3704709"/>
              <a:ext cx="671827" cy="1159547"/>
            </a:xfrm>
            <a:custGeom>
              <a:avLst/>
              <a:gdLst>
                <a:gd name="connsiteX0" fmla="*/ 183867 w 671827"/>
                <a:gd name="connsiteY0" fmla="*/ 80947 h 1159547"/>
                <a:gd name="connsiteX1" fmla="*/ 337772 w 671827"/>
                <a:gd name="connsiteY1" fmla="*/ 27 h 1159547"/>
                <a:gd name="connsiteX2" fmla="*/ 671827 w 671827"/>
                <a:gd name="connsiteY2" fmla="*/ 481565 h 1159547"/>
                <a:gd name="connsiteX3" fmla="*/ 529134 w 671827"/>
                <a:gd name="connsiteY3" fmla="*/ 824045 h 1159547"/>
                <a:gd name="connsiteX4" fmla="*/ 509400 w 671827"/>
                <a:gd name="connsiteY4" fmla="*/ 847413 h 1159547"/>
                <a:gd name="connsiteX5" fmla="*/ 537281 w 671827"/>
                <a:gd name="connsiteY5" fmla="*/ 875698 h 1159547"/>
                <a:gd name="connsiteX6" fmla="*/ 559503 w 671827"/>
                <a:gd name="connsiteY6" fmla="*/ 918307 h 1159547"/>
                <a:gd name="connsiteX7" fmla="*/ 520875 w 671827"/>
                <a:gd name="connsiteY7" fmla="*/ 1061852 h 1159547"/>
                <a:gd name="connsiteX8" fmla="*/ 452551 w 671827"/>
                <a:gd name="connsiteY8" fmla="*/ 1048161 h 1159547"/>
                <a:gd name="connsiteX9" fmla="*/ 446392 w 671827"/>
                <a:gd name="connsiteY9" fmla="*/ 1041914 h 1159547"/>
                <a:gd name="connsiteX10" fmla="*/ 438156 w 671827"/>
                <a:gd name="connsiteY10" fmla="*/ 1087884 h 1159547"/>
                <a:gd name="connsiteX11" fmla="*/ 357442 w 671827"/>
                <a:gd name="connsiteY11" fmla="*/ 1159503 h 1159547"/>
                <a:gd name="connsiteX12" fmla="*/ 299093 w 671827"/>
                <a:gd name="connsiteY12" fmla="*/ 1121410 h 1159547"/>
                <a:gd name="connsiteX13" fmla="*/ 294917 w 671827"/>
                <a:gd name="connsiteY13" fmla="*/ 1111467 h 1159547"/>
                <a:gd name="connsiteX14" fmla="*/ 277488 w 671827"/>
                <a:gd name="connsiteY14" fmla="*/ 1130682 h 1159547"/>
                <a:gd name="connsiteX15" fmla="*/ 209791 w 671827"/>
                <a:gd name="connsiteY15" fmla="*/ 1147198 h 1159547"/>
                <a:gd name="connsiteX16" fmla="*/ 165237 w 671827"/>
                <a:gd name="connsiteY16" fmla="*/ 1005381 h 1159547"/>
                <a:gd name="connsiteX17" fmla="*/ 185670 w 671827"/>
                <a:gd name="connsiteY17" fmla="*/ 961886 h 1159547"/>
                <a:gd name="connsiteX18" fmla="*/ 187899 w 671827"/>
                <a:gd name="connsiteY18" fmla="*/ 959428 h 1159547"/>
                <a:gd name="connsiteX19" fmla="*/ 177011 w 671827"/>
                <a:gd name="connsiteY19" fmla="*/ 953402 h 1159547"/>
                <a:gd name="connsiteX20" fmla="*/ 274 w 671827"/>
                <a:gd name="connsiteY20" fmla="*/ 498387 h 1159547"/>
                <a:gd name="connsiteX21" fmla="*/ 183867 w 671827"/>
                <a:gd name="connsiteY21" fmla="*/ 80947 h 1159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71827" h="1159547">
                  <a:moveTo>
                    <a:pt x="183867" y="80947"/>
                  </a:moveTo>
                  <a:cubicBezTo>
                    <a:pt x="238949" y="29825"/>
                    <a:pt x="295800" y="1079"/>
                    <a:pt x="337772" y="27"/>
                  </a:cubicBezTo>
                  <a:cubicBezTo>
                    <a:pt x="449697" y="-2777"/>
                    <a:pt x="671827" y="206328"/>
                    <a:pt x="671827" y="481565"/>
                  </a:cubicBezTo>
                  <a:cubicBezTo>
                    <a:pt x="634180" y="637988"/>
                    <a:pt x="583581" y="747771"/>
                    <a:pt x="529134" y="824045"/>
                  </a:cubicBezTo>
                  <a:lnTo>
                    <a:pt x="509400" y="847413"/>
                  </a:lnTo>
                  <a:lnTo>
                    <a:pt x="537281" y="875698"/>
                  </a:lnTo>
                  <a:cubicBezTo>
                    <a:pt x="546218" y="888044"/>
                    <a:pt x="553841" y="902403"/>
                    <a:pt x="559503" y="918307"/>
                  </a:cubicBezTo>
                  <a:cubicBezTo>
                    <a:pt x="582153" y="981925"/>
                    <a:pt x="564858" y="1046193"/>
                    <a:pt x="520875" y="1061852"/>
                  </a:cubicBezTo>
                  <a:cubicBezTo>
                    <a:pt x="498884" y="1069681"/>
                    <a:pt x="474384" y="1063876"/>
                    <a:pt x="452551" y="1048161"/>
                  </a:cubicBezTo>
                  <a:lnTo>
                    <a:pt x="446392" y="1041914"/>
                  </a:lnTo>
                  <a:lnTo>
                    <a:pt x="438156" y="1087884"/>
                  </a:lnTo>
                  <a:cubicBezTo>
                    <a:pt x="423640" y="1131242"/>
                    <a:pt x="392431" y="1160854"/>
                    <a:pt x="357442" y="1159503"/>
                  </a:cubicBezTo>
                  <a:cubicBezTo>
                    <a:pt x="334116" y="1158602"/>
                    <a:pt x="313525" y="1144111"/>
                    <a:pt x="299093" y="1121410"/>
                  </a:cubicBezTo>
                  <a:lnTo>
                    <a:pt x="294917" y="1111467"/>
                  </a:lnTo>
                  <a:lnTo>
                    <a:pt x="277488" y="1130682"/>
                  </a:lnTo>
                  <a:cubicBezTo>
                    <a:pt x="256326" y="1147290"/>
                    <a:pt x="232089" y="1154107"/>
                    <a:pt x="209791" y="1147198"/>
                  </a:cubicBezTo>
                  <a:cubicBezTo>
                    <a:pt x="165196" y="1133378"/>
                    <a:pt x="145248" y="1069885"/>
                    <a:pt x="165237" y="1005381"/>
                  </a:cubicBezTo>
                  <a:cubicBezTo>
                    <a:pt x="170234" y="989255"/>
                    <a:pt x="177254" y="974593"/>
                    <a:pt x="185670" y="961886"/>
                  </a:cubicBezTo>
                  <a:lnTo>
                    <a:pt x="187899" y="959428"/>
                  </a:lnTo>
                  <a:lnTo>
                    <a:pt x="177011" y="953402"/>
                  </a:lnTo>
                  <a:cubicBezTo>
                    <a:pt x="84415" y="885715"/>
                    <a:pt x="-5605" y="720244"/>
                    <a:pt x="274" y="498387"/>
                  </a:cubicBezTo>
                  <a:cubicBezTo>
                    <a:pt x="5173" y="313506"/>
                    <a:pt x="92063" y="166150"/>
                    <a:pt x="183867" y="80947"/>
                  </a:cubicBezTo>
                  <a:close/>
                </a:path>
              </a:pathLst>
            </a:custGeom>
            <a:solidFill>
              <a:srgbClr val="FB6D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F2130CC0-12EE-430F-8898-E505E2FB97E9}"/>
                </a:ext>
              </a:extLst>
            </p:cNvPr>
            <p:cNvSpPr/>
            <p:nvPr/>
          </p:nvSpPr>
          <p:spPr>
            <a:xfrm rot="1852669">
              <a:off x="3423801" y="3281333"/>
              <a:ext cx="650047" cy="673853"/>
            </a:xfrm>
            <a:custGeom>
              <a:avLst/>
              <a:gdLst>
                <a:gd name="connsiteX0" fmla="*/ 95465 w 650047"/>
                <a:gd name="connsiteY0" fmla="*/ 28629 h 673853"/>
                <a:gd name="connsiteX1" fmla="*/ 401147 w 650047"/>
                <a:gd name="connsiteY1" fmla="*/ 67183 h 673853"/>
                <a:gd name="connsiteX2" fmla="*/ 422970 w 650047"/>
                <a:gd name="connsiteY2" fmla="*/ 85643 h 673853"/>
                <a:gd name="connsiteX3" fmla="*/ 438823 w 650047"/>
                <a:gd name="connsiteY3" fmla="*/ 94049 h 673853"/>
                <a:gd name="connsiteX4" fmla="*/ 617416 w 650047"/>
                <a:gd name="connsiteY4" fmla="*/ 336454 h 673853"/>
                <a:gd name="connsiteX5" fmla="*/ 577300 w 650047"/>
                <a:gd name="connsiteY5" fmla="*/ 616778 h 673853"/>
                <a:gd name="connsiteX6" fmla="*/ 491812 w 650047"/>
                <a:gd name="connsiteY6" fmla="*/ 598616 h 673853"/>
                <a:gd name="connsiteX7" fmla="*/ 489210 w 650047"/>
                <a:gd name="connsiteY7" fmla="*/ 595465 h 673853"/>
                <a:gd name="connsiteX8" fmla="*/ 488680 w 650047"/>
                <a:gd name="connsiteY8" fmla="*/ 599030 h 673853"/>
                <a:gd name="connsiteX9" fmla="*/ 405557 w 650047"/>
                <a:gd name="connsiteY9" fmla="*/ 673853 h 673853"/>
                <a:gd name="connsiteX10" fmla="*/ 322434 w 650047"/>
                <a:gd name="connsiteY10" fmla="*/ 599030 h 673853"/>
                <a:gd name="connsiteX11" fmla="*/ 316031 w 650047"/>
                <a:gd name="connsiteY11" fmla="*/ 555957 h 673853"/>
                <a:gd name="connsiteX12" fmla="*/ 211570 w 650047"/>
                <a:gd name="connsiteY12" fmla="*/ 523366 h 673853"/>
                <a:gd name="connsiteX13" fmla="*/ 111229 w 650047"/>
                <a:gd name="connsiteY13" fmla="*/ 450858 h 673853"/>
                <a:gd name="connsiteX14" fmla="*/ 56820 w 650047"/>
                <a:gd name="connsiteY14" fmla="*/ 58669 h 673853"/>
                <a:gd name="connsiteX15" fmla="*/ 95465 w 650047"/>
                <a:gd name="connsiteY15" fmla="*/ 28629 h 673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50047" h="673853">
                  <a:moveTo>
                    <a:pt x="95465" y="28629"/>
                  </a:moveTo>
                  <a:cubicBezTo>
                    <a:pt x="179430" y="-20634"/>
                    <a:pt x="300280" y="-5391"/>
                    <a:pt x="401147" y="67183"/>
                  </a:cubicBezTo>
                  <a:lnTo>
                    <a:pt x="422970" y="85643"/>
                  </a:lnTo>
                  <a:lnTo>
                    <a:pt x="438823" y="94049"/>
                  </a:lnTo>
                  <a:cubicBezTo>
                    <a:pt x="495062" y="130879"/>
                    <a:pt x="579620" y="224809"/>
                    <a:pt x="617416" y="336454"/>
                  </a:cubicBezTo>
                  <a:cubicBezTo>
                    <a:pt x="667811" y="485313"/>
                    <a:pt x="663817" y="577921"/>
                    <a:pt x="577300" y="616778"/>
                  </a:cubicBezTo>
                  <a:cubicBezTo>
                    <a:pt x="544856" y="631350"/>
                    <a:pt x="516829" y="622820"/>
                    <a:pt x="491812" y="598616"/>
                  </a:cubicBezTo>
                  <a:lnTo>
                    <a:pt x="489210" y="595465"/>
                  </a:lnTo>
                  <a:lnTo>
                    <a:pt x="488680" y="599030"/>
                  </a:lnTo>
                  <a:cubicBezTo>
                    <a:pt x="474985" y="643000"/>
                    <a:pt x="442924" y="673853"/>
                    <a:pt x="405557" y="673853"/>
                  </a:cubicBezTo>
                  <a:cubicBezTo>
                    <a:pt x="368190" y="673853"/>
                    <a:pt x="336129" y="643000"/>
                    <a:pt x="322434" y="599030"/>
                  </a:cubicBezTo>
                  <a:lnTo>
                    <a:pt x="316031" y="555957"/>
                  </a:lnTo>
                  <a:lnTo>
                    <a:pt x="211570" y="523366"/>
                  </a:lnTo>
                  <a:cubicBezTo>
                    <a:pt x="176254" y="505612"/>
                    <a:pt x="142105" y="481354"/>
                    <a:pt x="111229" y="450858"/>
                  </a:cubicBezTo>
                  <a:cubicBezTo>
                    <a:pt x="-12273" y="328876"/>
                    <a:pt x="-36633" y="153287"/>
                    <a:pt x="56820" y="58669"/>
                  </a:cubicBezTo>
                  <a:cubicBezTo>
                    <a:pt x="68501" y="46842"/>
                    <a:pt x="81471" y="36840"/>
                    <a:pt x="95465" y="28629"/>
                  </a:cubicBezTo>
                  <a:close/>
                </a:path>
              </a:pathLst>
            </a:custGeom>
            <a:solidFill>
              <a:srgbClr val="FB4B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5565BA8-27C1-4EAA-BE07-E9EF652D70E4}"/>
                </a:ext>
              </a:extLst>
            </p:cNvPr>
            <p:cNvSpPr/>
            <p:nvPr/>
          </p:nvSpPr>
          <p:spPr>
            <a:xfrm rot="20435345">
              <a:off x="4877289" y="2440427"/>
              <a:ext cx="83694" cy="117396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2D53D5D0-6B65-4ADD-96F6-8B117E1C6ABE}"/>
                </a:ext>
              </a:extLst>
            </p:cNvPr>
            <p:cNvSpPr/>
            <p:nvPr/>
          </p:nvSpPr>
          <p:spPr>
            <a:xfrm rot="21271136">
              <a:off x="4337942" y="2165791"/>
              <a:ext cx="176212" cy="238125"/>
            </a:xfrm>
            <a:prstGeom prst="ellipse">
              <a:avLst/>
            </a:prstGeom>
            <a:solidFill>
              <a:srgbClr val="6B0B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BA362C-C289-4DF4-BCD2-0DB71A52B880}"/>
                </a:ext>
              </a:extLst>
            </p:cNvPr>
            <p:cNvSpPr/>
            <p:nvPr/>
          </p:nvSpPr>
          <p:spPr>
            <a:xfrm rot="15745071">
              <a:off x="4090228" y="2427775"/>
              <a:ext cx="229750" cy="310474"/>
            </a:xfrm>
            <a:prstGeom prst="ellipse">
              <a:avLst/>
            </a:prstGeom>
            <a:solidFill>
              <a:srgbClr val="D22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373D24BC-A171-4EEB-B9C1-998219C0C63B}"/>
                </a:ext>
              </a:extLst>
            </p:cNvPr>
            <p:cNvSpPr/>
            <p:nvPr/>
          </p:nvSpPr>
          <p:spPr>
            <a:xfrm>
              <a:off x="4538664" y="2886075"/>
              <a:ext cx="357186" cy="157163"/>
            </a:xfrm>
            <a:custGeom>
              <a:avLst/>
              <a:gdLst>
                <a:gd name="connsiteX0" fmla="*/ 295275 w 295275"/>
                <a:gd name="connsiteY0" fmla="*/ 23813 h 157163"/>
                <a:gd name="connsiteX1" fmla="*/ 0 w 295275"/>
                <a:gd name="connsiteY1" fmla="*/ 0 h 157163"/>
                <a:gd name="connsiteX2" fmla="*/ 285750 w 295275"/>
                <a:gd name="connsiteY2" fmla="*/ 157163 h 157163"/>
                <a:gd name="connsiteX3" fmla="*/ 295275 w 295275"/>
                <a:gd name="connsiteY3" fmla="*/ 23813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  <a:gd name="connsiteX0" fmla="*/ 340519 w 340519"/>
                <a:gd name="connsiteY0" fmla="*/ 26194 h 157163"/>
                <a:gd name="connsiteX1" fmla="*/ 0 w 340519"/>
                <a:gd name="connsiteY1" fmla="*/ 0 h 157163"/>
                <a:gd name="connsiteX2" fmla="*/ 285750 w 340519"/>
                <a:gd name="connsiteY2" fmla="*/ 157163 h 157163"/>
                <a:gd name="connsiteX3" fmla="*/ 340519 w 340519"/>
                <a:gd name="connsiteY3" fmla="*/ 26194 h 157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519" h="157163">
                  <a:moveTo>
                    <a:pt x="340519" y="26194"/>
                  </a:moveTo>
                  <a:cubicBezTo>
                    <a:pt x="141288" y="31750"/>
                    <a:pt x="165894" y="30162"/>
                    <a:pt x="0" y="0"/>
                  </a:cubicBezTo>
                  <a:cubicBezTo>
                    <a:pt x="71438" y="64294"/>
                    <a:pt x="109537" y="88106"/>
                    <a:pt x="285750" y="157163"/>
                  </a:cubicBezTo>
                  <a:lnTo>
                    <a:pt x="340519" y="2619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7C543D-E244-4AC4-8BFA-58BF67513169}"/>
              </a:ext>
            </a:extLst>
          </p:cNvPr>
          <p:cNvSpPr/>
          <p:nvPr/>
        </p:nvSpPr>
        <p:spPr>
          <a:xfrm>
            <a:off x="652047" y="1666556"/>
            <a:ext cx="923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Client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B7DEDDE-280B-4989-AE25-09E1D040B3CE}"/>
              </a:ext>
            </a:extLst>
          </p:cNvPr>
          <p:cNvSpPr/>
          <p:nvPr/>
        </p:nvSpPr>
        <p:spPr>
          <a:xfrm>
            <a:off x="650341" y="2634043"/>
            <a:ext cx="923957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Patch 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3B3EDAC-850E-4DFC-9893-2E8E82048054}"/>
              </a:ext>
            </a:extLst>
          </p:cNvPr>
          <p:cNvSpPr/>
          <p:nvPr/>
        </p:nvSpPr>
        <p:spPr>
          <a:xfrm>
            <a:off x="1920234" y="166145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Center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A285E6C-9A6E-46E4-AEA3-E8542208D80B}"/>
              </a:ext>
            </a:extLst>
          </p:cNvPr>
          <p:cNvGrpSpPr/>
          <p:nvPr/>
        </p:nvGrpSpPr>
        <p:grpSpPr>
          <a:xfrm>
            <a:off x="3361387" y="1117330"/>
            <a:ext cx="1675002" cy="3346592"/>
            <a:chOff x="4420998" y="1284131"/>
            <a:chExt cx="1675002" cy="3346592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54E377A-52A3-4474-8A06-046697046A2C}"/>
                </a:ext>
              </a:extLst>
            </p:cNvPr>
            <p:cNvSpPr/>
            <p:nvPr/>
          </p:nvSpPr>
          <p:spPr>
            <a:xfrm>
              <a:off x="4769135" y="2666643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Login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50A51287-D4AF-4467-89A8-09D60140D15E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Login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DD9C521-20DE-4976-A325-95A8F8335554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164A9D7-5A08-4703-BDEB-3C6AEC9D863E}"/>
                </a:ext>
              </a:extLst>
            </p:cNvPr>
            <p:cNvSpPr txBox="1"/>
            <p:nvPr/>
          </p:nvSpPr>
          <p:spPr>
            <a:xfrm>
              <a:off x="5093896" y="3189863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B6CFCB7-0988-41A6-AD9F-C35A3D3FB148}"/>
              </a:ext>
            </a:extLst>
          </p:cNvPr>
          <p:cNvCxnSpPr>
            <a:cxnSpLocks/>
            <a:stCxn id="2" idx="2"/>
            <a:endCxn id="74" idx="0"/>
          </p:cNvCxnSpPr>
          <p:nvPr/>
        </p:nvCxnSpPr>
        <p:spPr>
          <a:xfrm flipH="1">
            <a:off x="1112320" y="2189776"/>
            <a:ext cx="1706" cy="4442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A93D6B7-4DA6-43E8-9032-030FFD1FC4D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 flipV="1">
            <a:off x="1576004" y="1923066"/>
            <a:ext cx="344230" cy="5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0FAF569-5305-4D13-979F-9389B4C895FE}"/>
              </a:ext>
            </a:extLst>
          </p:cNvPr>
          <p:cNvCxnSpPr>
            <a:cxnSpLocks/>
          </p:cNvCxnSpPr>
          <p:nvPr/>
        </p:nvCxnSpPr>
        <p:spPr>
          <a:xfrm>
            <a:off x="3046496" y="1923066"/>
            <a:ext cx="659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E088AA5-71A7-48F8-9177-347F22AF9BE4}"/>
              </a:ext>
            </a:extLst>
          </p:cNvPr>
          <p:cNvSpPr/>
          <p:nvPr/>
        </p:nvSpPr>
        <p:spPr>
          <a:xfrm>
            <a:off x="5275226" y="166145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Center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37ECAEC1-530E-44D5-9ABA-0A751653B2B7}"/>
              </a:ext>
            </a:extLst>
          </p:cNvPr>
          <p:cNvCxnSpPr>
            <a:cxnSpLocks/>
          </p:cNvCxnSpPr>
          <p:nvPr/>
        </p:nvCxnSpPr>
        <p:spPr>
          <a:xfrm>
            <a:off x="4633481" y="1923066"/>
            <a:ext cx="6591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544B10E6-381A-4E0A-B345-59B4ADB726D5}"/>
              </a:ext>
            </a:extLst>
          </p:cNvPr>
          <p:cNvGrpSpPr/>
          <p:nvPr/>
        </p:nvGrpSpPr>
        <p:grpSpPr>
          <a:xfrm>
            <a:off x="6564263" y="1117330"/>
            <a:ext cx="1675002" cy="3346592"/>
            <a:chOff x="4420998" y="1284131"/>
            <a:chExt cx="1675002" cy="3346592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D10D2220-0D84-4D6D-A853-3B3EA9995933}"/>
                </a:ext>
              </a:extLst>
            </p:cNvPr>
            <p:cNvSpPr/>
            <p:nvPr/>
          </p:nvSpPr>
          <p:spPr>
            <a:xfrm>
              <a:off x="4769135" y="2666643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Game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C7E73907-0C54-49B5-8CBC-9DE0639FF488}"/>
                </a:ext>
              </a:extLst>
            </p:cNvPr>
            <p:cNvSpPr/>
            <p:nvPr/>
          </p:nvSpPr>
          <p:spPr>
            <a:xfrm>
              <a:off x="4769135" y="1812406"/>
              <a:ext cx="923957" cy="5232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CookieRun Bold" panose="020B0600000101010101" pitchFamily="50" charset="-127"/>
                  <a:ea typeface="CookieRun Bold" panose="020B0600000101010101" pitchFamily="50" charset="-127"/>
                </a:rPr>
                <a:t>Game Server</a:t>
              </a:r>
              <a:endParaRPr lang="ko-KR" altLang="en-US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A570F2AD-577B-4A8D-AB70-65B12A43CFCB}"/>
                </a:ext>
              </a:extLst>
            </p:cNvPr>
            <p:cNvSpPr/>
            <p:nvPr/>
          </p:nvSpPr>
          <p:spPr>
            <a:xfrm>
              <a:off x="4420998" y="1284131"/>
              <a:ext cx="1675002" cy="334659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9C69734-AD8E-4AE1-A804-D00397018B2C}"/>
                </a:ext>
              </a:extLst>
            </p:cNvPr>
            <p:cNvSpPr txBox="1"/>
            <p:nvPr/>
          </p:nvSpPr>
          <p:spPr>
            <a:xfrm>
              <a:off x="5093896" y="3189863"/>
              <a:ext cx="2744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</a:p>
            <a:p>
              <a:r>
                <a:rPr lang="en-US" altLang="ko-KR" sz="2800" dirty="0">
                  <a:latin typeface="CookieRun Bold" panose="020B0600000101010101" pitchFamily="50" charset="-127"/>
                  <a:ea typeface="CookieRun Bold" panose="020B0600000101010101" pitchFamily="50" charset="-127"/>
                </a:rPr>
                <a:t>.</a:t>
              </a:r>
              <a:endParaRPr lang="ko-KR" altLang="en-US" sz="2800" dirty="0"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cxnSp>
        <p:nvCxnSpPr>
          <p:cNvPr id="107" name="직선 화살표 연결선 106">
            <a:extLst>
              <a:ext uri="{FF2B5EF4-FFF2-40B4-BE49-F238E27FC236}">
                <a16:creationId xmlns:a16="http://schemas.microsoft.com/office/drawing/2014/main" id="{1EBBF588-A51E-4DBB-B60A-ACAFD326D9F5}"/>
              </a:ext>
            </a:extLst>
          </p:cNvPr>
          <p:cNvCxnSpPr>
            <a:cxnSpLocks/>
            <a:endCxn id="104" idx="1"/>
          </p:cNvCxnSpPr>
          <p:nvPr/>
        </p:nvCxnSpPr>
        <p:spPr>
          <a:xfrm>
            <a:off x="6365768" y="1902869"/>
            <a:ext cx="546632" cy="43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FE7369-D59C-43BB-8E3A-ECC2FD019AE1}"/>
              </a:ext>
            </a:extLst>
          </p:cNvPr>
          <p:cNvSpPr/>
          <p:nvPr/>
        </p:nvSpPr>
        <p:spPr>
          <a:xfrm>
            <a:off x="5139853" y="576863"/>
            <a:ext cx="6536064" cy="47105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E6ACFD4-0627-4E32-A467-B582DCE09978}"/>
              </a:ext>
            </a:extLst>
          </p:cNvPr>
          <p:cNvSpPr txBox="1"/>
          <p:nvPr/>
        </p:nvSpPr>
        <p:spPr>
          <a:xfrm>
            <a:off x="7134154" y="564273"/>
            <a:ext cx="2448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CookieRun Bold" panose="020B0600000101010101" pitchFamily="50" charset="-127"/>
                <a:ea typeface="CookieRun Bold" panose="020B0600000101010101" pitchFamily="50" charset="-127"/>
              </a:rPr>
              <a:t>Server Group</a:t>
            </a:r>
            <a:endParaRPr lang="ko-KR" altLang="en-US" sz="2800" dirty="0"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190B7CD8-988F-454D-A418-8902C2774CED}"/>
              </a:ext>
            </a:extLst>
          </p:cNvPr>
          <p:cNvCxnSpPr>
            <a:cxnSpLocks/>
            <a:stCxn id="78" idx="3"/>
            <a:endCxn id="77" idx="1"/>
          </p:cNvCxnSpPr>
          <p:nvPr/>
        </p:nvCxnSpPr>
        <p:spPr>
          <a:xfrm>
            <a:off x="3017157" y="1923066"/>
            <a:ext cx="692367" cy="8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FFA81AFF-A2EE-4B0C-B375-70E2B11C43CA}"/>
              </a:ext>
            </a:extLst>
          </p:cNvPr>
          <p:cNvCxnSpPr>
            <a:cxnSpLocks/>
            <a:stCxn id="100" idx="3"/>
            <a:endCxn id="103" idx="1"/>
          </p:cNvCxnSpPr>
          <p:nvPr/>
        </p:nvCxnSpPr>
        <p:spPr>
          <a:xfrm>
            <a:off x="6372149" y="1923066"/>
            <a:ext cx="540251" cy="838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16C5E462-AB9F-4519-BC6D-3C95BBF785FF}"/>
              </a:ext>
            </a:extLst>
          </p:cNvPr>
          <p:cNvSpPr/>
          <p:nvPr/>
        </p:nvSpPr>
        <p:spPr>
          <a:xfrm>
            <a:off x="1919091" y="2634043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Member 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D5896247-B180-460F-AEAB-3DB41680B0D6}"/>
              </a:ext>
            </a:extLst>
          </p:cNvPr>
          <p:cNvCxnSpPr>
            <a:cxnSpLocks/>
            <a:stCxn id="133" idx="0"/>
            <a:endCxn id="78" idx="2"/>
          </p:cNvCxnSpPr>
          <p:nvPr/>
        </p:nvCxnSpPr>
        <p:spPr>
          <a:xfrm flipV="1">
            <a:off x="2467553" y="2184676"/>
            <a:ext cx="1143" cy="44936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25D81835-414E-4D51-9706-F48EDE08FE38}"/>
              </a:ext>
            </a:extLst>
          </p:cNvPr>
          <p:cNvSpPr/>
          <p:nvPr/>
        </p:nvSpPr>
        <p:spPr>
          <a:xfrm>
            <a:off x="5285071" y="2900266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Game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 DB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20ED0B40-1FF1-402F-9A61-A3EE1953D516}"/>
              </a:ext>
            </a:extLst>
          </p:cNvPr>
          <p:cNvCxnSpPr>
            <a:cxnSpLocks/>
            <a:stCxn id="135" idx="0"/>
            <a:endCxn id="100" idx="2"/>
          </p:cNvCxnSpPr>
          <p:nvPr/>
        </p:nvCxnSpPr>
        <p:spPr>
          <a:xfrm flipH="1" flipV="1">
            <a:off x="5823688" y="2184676"/>
            <a:ext cx="9845" cy="7155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8360E9A-5689-4D68-9263-3BB1E26D5043}"/>
              </a:ext>
            </a:extLst>
          </p:cNvPr>
          <p:cNvSpPr/>
          <p:nvPr/>
        </p:nvSpPr>
        <p:spPr>
          <a:xfrm>
            <a:off x="8435328" y="1646512"/>
            <a:ext cx="109692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Billing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D5521708-36B9-457E-AE77-1CBAF4EE8C02}"/>
              </a:ext>
            </a:extLst>
          </p:cNvPr>
          <p:cNvCxnSpPr>
            <a:cxnSpLocks/>
            <a:stCxn id="135" idx="3"/>
            <a:endCxn id="103" idx="1"/>
          </p:cNvCxnSpPr>
          <p:nvPr/>
        </p:nvCxnSpPr>
        <p:spPr>
          <a:xfrm flipV="1">
            <a:off x="6381994" y="2761452"/>
            <a:ext cx="530406" cy="400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E1C7FEB9-D097-4E05-8A6F-F4F27E39D0EE}"/>
              </a:ext>
            </a:extLst>
          </p:cNvPr>
          <p:cNvCxnSpPr>
            <a:cxnSpLocks/>
            <a:stCxn id="135" idx="0"/>
            <a:endCxn id="104" idx="1"/>
          </p:cNvCxnSpPr>
          <p:nvPr/>
        </p:nvCxnSpPr>
        <p:spPr>
          <a:xfrm flipV="1">
            <a:off x="5833533" y="1907215"/>
            <a:ext cx="1078867" cy="993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6937FEB6-9C4F-443D-AA39-D101CF5A893A}"/>
              </a:ext>
            </a:extLst>
          </p:cNvPr>
          <p:cNvSpPr/>
          <p:nvPr/>
        </p:nvSpPr>
        <p:spPr>
          <a:xfrm>
            <a:off x="9678712" y="1641259"/>
            <a:ext cx="1212914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Messanger</a:t>
            </a:r>
            <a:endParaRPr lang="en-US" altLang="ko-KR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Server</a:t>
            </a:r>
            <a:endParaRPr lang="ko-KR" altLang="en-US" sz="1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B29BADDC-C50F-4745-A45B-8D895F91B49C}"/>
              </a:ext>
            </a:extLst>
          </p:cNvPr>
          <p:cNvCxnSpPr>
            <a:cxnSpLocks/>
            <a:stCxn id="153" idx="2"/>
            <a:endCxn id="135" idx="2"/>
          </p:cNvCxnSpPr>
          <p:nvPr/>
        </p:nvCxnSpPr>
        <p:spPr>
          <a:xfrm rot="5400000">
            <a:off x="7429848" y="568164"/>
            <a:ext cx="1259007" cy="4451636"/>
          </a:xfrm>
          <a:prstGeom prst="bentConnector3">
            <a:avLst>
              <a:gd name="adj1" fmla="val 216419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B09C23A9-11FD-46B2-8A50-484B8AE6608D}"/>
              </a:ext>
            </a:extLst>
          </p:cNvPr>
          <p:cNvCxnSpPr>
            <a:cxnSpLocks/>
            <a:stCxn id="103" idx="3"/>
            <a:endCxn id="153" idx="2"/>
          </p:cNvCxnSpPr>
          <p:nvPr/>
        </p:nvCxnSpPr>
        <p:spPr>
          <a:xfrm flipV="1">
            <a:off x="7836357" y="2164479"/>
            <a:ext cx="2448812" cy="5969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연결선: 꺾임 179">
            <a:extLst>
              <a:ext uri="{FF2B5EF4-FFF2-40B4-BE49-F238E27FC236}">
                <a16:creationId xmlns:a16="http://schemas.microsoft.com/office/drawing/2014/main" id="{4E06FCF5-550C-45CD-8262-0D0E9051DF69}"/>
              </a:ext>
            </a:extLst>
          </p:cNvPr>
          <p:cNvCxnSpPr>
            <a:cxnSpLocks/>
            <a:stCxn id="153" idx="0"/>
          </p:cNvCxnSpPr>
          <p:nvPr/>
        </p:nvCxnSpPr>
        <p:spPr>
          <a:xfrm rot="16200000" flipH="1" flipV="1">
            <a:off x="8762968" y="151271"/>
            <a:ext cx="32214" cy="3012189"/>
          </a:xfrm>
          <a:prstGeom prst="bentConnector4">
            <a:avLst>
              <a:gd name="adj1" fmla="val -709629"/>
              <a:gd name="adj2" fmla="val 99947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9ED5BB0A-9AB3-4CCA-838A-9F714CBD259D}"/>
              </a:ext>
            </a:extLst>
          </p:cNvPr>
          <p:cNvCxnSpPr>
            <a:cxnSpLocks/>
            <a:stCxn id="104" idx="3"/>
            <a:endCxn id="137" idx="1"/>
          </p:cNvCxnSpPr>
          <p:nvPr/>
        </p:nvCxnSpPr>
        <p:spPr>
          <a:xfrm>
            <a:off x="7836357" y="1907215"/>
            <a:ext cx="598971" cy="9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0FB357B1-2483-4D78-828D-43EF849168AA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7871794" y="2169732"/>
            <a:ext cx="1111996" cy="5917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48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2676</TotalTime>
  <Words>70</Words>
  <Application>Microsoft Office PowerPoint</Application>
  <PresentationFormat>와이드스크린</PresentationFormat>
  <Paragraphs>38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CookieRun Bold</vt:lpstr>
      <vt:lpstr>CookieRun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미쓰노</dc:creator>
  <cp:lastModifiedBy>HavePoop</cp:lastModifiedBy>
  <cp:revision>71</cp:revision>
  <dcterms:created xsi:type="dcterms:W3CDTF">2020-04-09T16:09:54Z</dcterms:created>
  <dcterms:modified xsi:type="dcterms:W3CDTF">2022-03-19T13:16:05Z</dcterms:modified>
</cp:coreProperties>
</file>