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326" r:id="rId3"/>
    <p:sldId id="329" r:id="rId4"/>
    <p:sldId id="328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0000FF"/>
    <a:srgbClr val="0D0296"/>
    <a:srgbClr val="6A5ACD"/>
    <a:srgbClr val="E18E52"/>
    <a:srgbClr val="FF8637"/>
    <a:srgbClr val="3A3A3A"/>
    <a:srgbClr val="F5CA46"/>
    <a:srgbClr val="B8AE8D"/>
    <a:srgbClr val="AAA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7" autoAdjust="0"/>
    <p:restoredTop sz="94692" autoAdjust="0"/>
  </p:normalViewPr>
  <p:slideViewPr>
    <p:cSldViewPr snapToGrid="0">
      <p:cViewPr varScale="1">
        <p:scale>
          <a:sx n="81" d="100"/>
          <a:sy n="81" d="100"/>
        </p:scale>
        <p:origin x="821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7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9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powerpoint.sage-fox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powerpoint.sage-fox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powerpoint.sage-fox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owerpoint.sage-fox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" y="2438400"/>
            <a:ext cx="12192000" cy="9669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" y="5917324"/>
            <a:ext cx="12192001" cy="49475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7257" y="1593000"/>
            <a:ext cx="98484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Nothing Special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1802" y="5843752"/>
            <a:ext cx="460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i="1" dirty="0" err="1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김희배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pPr algn="ctr"/>
            <a:r>
              <a:rPr lang="en-US" sz="1200" i="1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2014180050</a:t>
            </a:r>
          </a:p>
        </p:txBody>
      </p:sp>
    </p:spTree>
    <p:extLst>
      <p:ext uri="{BB962C8B-B14F-4D97-AF65-F5344CB8AC3E}">
        <p14:creationId xmlns:p14="http://schemas.microsoft.com/office/powerpoint/2010/main" val="372022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24351" y="0"/>
            <a:ext cx="474033" cy="6858000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8385" y="-8467"/>
            <a:ext cx="609361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67" y="3024638"/>
            <a:ext cx="1130951" cy="96179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cs typeface="Browallia New" panose="020B0604020202020204" pitchFamily="34" charset="-34"/>
              </a:rPr>
              <a:t>메인 화면</a:t>
            </a:r>
            <a:endParaRPr lang="en-US" sz="3000" dirty="0">
              <a:cs typeface="Browallia New" panose="020B0604020202020204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48246" y="1118836"/>
            <a:ext cx="277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기존의 게임은 가라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!</a:t>
            </a:r>
            <a:endParaRPr lang="en-US" sz="20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BA4E7-1E1D-42A9-A91E-79F73F70C050}"/>
              </a:ext>
            </a:extLst>
          </p:cNvPr>
          <p:cNvSpPr txBox="1"/>
          <p:nvPr/>
        </p:nvSpPr>
        <p:spPr>
          <a:xfrm>
            <a:off x="7760126" y="1518946"/>
            <a:ext cx="332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몬스터의 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삶을 체험하다</a:t>
            </a:r>
            <a:endParaRPr lang="en-US" sz="20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625CCF-0C0D-478F-A134-CBE92C1237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318" y="2006543"/>
            <a:ext cx="4891184" cy="46467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B5B23C0-E563-439B-B5E0-59EEE0FB0113}"/>
              </a:ext>
            </a:extLst>
          </p:cNvPr>
          <p:cNvSpPr txBox="1"/>
          <p:nvPr/>
        </p:nvSpPr>
        <p:spPr>
          <a:xfrm>
            <a:off x="7760126" y="2833604"/>
            <a:ext cx="277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배경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판타지 세계</a:t>
            </a:r>
            <a:endParaRPr lang="en-US" sz="20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DBA77B-A250-4CEC-8AC6-1F370C2A535D}"/>
              </a:ext>
            </a:extLst>
          </p:cNvPr>
          <p:cNvSpPr txBox="1"/>
          <p:nvPr/>
        </p:nvSpPr>
        <p:spPr>
          <a:xfrm>
            <a:off x="6477606" y="748945"/>
            <a:ext cx="3118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왜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? 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항상 플레이어는 인간</a:t>
            </a:r>
            <a:endParaRPr lang="en-US" sz="20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05B006-3397-41FD-8DDC-A8587D915E8A}"/>
              </a:ext>
            </a:extLst>
          </p:cNvPr>
          <p:cNvSpPr txBox="1"/>
          <p:nvPr/>
        </p:nvSpPr>
        <p:spPr>
          <a:xfrm>
            <a:off x="7760126" y="3237947"/>
            <a:ext cx="277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플레이어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몬스터</a:t>
            </a:r>
            <a:endParaRPr lang="en-US" sz="20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1A66B3-D6C8-4835-BD6E-D53108AAE96B}"/>
              </a:ext>
            </a:extLst>
          </p:cNvPr>
          <p:cNvSpPr txBox="1"/>
          <p:nvPr/>
        </p:nvSpPr>
        <p:spPr>
          <a:xfrm>
            <a:off x="8036800" y="3642623"/>
            <a:ext cx="277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장르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:  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전략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전쟁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육성</a:t>
            </a:r>
            <a:endParaRPr lang="en-US" sz="20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83405B-8BF5-42F0-A31E-2AC2D496FE03}"/>
              </a:ext>
            </a:extLst>
          </p:cNvPr>
          <p:cNvSpPr txBox="1"/>
          <p:nvPr/>
        </p:nvSpPr>
        <p:spPr>
          <a:xfrm>
            <a:off x="7560461" y="4970927"/>
            <a:ext cx="3754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플레이어는 여러 몬스터를 육성 </a:t>
            </a:r>
            <a:endParaRPr lang="en-US" altLang="ko-KR" sz="20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각각 몬스터는 이야기를 가짐</a:t>
            </a:r>
            <a:endParaRPr lang="en-US" sz="20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F4422A-447A-4F7A-B94F-D1A185A480E5}"/>
              </a:ext>
            </a:extLst>
          </p:cNvPr>
          <p:cNvSpPr txBox="1"/>
          <p:nvPr/>
        </p:nvSpPr>
        <p:spPr>
          <a:xfrm>
            <a:off x="7815300" y="4211392"/>
            <a:ext cx="3140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승리조건</a:t>
            </a:r>
            <a:endParaRPr lang="en-US" altLang="ko-KR" sz="20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세계 지배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세계 평화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없음</a:t>
            </a:r>
            <a:endParaRPr lang="en-US" sz="20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2725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24351" y="0"/>
            <a:ext cx="474033" cy="6858000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8385" y="-8467"/>
            <a:ext cx="609361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67" y="3024638"/>
            <a:ext cx="1130951" cy="96179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cs typeface="Browallia New" panose="020B0604020202020204" pitchFamily="34" charset="-34"/>
              </a:rPr>
              <a:t>메인 화면</a:t>
            </a:r>
            <a:endParaRPr lang="en-US" sz="3000" dirty="0">
              <a:cs typeface="Browallia New" panose="020B0604020202020204" pitchFamily="34" charset="-3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625CCF-0C0D-478F-A134-CBE92C1237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318" y="2006543"/>
            <a:ext cx="4891184" cy="46467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B5B23C0-E563-439B-B5E0-59EEE0FB0113}"/>
              </a:ext>
            </a:extLst>
          </p:cNvPr>
          <p:cNvSpPr txBox="1"/>
          <p:nvPr/>
        </p:nvSpPr>
        <p:spPr>
          <a:xfrm>
            <a:off x="7572708" y="3295517"/>
            <a:ext cx="37304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플레이어는 몬스터의 삶을 산다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.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플레이어는 결혼을 하거나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전쟁을 하거나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부족의 왕이 되거나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용사에게 토벌 당할 수 있다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.</a:t>
            </a:r>
            <a:endParaRPr lang="en-US" sz="20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6842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24351" y="0"/>
            <a:ext cx="474033" cy="6858000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8385" y="-8467"/>
            <a:ext cx="609361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67" y="3024638"/>
            <a:ext cx="1130951" cy="96179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cs typeface="Browallia New" panose="020B0604020202020204" pitchFamily="34" charset="-34"/>
              </a:rPr>
              <a:t>메인 화면</a:t>
            </a:r>
            <a:endParaRPr lang="en-US" sz="3000" dirty="0">
              <a:cs typeface="Browallia New" panose="020B0604020202020204" pitchFamily="34" charset="-3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625CCF-0C0D-478F-A134-CBE92C1237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318" y="2006543"/>
            <a:ext cx="4891184" cy="46467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B5B23C0-E563-439B-B5E0-59EEE0FB0113}"/>
              </a:ext>
            </a:extLst>
          </p:cNvPr>
          <p:cNvSpPr txBox="1"/>
          <p:nvPr/>
        </p:nvSpPr>
        <p:spPr>
          <a:xfrm>
            <a:off x="7732591" y="3295517"/>
            <a:ext cx="34106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플레이어는 단지 보상을 위해 수 많은 몬스터를 학살한다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이것이 과연 옳은 일일까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? 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이 의문에 답하는 것이 게임의 목적 이라 할 수 있다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.</a:t>
            </a:r>
            <a:endParaRPr lang="en-US" sz="20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37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9578" y="2390786"/>
            <a:ext cx="11152842" cy="2544357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77" y="1585468"/>
            <a:ext cx="1059704" cy="96229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133" y="3142486"/>
            <a:ext cx="1100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i="1" dirty="0">
                <a:solidFill>
                  <a:schemeClr val="bg1"/>
                </a:solidFill>
                <a:latin typeface="+mj-lt"/>
              </a:rPr>
              <a:t>기존에 없었던 전세계를 뒤집을 새로운 게임의 서막</a:t>
            </a:r>
            <a:r>
              <a:rPr lang="en-GB" altLang="ko-KR" sz="3600" i="1" dirty="0">
                <a:solidFill>
                  <a:schemeClr val="bg1"/>
                </a:solidFill>
                <a:latin typeface="+mj-lt"/>
              </a:rPr>
              <a:t>!</a:t>
            </a:r>
            <a:endParaRPr lang="en-US" sz="3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4600" y="4000227"/>
            <a:ext cx="6224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+mj-lt"/>
              </a:rPr>
              <a:t>-- “</a:t>
            </a:r>
            <a:r>
              <a:rPr lang="en-GB" sz="3600" i="1" dirty="0">
                <a:solidFill>
                  <a:schemeClr val="bg1"/>
                </a:solidFill>
                <a:latin typeface="+mj-lt"/>
              </a:rPr>
              <a:t>CEO</a:t>
            </a:r>
            <a:r>
              <a:rPr lang="ko-KR" altLang="en-US" sz="3600" i="1" dirty="0" err="1">
                <a:solidFill>
                  <a:schemeClr val="bg1"/>
                </a:solidFill>
                <a:latin typeface="+mj-lt"/>
              </a:rPr>
              <a:t>김희배</a:t>
            </a:r>
            <a:r>
              <a:rPr lang="ko-KR" altLang="en-US" sz="3600" i="1" dirty="0">
                <a:solidFill>
                  <a:schemeClr val="bg1"/>
                </a:solidFill>
                <a:latin typeface="+mj-lt"/>
              </a:rPr>
              <a:t> 자서전 발췌</a:t>
            </a:r>
            <a:r>
              <a:rPr lang="en-GB" altLang="ko-KR" sz="3600" i="1" dirty="0">
                <a:solidFill>
                  <a:schemeClr val="bg1"/>
                </a:solidFill>
                <a:latin typeface="+mj-lt"/>
              </a:rPr>
              <a:t>”</a:t>
            </a:r>
            <a:endParaRPr lang="en-US" sz="3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cs typeface="Browallia New" panose="020B0604020202020204" pitchFamily="34" charset="-34"/>
              </a:rPr>
              <a:t>마치며</a:t>
            </a:r>
            <a:r>
              <a:rPr lang="en-GB" altLang="ko-KR" sz="3000" dirty="0">
                <a:solidFill>
                  <a:schemeClr val="bg1"/>
                </a:solidFill>
                <a:cs typeface="Browallia New" panose="020B0604020202020204" pitchFamily="34" charset="-34"/>
              </a:rPr>
              <a:t>..</a:t>
            </a:r>
            <a:endParaRPr lang="en-US" sz="30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3978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4942</TotalTime>
  <Words>131</Words>
  <Application>Microsoft Office PowerPoint</Application>
  <PresentationFormat>Widescreen</PresentationFormat>
  <Paragraphs>30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Estrangelo Edessa</vt:lpstr>
      <vt:lpstr>맑은 고딕</vt:lpstr>
      <vt:lpstr>Arial</vt:lpstr>
      <vt:lpstr>Browallia New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KimHuibae</cp:lastModifiedBy>
  <cp:revision>1745</cp:revision>
  <dcterms:created xsi:type="dcterms:W3CDTF">2015-12-31T02:20:12Z</dcterms:created>
  <dcterms:modified xsi:type="dcterms:W3CDTF">2017-09-13T01:56:16Z</dcterms:modified>
</cp:coreProperties>
</file>