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0"/>
  </p:notesMasterIdLst>
  <p:sldIdLst>
    <p:sldId id="290" r:id="rId2"/>
    <p:sldId id="291" r:id="rId3"/>
    <p:sldId id="292" r:id="rId4"/>
    <p:sldId id="293" r:id="rId5"/>
    <p:sldId id="296" r:id="rId6"/>
    <p:sldId id="303" r:id="rId7"/>
    <p:sldId id="305" r:id="rId8"/>
    <p:sldId id="308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D528D84-2843-43A7-837D-FFC154D17E98}"/>
              </a:ext>
            </a:extLst>
          </p:cNvPr>
          <p:cNvSpPr txBox="1">
            <a:spLocks/>
          </p:cNvSpPr>
          <p:nvPr/>
        </p:nvSpPr>
        <p:spPr>
          <a:xfrm>
            <a:off x="1524000" y="1961262"/>
            <a:ext cx="9144000" cy="2387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Star Craft</a:t>
            </a:r>
            <a:br>
              <a:rPr lang="en-US" altLang="ko-KR" dirty="0"/>
            </a:br>
            <a:endParaRPr lang="en-US" altLang="ko-KR" dirty="0"/>
          </a:p>
          <a:p>
            <a:pPr algn="ctr"/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8BDC976-E862-4754-8285-8B701ED323B3}"/>
              </a:ext>
            </a:extLst>
          </p:cNvPr>
          <p:cNvSpPr txBox="1">
            <a:spLocks/>
          </p:cNvSpPr>
          <p:nvPr/>
        </p:nvSpPr>
        <p:spPr>
          <a:xfrm>
            <a:off x="8394441" y="2235200"/>
            <a:ext cx="1987420" cy="23875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marL="0" indent="0" algn="r">
              <a:buNone/>
            </a:pPr>
            <a:r>
              <a:rPr lang="ko-KR" altLang="en-US" dirty="0" err="1"/>
              <a:t>김희배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52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4443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6522" y="1512367"/>
            <a:ext cx="10138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목적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소개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 게임과 비교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 및 기술요소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개발일정 및 역할분담</a:t>
            </a:r>
          </a:p>
        </p:txBody>
      </p:sp>
    </p:spTree>
    <p:extLst>
      <p:ext uri="{BB962C8B-B14F-4D97-AF65-F5344CB8AC3E}">
        <p14:creationId xmlns:p14="http://schemas.microsoft.com/office/powerpoint/2010/main" val="339278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1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6522" y="1512367"/>
            <a:ext cx="10138956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API</a:t>
            </a:r>
            <a:r>
              <a:rPr lang="ko-KR" altLang="en-US" sz="2400" dirty="0"/>
              <a:t>를</a:t>
            </a:r>
            <a:r>
              <a:rPr lang="ko-KR" altLang="ko-KR" sz="2400" dirty="0"/>
              <a:t> 사용하여 게임 개발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수업시간에 배운 내용 응용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이제는 돌아갈 수 없는 시대에 대한 향수를 느낄 수 있다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1334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2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6522" y="1512367"/>
            <a:ext cx="10138956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/>
              <a:t>장르</a:t>
            </a:r>
            <a:r>
              <a:rPr lang="en-US" altLang="ko-KR" sz="2400" dirty="0"/>
              <a:t>: RTS(Real Time Strategy)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/>
              <a:t>플랫폼</a:t>
            </a:r>
            <a:r>
              <a:rPr lang="en-US" altLang="ko-KR" sz="2400" dirty="0"/>
              <a:t>: PC, Windows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구현 종족</a:t>
            </a:r>
            <a:r>
              <a:rPr lang="en-US" altLang="ko-KR" sz="2400" dirty="0"/>
              <a:t>: Terran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게임진행 </a:t>
            </a:r>
            <a:endParaRPr lang="en-US" altLang="ko-K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적 또는 플레이어의 모든 건물이 파괴 될 때까지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0847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3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A5948-7BF1-4CE3-8277-3AA8AE084E9D}"/>
              </a:ext>
            </a:extLst>
          </p:cNvPr>
          <p:cNvSpPr txBox="1"/>
          <p:nvPr/>
        </p:nvSpPr>
        <p:spPr>
          <a:xfrm>
            <a:off x="1026522" y="1512367"/>
            <a:ext cx="1013895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Terran</a:t>
            </a:r>
            <a:r>
              <a:rPr lang="ko-KR" altLang="en-US" sz="2400" dirty="0"/>
              <a:t>의 모든 건물 및 </a:t>
            </a:r>
            <a:r>
              <a:rPr lang="en-US" altLang="ko-KR" sz="2400" dirty="0"/>
              <a:t>Unit </a:t>
            </a:r>
            <a:r>
              <a:rPr lang="ko-KR" altLang="en-US" sz="2400" dirty="0"/>
              <a:t>구현이 목표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Behavior Tree,</a:t>
            </a:r>
            <a:r>
              <a:rPr lang="ko-KR" altLang="en-US" sz="2400" dirty="0"/>
              <a:t> </a:t>
            </a:r>
            <a:r>
              <a:rPr lang="en-US" altLang="ko-KR" sz="2400" dirty="0"/>
              <a:t>A*</a:t>
            </a:r>
            <a:r>
              <a:rPr lang="ko-KR" altLang="en-US" sz="2400" dirty="0"/>
              <a:t>를 이용한 적 인공지능 구현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Map Tool</a:t>
            </a:r>
            <a:r>
              <a:rPr lang="ko-KR" altLang="en-US" sz="2400" dirty="0"/>
              <a:t>을 구현하여 빠른 맵 제작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2234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3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6522" y="1512367"/>
            <a:ext cx="101389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Windows 10 64 Bit</a:t>
            </a:r>
          </a:p>
          <a:p>
            <a:pPr>
              <a:lnSpc>
                <a:spcPct val="150000"/>
              </a:lnSpc>
            </a:pPr>
            <a:endParaRPr lang="ko-KR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Visual Studio 2017</a:t>
            </a:r>
          </a:p>
          <a:p>
            <a:pPr>
              <a:lnSpc>
                <a:spcPct val="150000"/>
              </a:lnSpc>
            </a:pPr>
            <a:endParaRPr lang="ko-KR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Adobe Photoshop CS6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17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4444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6A4898-7FC7-4217-89F9-30C8E9B6E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633286"/>
            <a:ext cx="11606982" cy="52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1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052" y="2447473"/>
            <a:ext cx="4903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668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108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맑은 고딕</vt:lpstr>
      <vt:lpstr>나눔스퀘어 ExtraBold</vt:lpstr>
      <vt:lpstr>궁서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Mri New</cp:lastModifiedBy>
  <cp:revision>88</cp:revision>
  <dcterms:created xsi:type="dcterms:W3CDTF">2017-05-29T09:12:16Z</dcterms:created>
  <dcterms:modified xsi:type="dcterms:W3CDTF">2018-04-23T09:24:23Z</dcterms:modified>
</cp:coreProperties>
</file>