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6" r:id="rId2"/>
    <p:sldId id="407" r:id="rId3"/>
    <p:sldId id="420" r:id="rId4"/>
    <p:sldId id="428" r:id="rId5"/>
    <p:sldId id="429" r:id="rId6"/>
    <p:sldId id="411" r:id="rId7"/>
    <p:sldId id="413" r:id="rId8"/>
    <p:sldId id="423" r:id="rId9"/>
    <p:sldId id="421" r:id="rId10"/>
    <p:sldId id="424" r:id="rId11"/>
    <p:sldId id="422" r:id="rId12"/>
    <p:sldId id="425" r:id="rId13"/>
    <p:sldId id="414" r:id="rId14"/>
    <p:sldId id="416" r:id="rId15"/>
    <p:sldId id="417" r:id="rId16"/>
    <p:sldId id="418" r:id="rId17"/>
    <p:sldId id="415" r:id="rId18"/>
    <p:sldId id="412" r:id="rId19"/>
    <p:sldId id="430" r:id="rId20"/>
    <p:sldId id="410" r:id="rId21"/>
    <p:sldId id="4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9" autoAdjust="0"/>
  </p:normalViewPr>
  <p:slideViewPr>
    <p:cSldViewPr snapToGrid="0">
      <p:cViewPr>
        <p:scale>
          <a:sx n="94" d="100"/>
          <a:sy n="94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forRiskPredictionWithoutCostLabel.xlsx" TargetMode="External"/><Relationship Id="rId2" Type="http://schemas.microsoft.com/office/2011/relationships/chartColorStyle" Target="colors5.xml"/><Relationship Id="rId3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6.xml"/><Relationship Id="rId3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RiskCostPrediction.xlsx" TargetMode="External"/><Relationship Id="rId2" Type="http://schemas.microsoft.com/office/2011/relationships/chartColorStyle" Target="colors7.xml"/><Relationship Id="rId3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4" Type="http://schemas.microsoft.com/office/2011/relationships/chartStyle" Target="style8.xml"/><Relationship Id="rId1" Type="http://schemas.openxmlformats.org/officeDocument/2006/relationships/oleObject" Target="file:///C:\Users\Zeinab\Desktop\Data%20Mining\Project\Mutual%20Info%20Risk-Cost%20Prediction.csv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FeatureSelectionCostPredictionWithoutRiskLabel.csv" TargetMode="External"/><Relationship Id="rId2" Type="http://schemas.microsoft.com/office/2011/relationships/chartColorStyle" Target="colors1.xml"/><Relationship Id="rId3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csv" TargetMode="External"/><Relationship Id="rId2" Type="http://schemas.microsoft.com/office/2011/relationships/chartColorStyle" Target="colors2.xml"/><Relationship Id="rId3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xlsx" TargetMode="External"/><Relationship Id="rId2" Type="http://schemas.microsoft.com/office/2011/relationships/chartColorStyle" Target="colors3.xml"/><Relationship Id="rId3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4.xml"/><Relationship Id="rId3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Cost Distribution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Sheet1!$J$1</c:f>
              <c:strCache>
                <c:ptCount val="1"/>
                <c:pt idx="0">
                  <c:v># of Rows</c:v>
                </c:pt>
              </c:strCache>
            </c:strRef>
          </c:tx>
          <c:dLbls>
            <c:dLbl>
              <c:idx val="1"/>
              <c:layout>
                <c:manualLayout>
                  <c:x val="-0.00272489823743673"/>
                  <c:y val="-0.1930340167570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1221.0</c:v>
                </c:pt>
                <c:pt idx="1">
                  <c:v>1232.0</c:v>
                </c:pt>
                <c:pt idx="2">
                  <c:v>1219.0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CHI-Square Measure for Risk</a:t>
            </a:r>
            <a:r>
              <a:rPr lang="en-US" baseline="0"/>
              <a:t> 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FeatureSelectionforRiskPredicti!$A$1:$IP$1</c:f>
              <c:strCache>
                <c:ptCount val="250"/>
                <c:pt idx="0">
                  <c:v>RiskLabel</c:v>
                </c:pt>
                <c:pt idx="1">
                  <c:v>DX6</c:v>
                </c:pt>
                <c:pt idx="2">
                  <c:v>DX8</c:v>
                </c:pt>
                <c:pt idx="3">
                  <c:v>DX7</c:v>
                </c:pt>
                <c:pt idx="4">
                  <c:v>DX9</c:v>
                </c:pt>
                <c:pt idx="5">
                  <c:v>DX11</c:v>
                </c:pt>
                <c:pt idx="6">
                  <c:v>DX4</c:v>
                </c:pt>
                <c:pt idx="7">
                  <c:v>DX12</c:v>
                </c:pt>
                <c:pt idx="8">
                  <c:v>DX5</c:v>
                </c:pt>
                <c:pt idx="9">
                  <c:v>DX3</c:v>
                </c:pt>
                <c:pt idx="10">
                  <c:v>DX10</c:v>
                </c:pt>
                <c:pt idx="11">
                  <c:v>DX14</c:v>
                </c:pt>
                <c:pt idx="12">
                  <c:v>DX1</c:v>
                </c:pt>
                <c:pt idx="13">
                  <c:v>DX2</c:v>
                </c:pt>
                <c:pt idx="14">
                  <c:v>DX13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DX23</c:v>
                </c:pt>
                <c:pt idx="24">
                  <c:v>PR3</c:v>
                </c:pt>
                <c:pt idx="25">
                  <c:v>DX24</c:v>
                </c:pt>
                <c:pt idx="26">
                  <c:v>PR4</c:v>
                </c:pt>
                <c:pt idx="27">
                  <c:v>DSHOSPID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PR7</c:v>
                </c:pt>
                <c:pt idx="33">
                  <c:v>PR8</c:v>
                </c:pt>
                <c:pt idx="34">
                  <c:v>DISPUB04</c:v>
                </c:pt>
                <c:pt idx="35">
                  <c:v>DISP_X</c:v>
                </c:pt>
                <c:pt idx="36">
                  <c:v>AMONTH</c:v>
                </c:pt>
                <c:pt idx="37">
                  <c:v>PR10</c:v>
                </c:pt>
                <c:pt idx="38">
                  <c:v>ECODE2</c:v>
                </c:pt>
                <c:pt idx="39">
                  <c:v>DQTR</c:v>
                </c:pt>
                <c:pt idx="40">
                  <c:v>CumulativeCost</c:v>
                </c:pt>
                <c:pt idx="41">
                  <c:v>DISPUNIFORM</c:v>
                </c:pt>
                <c:pt idx="42">
                  <c:v>RACE_X</c:v>
                </c:pt>
                <c:pt idx="43">
                  <c:v>PR9</c:v>
                </c:pt>
                <c:pt idx="44">
                  <c:v>TRAN_OUT</c:v>
                </c:pt>
                <c:pt idx="45">
                  <c:v>ZIP</c:v>
                </c:pt>
                <c:pt idx="46">
                  <c:v>AHOUR</c:v>
                </c:pt>
                <c:pt idx="47">
                  <c:v>PR11</c:v>
                </c:pt>
                <c:pt idx="48">
                  <c:v>DaysBetweenVisits</c:v>
                </c:pt>
                <c:pt idx="49">
                  <c:v>KEY</c:v>
                </c:pt>
                <c:pt idx="50">
                  <c:v>VisitLink</c:v>
                </c:pt>
                <c:pt idx="51">
                  <c:v>PR13</c:v>
                </c:pt>
                <c:pt idx="52">
                  <c:v>PR12</c:v>
                </c:pt>
                <c:pt idx="53">
                  <c:v>AGE</c:v>
                </c:pt>
                <c:pt idx="54">
                  <c:v>DaysToEvent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DXPOA13</c:v>
                </c:pt>
                <c:pt idx="59">
                  <c:v>PSTCO2</c:v>
                </c:pt>
                <c:pt idx="60">
                  <c:v>MDNUM1_R</c:v>
                </c:pt>
                <c:pt idx="61">
                  <c:v>ECODE3</c:v>
                </c:pt>
                <c:pt idx="62">
                  <c:v>NCHRONIC</c:v>
                </c:pt>
                <c:pt idx="63">
                  <c:v>MDNUM2_R</c:v>
                </c:pt>
                <c:pt idx="64">
                  <c:v>DXCCS11</c:v>
                </c:pt>
                <c:pt idx="65">
                  <c:v>DXCCS2</c:v>
                </c:pt>
                <c:pt idx="66">
                  <c:v>PR1</c:v>
                </c:pt>
                <c:pt idx="67">
                  <c:v>DXPOA9</c:v>
                </c:pt>
                <c:pt idx="68">
                  <c:v>DXCCS7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PAY2_X</c:v>
                </c:pt>
                <c:pt idx="72">
                  <c:v>PR14</c:v>
                </c:pt>
                <c:pt idx="73">
                  <c:v>PL_RUCA10_2005</c:v>
                </c:pt>
                <c:pt idx="74">
                  <c:v>PSTATE</c:v>
                </c:pt>
                <c:pt idx="75">
                  <c:v>NDX</c:v>
                </c:pt>
                <c:pt idx="76">
                  <c:v>DXCCS13</c:v>
                </c:pt>
                <c:pt idx="77">
                  <c:v>PR15</c:v>
                </c:pt>
                <c:pt idx="78">
                  <c:v>TOTCHG</c:v>
                </c:pt>
                <c:pt idx="79">
                  <c:v>TOTCHG_X</c:v>
                </c:pt>
                <c:pt idx="80">
                  <c:v>DXCCS14</c:v>
                </c:pt>
                <c:pt idx="81">
                  <c:v>E_POA1</c:v>
                </c:pt>
                <c:pt idx="82">
                  <c:v>DXCCS9</c:v>
                </c:pt>
                <c:pt idx="83">
                  <c:v>DXCCS8</c:v>
                </c:pt>
                <c:pt idx="84">
                  <c:v>E_POA2</c:v>
                </c:pt>
                <c:pt idx="85">
                  <c:v>DXCCS12</c:v>
                </c:pt>
                <c:pt idx="86">
                  <c:v>DXCCS5</c:v>
                </c:pt>
                <c:pt idx="87">
                  <c:v>E_POA3</c:v>
                </c:pt>
                <c:pt idx="88">
                  <c:v>DXCCS4</c:v>
                </c:pt>
                <c:pt idx="89">
                  <c:v>DXPOA12</c:v>
                </c:pt>
                <c:pt idx="90">
                  <c:v>LOS</c:v>
                </c:pt>
                <c:pt idx="91">
                  <c:v>LOS_X</c:v>
                </c:pt>
                <c:pt idx="92">
                  <c:v>DRG_NoPOA</c:v>
                </c:pt>
                <c:pt idx="93">
                  <c:v>DRG</c:v>
                </c:pt>
                <c:pt idx="94">
                  <c:v>DXPOA18</c:v>
                </c:pt>
                <c:pt idx="95">
                  <c:v>DRGVER</c:v>
                </c:pt>
                <c:pt idx="96">
                  <c:v>DXCCS1</c:v>
                </c:pt>
                <c:pt idx="97">
                  <c:v>DXPOA11</c:v>
                </c:pt>
                <c:pt idx="98">
                  <c:v>DXCCS10</c:v>
                </c:pt>
                <c:pt idx="99">
                  <c:v>PRDAY1</c:v>
                </c:pt>
                <c:pt idx="100">
                  <c:v>NPR</c:v>
                </c:pt>
                <c:pt idx="101">
                  <c:v>DXPOA3</c:v>
                </c:pt>
                <c:pt idx="102">
                  <c:v>DXPOA5</c:v>
                </c:pt>
                <c:pt idx="103">
                  <c:v>DHOUR</c:v>
                </c:pt>
                <c:pt idx="104">
                  <c:v>E_POA8</c:v>
                </c:pt>
                <c:pt idx="105">
                  <c:v>PAY3_X</c:v>
                </c:pt>
                <c:pt idx="106">
                  <c:v>DXPOA6</c:v>
                </c:pt>
                <c:pt idx="107">
                  <c:v>PAY2</c:v>
                </c:pt>
                <c:pt idx="108">
                  <c:v>DXCCS3</c:v>
                </c:pt>
                <c:pt idx="109">
                  <c:v>DXPOA8</c:v>
                </c:pt>
                <c:pt idx="110">
                  <c:v>DXCCS6</c:v>
                </c:pt>
                <c:pt idx="111">
                  <c:v>PRCCS1</c:v>
                </c:pt>
                <c:pt idx="112">
                  <c:v>MDC24</c:v>
                </c:pt>
                <c:pt idx="113">
                  <c:v>NECODE</c:v>
                </c:pt>
                <c:pt idx="114">
                  <c:v>MDC</c:v>
                </c:pt>
                <c:pt idx="115">
                  <c:v>ZIPINC_QRTL</c:v>
                </c:pt>
                <c:pt idx="116">
                  <c:v>PAY1</c:v>
                </c:pt>
                <c:pt idx="117">
                  <c:v>DXPOA2</c:v>
                </c:pt>
                <c:pt idx="118">
                  <c:v>DXPOA15</c:v>
                </c:pt>
                <c:pt idx="119">
                  <c:v>DXPOA19</c:v>
                </c:pt>
                <c:pt idx="120">
                  <c:v>DXPOA14</c:v>
                </c:pt>
                <c:pt idx="121">
                  <c:v>DXCCS15</c:v>
                </c:pt>
                <c:pt idx="122">
                  <c:v>DXPOA1</c:v>
                </c:pt>
                <c:pt idx="123">
                  <c:v>DXPOA20</c:v>
                </c:pt>
                <c:pt idx="124">
                  <c:v>DXPOA22</c:v>
                </c:pt>
                <c:pt idx="125">
                  <c:v>PR2</c:v>
                </c:pt>
                <c:pt idx="126">
                  <c:v>PROCTYPE</c:v>
                </c:pt>
                <c:pt idx="127">
                  <c:v>PL_RUCA2005</c:v>
                </c:pt>
                <c:pt idx="128">
                  <c:v>PR16</c:v>
                </c:pt>
                <c:pt idx="129">
                  <c:v>DXPOA17</c:v>
                </c:pt>
                <c:pt idx="130">
                  <c:v>PAY1_X</c:v>
                </c:pt>
                <c:pt idx="131">
                  <c:v>DRG24</c:v>
                </c:pt>
                <c:pt idx="132">
                  <c:v>PL_UIC2003</c:v>
                </c:pt>
                <c:pt idx="133">
                  <c:v>DXCCS17</c:v>
                </c:pt>
                <c:pt idx="134">
                  <c:v>MEDINCSTQ</c:v>
                </c:pt>
                <c:pt idx="135">
                  <c:v>DXCCS19</c:v>
                </c:pt>
                <c:pt idx="136">
                  <c:v>HISPANIC_X</c:v>
                </c:pt>
                <c:pt idx="137">
                  <c:v>DXPOA24</c:v>
                </c:pt>
                <c:pt idx="138">
                  <c:v>PL_NCHS2006</c:v>
                </c:pt>
                <c:pt idx="139">
                  <c:v>MDNUM4_R</c:v>
                </c:pt>
                <c:pt idx="140">
                  <c:v>E_CCS1</c:v>
                </c:pt>
                <c:pt idx="141">
                  <c:v>FEMALE</c:v>
                </c:pt>
                <c:pt idx="142">
                  <c:v>DXPOA21</c:v>
                </c:pt>
                <c:pt idx="143">
                  <c:v>DXPOA23</c:v>
                </c:pt>
                <c:pt idx="144">
                  <c:v>DXCCS16</c:v>
                </c:pt>
                <c:pt idx="145">
                  <c:v>ATYPE</c:v>
                </c:pt>
                <c:pt idx="146">
                  <c:v>PRDAY3</c:v>
                </c:pt>
                <c:pt idx="147">
                  <c:v>PL_UR_CAT4</c:v>
                </c:pt>
                <c:pt idx="148">
                  <c:v>DXPOA10</c:v>
                </c:pt>
                <c:pt idx="149">
                  <c:v>PRCCS3</c:v>
                </c:pt>
                <c:pt idx="150">
                  <c:v>PRCCS2</c:v>
                </c:pt>
                <c:pt idx="151">
                  <c:v>PL_RUCA4_2005</c:v>
                </c:pt>
                <c:pt idx="152">
                  <c:v>ECODE4</c:v>
                </c:pt>
                <c:pt idx="153">
                  <c:v>PRCCS8</c:v>
                </c:pt>
                <c:pt idx="154">
                  <c:v>DXPOA16</c:v>
                </c:pt>
                <c:pt idx="155">
                  <c:v>RACE</c:v>
                </c:pt>
                <c:pt idx="156">
                  <c:v>PL_RUCC2003</c:v>
                </c:pt>
                <c:pt idx="157">
                  <c:v>PRDAY2</c:v>
                </c:pt>
                <c:pt idx="158">
                  <c:v>PRDAY8</c:v>
                </c:pt>
                <c:pt idx="159">
                  <c:v>DXPOA7</c:v>
                </c:pt>
                <c:pt idx="160">
                  <c:v>AWEEKEND</c:v>
                </c:pt>
                <c:pt idx="161">
                  <c:v>DXPOA25</c:v>
                </c:pt>
                <c:pt idx="162">
                  <c:v>PRCCS5</c:v>
                </c:pt>
                <c:pt idx="163">
                  <c:v>DXPOA4</c:v>
                </c:pt>
                <c:pt idx="164">
                  <c:v>PRDAY5</c:v>
                </c:pt>
                <c:pt idx="165">
                  <c:v>PR17</c:v>
                </c:pt>
                <c:pt idx="166">
                  <c:v>PRCCS17</c:v>
                </c:pt>
                <c:pt idx="167">
                  <c:v>PRDAY17</c:v>
                </c:pt>
                <c:pt idx="168">
                  <c:v>MDNUM3_R</c:v>
                </c:pt>
                <c:pt idx="169">
                  <c:v>HCUP_ED</c:v>
                </c:pt>
                <c:pt idx="170">
                  <c:v>TRAN_IN</c:v>
                </c:pt>
                <c:pt idx="171">
                  <c:v>E_CCS2</c:v>
                </c:pt>
                <c:pt idx="172">
                  <c:v>PL_MSA1993</c:v>
                </c:pt>
                <c:pt idx="173">
                  <c:v>AGEDAY</c:v>
                </c:pt>
                <c:pt idx="174">
                  <c:v>AGEMONTH</c:v>
                </c:pt>
                <c:pt idx="175">
                  <c:v>PRCCS6</c:v>
                </c:pt>
                <c:pt idx="176">
                  <c:v>PRCCS7</c:v>
                </c:pt>
                <c:pt idx="177">
                  <c:v>PRDAY6</c:v>
                </c:pt>
                <c:pt idx="178">
                  <c:v>DXCCS20</c:v>
                </c:pt>
                <c:pt idx="179">
                  <c:v>PRCCS16</c:v>
                </c:pt>
                <c:pt idx="180">
                  <c:v>PRDAY16</c:v>
                </c:pt>
                <c:pt idx="181">
                  <c:v>PRDAY7</c:v>
                </c:pt>
                <c:pt idx="182">
                  <c:v>DXCCS21</c:v>
                </c:pt>
                <c:pt idx="183">
                  <c:v>PRCCS18</c:v>
                </c:pt>
                <c:pt idx="184">
                  <c:v>PRCCS19</c:v>
                </c:pt>
                <c:pt idx="185">
                  <c:v>PRDAY18</c:v>
                </c:pt>
                <c:pt idx="186">
                  <c:v>PRDAY19</c:v>
                </c:pt>
                <c:pt idx="187">
                  <c:v>PR18</c:v>
                </c:pt>
                <c:pt idx="188">
                  <c:v>PR19</c:v>
                </c:pt>
                <c:pt idx="189">
                  <c:v>PL_CBSA</c:v>
                </c:pt>
                <c:pt idx="190">
                  <c:v>PRCCS15</c:v>
                </c:pt>
                <c:pt idx="191">
                  <c:v>PRDAY15</c:v>
                </c:pt>
                <c:pt idx="192">
                  <c:v>E_POA4</c:v>
                </c:pt>
                <c:pt idx="193">
                  <c:v>PRCCS4</c:v>
                </c:pt>
                <c:pt idx="194">
                  <c:v>PRCCS20</c:v>
                </c:pt>
                <c:pt idx="195">
                  <c:v>PRDAY20</c:v>
                </c:pt>
                <c:pt idx="196">
                  <c:v>PR20</c:v>
                </c:pt>
                <c:pt idx="197">
                  <c:v>PRCCS9</c:v>
                </c:pt>
                <c:pt idx="198">
                  <c:v>PRDAY9</c:v>
                </c:pt>
                <c:pt idx="199">
                  <c:v>PRDAY4</c:v>
                </c:pt>
                <c:pt idx="200">
                  <c:v>PRCCS12</c:v>
                </c:pt>
                <c:pt idx="201">
                  <c:v>PRDAY12</c:v>
                </c:pt>
                <c:pt idx="202">
                  <c:v>HCUP_OS</c:v>
                </c:pt>
                <c:pt idx="203">
                  <c:v>HospitalUnit</c:v>
                </c:pt>
                <c:pt idx="204">
                  <c:v>DXCCS25</c:v>
                </c:pt>
                <c:pt idx="205">
                  <c:v>PR21</c:v>
                </c:pt>
                <c:pt idx="206">
                  <c:v>PR22</c:v>
                </c:pt>
                <c:pt idx="207">
                  <c:v>PRCCS21</c:v>
                </c:pt>
                <c:pt idx="208">
                  <c:v>PRCCS22</c:v>
                </c:pt>
                <c:pt idx="209">
                  <c:v>PRDAY21</c:v>
                </c:pt>
                <c:pt idx="210">
                  <c:v>PRDAY22</c:v>
                </c:pt>
                <c:pt idx="211">
                  <c:v>NEOMAT</c:v>
                </c:pt>
                <c:pt idx="212">
                  <c:v>DXCCS18</c:v>
                </c:pt>
                <c:pt idx="213">
                  <c:v>DXCCS24</c:v>
                </c:pt>
                <c:pt idx="214">
                  <c:v>PRCCS11</c:v>
                </c:pt>
                <c:pt idx="215">
                  <c:v>PRDAY11</c:v>
                </c:pt>
                <c:pt idx="216">
                  <c:v>ORPROC</c:v>
                </c:pt>
                <c:pt idx="217">
                  <c:v>PRCCS10</c:v>
                </c:pt>
                <c:pt idx="218">
                  <c:v>PRDAY10</c:v>
                </c:pt>
                <c:pt idx="219">
                  <c:v>PR23</c:v>
                </c:pt>
                <c:pt idx="220">
                  <c:v>PR24</c:v>
                </c:pt>
                <c:pt idx="221">
                  <c:v>PR25</c:v>
                </c:pt>
                <c:pt idx="222">
                  <c:v>PRCCS23</c:v>
                </c:pt>
                <c:pt idx="223">
                  <c:v>PRCCS24</c:v>
                </c:pt>
                <c:pt idx="224">
                  <c:v>PRCCS25</c:v>
                </c:pt>
                <c:pt idx="225">
                  <c:v>PRDAY23</c:v>
                </c:pt>
                <c:pt idx="226">
                  <c:v>PRDAY24</c:v>
                </c:pt>
                <c:pt idx="227">
                  <c:v>PRDAY25</c:v>
                </c:pt>
                <c:pt idx="228">
                  <c:v>E_CCS4</c:v>
                </c:pt>
                <c:pt idx="229">
                  <c:v>PRCCS13</c:v>
                </c:pt>
                <c:pt idx="230">
                  <c:v>PRDAY13</c:v>
                </c:pt>
                <c:pt idx="231">
                  <c:v>E_CCS3</c:v>
                </c:pt>
                <c:pt idx="232">
                  <c:v>PRCCS14</c:v>
                </c:pt>
                <c:pt idx="233">
                  <c:v>PRDAY14</c:v>
                </c:pt>
                <c:pt idx="234">
                  <c:v>DXCCS23</c:v>
                </c:pt>
                <c:pt idx="235">
                  <c:v>DXCCS22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FeatureSelectionforRiskPredicti!$A$2:$IP$2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1191.38304063019</c:v>
                </c:pt>
                <c:pt idx="2">
                  <c:v>1140.92802594727</c:v>
                </c:pt>
                <c:pt idx="3">
                  <c:v>1136.80748721758</c:v>
                </c:pt>
                <c:pt idx="4">
                  <c:v>1126.07570855429</c:v>
                </c:pt>
                <c:pt idx="5">
                  <c:v>1109.09180655969</c:v>
                </c:pt>
                <c:pt idx="6">
                  <c:v>1091.07611153133</c:v>
                </c:pt>
                <c:pt idx="7">
                  <c:v>1065.84183994014</c:v>
                </c:pt>
                <c:pt idx="8">
                  <c:v>1051.07363458921</c:v>
                </c:pt>
                <c:pt idx="9">
                  <c:v>1049.44399015845</c:v>
                </c:pt>
                <c:pt idx="10">
                  <c:v>1045.98217776522</c:v>
                </c:pt>
                <c:pt idx="11">
                  <c:v>954.595127777721</c:v>
                </c:pt>
                <c:pt idx="12">
                  <c:v>929.4317883845198</c:v>
                </c:pt>
                <c:pt idx="13">
                  <c:v>926.41570555219</c:v>
                </c:pt>
                <c:pt idx="14">
                  <c:v>913.744648323015</c:v>
                </c:pt>
                <c:pt idx="15">
                  <c:v>837.184921696257</c:v>
                </c:pt>
                <c:pt idx="16">
                  <c:v>729.137903612877</c:v>
                </c:pt>
                <c:pt idx="17">
                  <c:v>695.123783532038</c:v>
                </c:pt>
                <c:pt idx="18">
                  <c:v>633.5125241317718</c:v>
                </c:pt>
                <c:pt idx="19">
                  <c:v>526.4222627213485</c:v>
                </c:pt>
                <c:pt idx="20">
                  <c:v>466.6964388042969</c:v>
                </c:pt>
                <c:pt idx="21">
                  <c:v>463.3711724228848</c:v>
                </c:pt>
                <c:pt idx="22">
                  <c:v>412.331754239455</c:v>
                </c:pt>
                <c:pt idx="23">
                  <c:v>370.7419936330221</c:v>
                </c:pt>
                <c:pt idx="24">
                  <c:v>356.1774371670261</c:v>
                </c:pt>
                <c:pt idx="25">
                  <c:v>307.9679199457098</c:v>
                </c:pt>
                <c:pt idx="26">
                  <c:v>284.990867085169</c:v>
                </c:pt>
                <c:pt idx="27">
                  <c:v>271.2756780025808</c:v>
                </c:pt>
                <c:pt idx="28">
                  <c:v>232.816648785619</c:v>
                </c:pt>
                <c:pt idx="29">
                  <c:v>181.064729293233</c:v>
                </c:pt>
                <c:pt idx="30">
                  <c:v>154.948364848657</c:v>
                </c:pt>
                <c:pt idx="31">
                  <c:v>114.292295834747</c:v>
                </c:pt>
                <c:pt idx="32">
                  <c:v>85.46205533153848</c:v>
                </c:pt>
                <c:pt idx="33">
                  <c:v>73.75601506285268</c:v>
                </c:pt>
                <c:pt idx="34">
                  <c:v>71.35556431451238</c:v>
                </c:pt>
                <c:pt idx="35">
                  <c:v>71.35556431451238</c:v>
                </c:pt>
                <c:pt idx="36">
                  <c:v>67.6939334458915</c:v>
                </c:pt>
                <c:pt idx="37">
                  <c:v>61.54128309983748</c:v>
                </c:pt>
                <c:pt idx="38">
                  <c:v>61.4935367855658</c:v>
                </c:pt>
                <c:pt idx="39">
                  <c:v>55.88749118691707</c:v>
                </c:pt>
                <c:pt idx="40">
                  <c:v>51.907016181309</c:v>
                </c:pt>
                <c:pt idx="41">
                  <c:v>51.56020782731859</c:v>
                </c:pt>
                <c:pt idx="42">
                  <c:v>49.1243429384088</c:v>
                </c:pt>
                <c:pt idx="43">
                  <c:v>48.0616627148795</c:v>
                </c:pt>
                <c:pt idx="44">
                  <c:v>44.85562842790338</c:v>
                </c:pt>
                <c:pt idx="45">
                  <c:v>42.4992336325796</c:v>
                </c:pt>
                <c:pt idx="46">
                  <c:v>39.0497038745429</c:v>
                </c:pt>
                <c:pt idx="47">
                  <c:v>37.3967506711042</c:v>
                </c:pt>
                <c:pt idx="48">
                  <c:v>31.142260644202</c:v>
                </c:pt>
                <c:pt idx="49">
                  <c:v>29.2398918692204</c:v>
                </c:pt>
                <c:pt idx="50">
                  <c:v>28.4232933537745</c:v>
                </c:pt>
                <c:pt idx="51">
                  <c:v>25.9533928618549</c:v>
                </c:pt>
                <c:pt idx="52">
                  <c:v>25.3780575620832</c:v>
                </c:pt>
                <c:pt idx="53">
                  <c:v>25.143279709431</c:v>
                </c:pt>
                <c:pt idx="54">
                  <c:v>24.1116291674195</c:v>
                </c:pt>
                <c:pt idx="55">
                  <c:v>22.9937776206148</c:v>
                </c:pt>
                <c:pt idx="56">
                  <c:v>22.7648825069469</c:v>
                </c:pt>
                <c:pt idx="57">
                  <c:v>21.7295762538991</c:v>
                </c:pt>
                <c:pt idx="58">
                  <c:v>21.1862128118084</c:v>
                </c:pt>
                <c:pt idx="59">
                  <c:v>21.0888285092572</c:v>
                </c:pt>
                <c:pt idx="60">
                  <c:v>20.8281358087424</c:v>
                </c:pt>
                <c:pt idx="61">
                  <c:v>20.5471677987757</c:v>
                </c:pt>
                <c:pt idx="62">
                  <c:v>20.35659210549199</c:v>
                </c:pt>
                <c:pt idx="63">
                  <c:v>20.3113392597032</c:v>
                </c:pt>
                <c:pt idx="64">
                  <c:v>19.82242034795378</c:v>
                </c:pt>
                <c:pt idx="65">
                  <c:v>18.89303593606819</c:v>
                </c:pt>
                <c:pt idx="66">
                  <c:v>18.5711212814414</c:v>
                </c:pt>
                <c:pt idx="67">
                  <c:v>18.0739062465594</c:v>
                </c:pt>
                <c:pt idx="68">
                  <c:v>17.82244325626548</c:v>
                </c:pt>
                <c:pt idx="69">
                  <c:v>17.7721463619488</c:v>
                </c:pt>
                <c:pt idx="70">
                  <c:v>17.7721463619488</c:v>
                </c:pt>
                <c:pt idx="71">
                  <c:v>17.6277471718136</c:v>
                </c:pt>
                <c:pt idx="72">
                  <c:v>17.3962484460292</c:v>
                </c:pt>
                <c:pt idx="73">
                  <c:v>16.9053786295012</c:v>
                </c:pt>
                <c:pt idx="74">
                  <c:v>16.38469263236489</c:v>
                </c:pt>
                <c:pt idx="75">
                  <c:v>16.2094579287751</c:v>
                </c:pt>
                <c:pt idx="76">
                  <c:v>15.9787424208984</c:v>
                </c:pt>
                <c:pt idx="77">
                  <c:v>15.8199553328134</c:v>
                </c:pt>
                <c:pt idx="78">
                  <c:v>15.6959671411195</c:v>
                </c:pt>
                <c:pt idx="79">
                  <c:v>15.6959671411195</c:v>
                </c:pt>
                <c:pt idx="80">
                  <c:v>15.3984274204197</c:v>
                </c:pt>
                <c:pt idx="81">
                  <c:v>15.3233658774815</c:v>
                </c:pt>
                <c:pt idx="82">
                  <c:v>15.2188339524202</c:v>
                </c:pt>
                <c:pt idx="83">
                  <c:v>15.1869635144645</c:v>
                </c:pt>
                <c:pt idx="84">
                  <c:v>14.9450009456166</c:v>
                </c:pt>
                <c:pt idx="85">
                  <c:v>14.8482848171014</c:v>
                </c:pt>
                <c:pt idx="86">
                  <c:v>14.7920522093165</c:v>
                </c:pt>
                <c:pt idx="87">
                  <c:v>14.7310750433556</c:v>
                </c:pt>
                <c:pt idx="88">
                  <c:v>14.6587990554816</c:v>
                </c:pt>
                <c:pt idx="89">
                  <c:v>14.1974584043117</c:v>
                </c:pt>
                <c:pt idx="90">
                  <c:v>14.1139427467028</c:v>
                </c:pt>
                <c:pt idx="91">
                  <c:v>14.1139427467028</c:v>
                </c:pt>
                <c:pt idx="92">
                  <c:v>14.0748153412055</c:v>
                </c:pt>
                <c:pt idx="93">
                  <c:v>14.0276695703412</c:v>
                </c:pt>
                <c:pt idx="94">
                  <c:v>13.5816882296759</c:v>
                </c:pt>
                <c:pt idx="95">
                  <c:v>12.8362712604935</c:v>
                </c:pt>
                <c:pt idx="96">
                  <c:v>12.5621151995228</c:v>
                </c:pt>
                <c:pt idx="97">
                  <c:v>12.0822254210115</c:v>
                </c:pt>
                <c:pt idx="98">
                  <c:v>11.4618455458566</c:v>
                </c:pt>
                <c:pt idx="99">
                  <c:v>11.3007689820382</c:v>
                </c:pt>
                <c:pt idx="100">
                  <c:v>11.1718064916932</c:v>
                </c:pt>
                <c:pt idx="101">
                  <c:v>11.1165886771855</c:v>
                </c:pt>
                <c:pt idx="102">
                  <c:v>10.9778129033284</c:v>
                </c:pt>
                <c:pt idx="103">
                  <c:v>10.6035533889466</c:v>
                </c:pt>
                <c:pt idx="104">
                  <c:v>10.5848427408544</c:v>
                </c:pt>
                <c:pt idx="105">
                  <c:v>10.546363174222</c:v>
                </c:pt>
                <c:pt idx="106">
                  <c:v>10.2759010191622</c:v>
                </c:pt>
                <c:pt idx="107">
                  <c:v>10.2480493135629</c:v>
                </c:pt>
                <c:pt idx="108">
                  <c:v>10.0938083673226</c:v>
                </c:pt>
                <c:pt idx="109">
                  <c:v>10.056595796379</c:v>
                </c:pt>
                <c:pt idx="110">
                  <c:v>10.0229151052564</c:v>
                </c:pt>
                <c:pt idx="111">
                  <c:v>9.91800080744375</c:v>
                </c:pt>
                <c:pt idx="112">
                  <c:v>9.78294162634426</c:v>
                </c:pt>
                <c:pt idx="113">
                  <c:v>9.75820439943879</c:v>
                </c:pt>
                <c:pt idx="114">
                  <c:v>9.738847671470534</c:v>
                </c:pt>
                <c:pt idx="115">
                  <c:v>9.51541295320651</c:v>
                </c:pt>
                <c:pt idx="116">
                  <c:v>9.44634779479897</c:v>
                </c:pt>
                <c:pt idx="117">
                  <c:v>9.264268914546776</c:v>
                </c:pt>
                <c:pt idx="118">
                  <c:v>9.12675237928392</c:v>
                </c:pt>
                <c:pt idx="119">
                  <c:v>9.00952377968464</c:v>
                </c:pt>
                <c:pt idx="120">
                  <c:v>8.819320040555526</c:v>
                </c:pt>
                <c:pt idx="121">
                  <c:v>8.53118921561215</c:v>
                </c:pt>
                <c:pt idx="122">
                  <c:v>8.530147021496376</c:v>
                </c:pt>
                <c:pt idx="123">
                  <c:v>8.39834987720162</c:v>
                </c:pt>
                <c:pt idx="124">
                  <c:v>8.275212862075826</c:v>
                </c:pt>
                <c:pt idx="125">
                  <c:v>7.81649146050299</c:v>
                </c:pt>
                <c:pt idx="126">
                  <c:v>7.67928040354665</c:v>
                </c:pt>
                <c:pt idx="127">
                  <c:v>7.60229746990237</c:v>
                </c:pt>
                <c:pt idx="128">
                  <c:v>7.36932438386396</c:v>
                </c:pt>
                <c:pt idx="129">
                  <c:v>7.23542500561109</c:v>
                </c:pt>
                <c:pt idx="130">
                  <c:v>7.207410740483958</c:v>
                </c:pt>
                <c:pt idx="131">
                  <c:v>7.128332258680587</c:v>
                </c:pt>
                <c:pt idx="132">
                  <c:v>7.124764491453488</c:v>
                </c:pt>
                <c:pt idx="133">
                  <c:v>7.097615597309428</c:v>
                </c:pt>
                <c:pt idx="134">
                  <c:v>6.993904268269648</c:v>
                </c:pt>
                <c:pt idx="135">
                  <c:v>6.99282921878375</c:v>
                </c:pt>
                <c:pt idx="136">
                  <c:v>6.912308309353</c:v>
                </c:pt>
                <c:pt idx="137">
                  <c:v>6.23945878997982</c:v>
                </c:pt>
                <c:pt idx="138">
                  <c:v>5.98686425086754</c:v>
                </c:pt>
                <c:pt idx="139">
                  <c:v>5.96679153036409</c:v>
                </c:pt>
                <c:pt idx="140">
                  <c:v>5.663469910757798</c:v>
                </c:pt>
                <c:pt idx="141">
                  <c:v>5.647047687265348</c:v>
                </c:pt>
                <c:pt idx="142">
                  <c:v>5.46638824354901</c:v>
                </c:pt>
                <c:pt idx="143">
                  <c:v>5.300356337087068</c:v>
                </c:pt>
                <c:pt idx="144">
                  <c:v>5.171585619738257</c:v>
                </c:pt>
                <c:pt idx="145">
                  <c:v>5.14126810759309</c:v>
                </c:pt>
                <c:pt idx="146">
                  <c:v>5.06457713481236</c:v>
                </c:pt>
                <c:pt idx="147">
                  <c:v>5.0575421231343</c:v>
                </c:pt>
                <c:pt idx="148">
                  <c:v>4.934923827115417</c:v>
                </c:pt>
                <c:pt idx="149">
                  <c:v>4.847810967611797</c:v>
                </c:pt>
                <c:pt idx="150">
                  <c:v>4.800075130626388</c:v>
                </c:pt>
                <c:pt idx="151">
                  <c:v>4.50955509174918</c:v>
                </c:pt>
                <c:pt idx="152">
                  <c:v>4.46646465100121</c:v>
                </c:pt>
                <c:pt idx="153">
                  <c:v>4.31986513666497</c:v>
                </c:pt>
                <c:pt idx="154">
                  <c:v>4.30922370242376</c:v>
                </c:pt>
                <c:pt idx="155">
                  <c:v>4.285813552165508</c:v>
                </c:pt>
                <c:pt idx="156">
                  <c:v>4.27043058141962</c:v>
                </c:pt>
                <c:pt idx="157">
                  <c:v>4.121128002051289</c:v>
                </c:pt>
                <c:pt idx="158">
                  <c:v>4.06210168577684</c:v>
                </c:pt>
                <c:pt idx="159">
                  <c:v>4.04341500503718</c:v>
                </c:pt>
                <c:pt idx="160">
                  <c:v>3.8763373613078</c:v>
                </c:pt>
                <c:pt idx="161">
                  <c:v>3.35792020084491</c:v>
                </c:pt>
                <c:pt idx="162">
                  <c:v>3.28733415592841</c:v>
                </c:pt>
                <c:pt idx="163">
                  <c:v>3.23259309908088</c:v>
                </c:pt>
                <c:pt idx="164">
                  <c:v>3.14270806590971</c:v>
                </c:pt>
                <c:pt idx="165">
                  <c:v>2.902966349293639</c:v>
                </c:pt>
                <c:pt idx="166">
                  <c:v>2.902966349293639</c:v>
                </c:pt>
                <c:pt idx="167">
                  <c:v>2.902966349293639</c:v>
                </c:pt>
                <c:pt idx="168">
                  <c:v>2.66928523606499</c:v>
                </c:pt>
                <c:pt idx="169">
                  <c:v>2.65570197150734</c:v>
                </c:pt>
                <c:pt idx="170">
                  <c:v>2.62050721853726</c:v>
                </c:pt>
                <c:pt idx="171">
                  <c:v>2.5607512383383</c:v>
                </c:pt>
                <c:pt idx="172">
                  <c:v>2.551485534286388</c:v>
                </c:pt>
                <c:pt idx="173">
                  <c:v>2.418478919305178</c:v>
                </c:pt>
                <c:pt idx="174">
                  <c:v>2.418478919305178</c:v>
                </c:pt>
                <c:pt idx="175">
                  <c:v>2.29410767692794</c:v>
                </c:pt>
                <c:pt idx="176">
                  <c:v>2.17292203743765</c:v>
                </c:pt>
                <c:pt idx="177">
                  <c:v>2.15602605497024</c:v>
                </c:pt>
                <c:pt idx="178">
                  <c:v>2.06156805225625</c:v>
                </c:pt>
                <c:pt idx="179">
                  <c:v>2.051069133460088</c:v>
                </c:pt>
                <c:pt idx="180">
                  <c:v>2.051069133460088</c:v>
                </c:pt>
                <c:pt idx="181">
                  <c:v>2.01661651253902</c:v>
                </c:pt>
                <c:pt idx="182">
                  <c:v>2.0040979152696</c:v>
                </c:pt>
                <c:pt idx="183">
                  <c:v>1.93425565912586</c:v>
                </c:pt>
                <c:pt idx="184">
                  <c:v>1.93425565912586</c:v>
                </c:pt>
                <c:pt idx="185">
                  <c:v>1.93425565912586</c:v>
                </c:pt>
                <c:pt idx="186">
                  <c:v>1.93425565912586</c:v>
                </c:pt>
                <c:pt idx="187">
                  <c:v>1.93425565912586</c:v>
                </c:pt>
                <c:pt idx="188">
                  <c:v>1.93425565912586</c:v>
                </c:pt>
                <c:pt idx="189">
                  <c:v>1.85058674562032</c:v>
                </c:pt>
                <c:pt idx="190">
                  <c:v>1.71708203486738</c:v>
                </c:pt>
                <c:pt idx="191">
                  <c:v>1.71708203486738</c:v>
                </c:pt>
                <c:pt idx="192">
                  <c:v>1.47494607264903</c:v>
                </c:pt>
                <c:pt idx="193">
                  <c:v>1.46348967509015</c:v>
                </c:pt>
                <c:pt idx="194">
                  <c:v>1.45029635275422</c:v>
                </c:pt>
                <c:pt idx="195">
                  <c:v>1.45029635275422</c:v>
                </c:pt>
                <c:pt idx="196">
                  <c:v>1.45029635275422</c:v>
                </c:pt>
                <c:pt idx="197">
                  <c:v>1.41299373251074</c:v>
                </c:pt>
                <c:pt idx="198">
                  <c:v>1.41299373251074</c:v>
                </c:pt>
                <c:pt idx="199">
                  <c:v>1.38704698284307</c:v>
                </c:pt>
                <c:pt idx="200">
                  <c:v>1.31050514307126</c:v>
                </c:pt>
                <c:pt idx="201">
                  <c:v>1.31050514307126</c:v>
                </c:pt>
                <c:pt idx="202">
                  <c:v>1.213662199341</c:v>
                </c:pt>
                <c:pt idx="203">
                  <c:v>1.05742828588996</c:v>
                </c:pt>
                <c:pt idx="204">
                  <c:v>0.968899805683479</c:v>
                </c:pt>
                <c:pt idx="205">
                  <c:v>0.966600784424205</c:v>
                </c:pt>
                <c:pt idx="206">
                  <c:v>0.966600784424205</c:v>
                </c:pt>
                <c:pt idx="207">
                  <c:v>0.966600784424205</c:v>
                </c:pt>
                <c:pt idx="208">
                  <c:v>0.966600784424205</c:v>
                </c:pt>
                <c:pt idx="209">
                  <c:v>0.966600784424205</c:v>
                </c:pt>
                <c:pt idx="210">
                  <c:v>0.966600784424205</c:v>
                </c:pt>
                <c:pt idx="211">
                  <c:v>0.930842470697419</c:v>
                </c:pt>
                <c:pt idx="212">
                  <c:v>0.697414355731129</c:v>
                </c:pt>
                <c:pt idx="213">
                  <c:v>0.664764136152624</c:v>
                </c:pt>
                <c:pt idx="214">
                  <c:v>0.620384131269207</c:v>
                </c:pt>
                <c:pt idx="215">
                  <c:v>0.620384131269207</c:v>
                </c:pt>
                <c:pt idx="216">
                  <c:v>0.585561710755509</c:v>
                </c:pt>
                <c:pt idx="217">
                  <c:v>0.486581422380635</c:v>
                </c:pt>
                <c:pt idx="218">
                  <c:v>0.486581422380635</c:v>
                </c:pt>
                <c:pt idx="219">
                  <c:v>0.483168738604853</c:v>
                </c:pt>
                <c:pt idx="220">
                  <c:v>0.483168738604853</c:v>
                </c:pt>
                <c:pt idx="221">
                  <c:v>0.483168738604853</c:v>
                </c:pt>
                <c:pt idx="222">
                  <c:v>0.483168738604853</c:v>
                </c:pt>
                <c:pt idx="223">
                  <c:v>0.483168738604853</c:v>
                </c:pt>
                <c:pt idx="224">
                  <c:v>0.483168738604853</c:v>
                </c:pt>
                <c:pt idx="225">
                  <c:v>0.483168738604853</c:v>
                </c:pt>
                <c:pt idx="226">
                  <c:v>0.483168738604853</c:v>
                </c:pt>
                <c:pt idx="227">
                  <c:v>0.483168738604853</c:v>
                </c:pt>
                <c:pt idx="228">
                  <c:v>0.477773213198298</c:v>
                </c:pt>
                <c:pt idx="229">
                  <c:v>0.463183695967678</c:v>
                </c:pt>
                <c:pt idx="230">
                  <c:v>0.463183695967678</c:v>
                </c:pt>
                <c:pt idx="231">
                  <c:v>0.320813747249421</c:v>
                </c:pt>
                <c:pt idx="232">
                  <c:v>0.308637698643736</c:v>
                </c:pt>
                <c:pt idx="233">
                  <c:v>0.308637698643736</c:v>
                </c:pt>
                <c:pt idx="234">
                  <c:v>0.251932028965214</c:v>
                </c:pt>
                <c:pt idx="235">
                  <c:v>0.145256413838079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4394296"/>
        <c:axId val="2054397960"/>
      </c:barChart>
      <c:catAx>
        <c:axId val="20543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397960"/>
        <c:crosses val="autoZero"/>
        <c:auto val="1"/>
        <c:lblAlgn val="ctr"/>
        <c:lblOffset val="100"/>
        <c:noMultiLvlLbl val="0"/>
      </c:catAx>
      <c:valAx>
        <c:axId val="205439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39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8326334208224"/>
          <c:y val="0.1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Risk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Prediction'!$C$1:$IQ$1</c:f>
              <c:strCache>
                <c:ptCount val="249"/>
                <c:pt idx="0">
                  <c:v>DX12</c:v>
                </c:pt>
                <c:pt idx="1">
                  <c:v>DX9</c:v>
                </c:pt>
                <c:pt idx="2">
                  <c:v>DX11</c:v>
                </c:pt>
                <c:pt idx="3">
                  <c:v>DX6</c:v>
                </c:pt>
                <c:pt idx="4">
                  <c:v>DX7</c:v>
                </c:pt>
                <c:pt idx="5">
                  <c:v>DX8</c:v>
                </c:pt>
                <c:pt idx="6">
                  <c:v>DX3</c:v>
                </c:pt>
                <c:pt idx="7">
                  <c:v>DX14</c:v>
                </c:pt>
                <c:pt idx="8">
                  <c:v>DX4</c:v>
                </c:pt>
                <c:pt idx="9">
                  <c:v>DX10</c:v>
                </c:pt>
                <c:pt idx="10">
                  <c:v>DX1</c:v>
                </c:pt>
                <c:pt idx="11">
                  <c:v>DX15</c:v>
                </c:pt>
                <c:pt idx="12">
                  <c:v>DX2</c:v>
                </c:pt>
                <c:pt idx="13">
                  <c:v>DX5</c:v>
                </c:pt>
                <c:pt idx="14">
                  <c:v>DX13</c:v>
                </c:pt>
                <c:pt idx="15">
                  <c:v>DX16</c:v>
                </c:pt>
                <c:pt idx="16">
                  <c:v>DX17</c:v>
                </c:pt>
                <c:pt idx="17">
                  <c:v>DX18</c:v>
                </c:pt>
                <c:pt idx="18">
                  <c:v>DX19</c:v>
                </c:pt>
                <c:pt idx="19">
                  <c:v>DX20</c:v>
                </c:pt>
                <c:pt idx="20">
                  <c:v>DX21</c:v>
                </c:pt>
                <c:pt idx="21">
                  <c:v>DX22</c:v>
                </c:pt>
                <c:pt idx="22">
                  <c:v>DX23</c:v>
                </c:pt>
                <c:pt idx="23">
                  <c:v>PR3</c:v>
                </c:pt>
                <c:pt idx="24">
                  <c:v>DSHOSPID</c:v>
                </c:pt>
                <c:pt idx="25">
                  <c:v>DX24</c:v>
                </c:pt>
                <c:pt idx="26">
                  <c:v>PR4</c:v>
                </c:pt>
                <c:pt idx="27">
                  <c:v>DX25</c:v>
                </c:pt>
                <c:pt idx="28">
                  <c:v>PR5</c:v>
                </c:pt>
                <c:pt idx="29">
                  <c:v>ECODE1</c:v>
                </c:pt>
                <c:pt idx="30">
                  <c:v>PR6</c:v>
                </c:pt>
                <c:pt idx="31">
                  <c:v>DISPUB04</c:v>
                </c:pt>
                <c:pt idx="32">
                  <c:v>DISP_X</c:v>
                </c:pt>
                <c:pt idx="33">
                  <c:v>PR7</c:v>
                </c:pt>
                <c:pt idx="34">
                  <c:v>AMONTH</c:v>
                </c:pt>
                <c:pt idx="35">
                  <c:v>DQTR</c:v>
                </c:pt>
                <c:pt idx="36">
                  <c:v>DISPUNIFORM</c:v>
                </c:pt>
                <c:pt idx="37">
                  <c:v>PR8</c:v>
                </c:pt>
                <c:pt idx="38">
                  <c:v>CumulativeCost</c:v>
                </c:pt>
                <c:pt idx="39">
                  <c:v>ECODE2</c:v>
                </c:pt>
                <c:pt idx="40">
                  <c:v>TRAN_OUT</c:v>
                </c:pt>
                <c:pt idx="41">
                  <c:v>PR9</c:v>
                </c:pt>
                <c:pt idx="42">
                  <c:v>RACE_X</c:v>
                </c:pt>
                <c:pt idx="43">
                  <c:v>PR10</c:v>
                </c:pt>
                <c:pt idx="44">
                  <c:v>ZIP</c:v>
                </c:pt>
                <c:pt idx="45">
                  <c:v>AHOUR</c:v>
                </c:pt>
                <c:pt idx="46">
                  <c:v>PR11</c:v>
                </c:pt>
                <c:pt idx="47">
                  <c:v>DaysBetweenVisits</c:v>
                </c:pt>
                <c:pt idx="48">
                  <c:v>VisitLink</c:v>
                </c:pt>
                <c:pt idx="49">
                  <c:v>KEY</c:v>
                </c:pt>
                <c:pt idx="50">
                  <c:v>AGE</c:v>
                </c:pt>
                <c:pt idx="51">
                  <c:v>DaysToEvent</c:v>
                </c:pt>
                <c:pt idx="52">
                  <c:v>PR12</c:v>
                </c:pt>
                <c:pt idx="53">
                  <c:v>ZIP3</c:v>
                </c:pt>
                <c:pt idx="54">
                  <c:v>YEAR</c:v>
                </c:pt>
                <c:pt idx="55">
                  <c:v>AYEAR</c:v>
                </c:pt>
                <c:pt idx="56">
                  <c:v>PSTCO2</c:v>
                </c:pt>
                <c:pt idx="57">
                  <c:v>PR13</c:v>
                </c:pt>
                <c:pt idx="58">
                  <c:v>MDNUM2_R</c:v>
                </c:pt>
                <c:pt idx="59">
                  <c:v>MDNUM1_R</c:v>
                </c:pt>
                <c:pt idx="60">
                  <c:v>NCHRONIC</c:v>
                </c:pt>
                <c:pt idx="61">
                  <c:v>DXCCS11</c:v>
                </c:pt>
                <c:pt idx="62">
                  <c:v>PR1</c:v>
                </c:pt>
                <c:pt idx="63">
                  <c:v>DXCCS2</c:v>
                </c:pt>
                <c:pt idx="64">
                  <c:v>PL_RUCA10_2005</c:v>
                </c:pt>
                <c:pt idx="65">
                  <c:v>ECODE3</c:v>
                </c:pt>
                <c:pt idx="66">
                  <c:v>PR14</c:v>
                </c:pt>
                <c:pt idx="67">
                  <c:v>PointOfOriginUB04</c:v>
                </c:pt>
                <c:pt idx="68">
                  <c:v>PointOfOrigin_X</c:v>
                </c:pt>
                <c:pt idx="69">
                  <c:v>DXCCS7</c:v>
                </c:pt>
                <c:pt idx="70">
                  <c:v>DXPOA13</c:v>
                </c:pt>
                <c:pt idx="71">
                  <c:v>DXCCS13</c:v>
                </c:pt>
                <c:pt idx="72">
                  <c:v>NDX</c:v>
                </c:pt>
                <c:pt idx="73">
                  <c:v>TOTCHG</c:v>
                </c:pt>
                <c:pt idx="74">
                  <c:v>TOTCHG_X</c:v>
                </c:pt>
                <c:pt idx="75">
                  <c:v>PAY2_X</c:v>
                </c:pt>
                <c:pt idx="76">
                  <c:v>DXCCS9</c:v>
                </c:pt>
                <c:pt idx="77">
                  <c:v>PR15</c:v>
                </c:pt>
                <c:pt idx="78">
                  <c:v>DXCCS8</c:v>
                </c:pt>
                <c:pt idx="79">
                  <c:v>DXCCS14</c:v>
                </c:pt>
                <c:pt idx="80">
                  <c:v>DXCCS12</c:v>
                </c:pt>
                <c:pt idx="81">
                  <c:v>DXCCS5</c:v>
                </c:pt>
                <c:pt idx="82">
                  <c:v>DRG_NoPOA</c:v>
                </c:pt>
                <c:pt idx="83">
                  <c:v>DRG</c:v>
                </c:pt>
                <c:pt idx="84">
                  <c:v>DXCCS4</c:v>
                </c:pt>
                <c:pt idx="85">
                  <c:v>LOS</c:v>
                </c:pt>
                <c:pt idx="86">
                  <c:v>LOS_X</c:v>
                </c:pt>
                <c:pt idx="87">
                  <c:v>DXPOA11</c:v>
                </c:pt>
                <c:pt idx="88">
                  <c:v>DXCCS1</c:v>
                </c:pt>
                <c:pt idx="89">
                  <c:v>DXPOA12</c:v>
                </c:pt>
                <c:pt idx="90">
                  <c:v>DXPOA9</c:v>
                </c:pt>
                <c:pt idx="91">
                  <c:v>E_POA1</c:v>
                </c:pt>
                <c:pt idx="92">
                  <c:v>DXPOA18</c:v>
                </c:pt>
                <c:pt idx="93">
                  <c:v>DRGVER</c:v>
                </c:pt>
                <c:pt idx="94">
                  <c:v>DXPOA3</c:v>
                </c:pt>
                <c:pt idx="95">
                  <c:v>DXPOA5</c:v>
                </c:pt>
                <c:pt idx="96">
                  <c:v>DXPOA6</c:v>
                </c:pt>
                <c:pt idx="97">
                  <c:v>DXCCS10</c:v>
                </c:pt>
                <c:pt idx="98">
                  <c:v>PRDAY1</c:v>
                </c:pt>
                <c:pt idx="99">
                  <c:v>PAY3_X</c:v>
                </c:pt>
                <c:pt idx="100">
                  <c:v>DHOUR</c:v>
                </c:pt>
                <c:pt idx="101">
                  <c:v>PSTATE</c:v>
                </c:pt>
                <c:pt idx="102">
                  <c:v>E_POA8</c:v>
                </c:pt>
                <c:pt idx="103">
                  <c:v>NPR</c:v>
                </c:pt>
                <c:pt idx="104">
                  <c:v>DXPOA1</c:v>
                </c:pt>
                <c:pt idx="105">
                  <c:v>MDC24</c:v>
                </c:pt>
                <c:pt idx="106">
                  <c:v>MDC</c:v>
                </c:pt>
                <c:pt idx="107">
                  <c:v>DXCCS3</c:v>
                </c:pt>
                <c:pt idx="108">
                  <c:v>PAY2</c:v>
                </c:pt>
                <c:pt idx="109">
                  <c:v>DXCCS6</c:v>
                </c:pt>
                <c:pt idx="110">
                  <c:v>NECODE</c:v>
                </c:pt>
                <c:pt idx="111">
                  <c:v>ZIPINC_QRTL</c:v>
                </c:pt>
                <c:pt idx="112">
                  <c:v>DXPOA15</c:v>
                </c:pt>
                <c:pt idx="113">
                  <c:v>PRCCS1</c:v>
                </c:pt>
                <c:pt idx="114">
                  <c:v>PR16</c:v>
                </c:pt>
                <c:pt idx="115">
                  <c:v>E_POA3</c:v>
                </c:pt>
                <c:pt idx="116">
                  <c:v>DXPOA14</c:v>
                </c:pt>
                <c:pt idx="117">
                  <c:v>DXPOA22</c:v>
                </c:pt>
                <c:pt idx="118">
                  <c:v>DXCCS15</c:v>
                </c:pt>
                <c:pt idx="119">
                  <c:v>DXPOA8</c:v>
                </c:pt>
                <c:pt idx="120">
                  <c:v>PAY1</c:v>
                </c:pt>
                <c:pt idx="121">
                  <c:v>DXPOA2</c:v>
                </c:pt>
                <c:pt idx="122">
                  <c:v>DXPOA20</c:v>
                </c:pt>
                <c:pt idx="123">
                  <c:v>DXPOA19</c:v>
                </c:pt>
                <c:pt idx="124">
                  <c:v>E_POA2</c:v>
                </c:pt>
                <c:pt idx="125">
                  <c:v>DXPOA17</c:v>
                </c:pt>
                <c:pt idx="126">
                  <c:v>PL_RUCA2005</c:v>
                </c:pt>
                <c:pt idx="127">
                  <c:v>PROCTYPE</c:v>
                </c:pt>
                <c:pt idx="128">
                  <c:v>DRG24</c:v>
                </c:pt>
                <c:pt idx="129">
                  <c:v>PR2</c:v>
                </c:pt>
                <c:pt idx="130">
                  <c:v>PL_UIC2003</c:v>
                </c:pt>
                <c:pt idx="131">
                  <c:v>MEDINCSTQ</c:v>
                </c:pt>
                <c:pt idx="132">
                  <c:v>DXCCS17</c:v>
                </c:pt>
                <c:pt idx="133">
                  <c:v>HISPANIC_X</c:v>
                </c:pt>
                <c:pt idx="134">
                  <c:v>PAY1_X</c:v>
                </c:pt>
                <c:pt idx="135">
                  <c:v>DXCCS19</c:v>
                </c:pt>
                <c:pt idx="136">
                  <c:v>DXPOA21</c:v>
                </c:pt>
                <c:pt idx="137">
                  <c:v>MDNUM4_R</c:v>
                </c:pt>
                <c:pt idx="138">
                  <c:v>PL_NCHS2006</c:v>
                </c:pt>
                <c:pt idx="139">
                  <c:v>FEMALE</c:v>
                </c:pt>
                <c:pt idx="140">
                  <c:v>E_CCS1</c:v>
                </c:pt>
                <c:pt idx="141">
                  <c:v>DXPOA24</c:v>
                </c:pt>
                <c:pt idx="142">
                  <c:v>PL_UR_CAT4</c:v>
                </c:pt>
                <c:pt idx="143">
                  <c:v>ATYPE</c:v>
                </c:pt>
                <c:pt idx="144">
                  <c:v>DXCCS16</c:v>
                </c:pt>
                <c:pt idx="145">
                  <c:v>PRDAY3</c:v>
                </c:pt>
                <c:pt idx="146">
                  <c:v>PR17</c:v>
                </c:pt>
                <c:pt idx="147">
                  <c:v>PRCCS3</c:v>
                </c:pt>
                <c:pt idx="148">
                  <c:v>ECODE4</c:v>
                </c:pt>
                <c:pt idx="149">
                  <c:v>DXPOA10</c:v>
                </c:pt>
                <c:pt idx="150">
                  <c:v>PL_RUCA4_2005</c:v>
                </c:pt>
                <c:pt idx="151">
                  <c:v>DXPOA16</c:v>
                </c:pt>
                <c:pt idx="152">
                  <c:v>PRCCS2</c:v>
                </c:pt>
                <c:pt idx="153">
                  <c:v>DXPOA25</c:v>
                </c:pt>
                <c:pt idx="154">
                  <c:v>DXPOA23</c:v>
                </c:pt>
                <c:pt idx="155">
                  <c:v>PL_RUCC2003</c:v>
                </c:pt>
                <c:pt idx="156">
                  <c:v>RACE</c:v>
                </c:pt>
                <c:pt idx="157">
                  <c:v>AWEEKEND</c:v>
                </c:pt>
                <c:pt idx="158">
                  <c:v>DXPOA7</c:v>
                </c:pt>
                <c:pt idx="159">
                  <c:v>PRDAY2</c:v>
                </c:pt>
                <c:pt idx="160">
                  <c:v>PRCCS8</c:v>
                </c:pt>
                <c:pt idx="161">
                  <c:v>PRDAY8</c:v>
                </c:pt>
                <c:pt idx="162">
                  <c:v>PR18</c:v>
                </c:pt>
                <c:pt idx="163">
                  <c:v>PR19</c:v>
                </c:pt>
                <c:pt idx="164">
                  <c:v>DXPOA4</c:v>
                </c:pt>
                <c:pt idx="165">
                  <c:v>PRCCS5</c:v>
                </c:pt>
                <c:pt idx="166">
                  <c:v>PRDAY5</c:v>
                </c:pt>
                <c:pt idx="167">
                  <c:v>PL_MSA1993</c:v>
                </c:pt>
                <c:pt idx="168">
                  <c:v>TRAN_IN</c:v>
                </c:pt>
                <c:pt idx="169">
                  <c:v>PR20</c:v>
                </c:pt>
                <c:pt idx="170">
                  <c:v>E_POA4</c:v>
                </c:pt>
                <c:pt idx="171">
                  <c:v>HCUP_ED</c:v>
                </c:pt>
                <c:pt idx="172">
                  <c:v>DXCCS21</c:v>
                </c:pt>
                <c:pt idx="173">
                  <c:v>MDNUM3_R</c:v>
                </c:pt>
                <c:pt idx="174">
                  <c:v>E_CCS2</c:v>
                </c:pt>
                <c:pt idx="175">
                  <c:v>DXCCS20</c:v>
                </c:pt>
                <c:pt idx="176">
                  <c:v>PRCCS6</c:v>
                </c:pt>
                <c:pt idx="177">
                  <c:v>CostLabel</c:v>
                </c:pt>
                <c:pt idx="178">
                  <c:v>PL_CBSA</c:v>
                </c:pt>
                <c:pt idx="179">
                  <c:v>PRDAY6</c:v>
                </c:pt>
                <c:pt idx="180">
                  <c:v>PRCCS7</c:v>
                </c:pt>
                <c:pt idx="181">
                  <c:v>PR21</c:v>
                </c:pt>
                <c:pt idx="182">
                  <c:v>PR22</c:v>
                </c:pt>
                <c:pt idx="183">
                  <c:v>PRCCS4</c:v>
                </c:pt>
                <c:pt idx="184">
                  <c:v>PRDAY7</c:v>
                </c:pt>
                <c:pt idx="185">
                  <c:v>PRDAY4</c:v>
                </c:pt>
                <c:pt idx="186">
                  <c:v>DXCCS25</c:v>
                </c:pt>
                <c:pt idx="187">
                  <c:v>HospitalUnit</c:v>
                </c:pt>
                <c:pt idx="188">
                  <c:v>HCUP_OS</c:v>
                </c:pt>
                <c:pt idx="189">
                  <c:v>PR23</c:v>
                </c:pt>
                <c:pt idx="190">
                  <c:v>PR24</c:v>
                </c:pt>
                <c:pt idx="191">
                  <c:v>PR25</c:v>
                </c:pt>
                <c:pt idx="192">
                  <c:v>PRCCS23</c:v>
                </c:pt>
                <c:pt idx="193">
                  <c:v>PRCCS24</c:v>
                </c:pt>
                <c:pt idx="194">
                  <c:v>PRCCS25</c:v>
                </c:pt>
                <c:pt idx="195">
                  <c:v>PRDAY23</c:v>
                </c:pt>
                <c:pt idx="196">
                  <c:v>PRDAY24</c:v>
                </c:pt>
                <c:pt idx="197">
                  <c:v>PRDAY25</c:v>
                </c:pt>
                <c:pt idx="198">
                  <c:v>E_CCS4</c:v>
                </c:pt>
                <c:pt idx="199">
                  <c:v>DXCCS18</c:v>
                </c:pt>
                <c:pt idx="200">
                  <c:v>PRCCS17</c:v>
                </c:pt>
                <c:pt idx="201">
                  <c:v>PRDAY17</c:v>
                </c:pt>
                <c:pt idx="202">
                  <c:v>PRCCS9</c:v>
                </c:pt>
                <c:pt idx="203">
                  <c:v>PRDAY9</c:v>
                </c:pt>
                <c:pt idx="204">
                  <c:v>DXCCS24</c:v>
                </c:pt>
                <c:pt idx="205">
                  <c:v>ORPROC</c:v>
                </c:pt>
                <c:pt idx="206">
                  <c:v>AGEDAY</c:v>
                </c:pt>
                <c:pt idx="207">
                  <c:v>AGEMONTH</c:v>
                </c:pt>
                <c:pt idx="208">
                  <c:v>PRCCS15</c:v>
                </c:pt>
                <c:pt idx="209">
                  <c:v>PRDAY15</c:v>
                </c:pt>
                <c:pt idx="210">
                  <c:v>PRCCS21</c:v>
                </c:pt>
                <c:pt idx="211">
                  <c:v>PRCCS22</c:v>
                </c:pt>
                <c:pt idx="212">
                  <c:v>PRDAY21</c:v>
                </c:pt>
                <c:pt idx="213">
                  <c:v>PRDAY22</c:v>
                </c:pt>
                <c:pt idx="214">
                  <c:v>PRCCS12</c:v>
                </c:pt>
                <c:pt idx="215">
                  <c:v>PRDAY12</c:v>
                </c:pt>
                <c:pt idx="216">
                  <c:v>PRCCS18</c:v>
                </c:pt>
                <c:pt idx="217">
                  <c:v>PRCCS19</c:v>
                </c:pt>
                <c:pt idx="218">
                  <c:v>PRDAY18</c:v>
                </c:pt>
                <c:pt idx="219">
                  <c:v>PRDAY19</c:v>
                </c:pt>
                <c:pt idx="220">
                  <c:v>PRCCS16</c:v>
                </c:pt>
                <c:pt idx="221">
                  <c:v>PRDAY16</c:v>
                </c:pt>
                <c:pt idx="222">
                  <c:v>PRCCS20</c:v>
                </c:pt>
                <c:pt idx="223">
                  <c:v>PRDAY20</c:v>
                </c:pt>
                <c:pt idx="224">
                  <c:v>DXCCS23</c:v>
                </c:pt>
                <c:pt idx="225">
                  <c:v>PRCCS10</c:v>
                </c:pt>
                <c:pt idx="226">
                  <c:v>PRDAY10</c:v>
                </c:pt>
                <c:pt idx="227">
                  <c:v>E_CCS3</c:v>
                </c:pt>
                <c:pt idx="228">
                  <c:v>DXCCS22</c:v>
                </c:pt>
                <c:pt idx="229">
                  <c:v>PRCCS11</c:v>
                </c:pt>
                <c:pt idx="230">
                  <c:v>PRDAY11</c:v>
                </c:pt>
                <c:pt idx="231">
                  <c:v>PRCCS13</c:v>
                </c:pt>
                <c:pt idx="232">
                  <c:v>PRDAY13</c:v>
                </c:pt>
                <c:pt idx="233">
                  <c:v>PRCCS14</c:v>
                </c:pt>
                <c:pt idx="234">
                  <c:v>PRDAY14</c:v>
                </c:pt>
                <c:pt idx="235">
                  <c:v>NEOMAT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Risk Prediction'!$C$2:$IQ$2</c:f>
              <c:numCache>
                <c:formatCode>General</c:formatCode>
                <c:ptCount val="249"/>
                <c:pt idx="0">
                  <c:v>0.0591680873012348</c:v>
                </c:pt>
                <c:pt idx="1">
                  <c:v>0.0581648780684468</c:v>
                </c:pt>
                <c:pt idx="2">
                  <c:v>0.0574553654127151</c:v>
                </c:pt>
                <c:pt idx="3">
                  <c:v>0.0559136469830209</c:v>
                </c:pt>
                <c:pt idx="4">
                  <c:v>0.0557428703411946</c:v>
                </c:pt>
                <c:pt idx="5">
                  <c:v>0.0556335254877085</c:v>
                </c:pt>
                <c:pt idx="6">
                  <c:v>0.0552004531230992</c:v>
                </c:pt>
                <c:pt idx="7">
                  <c:v>0.0547824627382465</c:v>
                </c:pt>
                <c:pt idx="8">
                  <c:v>0.0545312274790899</c:v>
                </c:pt>
                <c:pt idx="9">
                  <c:v>0.053332286140695</c:v>
                </c:pt>
                <c:pt idx="10">
                  <c:v>0.0516961467299564</c:v>
                </c:pt>
                <c:pt idx="11">
                  <c:v>0.0513379413905929</c:v>
                </c:pt>
                <c:pt idx="12">
                  <c:v>0.0511755123040306</c:v>
                </c:pt>
                <c:pt idx="13">
                  <c:v>0.0506357199935321</c:v>
                </c:pt>
                <c:pt idx="14">
                  <c:v>0.0505906467189581</c:v>
                </c:pt>
                <c:pt idx="15">
                  <c:v>0.0468963677087674</c:v>
                </c:pt>
                <c:pt idx="16">
                  <c:v>0.0446606693142911</c:v>
                </c:pt>
                <c:pt idx="17">
                  <c:v>0.0438313890520816</c:v>
                </c:pt>
                <c:pt idx="18">
                  <c:v>0.0375365177284228</c:v>
                </c:pt>
                <c:pt idx="19">
                  <c:v>0.036593120509969</c:v>
                </c:pt>
                <c:pt idx="20">
                  <c:v>0.0360992595196524</c:v>
                </c:pt>
                <c:pt idx="21">
                  <c:v>0.0324771923851138</c:v>
                </c:pt>
                <c:pt idx="22">
                  <c:v>0.0299855502472251</c:v>
                </c:pt>
                <c:pt idx="23">
                  <c:v>0.0292992209495415</c:v>
                </c:pt>
                <c:pt idx="24">
                  <c:v>0.0272217065694997</c:v>
                </c:pt>
                <c:pt idx="25">
                  <c:v>0.0258419339367963</c:v>
                </c:pt>
                <c:pt idx="26">
                  <c:v>0.0249519999700787</c:v>
                </c:pt>
                <c:pt idx="27">
                  <c:v>0.0206088480651731</c:v>
                </c:pt>
                <c:pt idx="28">
                  <c:v>0.0170481285644459</c:v>
                </c:pt>
                <c:pt idx="29">
                  <c:v>0.0163763359128027</c:v>
                </c:pt>
                <c:pt idx="30">
                  <c:v>0.0111776180882718</c:v>
                </c:pt>
                <c:pt idx="31">
                  <c:v>0.0105801188394116</c:v>
                </c:pt>
                <c:pt idx="32">
                  <c:v>0.0105801188394116</c:v>
                </c:pt>
                <c:pt idx="33">
                  <c:v>0.00995853783325114</c:v>
                </c:pt>
                <c:pt idx="34">
                  <c:v>0.00966933625453797</c:v>
                </c:pt>
                <c:pt idx="35">
                  <c:v>0.008969487382467</c:v>
                </c:pt>
                <c:pt idx="36">
                  <c:v>0.00751509426494047</c:v>
                </c:pt>
                <c:pt idx="37">
                  <c:v>0.00719771151445389</c:v>
                </c:pt>
                <c:pt idx="38">
                  <c:v>0.0069544802214703</c:v>
                </c:pt>
                <c:pt idx="39">
                  <c:v>0.006763366675397</c:v>
                </c:pt>
                <c:pt idx="40">
                  <c:v>0.00673231366071256</c:v>
                </c:pt>
                <c:pt idx="41">
                  <c:v>0.0064594515674052</c:v>
                </c:pt>
                <c:pt idx="42">
                  <c:v>0.00631583959566216</c:v>
                </c:pt>
                <c:pt idx="43">
                  <c:v>0.00630491578668571</c:v>
                </c:pt>
                <c:pt idx="44">
                  <c:v>0.00566005553185324</c:v>
                </c:pt>
                <c:pt idx="45">
                  <c:v>0.00531869327957372</c:v>
                </c:pt>
                <c:pt idx="46">
                  <c:v>0.00439493295037573</c:v>
                </c:pt>
                <c:pt idx="47">
                  <c:v>0.00420292408643585</c:v>
                </c:pt>
                <c:pt idx="48">
                  <c:v>0.00378961611274043</c:v>
                </c:pt>
                <c:pt idx="49">
                  <c:v>0.0037839753539181</c:v>
                </c:pt>
                <c:pt idx="50">
                  <c:v>0.0034309090204052</c:v>
                </c:pt>
                <c:pt idx="51">
                  <c:v>0.00326868195537585</c:v>
                </c:pt>
                <c:pt idx="52">
                  <c:v>0.00314871238404313</c:v>
                </c:pt>
                <c:pt idx="53">
                  <c:v>0.00309285653758826</c:v>
                </c:pt>
                <c:pt idx="54">
                  <c:v>0.00299286812485839</c:v>
                </c:pt>
                <c:pt idx="55">
                  <c:v>0.0028754280747006</c:v>
                </c:pt>
                <c:pt idx="56">
                  <c:v>0.00285120438124122</c:v>
                </c:pt>
                <c:pt idx="57">
                  <c:v>0.00280472825499006</c:v>
                </c:pt>
                <c:pt idx="58">
                  <c:v>0.00278022801443136</c:v>
                </c:pt>
                <c:pt idx="59">
                  <c:v>0.00275144312124831</c:v>
                </c:pt>
                <c:pt idx="60">
                  <c:v>0.00269443870051348</c:v>
                </c:pt>
                <c:pt idx="61">
                  <c:v>0.00266195501850278</c:v>
                </c:pt>
                <c:pt idx="62">
                  <c:v>0.00249552219458217</c:v>
                </c:pt>
                <c:pt idx="63">
                  <c:v>0.00244468289103125</c:v>
                </c:pt>
                <c:pt idx="64">
                  <c:v>0.00244188707263145</c:v>
                </c:pt>
                <c:pt idx="65">
                  <c:v>0.00243502237144034</c:v>
                </c:pt>
                <c:pt idx="66">
                  <c:v>0.00239749579721583</c:v>
                </c:pt>
                <c:pt idx="67">
                  <c:v>0.00234257978519995</c:v>
                </c:pt>
                <c:pt idx="68">
                  <c:v>0.00234257978519995</c:v>
                </c:pt>
                <c:pt idx="69">
                  <c:v>0.00233757422644853</c:v>
                </c:pt>
                <c:pt idx="70">
                  <c:v>0.00224640872315563</c:v>
                </c:pt>
                <c:pt idx="71">
                  <c:v>0.00216960994831822</c:v>
                </c:pt>
                <c:pt idx="72">
                  <c:v>0.00210536823468686</c:v>
                </c:pt>
                <c:pt idx="73">
                  <c:v>0.00207994774850831</c:v>
                </c:pt>
                <c:pt idx="74">
                  <c:v>0.00207994774850831</c:v>
                </c:pt>
                <c:pt idx="75">
                  <c:v>0.00207756051358289</c:v>
                </c:pt>
                <c:pt idx="76">
                  <c:v>0.00205463643548435</c:v>
                </c:pt>
                <c:pt idx="77">
                  <c:v>0.00205079832538059</c:v>
                </c:pt>
                <c:pt idx="78">
                  <c:v>0.00201774844908467</c:v>
                </c:pt>
                <c:pt idx="79">
                  <c:v>0.00200689294310198</c:v>
                </c:pt>
                <c:pt idx="80">
                  <c:v>0.00198473829276263</c:v>
                </c:pt>
                <c:pt idx="81">
                  <c:v>0.00197611109366289</c:v>
                </c:pt>
                <c:pt idx="82">
                  <c:v>0.00191024589410223</c:v>
                </c:pt>
                <c:pt idx="83">
                  <c:v>0.00190453437572489</c:v>
                </c:pt>
                <c:pt idx="84">
                  <c:v>0.00184749107345152</c:v>
                </c:pt>
                <c:pt idx="85">
                  <c:v>0.00180759485771294</c:v>
                </c:pt>
                <c:pt idx="86">
                  <c:v>0.00180759485771294</c:v>
                </c:pt>
                <c:pt idx="87">
                  <c:v>0.00175080159635088</c:v>
                </c:pt>
                <c:pt idx="88">
                  <c:v>0.00174881561585537</c:v>
                </c:pt>
                <c:pt idx="89">
                  <c:v>0.00173327186768986</c:v>
                </c:pt>
                <c:pt idx="90">
                  <c:v>0.00172509601957608</c:v>
                </c:pt>
                <c:pt idx="91">
                  <c:v>0.00171675669604331</c:v>
                </c:pt>
                <c:pt idx="92">
                  <c:v>0.00167849054261378</c:v>
                </c:pt>
                <c:pt idx="93">
                  <c:v>0.00162001681036204</c:v>
                </c:pt>
                <c:pt idx="94">
                  <c:v>0.00159730308602426</c:v>
                </c:pt>
                <c:pt idx="95">
                  <c:v>0.00155223357653327</c:v>
                </c:pt>
                <c:pt idx="96">
                  <c:v>0.00153177176577314</c:v>
                </c:pt>
                <c:pt idx="97">
                  <c:v>0.00152341700232114</c:v>
                </c:pt>
                <c:pt idx="98">
                  <c:v>0.0014750202710392</c:v>
                </c:pt>
                <c:pt idx="99">
                  <c:v>0.00146995661540328</c:v>
                </c:pt>
                <c:pt idx="100">
                  <c:v>0.00146113691586978</c:v>
                </c:pt>
                <c:pt idx="101">
                  <c:v>0.00143757593155129</c:v>
                </c:pt>
                <c:pt idx="102">
                  <c:v>0.00143584225439089</c:v>
                </c:pt>
                <c:pt idx="103">
                  <c:v>0.00141550141655124</c:v>
                </c:pt>
                <c:pt idx="104">
                  <c:v>0.00140942791463848</c:v>
                </c:pt>
                <c:pt idx="105">
                  <c:v>0.00139842876179271</c:v>
                </c:pt>
                <c:pt idx="106">
                  <c:v>0.00139286843303697</c:v>
                </c:pt>
                <c:pt idx="107">
                  <c:v>0.00137835279353001</c:v>
                </c:pt>
                <c:pt idx="108">
                  <c:v>0.00133150457060212</c:v>
                </c:pt>
                <c:pt idx="109">
                  <c:v>0.00132345412365214</c:v>
                </c:pt>
                <c:pt idx="110">
                  <c:v>0.00129796185924081</c:v>
                </c:pt>
                <c:pt idx="111">
                  <c:v>0.00129200892915511</c:v>
                </c:pt>
                <c:pt idx="112">
                  <c:v>0.0012616994570367</c:v>
                </c:pt>
                <c:pt idx="113">
                  <c:v>0.00125485595236724</c:v>
                </c:pt>
                <c:pt idx="114">
                  <c:v>0.00125396421654871</c:v>
                </c:pt>
                <c:pt idx="115">
                  <c:v>0.00124534981324197</c:v>
                </c:pt>
                <c:pt idx="116">
                  <c:v>0.00123710833969865</c:v>
                </c:pt>
                <c:pt idx="117">
                  <c:v>0.00123525766773104</c:v>
                </c:pt>
                <c:pt idx="118">
                  <c:v>0.00122342829574335</c:v>
                </c:pt>
                <c:pt idx="119">
                  <c:v>0.00122188201240876</c:v>
                </c:pt>
                <c:pt idx="120">
                  <c:v>0.00121193354758783</c:v>
                </c:pt>
                <c:pt idx="121">
                  <c:v>0.00120234532114769</c:v>
                </c:pt>
                <c:pt idx="122">
                  <c:v>0.0011946968256869</c:v>
                </c:pt>
                <c:pt idx="123">
                  <c:v>0.00117252659685836</c:v>
                </c:pt>
                <c:pt idx="124">
                  <c:v>0.00109294038353676</c:v>
                </c:pt>
                <c:pt idx="125">
                  <c:v>0.00106353428774343</c:v>
                </c:pt>
                <c:pt idx="126">
                  <c:v>0.00104550480492875</c:v>
                </c:pt>
                <c:pt idx="127">
                  <c:v>0.00104006533719392</c:v>
                </c:pt>
                <c:pt idx="128">
                  <c:v>0.0009722197221912</c:v>
                </c:pt>
                <c:pt idx="129">
                  <c:v>0.000970315556711601</c:v>
                </c:pt>
                <c:pt idx="130">
                  <c:v>0.000966833291665576</c:v>
                </c:pt>
                <c:pt idx="131">
                  <c:v>0.000964195280597494</c:v>
                </c:pt>
                <c:pt idx="132">
                  <c:v>0.000934170356238865</c:v>
                </c:pt>
                <c:pt idx="133">
                  <c:v>0.000933807526248564</c:v>
                </c:pt>
                <c:pt idx="134">
                  <c:v>0.000903471493839354</c:v>
                </c:pt>
                <c:pt idx="135">
                  <c:v>0.000861801051415862</c:v>
                </c:pt>
                <c:pt idx="136">
                  <c:v>0.000835386796530633</c:v>
                </c:pt>
                <c:pt idx="137">
                  <c:v>0.000804687770186794</c:v>
                </c:pt>
                <c:pt idx="138">
                  <c:v>0.000804191080300276</c:v>
                </c:pt>
                <c:pt idx="139">
                  <c:v>0.000765894625094053</c:v>
                </c:pt>
                <c:pt idx="140">
                  <c:v>0.000727714040579629</c:v>
                </c:pt>
                <c:pt idx="141">
                  <c:v>0.000699741696275862</c:v>
                </c:pt>
                <c:pt idx="142">
                  <c:v>0.000676969971154561</c:v>
                </c:pt>
                <c:pt idx="143">
                  <c:v>0.000674519648489498</c:v>
                </c:pt>
                <c:pt idx="144">
                  <c:v>0.000651637299877007</c:v>
                </c:pt>
                <c:pt idx="145">
                  <c:v>0.000647364519234002</c:v>
                </c:pt>
                <c:pt idx="146">
                  <c:v>0.000642289801258397</c:v>
                </c:pt>
                <c:pt idx="147">
                  <c:v>0.000631529106061117</c:v>
                </c:pt>
                <c:pt idx="148">
                  <c:v>0.000624915628523118</c:v>
                </c:pt>
                <c:pt idx="149">
                  <c:v>0.000620515884194835</c:v>
                </c:pt>
                <c:pt idx="150">
                  <c:v>0.000612292407521378</c:v>
                </c:pt>
                <c:pt idx="151">
                  <c:v>0.000597342722867708</c:v>
                </c:pt>
                <c:pt idx="152">
                  <c:v>0.000596713141586778</c:v>
                </c:pt>
                <c:pt idx="153">
                  <c:v>0.000584776562625448</c:v>
                </c:pt>
                <c:pt idx="154">
                  <c:v>0.000567820223302857</c:v>
                </c:pt>
                <c:pt idx="155">
                  <c:v>0.000561309133501377</c:v>
                </c:pt>
                <c:pt idx="156">
                  <c:v>0.000532802000066244</c:v>
                </c:pt>
                <c:pt idx="157">
                  <c:v>0.000518035578140389</c:v>
                </c:pt>
                <c:pt idx="158">
                  <c:v>0.000492573558493049</c:v>
                </c:pt>
                <c:pt idx="159">
                  <c:v>0.000491666603104344</c:v>
                </c:pt>
                <c:pt idx="160">
                  <c:v>0.00046635179580636</c:v>
                </c:pt>
                <c:pt idx="161">
                  <c:v>0.00043274611709736</c:v>
                </c:pt>
                <c:pt idx="162">
                  <c:v>0.000430679968194338</c:v>
                </c:pt>
                <c:pt idx="163">
                  <c:v>0.000430679968194338</c:v>
                </c:pt>
                <c:pt idx="164">
                  <c:v>0.00040209586390517</c:v>
                </c:pt>
                <c:pt idx="165">
                  <c:v>0.000387937129297294</c:v>
                </c:pt>
                <c:pt idx="166">
                  <c:v>0.000368972729714834</c:v>
                </c:pt>
                <c:pt idx="167">
                  <c:v>0.000339962656531389</c:v>
                </c:pt>
                <c:pt idx="168">
                  <c:v>0.000335001434199467</c:v>
                </c:pt>
                <c:pt idx="169">
                  <c:v>0.000323947447829262</c:v>
                </c:pt>
                <c:pt idx="170">
                  <c:v>0.000321966588701439</c:v>
                </c:pt>
                <c:pt idx="171">
                  <c:v>0.000311278997009182</c:v>
                </c:pt>
                <c:pt idx="172">
                  <c:v>0.0003082547570398</c:v>
                </c:pt>
                <c:pt idx="173">
                  <c:v>0.000305126775421826</c:v>
                </c:pt>
                <c:pt idx="174">
                  <c:v>0.000296068568881898</c:v>
                </c:pt>
                <c:pt idx="175">
                  <c:v>0.000260352543785275</c:v>
                </c:pt>
                <c:pt idx="176">
                  <c:v>0.000247487197529484</c:v>
                </c:pt>
                <c:pt idx="177">
                  <c:v>0.000246026016864626</c:v>
                </c:pt>
                <c:pt idx="178">
                  <c:v>0.000236791643574817</c:v>
                </c:pt>
                <c:pt idx="179">
                  <c:v>0.000230127935674128</c:v>
                </c:pt>
                <c:pt idx="180">
                  <c:v>0.000219403328014926</c:v>
                </c:pt>
                <c:pt idx="181">
                  <c:v>0.000216592152820728</c:v>
                </c:pt>
                <c:pt idx="182">
                  <c:v>0.000216592152820728</c:v>
                </c:pt>
                <c:pt idx="183">
                  <c:v>0.000203031765723826</c:v>
                </c:pt>
                <c:pt idx="184">
                  <c:v>0.000200249863676901</c:v>
                </c:pt>
                <c:pt idx="185">
                  <c:v>0.000193841726811963</c:v>
                </c:pt>
                <c:pt idx="186">
                  <c:v>0.000135335553573819</c:v>
                </c:pt>
                <c:pt idx="187">
                  <c:v>0.000134249142735684</c:v>
                </c:pt>
                <c:pt idx="188">
                  <c:v>0.000124805855786355</c:v>
                </c:pt>
                <c:pt idx="189">
                  <c:v>0.000108610778599099</c:v>
                </c:pt>
                <c:pt idx="190">
                  <c:v>0.000108610778599099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0.000105555053785067</c:v>
                </c:pt>
                <c:pt idx="199">
                  <c:v>0.000103892792424723</c:v>
                </c:pt>
                <c:pt idx="200">
                  <c:v>0.000103190475920573</c:v>
                </c:pt>
                <c:pt idx="201">
                  <c:v>0.000103190475920573</c:v>
                </c:pt>
                <c:pt idx="202">
                  <c:v>0.000103018435204716</c:v>
                </c:pt>
                <c:pt idx="203">
                  <c:v>0.000103018435204716</c:v>
                </c:pt>
                <c:pt idx="204" formatCode="0.00E+00">
                  <c:v>9.38041043331089E-5</c:v>
                </c:pt>
                <c:pt idx="205" formatCode="0.00E+00">
                  <c:v>8.5927174605208E-5</c:v>
                </c:pt>
                <c:pt idx="206" formatCode="0.00E+00">
                  <c:v>6.87816862532047E-5</c:v>
                </c:pt>
                <c:pt idx="207" formatCode="0.00E+00">
                  <c:v>6.87816862532047E-5</c:v>
                </c:pt>
                <c:pt idx="208" formatCode="0.00E+00">
                  <c:v>5.901330453717E-5</c:v>
                </c:pt>
                <c:pt idx="209" formatCode="0.00E+00">
                  <c:v>5.901330453717E-5</c:v>
                </c:pt>
                <c:pt idx="210" formatCode="0.00E+00">
                  <c:v>5.48404907155394E-5</c:v>
                </c:pt>
                <c:pt idx="211" formatCode="0.00E+00">
                  <c:v>5.48404907155394E-5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5.39635654868502E-5</c:v>
                </c:pt>
                <c:pt idx="215" formatCode="0.00E+00">
                  <c:v>5.39635654868502E-5</c:v>
                </c:pt>
                <c:pt idx="216" formatCode="0.00E+00">
                  <c:v>4.58605130820983E-5</c:v>
                </c:pt>
                <c:pt idx="217" formatCode="0.00E+00">
                  <c:v>4.58605130820983E-5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4.57975189390736E-5</c:v>
                </c:pt>
                <c:pt idx="221" formatCode="0.00E+00">
                  <c:v>4.57975189390736E-5</c:v>
                </c:pt>
                <c:pt idx="222" formatCode="0.00E+00">
                  <c:v>3.87468535890906E-5</c:v>
                </c:pt>
                <c:pt idx="223" formatCode="0.00E+00">
                  <c:v>3.87468535890906E-5</c:v>
                </c:pt>
                <c:pt idx="224" formatCode="0.00E+00">
                  <c:v>3.65370766263664E-5</c:v>
                </c:pt>
                <c:pt idx="225" formatCode="0.00E+00">
                  <c:v>2.76193329004726E-5</c:v>
                </c:pt>
                <c:pt idx="226" formatCode="0.00E+00">
                  <c:v>2.76193329004726E-5</c:v>
                </c:pt>
                <c:pt idx="227" formatCode="0.00E+00">
                  <c:v>2.53531083175392E-5</c:v>
                </c:pt>
                <c:pt idx="228" formatCode="0.00E+00">
                  <c:v>2.25127959608116E-5</c:v>
                </c:pt>
                <c:pt idx="229" formatCode="0.00E+00">
                  <c:v>1.80262330327241E-5</c:v>
                </c:pt>
                <c:pt idx="230" formatCode="0.00E+00">
                  <c:v>1.80262330327241E-5</c:v>
                </c:pt>
                <c:pt idx="231" formatCode="0.00E+00">
                  <c:v>5.43514856334484E-6</c:v>
                </c:pt>
                <c:pt idx="232" formatCode="0.00E+00">
                  <c:v>5.43514856334484E-6</c:v>
                </c:pt>
                <c:pt idx="233" formatCode="0.00E+00">
                  <c:v>1.40011922244538E-6</c:v>
                </c:pt>
                <c:pt idx="234" formatCode="0.00E+00">
                  <c:v>1.40011922244538E-6</c:v>
                </c:pt>
                <c:pt idx="235" formatCode="0.00E+00">
                  <c:v>6.98308741577447E-7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449176"/>
        <c:axId val="-2141445656"/>
      </c:barChart>
      <c:catAx>
        <c:axId val="-214144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445656"/>
        <c:crosses val="autoZero"/>
        <c:auto val="1"/>
        <c:lblAlgn val="ctr"/>
        <c:lblOffset val="100"/>
        <c:noMultiLvlLbl val="0"/>
      </c:catAx>
      <c:valAx>
        <c:axId val="-214144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449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CHI-Square</a:t>
            </a:r>
            <a:r>
              <a:rPr lang="en-US" baseline="0" dirty="0"/>
              <a:t> Measure for Risk-Cost Prediction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FeatureSelectionRiskCostPredict!$A$1:$IP$1</c:f>
              <c:strCache>
                <c:ptCount val="250"/>
                <c:pt idx="0">
                  <c:v>RiskCost</c:v>
                </c:pt>
                <c:pt idx="1">
                  <c:v>DX6</c:v>
                </c:pt>
                <c:pt idx="2">
                  <c:v>DX7</c:v>
                </c:pt>
                <c:pt idx="3">
                  <c:v>DX8</c:v>
                </c:pt>
                <c:pt idx="4">
                  <c:v>DX5</c:v>
                </c:pt>
                <c:pt idx="5">
                  <c:v>DX9</c:v>
                </c:pt>
                <c:pt idx="6">
                  <c:v>DX4</c:v>
                </c:pt>
                <c:pt idx="7">
                  <c:v>DX3</c:v>
                </c:pt>
                <c:pt idx="8">
                  <c:v>DX11</c:v>
                </c:pt>
                <c:pt idx="9">
                  <c:v>DX12</c:v>
                </c:pt>
                <c:pt idx="10">
                  <c:v>DX10</c:v>
                </c:pt>
                <c:pt idx="11">
                  <c:v>DX14</c:v>
                </c:pt>
                <c:pt idx="12">
                  <c:v>DX2</c:v>
                </c:pt>
                <c:pt idx="13">
                  <c:v>DX13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PR3</c:v>
                </c:pt>
                <c:pt idx="24">
                  <c:v>DSHOSPID</c:v>
                </c:pt>
                <c:pt idx="25">
                  <c:v>DX23</c:v>
                </c:pt>
                <c:pt idx="26">
                  <c:v>DX24</c:v>
                </c:pt>
                <c:pt idx="27">
                  <c:v>PR4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TOTCHG</c:v>
                </c:pt>
                <c:pt idx="33">
                  <c:v>TOTCHG_X</c:v>
                </c:pt>
                <c:pt idx="34">
                  <c:v>PR7</c:v>
                </c:pt>
                <c:pt idx="35">
                  <c:v>ZIP</c:v>
                </c:pt>
                <c:pt idx="36">
                  <c:v>PR8</c:v>
                </c:pt>
                <c:pt idx="37">
                  <c:v>ZIP3</c:v>
                </c:pt>
                <c:pt idx="38">
                  <c:v>PSTCO2</c:v>
                </c:pt>
                <c:pt idx="39">
                  <c:v>PR10</c:v>
                </c:pt>
                <c:pt idx="40">
                  <c:v>CumulativeCost</c:v>
                </c:pt>
                <c:pt idx="41">
                  <c:v>ECODE2</c:v>
                </c:pt>
                <c:pt idx="42">
                  <c:v>PL_NCHS2006</c:v>
                </c:pt>
                <c:pt idx="43">
                  <c:v>RACE_X</c:v>
                </c:pt>
                <c:pt idx="44">
                  <c:v>PR9</c:v>
                </c:pt>
                <c:pt idx="45">
                  <c:v>PL_UIC2003</c:v>
                </c:pt>
                <c:pt idx="46">
                  <c:v>VisitLink</c:v>
                </c:pt>
                <c:pt idx="47">
                  <c:v>PL_UR_CAT4</c:v>
                </c:pt>
                <c:pt idx="48">
                  <c:v>PL_RUCC2003</c:v>
                </c:pt>
                <c:pt idx="49">
                  <c:v>DISPUB04</c:v>
                </c:pt>
                <c:pt idx="50">
                  <c:v>DISP_X</c:v>
                </c:pt>
                <c:pt idx="51">
                  <c:v>KEY</c:v>
                </c:pt>
                <c:pt idx="52">
                  <c:v>PR11</c:v>
                </c:pt>
                <c:pt idx="53">
                  <c:v>DXPOA13</c:v>
                </c:pt>
                <c:pt idx="54">
                  <c:v>PL_RUCA10_2005</c:v>
                </c:pt>
                <c:pt idx="55">
                  <c:v>LOS</c:v>
                </c:pt>
                <c:pt idx="56">
                  <c:v>LOS_X</c:v>
                </c:pt>
                <c:pt idx="57">
                  <c:v>DISPUNIFORM</c:v>
                </c:pt>
                <c:pt idx="58">
                  <c:v>AGE</c:v>
                </c:pt>
                <c:pt idx="59">
                  <c:v>PL_RUCA2005</c:v>
                </c:pt>
                <c:pt idx="60">
                  <c:v>DXPOA12</c:v>
                </c:pt>
                <c:pt idx="61">
                  <c:v>NDX</c:v>
                </c:pt>
                <c:pt idx="62">
                  <c:v>DXCCS13</c:v>
                </c:pt>
                <c:pt idx="63">
                  <c:v>DXPOA9</c:v>
                </c:pt>
                <c:pt idx="64">
                  <c:v>DXPOA3</c:v>
                </c:pt>
                <c:pt idx="65">
                  <c:v>DRG</c:v>
                </c:pt>
                <c:pt idx="66">
                  <c:v>PR12</c:v>
                </c:pt>
                <c:pt idx="67">
                  <c:v>DRG_NoPOA</c:v>
                </c:pt>
                <c:pt idx="68">
                  <c:v>NCHRONIC</c:v>
                </c:pt>
                <c:pt idx="69">
                  <c:v>PL_RUCA4_2005</c:v>
                </c:pt>
                <c:pt idx="70">
                  <c:v>MDNUM2_R</c:v>
                </c:pt>
                <c:pt idx="71">
                  <c:v>DXPOA11</c:v>
                </c:pt>
                <c:pt idx="72">
                  <c:v>DXCCS14</c:v>
                </c:pt>
                <c:pt idx="73">
                  <c:v>DXPOA8</c:v>
                </c:pt>
                <c:pt idx="74">
                  <c:v>MDNUM1_R</c:v>
                </c:pt>
                <c:pt idx="75">
                  <c:v>PR13</c:v>
                </c:pt>
                <c:pt idx="76">
                  <c:v>DXPOA14</c:v>
                </c:pt>
                <c:pt idx="77">
                  <c:v>ZIPINC_QRTL</c:v>
                </c:pt>
                <c:pt idx="78">
                  <c:v>AMONTH</c:v>
                </c:pt>
                <c:pt idx="79">
                  <c:v>DXCCS10</c:v>
                </c:pt>
                <c:pt idx="80">
                  <c:v>DXPOA2</c:v>
                </c:pt>
                <c:pt idx="81">
                  <c:v>DXPOA1</c:v>
                </c:pt>
                <c:pt idx="82">
                  <c:v>DHOUR</c:v>
                </c:pt>
                <c:pt idx="83">
                  <c:v>DXCCS12</c:v>
                </c:pt>
                <c:pt idx="84">
                  <c:v>PL_MSA1993</c:v>
                </c:pt>
                <c:pt idx="85">
                  <c:v>DXPOA10</c:v>
                </c:pt>
                <c:pt idx="86">
                  <c:v>DXPOA18</c:v>
                </c:pt>
                <c:pt idx="87">
                  <c:v>DXPOA6</c:v>
                </c:pt>
                <c:pt idx="88">
                  <c:v>DaysBetweenVisits</c:v>
                </c:pt>
                <c:pt idx="89">
                  <c:v>DXPOA7</c:v>
                </c:pt>
                <c:pt idx="90">
                  <c:v>PR1</c:v>
                </c:pt>
                <c:pt idx="91">
                  <c:v>PRDAY1</c:v>
                </c:pt>
                <c:pt idx="92">
                  <c:v>DXCCS11</c:v>
                </c:pt>
                <c:pt idx="93">
                  <c:v>PRCCS1</c:v>
                </c:pt>
                <c:pt idx="94">
                  <c:v>AHOUR</c:v>
                </c:pt>
                <c:pt idx="95">
                  <c:v>TRAN_OUT</c:v>
                </c:pt>
                <c:pt idx="96">
                  <c:v>NPR</c:v>
                </c:pt>
                <c:pt idx="97">
                  <c:v>DXPOA5</c:v>
                </c:pt>
                <c:pt idx="98">
                  <c:v>DXPOA4</c:v>
                </c:pt>
                <c:pt idx="99">
                  <c:v>PL_CBSA</c:v>
                </c:pt>
                <c:pt idx="100">
                  <c:v>PointOfOriginUB04</c:v>
                </c:pt>
                <c:pt idx="101">
                  <c:v>PointOfOrigin_X</c:v>
                </c:pt>
                <c:pt idx="102">
                  <c:v>MEDINCSTQ</c:v>
                </c:pt>
                <c:pt idx="103">
                  <c:v>DXCCS2</c:v>
                </c:pt>
                <c:pt idx="104">
                  <c:v>DXPOA15</c:v>
                </c:pt>
                <c:pt idx="105">
                  <c:v>DaysToEvent</c:v>
                </c:pt>
                <c:pt idx="106">
                  <c:v>YEAR</c:v>
                </c:pt>
                <c:pt idx="107">
                  <c:v>DXCCS3</c:v>
                </c:pt>
                <c:pt idx="108">
                  <c:v>AYEAR</c:v>
                </c:pt>
                <c:pt idx="109">
                  <c:v>DXCCS8</c:v>
                </c:pt>
                <c:pt idx="110">
                  <c:v>DXCCS9</c:v>
                </c:pt>
                <c:pt idx="111">
                  <c:v>PAY2_X</c:v>
                </c:pt>
                <c:pt idx="112">
                  <c:v>PR2</c:v>
                </c:pt>
                <c:pt idx="113">
                  <c:v>DXCCS15</c:v>
                </c:pt>
                <c:pt idx="114">
                  <c:v>ECODE3</c:v>
                </c:pt>
                <c:pt idx="115">
                  <c:v>DXPOA16</c:v>
                </c:pt>
                <c:pt idx="116">
                  <c:v>PRDAY2</c:v>
                </c:pt>
                <c:pt idx="117">
                  <c:v>MDNUM3_R</c:v>
                </c:pt>
                <c:pt idx="118">
                  <c:v>PRCCS2</c:v>
                </c:pt>
                <c:pt idx="119">
                  <c:v>DXCCS4</c:v>
                </c:pt>
                <c:pt idx="120">
                  <c:v>PR14</c:v>
                </c:pt>
                <c:pt idx="121">
                  <c:v>DXPOA17</c:v>
                </c:pt>
                <c:pt idx="122">
                  <c:v>DRGVER</c:v>
                </c:pt>
                <c:pt idx="123">
                  <c:v>DQTR</c:v>
                </c:pt>
                <c:pt idx="124">
                  <c:v>PR15</c:v>
                </c:pt>
                <c:pt idx="125">
                  <c:v>PSTATE</c:v>
                </c:pt>
                <c:pt idx="126">
                  <c:v>DXCCS6</c:v>
                </c:pt>
                <c:pt idx="127">
                  <c:v>PRCCS3</c:v>
                </c:pt>
                <c:pt idx="128">
                  <c:v>PRDAY3</c:v>
                </c:pt>
                <c:pt idx="129">
                  <c:v>E_POA2</c:v>
                </c:pt>
                <c:pt idx="130">
                  <c:v>DXCCS7</c:v>
                </c:pt>
                <c:pt idx="131">
                  <c:v>DXCCS1</c:v>
                </c:pt>
                <c:pt idx="132">
                  <c:v>DXCCS5</c:v>
                </c:pt>
                <c:pt idx="133">
                  <c:v>PAY3_X</c:v>
                </c:pt>
                <c:pt idx="134">
                  <c:v>E_POA1</c:v>
                </c:pt>
                <c:pt idx="135">
                  <c:v>HCUP_ED</c:v>
                </c:pt>
                <c:pt idx="136">
                  <c:v>DXPOA23</c:v>
                </c:pt>
                <c:pt idx="137">
                  <c:v>PROCTYPE</c:v>
                </c:pt>
                <c:pt idx="138">
                  <c:v>DXPOA22</c:v>
                </c:pt>
                <c:pt idx="139">
                  <c:v>E_POA3</c:v>
                </c:pt>
                <c:pt idx="140">
                  <c:v>DXPOA20</c:v>
                </c:pt>
                <c:pt idx="141">
                  <c:v>DXPOA21</c:v>
                </c:pt>
                <c:pt idx="142">
                  <c:v>DXPOA24</c:v>
                </c:pt>
                <c:pt idx="143">
                  <c:v>DXPOA19</c:v>
                </c:pt>
                <c:pt idx="144">
                  <c:v>DXPOA25</c:v>
                </c:pt>
                <c:pt idx="145">
                  <c:v>DXCCS16</c:v>
                </c:pt>
                <c:pt idx="146">
                  <c:v>DRG24</c:v>
                </c:pt>
                <c:pt idx="147">
                  <c:v>PAY2</c:v>
                </c:pt>
                <c:pt idx="148">
                  <c:v>MDC24</c:v>
                </c:pt>
                <c:pt idx="149">
                  <c:v>ATYPE</c:v>
                </c:pt>
                <c:pt idx="150">
                  <c:v>MDC</c:v>
                </c:pt>
                <c:pt idx="151">
                  <c:v>DXCCS18</c:v>
                </c:pt>
                <c:pt idx="152">
                  <c:v>DXCCS17</c:v>
                </c:pt>
                <c:pt idx="153">
                  <c:v>E_POA8</c:v>
                </c:pt>
                <c:pt idx="154">
                  <c:v>DXCCS19</c:v>
                </c:pt>
                <c:pt idx="155">
                  <c:v>HISPANIC_X</c:v>
                </c:pt>
                <c:pt idx="156">
                  <c:v>DXCCS21</c:v>
                </c:pt>
                <c:pt idx="157">
                  <c:v>PR16</c:v>
                </c:pt>
                <c:pt idx="158">
                  <c:v>PAY1</c:v>
                </c:pt>
                <c:pt idx="159">
                  <c:v>PRDAY5</c:v>
                </c:pt>
                <c:pt idx="160">
                  <c:v>PRCCS5</c:v>
                </c:pt>
                <c:pt idx="161">
                  <c:v>RACE</c:v>
                </c:pt>
                <c:pt idx="162">
                  <c:v>PAY1_X</c:v>
                </c:pt>
                <c:pt idx="163">
                  <c:v>NECODE</c:v>
                </c:pt>
                <c:pt idx="164">
                  <c:v>DXCCS20</c:v>
                </c:pt>
                <c:pt idx="165">
                  <c:v>DXCCS23</c:v>
                </c:pt>
                <c:pt idx="166">
                  <c:v>PRDAY4</c:v>
                </c:pt>
                <c:pt idx="167">
                  <c:v>PRCCS4</c:v>
                </c:pt>
                <c:pt idx="168">
                  <c:v>DXCCS22</c:v>
                </c:pt>
                <c:pt idx="169">
                  <c:v>PRDAY6</c:v>
                </c:pt>
                <c:pt idx="170">
                  <c:v>PRCCS6</c:v>
                </c:pt>
                <c:pt idx="171">
                  <c:v>HospitalUnit</c:v>
                </c:pt>
                <c:pt idx="172">
                  <c:v>DXCCS24</c:v>
                </c:pt>
                <c:pt idx="173">
                  <c:v>DXCCS25</c:v>
                </c:pt>
                <c:pt idx="174">
                  <c:v>E_CCS1</c:v>
                </c:pt>
                <c:pt idx="175">
                  <c:v>PR17</c:v>
                </c:pt>
                <c:pt idx="176">
                  <c:v>ECODE4</c:v>
                </c:pt>
                <c:pt idx="177">
                  <c:v>AWEEKEND</c:v>
                </c:pt>
                <c:pt idx="178">
                  <c:v>PRDAY7</c:v>
                </c:pt>
                <c:pt idx="179">
                  <c:v>PRCCS7</c:v>
                </c:pt>
                <c:pt idx="180">
                  <c:v>FEMALE</c:v>
                </c:pt>
                <c:pt idx="181">
                  <c:v>PRDAY8</c:v>
                </c:pt>
                <c:pt idx="182">
                  <c:v>PRCCS8</c:v>
                </c:pt>
                <c:pt idx="183">
                  <c:v>PR18</c:v>
                </c:pt>
                <c:pt idx="184">
                  <c:v>PR19</c:v>
                </c:pt>
                <c:pt idx="185">
                  <c:v>E_CCS2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PRCCS9</c:v>
                </c:pt>
                <c:pt idx="190">
                  <c:v>PRDAY9</c:v>
                </c:pt>
                <c:pt idx="191">
                  <c:v>PRCCS11</c:v>
                </c:pt>
                <c:pt idx="192">
                  <c:v>PRDAY11</c:v>
                </c:pt>
                <c:pt idx="193">
                  <c:v>PR20</c:v>
                </c:pt>
                <c:pt idx="194">
                  <c:v>PRCCS10</c:v>
                </c:pt>
                <c:pt idx="195">
                  <c:v>PRDAY10</c:v>
                </c:pt>
                <c:pt idx="196">
                  <c:v>HCUP_OS</c:v>
                </c:pt>
                <c:pt idx="197">
                  <c:v>TRAN_IN</c:v>
                </c:pt>
                <c:pt idx="198">
                  <c:v>PR21</c:v>
                </c:pt>
                <c:pt idx="199">
                  <c:v>PR22</c:v>
                </c:pt>
                <c:pt idx="200">
                  <c:v>PRCCS13</c:v>
                </c:pt>
                <c:pt idx="201">
                  <c:v>PRDAY13</c:v>
                </c:pt>
                <c:pt idx="202">
                  <c:v>NEOMAT</c:v>
                </c:pt>
                <c:pt idx="203">
                  <c:v>PRCCS12</c:v>
                </c:pt>
                <c:pt idx="204">
                  <c:v>PRDAY12</c:v>
                </c:pt>
                <c:pt idx="205">
                  <c:v>E_CCS3</c:v>
                </c:pt>
                <c:pt idx="206">
                  <c:v>E_CCS4</c:v>
                </c:pt>
                <c:pt idx="207">
                  <c:v>PRCCS15</c:v>
                </c:pt>
                <c:pt idx="208">
                  <c:v>PRDAY15</c:v>
                </c:pt>
                <c:pt idx="209">
                  <c:v>PRCCS14</c:v>
                </c:pt>
                <c:pt idx="210">
                  <c:v>PRDAY14</c:v>
                </c:pt>
                <c:pt idx="211">
                  <c:v>PR23</c:v>
                </c:pt>
                <c:pt idx="212">
                  <c:v>PR24</c:v>
                </c:pt>
                <c:pt idx="213">
                  <c:v>PR25</c:v>
                </c:pt>
                <c:pt idx="214">
                  <c:v>PRCCS23</c:v>
                </c:pt>
                <c:pt idx="215">
                  <c:v>PRCCS24</c:v>
                </c:pt>
                <c:pt idx="216">
                  <c:v>PRCCS25</c:v>
                </c:pt>
                <c:pt idx="217">
                  <c:v>PRDAY23</c:v>
                </c:pt>
                <c:pt idx="218">
                  <c:v>PRDAY24</c:v>
                </c:pt>
                <c:pt idx="219">
                  <c:v>PRDAY25</c:v>
                </c:pt>
                <c:pt idx="220">
                  <c:v>PRCCS16</c:v>
                </c:pt>
                <c:pt idx="221">
                  <c:v>PRDAY16</c:v>
                </c:pt>
                <c:pt idx="222">
                  <c:v>AGEDAY</c:v>
                </c:pt>
                <c:pt idx="223">
                  <c:v>AGEMONTH</c:v>
                </c:pt>
                <c:pt idx="224">
                  <c:v>PRCCS17</c:v>
                </c:pt>
                <c:pt idx="225">
                  <c:v>PRDAY17</c:v>
                </c:pt>
                <c:pt idx="226">
                  <c:v>PRCCS18</c:v>
                </c:pt>
                <c:pt idx="227">
                  <c:v>PRCCS19</c:v>
                </c:pt>
                <c:pt idx="228">
                  <c:v>PRDAY18</c:v>
                </c:pt>
                <c:pt idx="229">
                  <c:v>PRDAY19</c:v>
                </c:pt>
                <c:pt idx="230">
                  <c:v>PRCCS21</c:v>
                </c:pt>
                <c:pt idx="231">
                  <c:v>PRCCS22</c:v>
                </c:pt>
                <c:pt idx="232">
                  <c:v>PRDAY21</c:v>
                </c:pt>
                <c:pt idx="233">
                  <c:v>PRDAY22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FeatureSelectionRiskCostPredict!$A$2:$IP$2</c:f>
              <c:numCache>
                <c:formatCode>General</c:formatCode>
                <c:ptCount val="250"/>
                <c:pt idx="0">
                  <c:v>1.0</c:v>
                </c:pt>
                <c:pt idx="1">
                  <c:v>4764.57673466025</c:v>
                </c:pt>
                <c:pt idx="2">
                  <c:v>4701.75392586215</c:v>
                </c:pt>
                <c:pt idx="3">
                  <c:v>4556.58005499102</c:v>
                </c:pt>
                <c:pt idx="4">
                  <c:v>4517.073992982257</c:v>
                </c:pt>
                <c:pt idx="5">
                  <c:v>4435.08240457895</c:v>
                </c:pt>
                <c:pt idx="6">
                  <c:v>4415.75364152648</c:v>
                </c:pt>
                <c:pt idx="7">
                  <c:v>4391.18790038312</c:v>
                </c:pt>
                <c:pt idx="8">
                  <c:v>4329.280482933478</c:v>
                </c:pt>
                <c:pt idx="9">
                  <c:v>4244.96341709792</c:v>
                </c:pt>
                <c:pt idx="10">
                  <c:v>4196.56592385467</c:v>
                </c:pt>
                <c:pt idx="11">
                  <c:v>3872.79200193433</c:v>
                </c:pt>
                <c:pt idx="12">
                  <c:v>3870.19716314984</c:v>
                </c:pt>
                <c:pt idx="13">
                  <c:v>3793.77223450101</c:v>
                </c:pt>
                <c:pt idx="14">
                  <c:v>3727.17834972546</c:v>
                </c:pt>
                <c:pt idx="15">
                  <c:v>3328.82045932612</c:v>
                </c:pt>
                <c:pt idx="16">
                  <c:v>3003.40846803429</c:v>
                </c:pt>
                <c:pt idx="17">
                  <c:v>2811.31964699143</c:v>
                </c:pt>
                <c:pt idx="18">
                  <c:v>2637.50579948559</c:v>
                </c:pt>
                <c:pt idx="19">
                  <c:v>2292.51460527224</c:v>
                </c:pt>
                <c:pt idx="20">
                  <c:v>1925.64085345018</c:v>
                </c:pt>
                <c:pt idx="21">
                  <c:v>1852.74451874369</c:v>
                </c:pt>
                <c:pt idx="22">
                  <c:v>1623.83885394392</c:v>
                </c:pt>
                <c:pt idx="23">
                  <c:v>1477.00695356322</c:v>
                </c:pt>
                <c:pt idx="24">
                  <c:v>1464.07338804632</c:v>
                </c:pt>
                <c:pt idx="25">
                  <c:v>1454.07197451433</c:v>
                </c:pt>
                <c:pt idx="26">
                  <c:v>1222.78436571354</c:v>
                </c:pt>
                <c:pt idx="27">
                  <c:v>1103.75894652116</c:v>
                </c:pt>
                <c:pt idx="28">
                  <c:v>912.613475945631</c:v>
                </c:pt>
                <c:pt idx="29">
                  <c:v>757.694373805837</c:v>
                </c:pt>
                <c:pt idx="30">
                  <c:v>670.2002284235567</c:v>
                </c:pt>
                <c:pt idx="31">
                  <c:v>515.129286554368</c:v>
                </c:pt>
                <c:pt idx="32">
                  <c:v>444.102373948725</c:v>
                </c:pt>
                <c:pt idx="33">
                  <c:v>444.102373948725</c:v>
                </c:pt>
                <c:pt idx="34">
                  <c:v>361.088494337809</c:v>
                </c:pt>
                <c:pt idx="35">
                  <c:v>327.965497177937</c:v>
                </c:pt>
                <c:pt idx="36">
                  <c:v>318.955238066452</c:v>
                </c:pt>
                <c:pt idx="37">
                  <c:v>297.5895039058919</c:v>
                </c:pt>
                <c:pt idx="38">
                  <c:v>266.4809955781218</c:v>
                </c:pt>
                <c:pt idx="39">
                  <c:v>265.7673552183778</c:v>
                </c:pt>
                <c:pt idx="40">
                  <c:v>265.082419381593</c:v>
                </c:pt>
                <c:pt idx="41">
                  <c:v>253.693484120033</c:v>
                </c:pt>
                <c:pt idx="42">
                  <c:v>246.162818645022</c:v>
                </c:pt>
                <c:pt idx="43">
                  <c:v>236.689170809511</c:v>
                </c:pt>
                <c:pt idx="44">
                  <c:v>232.969645626504</c:v>
                </c:pt>
                <c:pt idx="45">
                  <c:v>228.087681172316</c:v>
                </c:pt>
                <c:pt idx="46">
                  <c:v>220.765632303399</c:v>
                </c:pt>
                <c:pt idx="47">
                  <c:v>215.743432129385</c:v>
                </c:pt>
                <c:pt idx="48">
                  <c:v>209.541032502133</c:v>
                </c:pt>
                <c:pt idx="49">
                  <c:v>180.78527071313</c:v>
                </c:pt>
                <c:pt idx="50">
                  <c:v>180.78527071313</c:v>
                </c:pt>
                <c:pt idx="51">
                  <c:v>173.911409247958</c:v>
                </c:pt>
                <c:pt idx="52">
                  <c:v>163.388544828193</c:v>
                </c:pt>
                <c:pt idx="53">
                  <c:v>152.224440404096</c:v>
                </c:pt>
                <c:pt idx="54">
                  <c:v>147.914106547388</c:v>
                </c:pt>
                <c:pt idx="55">
                  <c:v>147.385390794436</c:v>
                </c:pt>
                <c:pt idx="56">
                  <c:v>147.385390794436</c:v>
                </c:pt>
                <c:pt idx="57">
                  <c:v>138.761388840979</c:v>
                </c:pt>
                <c:pt idx="58">
                  <c:v>133.320801755205</c:v>
                </c:pt>
                <c:pt idx="59">
                  <c:v>131.894138407192</c:v>
                </c:pt>
                <c:pt idx="60">
                  <c:v>127.49817718787</c:v>
                </c:pt>
                <c:pt idx="61">
                  <c:v>124.49592650059</c:v>
                </c:pt>
                <c:pt idx="62">
                  <c:v>123.970498892373</c:v>
                </c:pt>
                <c:pt idx="63">
                  <c:v>123.056082717653</c:v>
                </c:pt>
                <c:pt idx="64">
                  <c:v>121.361098400069</c:v>
                </c:pt>
                <c:pt idx="65">
                  <c:v>119.710446861222</c:v>
                </c:pt>
                <c:pt idx="66">
                  <c:v>119.697974673975</c:v>
                </c:pt>
                <c:pt idx="67">
                  <c:v>119.435033881392</c:v>
                </c:pt>
                <c:pt idx="68">
                  <c:v>117.401801632384</c:v>
                </c:pt>
                <c:pt idx="69">
                  <c:v>115.867983429062</c:v>
                </c:pt>
                <c:pt idx="70">
                  <c:v>115.44167362521</c:v>
                </c:pt>
                <c:pt idx="71">
                  <c:v>111.309682375767</c:v>
                </c:pt>
                <c:pt idx="72">
                  <c:v>109.536275548216</c:v>
                </c:pt>
                <c:pt idx="73">
                  <c:v>109.521827271744</c:v>
                </c:pt>
                <c:pt idx="74">
                  <c:v>108.236660967594</c:v>
                </c:pt>
                <c:pt idx="75">
                  <c:v>107.354794305064</c:v>
                </c:pt>
                <c:pt idx="76">
                  <c:v>106.086420510017</c:v>
                </c:pt>
                <c:pt idx="77">
                  <c:v>105.520086113202</c:v>
                </c:pt>
                <c:pt idx="78">
                  <c:v>105.102108047276</c:v>
                </c:pt>
                <c:pt idx="79">
                  <c:v>104.914137411905</c:v>
                </c:pt>
                <c:pt idx="80">
                  <c:v>104.504937041869</c:v>
                </c:pt>
                <c:pt idx="81">
                  <c:v>104.024867640806</c:v>
                </c:pt>
                <c:pt idx="82">
                  <c:v>103.27020943767</c:v>
                </c:pt>
                <c:pt idx="83">
                  <c:v>102.780331714749</c:v>
                </c:pt>
                <c:pt idx="84">
                  <c:v>102.344277664501</c:v>
                </c:pt>
                <c:pt idx="85">
                  <c:v>102.107785347799</c:v>
                </c:pt>
                <c:pt idx="86">
                  <c:v>101.010942029673</c:v>
                </c:pt>
                <c:pt idx="87">
                  <c:v>99.95779281319767</c:v>
                </c:pt>
                <c:pt idx="88">
                  <c:v>98.6714253456129</c:v>
                </c:pt>
                <c:pt idx="89">
                  <c:v>98.57497758944618</c:v>
                </c:pt>
                <c:pt idx="90">
                  <c:v>97.6679249243046</c:v>
                </c:pt>
                <c:pt idx="91">
                  <c:v>96.92264385489648</c:v>
                </c:pt>
                <c:pt idx="92">
                  <c:v>96.49335180001968</c:v>
                </c:pt>
                <c:pt idx="93">
                  <c:v>96.047460928861</c:v>
                </c:pt>
                <c:pt idx="94">
                  <c:v>95.98071254673955</c:v>
                </c:pt>
                <c:pt idx="95">
                  <c:v>95.61894210339787</c:v>
                </c:pt>
                <c:pt idx="96">
                  <c:v>94.17566175541867</c:v>
                </c:pt>
                <c:pt idx="97">
                  <c:v>93.72872530213577</c:v>
                </c:pt>
                <c:pt idx="98">
                  <c:v>92.52330075867974</c:v>
                </c:pt>
                <c:pt idx="99">
                  <c:v>91.7336477094972</c:v>
                </c:pt>
                <c:pt idx="100">
                  <c:v>90.8454484628073</c:v>
                </c:pt>
                <c:pt idx="101">
                  <c:v>90.8454484628073</c:v>
                </c:pt>
                <c:pt idx="102">
                  <c:v>90.66739682550484</c:v>
                </c:pt>
                <c:pt idx="103">
                  <c:v>90.64538704729239</c:v>
                </c:pt>
                <c:pt idx="104">
                  <c:v>88.2916929235407</c:v>
                </c:pt>
                <c:pt idx="105">
                  <c:v>87.79388645669617</c:v>
                </c:pt>
                <c:pt idx="106">
                  <c:v>87.60195859037188</c:v>
                </c:pt>
                <c:pt idx="107">
                  <c:v>87.42578013587924</c:v>
                </c:pt>
                <c:pt idx="108">
                  <c:v>87.1466931884013</c:v>
                </c:pt>
                <c:pt idx="109">
                  <c:v>86.7302282808918</c:v>
                </c:pt>
                <c:pt idx="110">
                  <c:v>85.33502133735455</c:v>
                </c:pt>
                <c:pt idx="111">
                  <c:v>84.4536233231851</c:v>
                </c:pt>
                <c:pt idx="112">
                  <c:v>82.56413351878258</c:v>
                </c:pt>
                <c:pt idx="113">
                  <c:v>79.69915125398155</c:v>
                </c:pt>
                <c:pt idx="114">
                  <c:v>79.35298519721647</c:v>
                </c:pt>
                <c:pt idx="115">
                  <c:v>78.9170249687236</c:v>
                </c:pt>
                <c:pt idx="116">
                  <c:v>77.4334576572042</c:v>
                </c:pt>
                <c:pt idx="117">
                  <c:v>76.59974481589347</c:v>
                </c:pt>
                <c:pt idx="118">
                  <c:v>76.2858243842491</c:v>
                </c:pt>
                <c:pt idx="119">
                  <c:v>74.4281949218334</c:v>
                </c:pt>
                <c:pt idx="120">
                  <c:v>74.38236497350559</c:v>
                </c:pt>
                <c:pt idx="121">
                  <c:v>74.27294447469868</c:v>
                </c:pt>
                <c:pt idx="122">
                  <c:v>72.8479168793936</c:v>
                </c:pt>
                <c:pt idx="123">
                  <c:v>72.07538761082472</c:v>
                </c:pt>
                <c:pt idx="124">
                  <c:v>71.52716683945337</c:v>
                </c:pt>
                <c:pt idx="125">
                  <c:v>68.51678405740789</c:v>
                </c:pt>
                <c:pt idx="126">
                  <c:v>68.4582563593253</c:v>
                </c:pt>
                <c:pt idx="127">
                  <c:v>67.5139853408033</c:v>
                </c:pt>
                <c:pt idx="128">
                  <c:v>67.36571650191888</c:v>
                </c:pt>
                <c:pt idx="129">
                  <c:v>66.79405884563698</c:v>
                </c:pt>
                <c:pt idx="130">
                  <c:v>66.573154068078</c:v>
                </c:pt>
                <c:pt idx="131">
                  <c:v>64.7164140464928</c:v>
                </c:pt>
                <c:pt idx="132">
                  <c:v>64.5349695381327</c:v>
                </c:pt>
                <c:pt idx="133">
                  <c:v>63.7619177128948</c:v>
                </c:pt>
                <c:pt idx="134">
                  <c:v>63.35025137896248</c:v>
                </c:pt>
                <c:pt idx="135">
                  <c:v>62.830635100333</c:v>
                </c:pt>
                <c:pt idx="136">
                  <c:v>62.51536042726688</c:v>
                </c:pt>
                <c:pt idx="137">
                  <c:v>58.3208723546502</c:v>
                </c:pt>
                <c:pt idx="138">
                  <c:v>58.1105923237771</c:v>
                </c:pt>
                <c:pt idx="139">
                  <c:v>56.596210411918</c:v>
                </c:pt>
                <c:pt idx="140">
                  <c:v>56.4920553987902</c:v>
                </c:pt>
                <c:pt idx="141">
                  <c:v>56.47242979984819</c:v>
                </c:pt>
                <c:pt idx="142">
                  <c:v>55.9323825009305</c:v>
                </c:pt>
                <c:pt idx="143">
                  <c:v>53.88452721578378</c:v>
                </c:pt>
                <c:pt idx="144">
                  <c:v>52.71318906576617</c:v>
                </c:pt>
                <c:pt idx="145">
                  <c:v>51.405772264933</c:v>
                </c:pt>
                <c:pt idx="146">
                  <c:v>51.3918782405316</c:v>
                </c:pt>
                <c:pt idx="147">
                  <c:v>46.8923556740989</c:v>
                </c:pt>
                <c:pt idx="148">
                  <c:v>45.5532239242881</c:v>
                </c:pt>
                <c:pt idx="149">
                  <c:v>44.83169845514938</c:v>
                </c:pt>
                <c:pt idx="150">
                  <c:v>44.6274711897753</c:v>
                </c:pt>
                <c:pt idx="151">
                  <c:v>44.11418336719618</c:v>
                </c:pt>
                <c:pt idx="152">
                  <c:v>43.8693047632758</c:v>
                </c:pt>
                <c:pt idx="153">
                  <c:v>40.6958242020233</c:v>
                </c:pt>
                <c:pt idx="154">
                  <c:v>40.36849149730237</c:v>
                </c:pt>
                <c:pt idx="155">
                  <c:v>40.16765436991318</c:v>
                </c:pt>
                <c:pt idx="156">
                  <c:v>40.0580037875042</c:v>
                </c:pt>
                <c:pt idx="157">
                  <c:v>39.68113051061358</c:v>
                </c:pt>
                <c:pt idx="158">
                  <c:v>35.3905818198368</c:v>
                </c:pt>
                <c:pt idx="159">
                  <c:v>35.06645545504868</c:v>
                </c:pt>
                <c:pt idx="160">
                  <c:v>34.2533837085735</c:v>
                </c:pt>
                <c:pt idx="161">
                  <c:v>33.9755821795244</c:v>
                </c:pt>
                <c:pt idx="162">
                  <c:v>32.3857857787702</c:v>
                </c:pt>
                <c:pt idx="163">
                  <c:v>30.5000012029919</c:v>
                </c:pt>
                <c:pt idx="164">
                  <c:v>29.94253481614899</c:v>
                </c:pt>
                <c:pt idx="165">
                  <c:v>29.91634603034938</c:v>
                </c:pt>
                <c:pt idx="166">
                  <c:v>29.58347358690138</c:v>
                </c:pt>
                <c:pt idx="167">
                  <c:v>28.66901454269041</c:v>
                </c:pt>
                <c:pt idx="168">
                  <c:v>27.7670400069148</c:v>
                </c:pt>
                <c:pt idx="169">
                  <c:v>27.74529428347338</c:v>
                </c:pt>
                <c:pt idx="170">
                  <c:v>27.0369073686906</c:v>
                </c:pt>
                <c:pt idx="171">
                  <c:v>26.2030795624677</c:v>
                </c:pt>
                <c:pt idx="172">
                  <c:v>26.017620753419</c:v>
                </c:pt>
                <c:pt idx="173">
                  <c:v>24.9438768699559</c:v>
                </c:pt>
                <c:pt idx="174">
                  <c:v>23.99230516727719</c:v>
                </c:pt>
                <c:pt idx="175">
                  <c:v>20.7053115974861</c:v>
                </c:pt>
                <c:pt idx="176">
                  <c:v>20.0516482186691</c:v>
                </c:pt>
                <c:pt idx="177">
                  <c:v>17.7989170075455</c:v>
                </c:pt>
                <c:pt idx="178">
                  <c:v>17.3550176573563</c:v>
                </c:pt>
                <c:pt idx="179">
                  <c:v>16.49254719043958</c:v>
                </c:pt>
                <c:pt idx="180">
                  <c:v>16.3410427410958</c:v>
                </c:pt>
                <c:pt idx="181">
                  <c:v>15.8713036710169</c:v>
                </c:pt>
                <c:pt idx="182">
                  <c:v>15.0185341052334</c:v>
                </c:pt>
                <c:pt idx="183">
                  <c:v>13.7987166014031</c:v>
                </c:pt>
                <c:pt idx="184">
                  <c:v>13.7987166014031</c:v>
                </c:pt>
                <c:pt idx="185">
                  <c:v>13.1567675765439</c:v>
                </c:pt>
                <c:pt idx="186">
                  <c:v>13.042378425668</c:v>
                </c:pt>
                <c:pt idx="187">
                  <c:v>10.9717748333808</c:v>
                </c:pt>
                <c:pt idx="188">
                  <c:v>10.7504987933817</c:v>
                </c:pt>
                <c:pt idx="189">
                  <c:v>10.6228484514763</c:v>
                </c:pt>
                <c:pt idx="190">
                  <c:v>10.6228484514763</c:v>
                </c:pt>
                <c:pt idx="191">
                  <c:v>10.480740156047</c:v>
                </c:pt>
                <c:pt idx="192">
                  <c:v>10.480740156047</c:v>
                </c:pt>
                <c:pt idx="193">
                  <c:v>10.3514681720261</c:v>
                </c:pt>
                <c:pt idx="194">
                  <c:v>9.62002428508209</c:v>
                </c:pt>
                <c:pt idx="195">
                  <c:v>9.62002428508209</c:v>
                </c:pt>
                <c:pt idx="196">
                  <c:v>9.5492763453622</c:v>
                </c:pt>
                <c:pt idx="197">
                  <c:v>7.81610917924374</c:v>
                </c:pt>
                <c:pt idx="198">
                  <c:v>6.81826167274743</c:v>
                </c:pt>
                <c:pt idx="199">
                  <c:v>6.81826167274743</c:v>
                </c:pt>
                <c:pt idx="200">
                  <c:v>6.45319236160047</c:v>
                </c:pt>
                <c:pt idx="201">
                  <c:v>6.45319236160047</c:v>
                </c:pt>
                <c:pt idx="202">
                  <c:v>6.04520847172028</c:v>
                </c:pt>
                <c:pt idx="203">
                  <c:v>5.85375615257452</c:v>
                </c:pt>
                <c:pt idx="204">
                  <c:v>5.85375615257452</c:v>
                </c:pt>
                <c:pt idx="205">
                  <c:v>4.803187168234418</c:v>
                </c:pt>
                <c:pt idx="206">
                  <c:v>4.686435264210068</c:v>
                </c:pt>
                <c:pt idx="207">
                  <c:v>4.548690877851718</c:v>
                </c:pt>
                <c:pt idx="208">
                  <c:v>4.548690877851718</c:v>
                </c:pt>
                <c:pt idx="209">
                  <c:v>4.35370991225125</c:v>
                </c:pt>
                <c:pt idx="210">
                  <c:v>4.35370991225125</c:v>
                </c:pt>
                <c:pt idx="211">
                  <c:v>3.446459159316228</c:v>
                </c:pt>
                <c:pt idx="212">
                  <c:v>3.446459159316228</c:v>
                </c:pt>
                <c:pt idx="213">
                  <c:v>3.446459159316228</c:v>
                </c:pt>
                <c:pt idx="214">
                  <c:v>3.446459159316228</c:v>
                </c:pt>
                <c:pt idx="215">
                  <c:v>3.446459159316228</c:v>
                </c:pt>
                <c:pt idx="216">
                  <c:v>3.446459159316228</c:v>
                </c:pt>
                <c:pt idx="217">
                  <c:v>3.446459159316228</c:v>
                </c:pt>
                <c:pt idx="218">
                  <c:v>3.446459159316228</c:v>
                </c:pt>
                <c:pt idx="219">
                  <c:v>3.446459159316228</c:v>
                </c:pt>
                <c:pt idx="220">
                  <c:v>3.34069410081232</c:v>
                </c:pt>
                <c:pt idx="221">
                  <c:v>3.34069410081232</c:v>
                </c:pt>
                <c:pt idx="222">
                  <c:v>3.06153760620045</c:v>
                </c:pt>
                <c:pt idx="223">
                  <c:v>3.06153760620045</c:v>
                </c:pt>
                <c:pt idx="224">
                  <c:v>2.90493494965186</c:v>
                </c:pt>
                <c:pt idx="225">
                  <c:v>2.90493494965186</c:v>
                </c:pt>
                <c:pt idx="226">
                  <c:v>2.67462459171791</c:v>
                </c:pt>
                <c:pt idx="227">
                  <c:v>2.67462459171791</c:v>
                </c:pt>
                <c:pt idx="228">
                  <c:v>2.67462459171791</c:v>
                </c:pt>
                <c:pt idx="229">
                  <c:v>2.67462459171791</c:v>
                </c:pt>
                <c:pt idx="230">
                  <c:v>2.40978709647624</c:v>
                </c:pt>
                <c:pt idx="231">
                  <c:v>2.40978709647624</c:v>
                </c:pt>
                <c:pt idx="232">
                  <c:v>2.40978709647624</c:v>
                </c:pt>
                <c:pt idx="233">
                  <c:v>2.40978709647624</c:v>
                </c:pt>
                <c:pt idx="234">
                  <c:v>1.45127984810898</c:v>
                </c:pt>
                <c:pt idx="235">
                  <c:v>1.45127984810898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397784"/>
        <c:axId val="-2141394120"/>
      </c:barChart>
      <c:catAx>
        <c:axId val="-2141397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94120"/>
        <c:crosses val="autoZero"/>
        <c:auto val="1"/>
        <c:lblAlgn val="ctr"/>
        <c:lblOffset val="100"/>
        <c:noMultiLvlLbl val="0"/>
      </c:catAx>
      <c:valAx>
        <c:axId val="-214139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9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rgbClr val="534239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55531496062992"/>
          <c:y val="0.124586531668448"/>
          <c:w val="0.883891294838145"/>
          <c:h val="0.571887718992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'Mutual Info Risk-Cost Predictio'!$A$2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Risk-Cost Predictio'!$B$1:$IP$1</c:f>
              <c:strCache>
                <c:ptCount val="249"/>
                <c:pt idx="0">
                  <c:v>DSHOSPID</c:v>
                </c:pt>
                <c:pt idx="1">
                  <c:v>DX14</c:v>
                </c:pt>
                <c:pt idx="2">
                  <c:v>DX12</c:v>
                </c:pt>
                <c:pt idx="3">
                  <c:v>DX3</c:v>
                </c:pt>
                <c:pt idx="4">
                  <c:v>DX7</c:v>
                </c:pt>
                <c:pt idx="5">
                  <c:v>DX9</c:v>
                </c:pt>
                <c:pt idx="6">
                  <c:v>DX6</c:v>
                </c:pt>
                <c:pt idx="7">
                  <c:v>DX11</c:v>
                </c:pt>
                <c:pt idx="8">
                  <c:v>DX1</c:v>
                </c:pt>
                <c:pt idx="9">
                  <c:v>DX2</c:v>
                </c:pt>
                <c:pt idx="10">
                  <c:v>DX13</c:v>
                </c:pt>
                <c:pt idx="11">
                  <c:v>DX8</c:v>
                </c:pt>
                <c:pt idx="12">
                  <c:v>DX10</c:v>
                </c:pt>
                <c:pt idx="13">
                  <c:v>DX15</c:v>
                </c:pt>
                <c:pt idx="14">
                  <c:v>DX4</c:v>
                </c:pt>
                <c:pt idx="15">
                  <c:v>DX16</c:v>
                </c:pt>
                <c:pt idx="16">
                  <c:v>DX18</c:v>
                </c:pt>
                <c:pt idx="17">
                  <c:v>DX5</c:v>
                </c:pt>
                <c:pt idx="18">
                  <c:v>DX17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PR3</c:v>
                </c:pt>
                <c:pt idx="23">
                  <c:v>DX22</c:v>
                </c:pt>
                <c:pt idx="24">
                  <c:v>DX23</c:v>
                </c:pt>
                <c:pt idx="25">
                  <c:v>PR4</c:v>
                </c:pt>
                <c:pt idx="26">
                  <c:v>TOTCHG</c:v>
                </c:pt>
                <c:pt idx="27">
                  <c:v>TOTCHG_X</c:v>
                </c:pt>
                <c:pt idx="28">
                  <c:v>DX24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ZIP</c:v>
                </c:pt>
                <c:pt idx="33">
                  <c:v>ZIP3</c:v>
                </c:pt>
                <c:pt idx="34">
                  <c:v>PSTCO2</c:v>
                </c:pt>
                <c:pt idx="35">
                  <c:v>PR6</c:v>
                </c:pt>
                <c:pt idx="36">
                  <c:v>CumulativeCost</c:v>
                </c:pt>
                <c:pt idx="37">
                  <c:v>PL_NCHS2006</c:v>
                </c:pt>
                <c:pt idx="38">
                  <c:v>PR7</c:v>
                </c:pt>
                <c:pt idx="39">
                  <c:v>PL_UIC2003</c:v>
                </c:pt>
                <c:pt idx="40">
                  <c:v>VisitLink</c:v>
                </c:pt>
                <c:pt idx="41">
                  <c:v>PL_UR_CAT4</c:v>
                </c:pt>
                <c:pt idx="42">
                  <c:v>PL_RUCC2003</c:v>
                </c:pt>
                <c:pt idx="43">
                  <c:v>PR8</c:v>
                </c:pt>
                <c:pt idx="44">
                  <c:v>KEY</c:v>
                </c:pt>
                <c:pt idx="45">
                  <c:v>DISPUB04</c:v>
                </c:pt>
                <c:pt idx="46">
                  <c:v>DISP_X</c:v>
                </c:pt>
                <c:pt idx="47">
                  <c:v>RACE_X</c:v>
                </c:pt>
                <c:pt idx="48">
                  <c:v>PR9</c:v>
                </c:pt>
                <c:pt idx="49">
                  <c:v>ECODE2</c:v>
                </c:pt>
                <c:pt idx="50">
                  <c:v>LOS</c:v>
                </c:pt>
                <c:pt idx="51">
                  <c:v>LOS_X</c:v>
                </c:pt>
                <c:pt idx="52">
                  <c:v>PR10</c:v>
                </c:pt>
                <c:pt idx="53">
                  <c:v>PL_RUCA10_2005</c:v>
                </c:pt>
                <c:pt idx="54">
                  <c:v>AGE</c:v>
                </c:pt>
                <c:pt idx="55">
                  <c:v>PL_RUCA2005</c:v>
                </c:pt>
                <c:pt idx="56">
                  <c:v>DXPOA13</c:v>
                </c:pt>
                <c:pt idx="57">
                  <c:v>DISPUNIFORM</c:v>
                </c:pt>
                <c:pt idx="58">
                  <c:v>NDX</c:v>
                </c:pt>
                <c:pt idx="59">
                  <c:v>DXCCS13</c:v>
                </c:pt>
                <c:pt idx="60">
                  <c:v>DXPOA12</c:v>
                </c:pt>
                <c:pt idx="61">
                  <c:v>MDNUM2_R</c:v>
                </c:pt>
                <c:pt idx="62">
                  <c:v>NCHRONIC</c:v>
                </c:pt>
                <c:pt idx="63">
                  <c:v>DRG</c:v>
                </c:pt>
                <c:pt idx="64">
                  <c:v>DRG_NoPOA</c:v>
                </c:pt>
                <c:pt idx="65">
                  <c:v>DXPOA3</c:v>
                </c:pt>
                <c:pt idx="66">
                  <c:v>DXPOA14</c:v>
                </c:pt>
                <c:pt idx="67">
                  <c:v>PL_RUCA4_2005</c:v>
                </c:pt>
                <c:pt idx="68">
                  <c:v>ZIPINC_QRTL</c:v>
                </c:pt>
                <c:pt idx="69">
                  <c:v>PR11</c:v>
                </c:pt>
                <c:pt idx="70">
                  <c:v>DXCCS14</c:v>
                </c:pt>
                <c:pt idx="71">
                  <c:v>AMONTH</c:v>
                </c:pt>
                <c:pt idx="72">
                  <c:v>DXPOA11</c:v>
                </c:pt>
                <c:pt idx="73">
                  <c:v>MDNUM1_R</c:v>
                </c:pt>
                <c:pt idx="74">
                  <c:v>DXCCS12</c:v>
                </c:pt>
                <c:pt idx="75">
                  <c:v>DXCCS10</c:v>
                </c:pt>
                <c:pt idx="76">
                  <c:v>DXPOA8</c:v>
                </c:pt>
                <c:pt idx="77">
                  <c:v>DHOUR</c:v>
                </c:pt>
                <c:pt idx="78">
                  <c:v>PL_MSA1993</c:v>
                </c:pt>
                <c:pt idx="79">
                  <c:v>DXPOA9</c:v>
                </c:pt>
                <c:pt idx="80">
                  <c:v>DXPOA18</c:v>
                </c:pt>
                <c:pt idx="81">
                  <c:v>PR1</c:v>
                </c:pt>
                <c:pt idx="82">
                  <c:v>DXPOA10</c:v>
                </c:pt>
                <c:pt idx="83">
                  <c:v>DXPOA7</c:v>
                </c:pt>
                <c:pt idx="84">
                  <c:v>PRCCS1</c:v>
                </c:pt>
                <c:pt idx="85">
                  <c:v>AHOUR</c:v>
                </c:pt>
                <c:pt idx="86">
                  <c:v>PRDAY1</c:v>
                </c:pt>
                <c:pt idx="87">
                  <c:v>DXCCS11</c:v>
                </c:pt>
                <c:pt idx="88">
                  <c:v>MEDINCSTQ</c:v>
                </c:pt>
                <c:pt idx="89">
                  <c:v>DaysBetweenVisits</c:v>
                </c:pt>
                <c:pt idx="90">
                  <c:v>DXPOA6</c:v>
                </c:pt>
                <c:pt idx="91">
                  <c:v>YEAR</c:v>
                </c:pt>
                <c:pt idx="92">
                  <c:v>NPR</c:v>
                </c:pt>
                <c:pt idx="93">
                  <c:v>AYEAR</c:v>
                </c:pt>
                <c:pt idx="94">
                  <c:v>DXPOA1</c:v>
                </c:pt>
                <c:pt idx="95">
                  <c:v>DXPOA2</c:v>
                </c:pt>
                <c:pt idx="96">
                  <c:v>DXCCS2</c:v>
                </c:pt>
                <c:pt idx="97">
                  <c:v>PL_CBSA</c:v>
                </c:pt>
                <c:pt idx="98">
                  <c:v>DXPOA5</c:v>
                </c:pt>
                <c:pt idx="99">
                  <c:v>TRAN_OUT</c:v>
                </c:pt>
                <c:pt idx="100">
                  <c:v>DXPOA15</c:v>
                </c:pt>
                <c:pt idx="101">
                  <c:v>DXPOA4</c:v>
                </c:pt>
                <c:pt idx="102">
                  <c:v>PR12</c:v>
                </c:pt>
                <c:pt idx="103">
                  <c:v>PointOfOriginUB04</c:v>
                </c:pt>
                <c:pt idx="104">
                  <c:v>PointOfOrigin_X</c:v>
                </c:pt>
                <c:pt idx="105">
                  <c:v>DaysToEvent</c:v>
                </c:pt>
                <c:pt idx="106">
                  <c:v>DXCCS3</c:v>
                </c:pt>
                <c:pt idx="107">
                  <c:v>DXCCS9</c:v>
                </c:pt>
                <c:pt idx="108">
                  <c:v>DXCCS8</c:v>
                </c:pt>
                <c:pt idx="109">
                  <c:v>DXPOA16</c:v>
                </c:pt>
                <c:pt idx="110">
                  <c:v>PAY2_X</c:v>
                </c:pt>
                <c:pt idx="111">
                  <c:v>PR2</c:v>
                </c:pt>
                <c:pt idx="112">
                  <c:v>DQTR</c:v>
                </c:pt>
                <c:pt idx="113">
                  <c:v>MDNUM3_R</c:v>
                </c:pt>
                <c:pt idx="114">
                  <c:v>DRGVER</c:v>
                </c:pt>
                <c:pt idx="115">
                  <c:v>DXCCS15</c:v>
                </c:pt>
                <c:pt idx="116">
                  <c:v>PRDAY2</c:v>
                </c:pt>
                <c:pt idx="117">
                  <c:v>DXCCS4</c:v>
                </c:pt>
                <c:pt idx="118">
                  <c:v>PRCCS2</c:v>
                </c:pt>
                <c:pt idx="119">
                  <c:v>DXPOA17</c:v>
                </c:pt>
                <c:pt idx="120">
                  <c:v>PR13</c:v>
                </c:pt>
                <c:pt idx="121">
                  <c:v>DXCCS6</c:v>
                </c:pt>
                <c:pt idx="122">
                  <c:v>PRDAY3</c:v>
                </c:pt>
                <c:pt idx="123">
                  <c:v>DXCCS1</c:v>
                </c:pt>
                <c:pt idx="124">
                  <c:v>DXCCS7</c:v>
                </c:pt>
                <c:pt idx="125">
                  <c:v>PRCCS3</c:v>
                </c:pt>
                <c:pt idx="126">
                  <c:v>DXCCS5</c:v>
                </c:pt>
                <c:pt idx="127">
                  <c:v>HCUP_ED</c:v>
                </c:pt>
                <c:pt idx="128">
                  <c:v>PROCTYPE</c:v>
                </c:pt>
                <c:pt idx="129">
                  <c:v>PR14</c:v>
                </c:pt>
                <c:pt idx="130">
                  <c:v>DXPOA22</c:v>
                </c:pt>
                <c:pt idx="131">
                  <c:v>PR15</c:v>
                </c:pt>
                <c:pt idx="132">
                  <c:v>DXPOA23</c:v>
                </c:pt>
                <c:pt idx="133">
                  <c:v>DXPOA20</c:v>
                </c:pt>
                <c:pt idx="134">
                  <c:v>ECODE3</c:v>
                </c:pt>
                <c:pt idx="135">
                  <c:v>PAY3_X</c:v>
                </c:pt>
                <c:pt idx="136">
                  <c:v>DXPOA21</c:v>
                </c:pt>
                <c:pt idx="137">
                  <c:v>E_POA1</c:v>
                </c:pt>
                <c:pt idx="138">
                  <c:v>DRG24</c:v>
                </c:pt>
                <c:pt idx="139">
                  <c:v>DXCCS16</c:v>
                </c:pt>
                <c:pt idx="140">
                  <c:v>DXPOA25</c:v>
                </c:pt>
                <c:pt idx="141">
                  <c:v>DXPOA19</c:v>
                </c:pt>
                <c:pt idx="142">
                  <c:v>DXPOA24</c:v>
                </c:pt>
                <c:pt idx="143">
                  <c:v>MDC24</c:v>
                </c:pt>
                <c:pt idx="144">
                  <c:v>PSTATE</c:v>
                </c:pt>
                <c:pt idx="145">
                  <c:v>MDC</c:v>
                </c:pt>
                <c:pt idx="146">
                  <c:v>DXCCS17</c:v>
                </c:pt>
                <c:pt idx="147">
                  <c:v>ATYPE</c:v>
                </c:pt>
                <c:pt idx="148">
                  <c:v>PAY2</c:v>
                </c:pt>
                <c:pt idx="149">
                  <c:v>DXCCS18</c:v>
                </c:pt>
                <c:pt idx="150">
                  <c:v>E_POA8</c:v>
                </c:pt>
                <c:pt idx="151">
                  <c:v>PR16</c:v>
                </c:pt>
                <c:pt idx="152">
                  <c:v>DXCCS21</c:v>
                </c:pt>
                <c:pt idx="153">
                  <c:v>E_POA2</c:v>
                </c:pt>
                <c:pt idx="154">
                  <c:v>DXCCS19</c:v>
                </c:pt>
                <c:pt idx="155">
                  <c:v>PAY1</c:v>
                </c:pt>
                <c:pt idx="156">
                  <c:v>RACE</c:v>
                </c:pt>
                <c:pt idx="157">
                  <c:v>PRDAY5</c:v>
                </c:pt>
                <c:pt idx="158">
                  <c:v>HISPANIC_X</c:v>
                </c:pt>
                <c:pt idx="159">
                  <c:v>PAY1_X</c:v>
                </c:pt>
                <c:pt idx="160">
                  <c:v>PRCCS5</c:v>
                </c:pt>
                <c:pt idx="161">
                  <c:v>DXCCS23</c:v>
                </c:pt>
                <c:pt idx="162">
                  <c:v>DXCCS20</c:v>
                </c:pt>
                <c:pt idx="163">
                  <c:v>PRDAY4</c:v>
                </c:pt>
                <c:pt idx="164">
                  <c:v>NECODE</c:v>
                </c:pt>
                <c:pt idx="165">
                  <c:v>PRCCS4</c:v>
                </c:pt>
                <c:pt idx="166">
                  <c:v>DXCCS22</c:v>
                </c:pt>
                <c:pt idx="167">
                  <c:v>E_POA3</c:v>
                </c:pt>
                <c:pt idx="168">
                  <c:v>DXCCS24</c:v>
                </c:pt>
                <c:pt idx="169">
                  <c:v>PR17</c:v>
                </c:pt>
                <c:pt idx="170">
                  <c:v>PRDAY6</c:v>
                </c:pt>
                <c:pt idx="171">
                  <c:v>PRCCS6</c:v>
                </c:pt>
                <c:pt idx="172">
                  <c:v>DXCCS25</c:v>
                </c:pt>
                <c:pt idx="173">
                  <c:v>HospitalUnit</c:v>
                </c:pt>
                <c:pt idx="174">
                  <c:v>E_CCS1</c:v>
                </c:pt>
                <c:pt idx="175">
                  <c:v>AWEEKEND</c:v>
                </c:pt>
                <c:pt idx="176">
                  <c:v>PR18</c:v>
                </c:pt>
                <c:pt idx="177">
                  <c:v>PR19</c:v>
                </c:pt>
                <c:pt idx="178">
                  <c:v>FEMALE</c:v>
                </c:pt>
                <c:pt idx="179">
                  <c:v>ECODE4</c:v>
                </c:pt>
                <c:pt idx="180">
                  <c:v>PRDAY7</c:v>
                </c:pt>
                <c:pt idx="181">
                  <c:v>PRCCS7</c:v>
                </c:pt>
                <c:pt idx="182">
                  <c:v>PR20</c:v>
                </c:pt>
                <c:pt idx="183">
                  <c:v>PRDAY8</c:v>
                </c:pt>
                <c:pt idx="184">
                  <c:v>E_CCS2</c:v>
                </c:pt>
                <c:pt idx="185">
                  <c:v>PRCCS8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PR21</c:v>
                </c:pt>
                <c:pt idx="190">
                  <c:v>PR22</c:v>
                </c:pt>
                <c:pt idx="191">
                  <c:v>PRCCS10</c:v>
                </c:pt>
                <c:pt idx="192">
                  <c:v>PRDAY10</c:v>
                </c:pt>
                <c:pt idx="193">
                  <c:v>PRCCS9</c:v>
                </c:pt>
                <c:pt idx="194">
                  <c:v>PRDAY9</c:v>
                </c:pt>
                <c:pt idx="195">
                  <c:v>PRCCS11</c:v>
                </c:pt>
                <c:pt idx="196">
                  <c:v>PRDAY11</c:v>
                </c:pt>
                <c:pt idx="197">
                  <c:v>HCUP_OS</c:v>
                </c:pt>
                <c:pt idx="198">
                  <c:v>TRAN_IN</c:v>
                </c:pt>
                <c:pt idx="199">
                  <c:v>E_CCS4</c:v>
                </c:pt>
                <c:pt idx="200">
                  <c:v>E_CCS3</c:v>
                </c:pt>
                <c:pt idx="201">
                  <c:v>PR23</c:v>
                </c:pt>
                <c:pt idx="202">
                  <c:v>PR24</c:v>
                </c:pt>
                <c:pt idx="203">
                  <c:v>PR25</c:v>
                </c:pt>
                <c:pt idx="204">
                  <c:v>PRCCS23</c:v>
                </c:pt>
                <c:pt idx="205">
                  <c:v>PRCCS24</c:v>
                </c:pt>
                <c:pt idx="206">
                  <c:v>PRCCS25</c:v>
                </c:pt>
                <c:pt idx="207">
                  <c:v>PRDAY23</c:v>
                </c:pt>
                <c:pt idx="208">
                  <c:v>PRDAY24</c:v>
                </c:pt>
                <c:pt idx="209">
                  <c:v>PRDAY25</c:v>
                </c:pt>
                <c:pt idx="210">
                  <c:v>PRCCS13</c:v>
                </c:pt>
                <c:pt idx="211">
                  <c:v>PRDAY13</c:v>
                </c:pt>
                <c:pt idx="212">
                  <c:v>NEOMAT</c:v>
                </c:pt>
                <c:pt idx="213">
                  <c:v>PRCCS21</c:v>
                </c:pt>
                <c:pt idx="214">
                  <c:v>PRCCS22</c:v>
                </c:pt>
                <c:pt idx="215">
                  <c:v>PRDAY21</c:v>
                </c:pt>
                <c:pt idx="216">
                  <c:v>PRDAY22</c:v>
                </c:pt>
                <c:pt idx="217">
                  <c:v>PRCCS12</c:v>
                </c:pt>
                <c:pt idx="218">
                  <c:v>PRDAY12</c:v>
                </c:pt>
                <c:pt idx="219">
                  <c:v>PRCCS14</c:v>
                </c:pt>
                <c:pt idx="220">
                  <c:v>PRDAY14</c:v>
                </c:pt>
                <c:pt idx="221">
                  <c:v>PRCCS20</c:v>
                </c:pt>
                <c:pt idx="222">
                  <c:v>PRDAY20</c:v>
                </c:pt>
                <c:pt idx="223">
                  <c:v>PRCCS18</c:v>
                </c:pt>
                <c:pt idx="224">
                  <c:v>PRCCS19</c:v>
                </c:pt>
                <c:pt idx="225">
                  <c:v>PRDAY18</c:v>
                </c:pt>
                <c:pt idx="226">
                  <c:v>PRDAY19</c:v>
                </c:pt>
                <c:pt idx="227">
                  <c:v>PRCCS15</c:v>
                </c:pt>
                <c:pt idx="228">
                  <c:v>PRDAY15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PRCCS16</c:v>
                </c:pt>
                <c:pt idx="232">
                  <c:v>PRDAY16</c:v>
                </c:pt>
                <c:pt idx="233">
                  <c:v>PRCCS17</c:v>
                </c:pt>
                <c:pt idx="234">
                  <c:v>PRDAY17</c:v>
                </c:pt>
                <c:pt idx="235">
                  <c:v>DIED</c:v>
                </c:pt>
                <c:pt idx="236">
                  <c:v>ECODE5</c:v>
                </c:pt>
                <c:pt idx="237">
                  <c:v>ECODE6</c:v>
                </c:pt>
                <c:pt idx="238">
                  <c:v>ECODE7</c:v>
                </c:pt>
                <c:pt idx="239">
                  <c:v>ECODE8</c:v>
                </c:pt>
                <c:pt idx="240">
                  <c:v>E_CCS5</c:v>
                </c:pt>
                <c:pt idx="241">
                  <c:v>E_CCS6</c:v>
                </c:pt>
                <c:pt idx="242">
                  <c:v>E_CCS7</c:v>
                </c:pt>
                <c:pt idx="243">
                  <c:v>E_CCS8</c:v>
                </c:pt>
                <c:pt idx="244">
                  <c:v>E_POA5</c:v>
                </c:pt>
                <c:pt idx="245">
                  <c:v>E_POA6</c:v>
                </c:pt>
                <c:pt idx="246">
                  <c:v>E_POA7</c:v>
                </c:pt>
                <c:pt idx="247">
                  <c:v>HOSPBRTH</c:v>
                </c:pt>
                <c:pt idx="248">
                  <c:v>HOSPST</c:v>
                </c:pt>
              </c:strCache>
            </c:strRef>
          </c:cat>
          <c:val>
            <c:numRef>
              <c:f>'Mutual Info Risk-Cost Predictio'!$B$2:$IP$2</c:f>
              <c:numCache>
                <c:formatCode>General</c:formatCode>
                <c:ptCount val="249"/>
                <c:pt idx="0">
                  <c:v>0.107816915861598</c:v>
                </c:pt>
                <c:pt idx="1">
                  <c:v>0.0833965392481654</c:v>
                </c:pt>
                <c:pt idx="2">
                  <c:v>0.0832341109825059</c:v>
                </c:pt>
                <c:pt idx="3">
                  <c:v>0.0819906069769471</c:v>
                </c:pt>
                <c:pt idx="4">
                  <c:v>0.0813757396166293</c:v>
                </c:pt>
                <c:pt idx="5">
                  <c:v>0.0808202638086403</c:v>
                </c:pt>
                <c:pt idx="6">
                  <c:v>0.0799076382795355</c:v>
                </c:pt>
                <c:pt idx="7">
                  <c:v>0.0798752972492492</c:v>
                </c:pt>
                <c:pt idx="8">
                  <c:v>0.0797725906477283</c:v>
                </c:pt>
                <c:pt idx="9">
                  <c:v>0.0797570908685776</c:v>
                </c:pt>
                <c:pt idx="10">
                  <c:v>0.0796743750393059</c:v>
                </c:pt>
                <c:pt idx="11">
                  <c:v>0.0790438409368369</c:v>
                </c:pt>
                <c:pt idx="12">
                  <c:v>0.0782214354535864</c:v>
                </c:pt>
                <c:pt idx="13">
                  <c:v>0.0779072126442356</c:v>
                </c:pt>
                <c:pt idx="14">
                  <c:v>0.0772816929844484</c:v>
                </c:pt>
                <c:pt idx="15">
                  <c:v>0.0763311328084544</c:v>
                </c:pt>
                <c:pt idx="16">
                  <c:v>0.0753024322040637</c:v>
                </c:pt>
                <c:pt idx="17">
                  <c:v>0.0745701447841712</c:v>
                </c:pt>
                <c:pt idx="18">
                  <c:v>0.0739641459506848</c:v>
                </c:pt>
                <c:pt idx="19">
                  <c:v>0.0708920578279302</c:v>
                </c:pt>
                <c:pt idx="20">
                  <c:v>0.0691306528952063</c:v>
                </c:pt>
                <c:pt idx="21">
                  <c:v>0.0683888859230045</c:v>
                </c:pt>
                <c:pt idx="22">
                  <c:v>0.0675972526925791</c:v>
                </c:pt>
                <c:pt idx="23">
                  <c:v>0.0648940676117093</c:v>
                </c:pt>
                <c:pt idx="24">
                  <c:v>0.0608170263361779</c:v>
                </c:pt>
                <c:pt idx="25">
                  <c:v>0.0587155093491852</c:v>
                </c:pt>
                <c:pt idx="26">
                  <c:v>0.0576041877010159</c:v>
                </c:pt>
                <c:pt idx="27">
                  <c:v>0.0576041877010159</c:v>
                </c:pt>
                <c:pt idx="28">
                  <c:v>0.0569006651195082</c:v>
                </c:pt>
                <c:pt idx="29">
                  <c:v>0.0480872121797911</c:v>
                </c:pt>
                <c:pt idx="30">
                  <c:v>0.0464869791015119</c:v>
                </c:pt>
                <c:pt idx="31">
                  <c:v>0.0458970196318096</c:v>
                </c:pt>
                <c:pt idx="32">
                  <c:v>0.0432123388100658</c:v>
                </c:pt>
                <c:pt idx="33">
                  <c:v>0.0401144075382932</c:v>
                </c:pt>
                <c:pt idx="34">
                  <c:v>0.0357903707882152</c:v>
                </c:pt>
                <c:pt idx="35">
                  <c:v>0.0349702508321091</c:v>
                </c:pt>
                <c:pt idx="36">
                  <c:v>0.0341096328985454</c:v>
                </c:pt>
                <c:pt idx="37">
                  <c:v>0.0330096914989144</c:v>
                </c:pt>
                <c:pt idx="38">
                  <c:v>0.0318264371982129</c:v>
                </c:pt>
                <c:pt idx="39">
                  <c:v>0.0298752267687005</c:v>
                </c:pt>
                <c:pt idx="40">
                  <c:v>0.0286791405278143</c:v>
                </c:pt>
                <c:pt idx="41">
                  <c:v>0.0284429809996113</c:v>
                </c:pt>
                <c:pt idx="42">
                  <c:v>0.0277895053773608</c:v>
                </c:pt>
                <c:pt idx="43">
                  <c:v>0.0238782744173909</c:v>
                </c:pt>
                <c:pt idx="44">
                  <c:v>0.0224581794545461</c:v>
                </c:pt>
                <c:pt idx="45">
                  <c:v>0.022251240777346</c:v>
                </c:pt>
                <c:pt idx="46">
                  <c:v>0.022251240777346</c:v>
                </c:pt>
                <c:pt idx="47">
                  <c:v>0.0222114623258898</c:v>
                </c:pt>
                <c:pt idx="48">
                  <c:v>0.0214148319970795</c:v>
                </c:pt>
                <c:pt idx="49">
                  <c:v>0.0206679769784787</c:v>
                </c:pt>
                <c:pt idx="50">
                  <c:v>0.019194285775445</c:v>
                </c:pt>
                <c:pt idx="51">
                  <c:v>0.019194285775445</c:v>
                </c:pt>
                <c:pt idx="52">
                  <c:v>0.0191373804528087</c:v>
                </c:pt>
                <c:pt idx="53">
                  <c:v>0.0185354754764014</c:v>
                </c:pt>
                <c:pt idx="54">
                  <c:v>0.0171243484995868</c:v>
                </c:pt>
                <c:pt idx="55">
                  <c:v>0.0170268896585926</c:v>
                </c:pt>
                <c:pt idx="56">
                  <c:v>0.0168520872702479</c:v>
                </c:pt>
                <c:pt idx="57">
                  <c:v>0.0167793086230758</c:v>
                </c:pt>
                <c:pt idx="58">
                  <c:v>0.01584366335938</c:v>
                </c:pt>
                <c:pt idx="59">
                  <c:v>0.0158186323111756</c:v>
                </c:pt>
                <c:pt idx="60">
                  <c:v>0.0157596316586581</c:v>
                </c:pt>
                <c:pt idx="61">
                  <c:v>0.0155221173636309</c:v>
                </c:pt>
                <c:pt idx="62">
                  <c:v>0.0151719178075409</c:v>
                </c:pt>
                <c:pt idx="63">
                  <c:v>0.0150020101413928</c:v>
                </c:pt>
                <c:pt idx="64">
                  <c:v>0.0149845438701845</c:v>
                </c:pt>
                <c:pt idx="65">
                  <c:v>0.0148530149011446</c:v>
                </c:pt>
                <c:pt idx="66">
                  <c:v>0.0144933359076564</c:v>
                </c:pt>
                <c:pt idx="67">
                  <c:v>0.0144200809116757</c:v>
                </c:pt>
                <c:pt idx="68">
                  <c:v>0.0142591257848763</c:v>
                </c:pt>
                <c:pt idx="69">
                  <c:v>0.0142565556498816</c:v>
                </c:pt>
                <c:pt idx="70">
                  <c:v>0.014134912226109</c:v>
                </c:pt>
                <c:pt idx="71">
                  <c:v>0.0138261582465129</c:v>
                </c:pt>
                <c:pt idx="72">
                  <c:v>0.0137172687206856</c:v>
                </c:pt>
                <c:pt idx="73">
                  <c:v>0.0136767107297965</c:v>
                </c:pt>
                <c:pt idx="74">
                  <c:v>0.0134408487074742</c:v>
                </c:pt>
                <c:pt idx="75">
                  <c:v>0.0134125426335317</c:v>
                </c:pt>
                <c:pt idx="76">
                  <c:v>0.0133838707027136</c:v>
                </c:pt>
                <c:pt idx="77">
                  <c:v>0.0132783566635265</c:v>
                </c:pt>
                <c:pt idx="78">
                  <c:v>0.0131152896453531</c:v>
                </c:pt>
                <c:pt idx="79">
                  <c:v>0.0130324626402646</c:v>
                </c:pt>
                <c:pt idx="80">
                  <c:v>0.0129046084007403</c:v>
                </c:pt>
                <c:pt idx="81">
                  <c:v>0.012826534291671</c:v>
                </c:pt>
                <c:pt idx="82">
                  <c:v>0.0127638043307389</c:v>
                </c:pt>
                <c:pt idx="83">
                  <c:v>0.012698279715486</c:v>
                </c:pt>
                <c:pt idx="84">
                  <c:v>0.0126331440793695</c:v>
                </c:pt>
                <c:pt idx="85">
                  <c:v>0.0126095688149192</c:v>
                </c:pt>
                <c:pt idx="86">
                  <c:v>0.0125359753320854</c:v>
                </c:pt>
                <c:pt idx="87">
                  <c:v>0.0124960016412635</c:v>
                </c:pt>
                <c:pt idx="88">
                  <c:v>0.0123257896367692</c:v>
                </c:pt>
                <c:pt idx="89">
                  <c:v>0.0122777100146728</c:v>
                </c:pt>
                <c:pt idx="90">
                  <c:v>0.0121714916547536</c:v>
                </c:pt>
                <c:pt idx="91">
                  <c:v>0.0120175011337957</c:v>
                </c:pt>
                <c:pt idx="92">
                  <c:v>0.0120076691576794</c:v>
                </c:pt>
                <c:pt idx="93">
                  <c:v>0.0119329508817134</c:v>
                </c:pt>
                <c:pt idx="94">
                  <c:v>0.0118756315084125</c:v>
                </c:pt>
                <c:pt idx="95">
                  <c:v>0.0118650691362525</c:v>
                </c:pt>
                <c:pt idx="96">
                  <c:v>0.0118062342794538</c:v>
                </c:pt>
                <c:pt idx="97">
                  <c:v>0.0118048719578163</c:v>
                </c:pt>
                <c:pt idx="98">
                  <c:v>0.0117576268533632</c:v>
                </c:pt>
                <c:pt idx="99">
                  <c:v>0.0116317296784805</c:v>
                </c:pt>
                <c:pt idx="100">
                  <c:v>0.0116216943248389</c:v>
                </c:pt>
                <c:pt idx="101">
                  <c:v>0.0116117764603462</c:v>
                </c:pt>
                <c:pt idx="102">
                  <c:v>0.0116059101156687</c:v>
                </c:pt>
                <c:pt idx="103">
                  <c:v>0.0114554668025681</c:v>
                </c:pt>
                <c:pt idx="104">
                  <c:v>0.0114554668025681</c:v>
                </c:pt>
                <c:pt idx="105">
                  <c:v>0.0113531504852734</c:v>
                </c:pt>
                <c:pt idx="106">
                  <c:v>0.01133782751363</c:v>
                </c:pt>
                <c:pt idx="107">
                  <c:v>0.0108934873971524</c:v>
                </c:pt>
                <c:pt idx="108">
                  <c:v>0.0108659657283434</c:v>
                </c:pt>
                <c:pt idx="109">
                  <c:v>0.0104871222597861</c:v>
                </c:pt>
                <c:pt idx="110">
                  <c:v>0.0104110108155217</c:v>
                </c:pt>
                <c:pt idx="111">
                  <c:v>0.0103820335422101</c:v>
                </c:pt>
                <c:pt idx="112">
                  <c:v>0.0102931246754619</c:v>
                </c:pt>
                <c:pt idx="113">
                  <c:v>0.0101261193627817</c:v>
                </c:pt>
                <c:pt idx="114">
                  <c:v>0.0098867051730577</c:v>
                </c:pt>
                <c:pt idx="115">
                  <c:v>0.00982489444190169</c:v>
                </c:pt>
                <c:pt idx="116">
                  <c:v>0.00975100369375259</c:v>
                </c:pt>
                <c:pt idx="117">
                  <c:v>0.00972757756932099</c:v>
                </c:pt>
                <c:pt idx="118">
                  <c:v>0.0097221321837436</c:v>
                </c:pt>
                <c:pt idx="119">
                  <c:v>0.00971358189474796</c:v>
                </c:pt>
                <c:pt idx="120">
                  <c:v>0.00912706339251226</c:v>
                </c:pt>
                <c:pt idx="121">
                  <c:v>0.00872032210948878</c:v>
                </c:pt>
                <c:pt idx="122">
                  <c:v>0.00855941816063746</c:v>
                </c:pt>
                <c:pt idx="123">
                  <c:v>0.00842712521061095</c:v>
                </c:pt>
                <c:pt idx="124">
                  <c:v>0.00840841667889494</c:v>
                </c:pt>
                <c:pt idx="125">
                  <c:v>0.00839885081780944</c:v>
                </c:pt>
                <c:pt idx="126">
                  <c:v>0.00829477348500182</c:v>
                </c:pt>
                <c:pt idx="127">
                  <c:v>0.00803657575031839</c:v>
                </c:pt>
                <c:pt idx="128">
                  <c:v>0.0078751961379092</c:v>
                </c:pt>
                <c:pt idx="129">
                  <c:v>0.00775931754224542</c:v>
                </c:pt>
                <c:pt idx="130">
                  <c:v>0.00771382855187741</c:v>
                </c:pt>
                <c:pt idx="131">
                  <c:v>0.00753858374922467</c:v>
                </c:pt>
                <c:pt idx="132">
                  <c:v>0.00743719828490737</c:v>
                </c:pt>
                <c:pt idx="133">
                  <c:v>0.00741270728544149</c:v>
                </c:pt>
                <c:pt idx="134">
                  <c:v>0.00733626064791804</c:v>
                </c:pt>
                <c:pt idx="135">
                  <c:v>0.00714076924840004</c:v>
                </c:pt>
                <c:pt idx="136">
                  <c:v>0.00707309219111183</c:v>
                </c:pt>
                <c:pt idx="137">
                  <c:v>0.00689762185663868</c:v>
                </c:pt>
                <c:pt idx="138">
                  <c:v>0.00670001840138132</c:v>
                </c:pt>
                <c:pt idx="139">
                  <c:v>0.00662095286963368</c:v>
                </c:pt>
                <c:pt idx="140">
                  <c:v>0.00660504516651082</c:v>
                </c:pt>
                <c:pt idx="141">
                  <c:v>0.00660122921116455</c:v>
                </c:pt>
                <c:pt idx="142">
                  <c:v>0.00650694478735241</c:v>
                </c:pt>
                <c:pt idx="143">
                  <c:v>0.00610632737269168</c:v>
                </c:pt>
                <c:pt idx="144">
                  <c:v>0.00607941127265998</c:v>
                </c:pt>
                <c:pt idx="145">
                  <c:v>0.00598469279227937</c:v>
                </c:pt>
                <c:pt idx="146">
                  <c:v>0.00592034019722056</c:v>
                </c:pt>
                <c:pt idx="147">
                  <c:v>0.00588864786269208</c:v>
                </c:pt>
                <c:pt idx="148">
                  <c:v>0.0058746631113614</c:v>
                </c:pt>
                <c:pt idx="149">
                  <c:v>0.00586248046379672</c:v>
                </c:pt>
                <c:pt idx="150">
                  <c:v>0.00549933526193339</c:v>
                </c:pt>
                <c:pt idx="151">
                  <c:v>0.00545185970659545</c:v>
                </c:pt>
                <c:pt idx="152">
                  <c:v>0.00533969001031853</c:v>
                </c:pt>
                <c:pt idx="153">
                  <c:v>0.00510850645878975</c:v>
                </c:pt>
                <c:pt idx="154">
                  <c:v>0.00483945763948059</c:v>
                </c:pt>
                <c:pt idx="155">
                  <c:v>0.00446164473796956</c:v>
                </c:pt>
                <c:pt idx="156">
                  <c:v>0.00436237116109217</c:v>
                </c:pt>
                <c:pt idx="157">
                  <c:v>0.00432466472580373</c:v>
                </c:pt>
                <c:pt idx="158">
                  <c:v>0.00432418416596481</c:v>
                </c:pt>
                <c:pt idx="159">
                  <c:v>0.00421614008268226</c:v>
                </c:pt>
                <c:pt idx="160">
                  <c:v>0.00421286038591375</c:v>
                </c:pt>
                <c:pt idx="161">
                  <c:v>0.00405476768668517</c:v>
                </c:pt>
                <c:pt idx="162">
                  <c:v>0.00398290177827558</c:v>
                </c:pt>
                <c:pt idx="163">
                  <c:v>0.00392007908818399</c:v>
                </c:pt>
                <c:pt idx="164">
                  <c:v>0.00389483420909901</c:v>
                </c:pt>
                <c:pt idx="165">
                  <c:v>0.00380028114416298</c:v>
                </c:pt>
                <c:pt idx="166">
                  <c:v>0.00376906926330344</c:v>
                </c:pt>
                <c:pt idx="167">
                  <c:v>0.00371310336898084</c:v>
                </c:pt>
                <c:pt idx="168">
                  <c:v>0.00352560501034768</c:v>
                </c:pt>
                <c:pt idx="169">
                  <c:v>0.00350563264303159</c:v>
                </c:pt>
                <c:pt idx="170">
                  <c:v>0.00338734285917249</c:v>
                </c:pt>
                <c:pt idx="171">
                  <c:v>0.0032966363739414</c:v>
                </c:pt>
                <c:pt idx="172">
                  <c:v>0.00318292272221999</c:v>
                </c:pt>
                <c:pt idx="173">
                  <c:v>0.00310136664028153</c:v>
                </c:pt>
                <c:pt idx="174">
                  <c:v>0.00304060195820553</c:v>
                </c:pt>
                <c:pt idx="175">
                  <c:v>0.00238110316917739</c:v>
                </c:pt>
                <c:pt idx="176">
                  <c:v>0.00236490540475995</c:v>
                </c:pt>
                <c:pt idx="177">
                  <c:v>0.00236490540475995</c:v>
                </c:pt>
                <c:pt idx="178">
                  <c:v>0.00220317438380083</c:v>
                </c:pt>
                <c:pt idx="179">
                  <c:v>0.00209928666835069</c:v>
                </c:pt>
                <c:pt idx="180">
                  <c:v>0.00207505452387595</c:v>
                </c:pt>
                <c:pt idx="181">
                  <c:v>0.00195019962675911</c:v>
                </c:pt>
                <c:pt idx="182">
                  <c:v>0.00178440985613843</c:v>
                </c:pt>
                <c:pt idx="183">
                  <c:v>0.00167853187096383</c:v>
                </c:pt>
                <c:pt idx="184">
                  <c:v>0.00158716976683527</c:v>
                </c:pt>
                <c:pt idx="185">
                  <c:v>0.00156186136182185</c:v>
                </c:pt>
                <c:pt idx="186">
                  <c:v>0.00152725445289286</c:v>
                </c:pt>
                <c:pt idx="187">
                  <c:v>0.00144122893458568</c:v>
                </c:pt>
                <c:pt idx="188">
                  <c:v>0.00138525099833266</c:v>
                </c:pt>
                <c:pt idx="189">
                  <c:v>0.00119182856834967</c:v>
                </c:pt>
                <c:pt idx="190">
                  <c:v>0.00119182856834967</c:v>
                </c:pt>
                <c:pt idx="191">
                  <c:v>0.00114300676044889</c:v>
                </c:pt>
                <c:pt idx="192">
                  <c:v>0.00114300676044889</c:v>
                </c:pt>
                <c:pt idx="193">
                  <c:v>0.00113725309713131</c:v>
                </c:pt>
                <c:pt idx="194">
                  <c:v>0.00113725309713131</c:v>
                </c:pt>
                <c:pt idx="195">
                  <c:v>0.00103237819303904</c:v>
                </c:pt>
                <c:pt idx="196">
                  <c:v>0.00103237819303904</c:v>
                </c:pt>
                <c:pt idx="197">
                  <c:v>0.00103027851556869</c:v>
                </c:pt>
                <c:pt idx="198">
                  <c:v>0.00092033825700467</c:v>
                </c:pt>
                <c:pt idx="199">
                  <c:v>0.000638775624396916</c:v>
                </c:pt>
                <c:pt idx="200">
                  <c:v>0.000624104880335929</c:v>
                </c:pt>
                <c:pt idx="201">
                  <c:v>0.000601846792859126</c:v>
                </c:pt>
                <c:pt idx="202">
                  <c:v>0.000601846792859126</c:v>
                </c:pt>
                <c:pt idx="203">
                  <c:v>0.000601846792859126</c:v>
                </c:pt>
                <c:pt idx="204">
                  <c:v>0.000601846792859126</c:v>
                </c:pt>
                <c:pt idx="205">
                  <c:v>0.000601846792859126</c:v>
                </c:pt>
                <c:pt idx="206">
                  <c:v>0.000601846792859126</c:v>
                </c:pt>
                <c:pt idx="207">
                  <c:v>0.000601846792859126</c:v>
                </c:pt>
                <c:pt idx="208">
                  <c:v>0.000601846792859126</c:v>
                </c:pt>
                <c:pt idx="209">
                  <c:v>0.000601846792859126</c:v>
                </c:pt>
                <c:pt idx="210">
                  <c:v>0.000598120520128842</c:v>
                </c:pt>
                <c:pt idx="211">
                  <c:v>0.000598120520128842</c:v>
                </c:pt>
                <c:pt idx="212">
                  <c:v>0.000576043583310026</c:v>
                </c:pt>
                <c:pt idx="213">
                  <c:v>0.000469552089796763</c:v>
                </c:pt>
                <c:pt idx="214">
                  <c:v>0.000469552089796763</c:v>
                </c:pt>
                <c:pt idx="215">
                  <c:v>0.000469552089796763</c:v>
                </c:pt>
                <c:pt idx="216">
                  <c:v>0.000469552089796763</c:v>
                </c:pt>
                <c:pt idx="217">
                  <c:v>0.000458446665569674</c:v>
                </c:pt>
                <c:pt idx="218">
                  <c:v>0.000458446665569674</c:v>
                </c:pt>
                <c:pt idx="219">
                  <c:v>0.000455341369895605</c:v>
                </c:pt>
                <c:pt idx="220">
                  <c:v>0.000455341369895605</c:v>
                </c:pt>
                <c:pt idx="221">
                  <c:v>0.000322362827734825</c:v>
                </c:pt>
                <c:pt idx="222">
                  <c:v>0.000322362827734825</c:v>
                </c:pt>
                <c:pt idx="223">
                  <c:v>0.000289322150910701</c:v>
                </c:pt>
                <c:pt idx="224">
                  <c:v>0.000289322150910701</c:v>
                </c:pt>
                <c:pt idx="225">
                  <c:v>0.000289322150910701</c:v>
                </c:pt>
                <c:pt idx="226">
                  <c:v>0.000289322150910701</c:v>
                </c:pt>
                <c:pt idx="227">
                  <c:v>0.000280621770921639</c:v>
                </c:pt>
                <c:pt idx="228">
                  <c:v>0.000280621770921639</c:v>
                </c:pt>
                <c:pt idx="229">
                  <c:v>0.000240645000854278</c:v>
                </c:pt>
                <c:pt idx="230">
                  <c:v>0.000240645000854278</c:v>
                </c:pt>
                <c:pt idx="231">
                  <c:v>0.00017317627037871</c:v>
                </c:pt>
                <c:pt idx="232">
                  <c:v>0.00017317627037871</c:v>
                </c:pt>
                <c:pt idx="233">
                  <c:v>0.000162658588740207</c:v>
                </c:pt>
                <c:pt idx="234">
                  <c:v>0.000162658588740207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356872"/>
        <c:axId val="-2141353368"/>
      </c:barChart>
      <c:catAx>
        <c:axId val="-214135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53368"/>
        <c:crosses val="autoZero"/>
        <c:auto val="1"/>
        <c:lblAlgn val="ctr"/>
        <c:lblOffset val="100"/>
        <c:noMultiLvlLbl val="0"/>
      </c:catAx>
      <c:valAx>
        <c:axId val="-214135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35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spc="0" baseline="0">
          <a:solidFill>
            <a:srgbClr val="534239">
              <a:lumMod val="65000"/>
              <a:lumOff val="35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606.0</c:v>
                </c:pt>
                <c:pt idx="1">
                  <c:v>617.0</c:v>
                </c:pt>
                <c:pt idx="2">
                  <c:v>559.0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615.0</c:v>
                </c:pt>
                <c:pt idx="1">
                  <c:v>651.0</c:v>
                </c:pt>
                <c:pt idx="2">
                  <c:v>660.0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834792"/>
        <c:axId val="-2144832568"/>
      </c:barChart>
      <c:catAx>
        <c:axId val="-2144834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44832568"/>
        <c:crosses val="autoZero"/>
        <c:auto val="1"/>
        <c:lblAlgn val="ctr"/>
        <c:lblOffset val="100"/>
        <c:noMultiLvlLbl val="0"/>
      </c:catAx>
      <c:valAx>
        <c:axId val="-2144832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834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Risk Distribution</a:t>
            </a:r>
            <a:endParaRPr lang="en-US" dirty="0"/>
          </a:p>
        </c:rich>
      </c:tx>
      <c:layout>
        <c:manualLayout>
          <c:xMode val="edge"/>
          <c:yMode val="edge"/>
          <c:x val="0.227806719982456"/>
          <c:y val="0.10309278350515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Sheet2!$A$1</c:f>
              <c:strCache>
                <c:ptCount val="1"/>
                <c:pt idx="0">
                  <c:v>Risk</c:v>
                </c:pt>
              </c:strCache>
            </c:strRef>
          </c:tx>
          <c:dLbls>
            <c:dLbl>
              <c:idx val="0"/>
              <c:layout>
                <c:manualLayout>
                  <c:x val="-0.115919455139798"/>
                  <c:y val="0.17026075742650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30
17%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73075359856707"/>
                  <c:y val="-0.11367241260050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60
33%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13815281543879"/>
                  <c:y val="-0.019367382781598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
50%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Sheet2!$A$2:$A$4</c:f>
              <c:numCache>
                <c:formatCode>General</c:formatCode>
                <c:ptCount val="3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Number of Rows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Sheet2!$E$2:$E$4</c:f>
              <c:numCache>
                <c:formatCode>General</c:formatCode>
                <c:ptCount val="3"/>
                <c:pt idx="0">
                  <c:v>2476.0</c:v>
                </c:pt>
                <c:pt idx="1">
                  <c:v>816.0</c:v>
                </c:pt>
                <c:pt idx="2">
                  <c:v>380.0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Sheet2!$A$9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Sheet2!$B$9:$D$9</c:f>
              <c:numCache>
                <c:formatCode>General</c:formatCode>
                <c:ptCount val="3"/>
                <c:pt idx="0">
                  <c:v>1176.0</c:v>
                </c:pt>
                <c:pt idx="1">
                  <c:v>401.0</c:v>
                </c:pt>
                <c:pt idx="2">
                  <c:v>205.0</c:v>
                </c:pt>
              </c:numCache>
            </c:numRef>
          </c:val>
        </c:ser>
        <c:ser>
          <c:idx val="2"/>
          <c:order val="1"/>
          <c:tx>
            <c:strRef>
              <c:f>Sheet2!$A$10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Sheet2!$B$10:$D$10</c:f>
              <c:numCache>
                <c:formatCode>General</c:formatCode>
                <c:ptCount val="3"/>
                <c:pt idx="0">
                  <c:v>1300.0</c:v>
                </c:pt>
                <c:pt idx="1">
                  <c:v>415.0</c:v>
                </c:pt>
                <c:pt idx="2">
                  <c:v>175.0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733000"/>
        <c:axId val="-2144730024"/>
      </c:barChart>
      <c:catAx>
        <c:axId val="-2144733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4730024"/>
        <c:crosses val="autoZero"/>
        <c:auto val="1"/>
        <c:lblAlgn val="ctr"/>
        <c:lblOffset val="100"/>
        <c:noMultiLvlLbl val="0"/>
      </c:catAx>
      <c:valAx>
        <c:axId val="-2144730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733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Baseline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0.335512</c:v>
                </c:pt>
                <c:pt idx="1">
                  <c:v>0.674292</c:v>
                </c:pt>
                <c:pt idx="2">
                  <c:v>0.228758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0.381264</c:v>
                </c:pt>
                <c:pt idx="1">
                  <c:v>0.66585</c:v>
                </c:pt>
                <c:pt idx="2">
                  <c:v>0.23829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0.433279</c:v>
                </c:pt>
                <c:pt idx="1">
                  <c:v>0.67402</c:v>
                </c:pt>
                <c:pt idx="2">
                  <c:v>0.292484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Decision Tree 0.01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0.441449</c:v>
                </c:pt>
                <c:pt idx="1">
                  <c:v>0.674292</c:v>
                </c:pt>
                <c:pt idx="2">
                  <c:v>0.303105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Decision Tree 0.001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0.4311</c:v>
                </c:pt>
                <c:pt idx="1">
                  <c:v>0.641612</c:v>
                </c:pt>
                <c:pt idx="2">
                  <c:v>0.292484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Decision Tree 0.0005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0.409314</c:v>
                </c:pt>
                <c:pt idx="1">
                  <c:v>0.590142</c:v>
                </c:pt>
                <c:pt idx="2">
                  <c:v>0.265795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255208"/>
        <c:axId val="2098258344"/>
      </c:barChart>
      <c:catAx>
        <c:axId val="2098255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98258344"/>
        <c:crosses val="autoZero"/>
        <c:auto val="1"/>
        <c:lblAlgn val="ctr"/>
        <c:lblOffset val="100"/>
        <c:noMultiLvlLbl val="0"/>
      </c:catAx>
      <c:valAx>
        <c:axId val="2098258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8255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 Square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FeatureSelectionCostPredictionW!$A$1:$IP$1</c:f>
              <c:strCache>
                <c:ptCount val="250"/>
                <c:pt idx="0">
                  <c:v>CostLabel</c:v>
                </c:pt>
                <c:pt idx="1">
                  <c:v>DX5</c:v>
                </c:pt>
                <c:pt idx="2">
                  <c:v>DX7</c:v>
                </c:pt>
                <c:pt idx="3">
                  <c:v>DX6</c:v>
                </c:pt>
                <c:pt idx="4">
                  <c:v>DX4</c:v>
                </c:pt>
                <c:pt idx="5">
                  <c:v>DX10</c:v>
                </c:pt>
                <c:pt idx="6">
                  <c:v>DX3</c:v>
                </c:pt>
                <c:pt idx="7">
                  <c:v>DX8</c:v>
                </c:pt>
                <c:pt idx="8">
                  <c:v>DX9</c:v>
                </c:pt>
                <c:pt idx="9">
                  <c:v>DX12</c:v>
                </c:pt>
                <c:pt idx="10">
                  <c:v>DX11</c:v>
                </c:pt>
                <c:pt idx="11">
                  <c:v>DX2</c:v>
                </c:pt>
                <c:pt idx="12">
                  <c:v>DX13</c:v>
                </c:pt>
                <c:pt idx="13">
                  <c:v>DX14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DSHOSPID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PR3</c:v>
                </c:pt>
                <c:pt idx="24">
                  <c:v>DX22</c:v>
                </c:pt>
                <c:pt idx="25">
                  <c:v>TOTCHG</c:v>
                </c:pt>
                <c:pt idx="26">
                  <c:v>TOTCHG_X</c:v>
                </c:pt>
                <c:pt idx="27">
                  <c:v>DX23</c:v>
                </c:pt>
                <c:pt idx="28">
                  <c:v>PR4</c:v>
                </c:pt>
                <c:pt idx="29">
                  <c:v>DX24</c:v>
                </c:pt>
                <c:pt idx="30">
                  <c:v>ZIP3</c:v>
                </c:pt>
                <c:pt idx="31">
                  <c:v>ZIP</c:v>
                </c:pt>
                <c:pt idx="32">
                  <c:v>PL_NCHS2006</c:v>
                </c:pt>
                <c:pt idx="33">
                  <c:v>DX25</c:v>
                </c:pt>
                <c:pt idx="34">
                  <c:v>PSTCO2</c:v>
                </c:pt>
                <c:pt idx="35">
                  <c:v>PR5</c:v>
                </c:pt>
                <c:pt idx="36">
                  <c:v>PL_UIC2003</c:v>
                </c:pt>
                <c:pt idx="37">
                  <c:v>PL_UR_CAT4</c:v>
                </c:pt>
                <c:pt idx="38">
                  <c:v>PL_RUCC2003</c:v>
                </c:pt>
                <c:pt idx="39">
                  <c:v>CumulativeCost</c:v>
                </c:pt>
                <c:pt idx="40">
                  <c:v>ECODE1</c:v>
                </c:pt>
                <c:pt idx="41">
                  <c:v>PR6</c:v>
                </c:pt>
                <c:pt idx="42">
                  <c:v>VisitLink</c:v>
                </c:pt>
                <c:pt idx="43">
                  <c:v>PR7</c:v>
                </c:pt>
                <c:pt idx="44">
                  <c:v>PL_RUCA10_2005</c:v>
                </c:pt>
                <c:pt idx="45">
                  <c:v>LOS</c:v>
                </c:pt>
                <c:pt idx="46">
                  <c:v>LOS_X</c:v>
                </c:pt>
                <c:pt idx="47">
                  <c:v>KEY</c:v>
                </c:pt>
                <c:pt idx="48">
                  <c:v>PL_RUCA2005</c:v>
                </c:pt>
                <c:pt idx="49">
                  <c:v>PL_RUCA4_2005</c:v>
                </c:pt>
                <c:pt idx="50">
                  <c:v>PL_MSA1993</c:v>
                </c:pt>
                <c:pt idx="51">
                  <c:v>DXPOA12</c:v>
                </c:pt>
                <c:pt idx="52">
                  <c:v>PR8</c:v>
                </c:pt>
                <c:pt idx="53">
                  <c:v>NDX</c:v>
                </c:pt>
                <c:pt idx="54">
                  <c:v>DXPOA13</c:v>
                </c:pt>
                <c:pt idx="55">
                  <c:v>DXPOA3</c:v>
                </c:pt>
                <c:pt idx="56">
                  <c:v>ZIPINC_QRTL</c:v>
                </c:pt>
                <c:pt idx="57">
                  <c:v>DISPUB04</c:v>
                </c:pt>
                <c:pt idx="58">
                  <c:v>DISP_X</c:v>
                </c:pt>
                <c:pt idx="59">
                  <c:v>DXPOA14</c:v>
                </c:pt>
                <c:pt idx="60">
                  <c:v>PR9</c:v>
                </c:pt>
                <c:pt idx="61">
                  <c:v>PL_CBSA</c:v>
                </c:pt>
                <c:pt idx="62">
                  <c:v>RACE_X</c:v>
                </c:pt>
                <c:pt idx="63">
                  <c:v>DXPOA7</c:v>
                </c:pt>
                <c:pt idx="64">
                  <c:v>DXPOA8</c:v>
                </c:pt>
                <c:pt idx="65">
                  <c:v>DXCCS14</c:v>
                </c:pt>
                <c:pt idx="66">
                  <c:v>NCHRONIC</c:v>
                </c:pt>
                <c:pt idx="67">
                  <c:v>DXPOA9</c:v>
                </c:pt>
                <c:pt idx="68">
                  <c:v>MDNUM2_R</c:v>
                </c:pt>
                <c:pt idx="69">
                  <c:v>DXCCS13</c:v>
                </c:pt>
                <c:pt idx="70">
                  <c:v>AGE</c:v>
                </c:pt>
                <c:pt idx="71">
                  <c:v>MEDINCSTQ</c:v>
                </c:pt>
                <c:pt idx="72">
                  <c:v>DXPOA10</c:v>
                </c:pt>
                <c:pt idx="73">
                  <c:v>DXPOA4</c:v>
                </c:pt>
                <c:pt idx="74">
                  <c:v>DXPOA11</c:v>
                </c:pt>
                <c:pt idx="75">
                  <c:v>ECODE2</c:v>
                </c:pt>
                <c:pt idx="76">
                  <c:v>DXPOA18</c:v>
                </c:pt>
                <c:pt idx="77">
                  <c:v>PR10</c:v>
                </c:pt>
                <c:pt idx="78">
                  <c:v>NPR</c:v>
                </c:pt>
                <c:pt idx="79">
                  <c:v>DXCCS10</c:v>
                </c:pt>
                <c:pt idx="80">
                  <c:v>DRG</c:v>
                </c:pt>
                <c:pt idx="81">
                  <c:v>DRG_NoPOA</c:v>
                </c:pt>
                <c:pt idx="82">
                  <c:v>PRDAY1</c:v>
                </c:pt>
                <c:pt idx="83">
                  <c:v>DXPOA5</c:v>
                </c:pt>
                <c:pt idx="84">
                  <c:v>DXPOA2</c:v>
                </c:pt>
                <c:pt idx="85">
                  <c:v>PR1</c:v>
                </c:pt>
                <c:pt idx="86">
                  <c:v>DXCCS12</c:v>
                </c:pt>
                <c:pt idx="87">
                  <c:v>PRCCS1</c:v>
                </c:pt>
                <c:pt idx="88">
                  <c:v>DISPUNIFORM</c:v>
                </c:pt>
                <c:pt idx="89">
                  <c:v>PRDAY2</c:v>
                </c:pt>
                <c:pt idx="90">
                  <c:v>MDNUM3_R</c:v>
                </c:pt>
                <c:pt idx="91">
                  <c:v>DXPOA6</c:v>
                </c:pt>
                <c:pt idx="92">
                  <c:v>DXPOA1</c:v>
                </c:pt>
                <c:pt idx="93">
                  <c:v>DXCCS11</c:v>
                </c:pt>
                <c:pt idx="94">
                  <c:v>HCUP_ED</c:v>
                </c:pt>
                <c:pt idx="95">
                  <c:v>DXPOA16</c:v>
                </c:pt>
                <c:pt idx="96">
                  <c:v>DHOUR</c:v>
                </c:pt>
                <c:pt idx="97">
                  <c:v>DXPOA15</c:v>
                </c:pt>
                <c:pt idx="98">
                  <c:v>PRDAY3</c:v>
                </c:pt>
                <c:pt idx="99">
                  <c:v>PRCCS3</c:v>
                </c:pt>
                <c:pt idx="100">
                  <c:v>PR2</c:v>
                </c:pt>
                <c:pt idx="101">
                  <c:v>PRCCS2</c:v>
                </c:pt>
                <c:pt idx="102">
                  <c:v>PointOfOriginUB04</c:v>
                </c:pt>
                <c:pt idx="103">
                  <c:v>PointOfOrigin_X</c:v>
                </c:pt>
                <c:pt idx="104">
                  <c:v>YEAR</c:v>
                </c:pt>
                <c:pt idx="105">
                  <c:v>AYEAR</c:v>
                </c:pt>
                <c:pt idx="106">
                  <c:v>PR11</c:v>
                </c:pt>
                <c:pt idx="107">
                  <c:v>DRGVER</c:v>
                </c:pt>
                <c:pt idx="108">
                  <c:v>DXPOA17</c:v>
                </c:pt>
                <c:pt idx="109">
                  <c:v>DXCCS15</c:v>
                </c:pt>
                <c:pt idx="110">
                  <c:v>PROCTYPE</c:v>
                </c:pt>
                <c:pt idx="111">
                  <c:v>DXCCS3</c:v>
                </c:pt>
                <c:pt idx="112">
                  <c:v>DXPOA23</c:v>
                </c:pt>
                <c:pt idx="113">
                  <c:v>MDNUM1_R</c:v>
                </c:pt>
                <c:pt idx="114">
                  <c:v>DXPOA21</c:v>
                </c:pt>
                <c:pt idx="115">
                  <c:v>DXPOA20</c:v>
                </c:pt>
                <c:pt idx="116">
                  <c:v>PR12</c:v>
                </c:pt>
                <c:pt idx="117">
                  <c:v>DXPOA22</c:v>
                </c:pt>
                <c:pt idx="118">
                  <c:v>DXCCS9</c:v>
                </c:pt>
                <c:pt idx="119">
                  <c:v>DXCCS2</c:v>
                </c:pt>
                <c:pt idx="120">
                  <c:v>DXCCS18</c:v>
                </c:pt>
                <c:pt idx="121">
                  <c:v>TRAN_OUT</c:v>
                </c:pt>
                <c:pt idx="122">
                  <c:v>PAY2_X</c:v>
                </c:pt>
                <c:pt idx="123">
                  <c:v>DXCCS16</c:v>
                </c:pt>
                <c:pt idx="124">
                  <c:v>DXPOA19</c:v>
                </c:pt>
                <c:pt idx="125">
                  <c:v>DXPOA24</c:v>
                </c:pt>
                <c:pt idx="126">
                  <c:v>PRDAY5</c:v>
                </c:pt>
                <c:pt idx="127">
                  <c:v>ATYPE</c:v>
                </c:pt>
                <c:pt idx="128">
                  <c:v>PR13</c:v>
                </c:pt>
                <c:pt idx="129">
                  <c:v>PRCCS5</c:v>
                </c:pt>
                <c:pt idx="130">
                  <c:v>DXPOA25</c:v>
                </c:pt>
                <c:pt idx="131">
                  <c:v>DXCCS8</c:v>
                </c:pt>
                <c:pt idx="132">
                  <c:v>E_POA8</c:v>
                </c:pt>
                <c:pt idx="133">
                  <c:v>DXCCS17</c:v>
                </c:pt>
                <c:pt idx="134">
                  <c:v>E_POA1</c:v>
                </c:pt>
                <c:pt idx="135">
                  <c:v>DXCCS21</c:v>
                </c:pt>
                <c:pt idx="136">
                  <c:v>PRDAY4</c:v>
                </c:pt>
                <c:pt idx="137">
                  <c:v>DRG24</c:v>
                </c:pt>
                <c:pt idx="138">
                  <c:v>DXCCS23</c:v>
                </c:pt>
                <c:pt idx="139">
                  <c:v>DaysBetweenVisits</c:v>
                </c:pt>
                <c:pt idx="140">
                  <c:v>PRCCS4</c:v>
                </c:pt>
                <c:pt idx="141">
                  <c:v>PAY3_X</c:v>
                </c:pt>
                <c:pt idx="142">
                  <c:v>DXCCS5</c:v>
                </c:pt>
                <c:pt idx="143">
                  <c:v>PR15</c:v>
                </c:pt>
                <c:pt idx="144">
                  <c:v>PRDAY6</c:v>
                </c:pt>
                <c:pt idx="145">
                  <c:v>DaysToEvent</c:v>
                </c:pt>
                <c:pt idx="146">
                  <c:v>PR14</c:v>
                </c:pt>
                <c:pt idx="147">
                  <c:v>DXCCS24</c:v>
                </c:pt>
                <c:pt idx="148">
                  <c:v>DXCCS4</c:v>
                </c:pt>
                <c:pt idx="149">
                  <c:v>PRCCS6</c:v>
                </c:pt>
                <c:pt idx="150">
                  <c:v>DXCCS22</c:v>
                </c:pt>
                <c:pt idx="151">
                  <c:v>PSTATE</c:v>
                </c:pt>
                <c:pt idx="152">
                  <c:v>AHOUR</c:v>
                </c:pt>
                <c:pt idx="153">
                  <c:v>DXCCS19</c:v>
                </c:pt>
                <c:pt idx="154">
                  <c:v>DXCCS1</c:v>
                </c:pt>
                <c:pt idx="155">
                  <c:v>DXCCS6</c:v>
                </c:pt>
                <c:pt idx="156">
                  <c:v>ECODE3</c:v>
                </c:pt>
                <c:pt idx="157">
                  <c:v>DXCCS20</c:v>
                </c:pt>
                <c:pt idx="158">
                  <c:v>RACE</c:v>
                </c:pt>
                <c:pt idx="159">
                  <c:v>E_POA2</c:v>
                </c:pt>
                <c:pt idx="160">
                  <c:v>HospitalUnit</c:v>
                </c:pt>
                <c:pt idx="161">
                  <c:v>DXCCS25</c:v>
                </c:pt>
                <c:pt idx="162">
                  <c:v>PR16</c:v>
                </c:pt>
                <c:pt idx="163">
                  <c:v>AMONTH</c:v>
                </c:pt>
                <c:pt idx="164">
                  <c:v>DXCCS7</c:v>
                </c:pt>
                <c:pt idx="165">
                  <c:v>MDC</c:v>
                </c:pt>
                <c:pt idx="166">
                  <c:v>MDC24</c:v>
                </c:pt>
                <c:pt idx="167">
                  <c:v>PRDAY7</c:v>
                </c:pt>
                <c:pt idx="168">
                  <c:v>PRCCS7</c:v>
                </c:pt>
                <c:pt idx="169">
                  <c:v>HISPANIC_X</c:v>
                </c:pt>
                <c:pt idx="170">
                  <c:v>PAY1_X</c:v>
                </c:pt>
                <c:pt idx="171">
                  <c:v>PR17</c:v>
                </c:pt>
                <c:pt idx="172">
                  <c:v>PAY1</c:v>
                </c:pt>
                <c:pt idx="173">
                  <c:v>PRDAY8</c:v>
                </c:pt>
                <c:pt idx="174">
                  <c:v>PAY2</c:v>
                </c:pt>
                <c:pt idx="175">
                  <c:v>NECODE</c:v>
                </c:pt>
                <c:pt idx="176">
                  <c:v>E_CCS1</c:v>
                </c:pt>
                <c:pt idx="177">
                  <c:v>PRCCS8</c:v>
                </c:pt>
                <c:pt idx="178">
                  <c:v>PRCCS9</c:v>
                </c:pt>
                <c:pt idx="179">
                  <c:v>PRDAY9</c:v>
                </c:pt>
                <c:pt idx="180">
                  <c:v>ORPROC</c:v>
                </c:pt>
                <c:pt idx="181">
                  <c:v>E_POA3</c:v>
                </c:pt>
                <c:pt idx="182">
                  <c:v>PRCCS11</c:v>
                </c:pt>
                <c:pt idx="183">
                  <c:v>PRDAY11</c:v>
                </c:pt>
                <c:pt idx="184">
                  <c:v>PRCCS10</c:v>
                </c:pt>
                <c:pt idx="185">
                  <c:v>PRDAY10</c:v>
                </c:pt>
                <c:pt idx="186">
                  <c:v>PR18</c:v>
                </c:pt>
                <c:pt idx="187">
                  <c:v>PR19</c:v>
                </c:pt>
                <c:pt idx="188">
                  <c:v>ECODE4</c:v>
                </c:pt>
                <c:pt idx="189">
                  <c:v>PR20</c:v>
                </c:pt>
                <c:pt idx="190">
                  <c:v>DQTR</c:v>
                </c:pt>
                <c:pt idx="191">
                  <c:v>FEMALE</c:v>
                </c:pt>
                <c:pt idx="192">
                  <c:v>MDNUM4_R</c:v>
                </c:pt>
                <c:pt idx="193">
                  <c:v>E_CCS2</c:v>
                </c:pt>
                <c:pt idx="194">
                  <c:v>PRCCS12</c:v>
                </c:pt>
                <c:pt idx="195">
                  <c:v>PRDAY12</c:v>
                </c:pt>
                <c:pt idx="196">
                  <c:v>PRCCS13</c:v>
                </c:pt>
                <c:pt idx="197">
                  <c:v>PRDAY13</c:v>
                </c:pt>
                <c:pt idx="198">
                  <c:v>PR21</c:v>
                </c:pt>
                <c:pt idx="199">
                  <c:v>PR22</c:v>
                </c:pt>
                <c:pt idx="200">
                  <c:v>E_POA4</c:v>
                </c:pt>
                <c:pt idx="201">
                  <c:v>PRCCS14</c:v>
                </c:pt>
                <c:pt idx="202">
                  <c:v>PRDAY14</c:v>
                </c:pt>
                <c:pt idx="203">
                  <c:v>TRAN_IN</c:v>
                </c:pt>
                <c:pt idx="204">
                  <c:v>AWEEKEND</c:v>
                </c:pt>
                <c:pt idx="205">
                  <c:v>PR23</c:v>
                </c:pt>
                <c:pt idx="206">
                  <c:v>PR24</c:v>
                </c:pt>
                <c:pt idx="207">
                  <c:v>PR25</c:v>
                </c:pt>
                <c:pt idx="208">
                  <c:v>PRCCS23</c:v>
                </c:pt>
                <c:pt idx="209">
                  <c:v>PRCCS24</c:v>
                </c:pt>
                <c:pt idx="210">
                  <c:v>PRCCS25</c:v>
                </c:pt>
                <c:pt idx="211">
                  <c:v>PRDAY23</c:v>
                </c:pt>
                <c:pt idx="212">
                  <c:v>PRDAY24</c:v>
                </c:pt>
                <c:pt idx="213">
                  <c:v>PRDAY25</c:v>
                </c:pt>
                <c:pt idx="214">
                  <c:v>PRCCS15</c:v>
                </c:pt>
                <c:pt idx="215">
                  <c:v>PRDAY15</c:v>
                </c:pt>
                <c:pt idx="216">
                  <c:v>HCUP_OS</c:v>
                </c:pt>
                <c:pt idx="217">
                  <c:v>E_CCS3</c:v>
                </c:pt>
                <c:pt idx="218">
                  <c:v>PRCCS21</c:v>
                </c:pt>
                <c:pt idx="219">
                  <c:v>PRCCS22</c:v>
                </c:pt>
                <c:pt idx="220">
                  <c:v>PRDAY21</c:v>
                </c:pt>
                <c:pt idx="221">
                  <c:v>PRDAY22</c:v>
                </c:pt>
                <c:pt idx="222">
                  <c:v>NEOMAT</c:v>
                </c:pt>
                <c:pt idx="223">
                  <c:v>PRCCS16</c:v>
                </c:pt>
                <c:pt idx="224">
                  <c:v>PRDAY16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FeatureSelectionCostPredictionW!$A$2:$IP$2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1264.12763831721</c:v>
                </c:pt>
                <c:pt idx="2">
                  <c:v>1231.06149324406</c:v>
                </c:pt>
                <c:pt idx="3">
                  <c:v>1220.47697695835</c:v>
                </c:pt>
                <c:pt idx="4">
                  <c:v>1179.70103013367</c:v>
                </c:pt>
                <c:pt idx="5">
                  <c:v>1163.32900260082</c:v>
                </c:pt>
                <c:pt idx="6">
                  <c:v>1153.31381997499</c:v>
                </c:pt>
                <c:pt idx="7">
                  <c:v>1139.65900021573</c:v>
                </c:pt>
                <c:pt idx="8">
                  <c:v>1138.74164863592</c:v>
                </c:pt>
                <c:pt idx="9">
                  <c:v>1135.08659956743</c:v>
                </c:pt>
                <c:pt idx="10">
                  <c:v>1109.13035054445</c:v>
                </c:pt>
                <c:pt idx="11">
                  <c:v>1063.63003847385</c:v>
                </c:pt>
                <c:pt idx="12">
                  <c:v>1022.86856449834</c:v>
                </c:pt>
                <c:pt idx="13">
                  <c:v>999.334049258065</c:v>
                </c:pt>
                <c:pt idx="14">
                  <c:v>915.5470083998358</c:v>
                </c:pt>
                <c:pt idx="15">
                  <c:v>906.273145130942</c:v>
                </c:pt>
                <c:pt idx="16">
                  <c:v>797.782596460514</c:v>
                </c:pt>
                <c:pt idx="17">
                  <c:v>729.296044104541</c:v>
                </c:pt>
                <c:pt idx="18">
                  <c:v>699.478862722199</c:v>
                </c:pt>
                <c:pt idx="19">
                  <c:v>675.432072899661</c:v>
                </c:pt>
                <c:pt idx="20">
                  <c:v>617.5630694859915</c:v>
                </c:pt>
                <c:pt idx="21">
                  <c:v>514.653630672845</c:v>
                </c:pt>
                <c:pt idx="22">
                  <c:v>469.335677292568</c:v>
                </c:pt>
                <c:pt idx="23">
                  <c:v>431.498743424062</c:v>
                </c:pt>
                <c:pt idx="24">
                  <c:v>406.16728639018</c:v>
                </c:pt>
                <c:pt idx="25">
                  <c:v>405.329148791037</c:v>
                </c:pt>
                <c:pt idx="26">
                  <c:v>405.329148791037</c:v>
                </c:pt>
                <c:pt idx="27">
                  <c:v>360.021670371014</c:v>
                </c:pt>
                <c:pt idx="28">
                  <c:v>307.470564420863</c:v>
                </c:pt>
                <c:pt idx="29">
                  <c:v>298.473612322931</c:v>
                </c:pt>
                <c:pt idx="30">
                  <c:v>251.656862599716</c:v>
                </c:pt>
                <c:pt idx="31">
                  <c:v>249.064688306354</c:v>
                </c:pt>
                <c:pt idx="32">
                  <c:v>223.884175572736</c:v>
                </c:pt>
                <c:pt idx="33">
                  <c:v>222.330530816248</c:v>
                </c:pt>
                <c:pt idx="34">
                  <c:v>216.40332941762</c:v>
                </c:pt>
                <c:pt idx="35">
                  <c:v>205.8731502219648</c:v>
                </c:pt>
                <c:pt idx="36">
                  <c:v>205.0193022041258</c:v>
                </c:pt>
                <c:pt idx="37">
                  <c:v>196.093826522429</c:v>
                </c:pt>
                <c:pt idx="38">
                  <c:v>190.34761784872</c:v>
                </c:pt>
                <c:pt idx="39">
                  <c:v>181.395125708581</c:v>
                </c:pt>
                <c:pt idx="40">
                  <c:v>176.340220860982</c:v>
                </c:pt>
                <c:pt idx="41">
                  <c:v>158.086588030891</c:v>
                </c:pt>
                <c:pt idx="42">
                  <c:v>149.76554172824</c:v>
                </c:pt>
                <c:pt idx="43">
                  <c:v>120.627803297448</c:v>
                </c:pt>
                <c:pt idx="44">
                  <c:v>117.845888475415</c:v>
                </c:pt>
                <c:pt idx="45">
                  <c:v>111.340544625726</c:v>
                </c:pt>
                <c:pt idx="46">
                  <c:v>111.340544625726</c:v>
                </c:pt>
                <c:pt idx="47">
                  <c:v>110.340050173143</c:v>
                </c:pt>
                <c:pt idx="48">
                  <c:v>109.1756931808</c:v>
                </c:pt>
                <c:pt idx="49">
                  <c:v>102.725246187709</c:v>
                </c:pt>
                <c:pt idx="50">
                  <c:v>94.78827538919958</c:v>
                </c:pt>
                <c:pt idx="51">
                  <c:v>90.81505653958575</c:v>
                </c:pt>
                <c:pt idx="52">
                  <c:v>89.50543321613175</c:v>
                </c:pt>
                <c:pt idx="53">
                  <c:v>87.5829176008473</c:v>
                </c:pt>
                <c:pt idx="54">
                  <c:v>86.3311854471566</c:v>
                </c:pt>
                <c:pt idx="55">
                  <c:v>84.8475389897386</c:v>
                </c:pt>
                <c:pt idx="56">
                  <c:v>83.5736647597037</c:v>
                </c:pt>
                <c:pt idx="57">
                  <c:v>82.6232155818805</c:v>
                </c:pt>
                <c:pt idx="58">
                  <c:v>82.6232155818805</c:v>
                </c:pt>
                <c:pt idx="59">
                  <c:v>82.62234265644562</c:v>
                </c:pt>
                <c:pt idx="60">
                  <c:v>80.55170119995738</c:v>
                </c:pt>
                <c:pt idx="61">
                  <c:v>80.48537236320114</c:v>
                </c:pt>
                <c:pt idx="62">
                  <c:v>78.5172122703489</c:v>
                </c:pt>
                <c:pt idx="63">
                  <c:v>77.630414595835</c:v>
                </c:pt>
                <c:pt idx="64">
                  <c:v>77.14473815793534</c:v>
                </c:pt>
                <c:pt idx="65">
                  <c:v>76.35146874379818</c:v>
                </c:pt>
                <c:pt idx="66">
                  <c:v>76.27569065710068</c:v>
                </c:pt>
                <c:pt idx="67">
                  <c:v>75.52693027345384</c:v>
                </c:pt>
                <c:pt idx="68">
                  <c:v>75.32571357565045</c:v>
                </c:pt>
                <c:pt idx="69">
                  <c:v>74.6494469241325</c:v>
                </c:pt>
                <c:pt idx="70">
                  <c:v>74.1674240040589</c:v>
                </c:pt>
                <c:pt idx="71">
                  <c:v>73.73707711188484</c:v>
                </c:pt>
                <c:pt idx="72">
                  <c:v>73.39195181416538</c:v>
                </c:pt>
                <c:pt idx="73">
                  <c:v>72.92599293943674</c:v>
                </c:pt>
                <c:pt idx="74">
                  <c:v>72.5272676828449</c:v>
                </c:pt>
                <c:pt idx="75">
                  <c:v>71.71867028399478</c:v>
                </c:pt>
                <c:pt idx="76">
                  <c:v>71.7029844836874</c:v>
                </c:pt>
                <c:pt idx="77">
                  <c:v>70.5959278192725</c:v>
                </c:pt>
                <c:pt idx="78">
                  <c:v>69.03405195208975</c:v>
                </c:pt>
                <c:pt idx="79">
                  <c:v>66.9176266736777</c:v>
                </c:pt>
                <c:pt idx="80">
                  <c:v>66.76946799261958</c:v>
                </c:pt>
                <c:pt idx="81">
                  <c:v>66.7416240750495</c:v>
                </c:pt>
                <c:pt idx="82">
                  <c:v>66.49269793618028</c:v>
                </c:pt>
                <c:pt idx="83">
                  <c:v>65.01487599392988</c:v>
                </c:pt>
                <c:pt idx="84">
                  <c:v>64.63765087103408</c:v>
                </c:pt>
                <c:pt idx="85">
                  <c:v>64.57899353403238</c:v>
                </c:pt>
                <c:pt idx="86">
                  <c:v>63.9819950794782</c:v>
                </c:pt>
                <c:pt idx="87">
                  <c:v>63.5727023381691</c:v>
                </c:pt>
                <c:pt idx="88">
                  <c:v>62.9781263773947</c:v>
                </c:pt>
                <c:pt idx="89">
                  <c:v>60.68967153754419</c:v>
                </c:pt>
                <c:pt idx="90">
                  <c:v>60.4651955392924</c:v>
                </c:pt>
                <c:pt idx="91">
                  <c:v>57.84791049991098</c:v>
                </c:pt>
                <c:pt idx="92">
                  <c:v>56.36666876495638</c:v>
                </c:pt>
                <c:pt idx="93">
                  <c:v>56.0619970049441</c:v>
                </c:pt>
                <c:pt idx="94">
                  <c:v>55.2335738632655</c:v>
                </c:pt>
                <c:pt idx="95">
                  <c:v>54.467202288876</c:v>
                </c:pt>
                <c:pt idx="96">
                  <c:v>54.4162385227814</c:v>
                </c:pt>
                <c:pt idx="97">
                  <c:v>54.0754720551269</c:v>
                </c:pt>
                <c:pt idx="98">
                  <c:v>52.61424988859688</c:v>
                </c:pt>
                <c:pt idx="99">
                  <c:v>52.45918056174336</c:v>
                </c:pt>
                <c:pt idx="100">
                  <c:v>52.30836719799237</c:v>
                </c:pt>
                <c:pt idx="101">
                  <c:v>50.58704716457868</c:v>
                </c:pt>
                <c:pt idx="102">
                  <c:v>49.5173466989588</c:v>
                </c:pt>
                <c:pt idx="103">
                  <c:v>49.5173466989588</c:v>
                </c:pt>
                <c:pt idx="104">
                  <c:v>49.2299489190353</c:v>
                </c:pt>
                <c:pt idx="105">
                  <c:v>49.1993183299215</c:v>
                </c:pt>
                <c:pt idx="106">
                  <c:v>48.1123154231894</c:v>
                </c:pt>
                <c:pt idx="107">
                  <c:v>46.95794029379066</c:v>
                </c:pt>
                <c:pt idx="108">
                  <c:v>46.68882887331928</c:v>
                </c:pt>
                <c:pt idx="109">
                  <c:v>46.322172903505</c:v>
                </c:pt>
                <c:pt idx="110">
                  <c:v>45.68756787661037</c:v>
                </c:pt>
                <c:pt idx="111">
                  <c:v>43.232939444899</c:v>
                </c:pt>
                <c:pt idx="112">
                  <c:v>41.1550757147042</c:v>
                </c:pt>
                <c:pt idx="113">
                  <c:v>40.7893779272297</c:v>
                </c:pt>
                <c:pt idx="114">
                  <c:v>38.159194338691</c:v>
                </c:pt>
                <c:pt idx="115">
                  <c:v>37.7369684501756</c:v>
                </c:pt>
                <c:pt idx="116">
                  <c:v>37.0550763462585</c:v>
                </c:pt>
                <c:pt idx="117">
                  <c:v>36.0620564342556</c:v>
                </c:pt>
                <c:pt idx="118">
                  <c:v>34.93647681274368</c:v>
                </c:pt>
                <c:pt idx="119">
                  <c:v>34.88526616365246</c:v>
                </c:pt>
                <c:pt idx="120">
                  <c:v>34.7426477847782</c:v>
                </c:pt>
                <c:pt idx="121">
                  <c:v>34.4906886098556</c:v>
                </c:pt>
                <c:pt idx="122">
                  <c:v>34.2891943067537</c:v>
                </c:pt>
                <c:pt idx="123">
                  <c:v>32.0145717761691</c:v>
                </c:pt>
                <c:pt idx="124">
                  <c:v>31.0451910292941</c:v>
                </c:pt>
                <c:pt idx="125">
                  <c:v>30.5960131769736</c:v>
                </c:pt>
                <c:pt idx="126">
                  <c:v>30.5546713383278</c:v>
                </c:pt>
                <c:pt idx="127">
                  <c:v>30.2541819636055</c:v>
                </c:pt>
                <c:pt idx="128">
                  <c:v>30.05863299502898</c:v>
                </c:pt>
                <c:pt idx="129">
                  <c:v>29.69433417909971</c:v>
                </c:pt>
                <c:pt idx="130">
                  <c:v>28.590973331806</c:v>
                </c:pt>
                <c:pt idx="131">
                  <c:v>28.2313028855161</c:v>
                </c:pt>
                <c:pt idx="132">
                  <c:v>28.1512370772048</c:v>
                </c:pt>
                <c:pt idx="133">
                  <c:v>27.649205744115</c:v>
                </c:pt>
                <c:pt idx="134">
                  <c:v>27.2568932173735</c:v>
                </c:pt>
                <c:pt idx="135">
                  <c:v>27.0841017387763</c:v>
                </c:pt>
                <c:pt idx="136">
                  <c:v>26.7667653250582</c:v>
                </c:pt>
                <c:pt idx="137">
                  <c:v>26.67404204681799</c:v>
                </c:pt>
                <c:pt idx="138">
                  <c:v>26.3267970491601</c:v>
                </c:pt>
                <c:pt idx="139">
                  <c:v>26.1529549584882</c:v>
                </c:pt>
                <c:pt idx="140">
                  <c:v>25.8801895262597</c:v>
                </c:pt>
                <c:pt idx="141">
                  <c:v>25.7782724467265</c:v>
                </c:pt>
                <c:pt idx="142">
                  <c:v>25.0586295598156</c:v>
                </c:pt>
                <c:pt idx="143">
                  <c:v>25.0531761808523</c:v>
                </c:pt>
                <c:pt idx="144">
                  <c:v>24.4279387017868</c:v>
                </c:pt>
                <c:pt idx="145">
                  <c:v>24.2343102749584</c:v>
                </c:pt>
                <c:pt idx="146">
                  <c:v>24.06123645212898</c:v>
                </c:pt>
                <c:pt idx="147">
                  <c:v>23.87249729270118</c:v>
                </c:pt>
                <c:pt idx="148">
                  <c:v>23.6696177731266</c:v>
                </c:pt>
                <c:pt idx="149">
                  <c:v>23.5565713393823</c:v>
                </c:pt>
                <c:pt idx="150">
                  <c:v>23.4258089770484</c:v>
                </c:pt>
                <c:pt idx="151">
                  <c:v>23.34329308804899</c:v>
                </c:pt>
                <c:pt idx="152">
                  <c:v>22.6629607746476</c:v>
                </c:pt>
                <c:pt idx="153">
                  <c:v>22.1794700868239</c:v>
                </c:pt>
                <c:pt idx="154">
                  <c:v>21.7071050922021</c:v>
                </c:pt>
                <c:pt idx="155">
                  <c:v>21.6098405243898</c:v>
                </c:pt>
                <c:pt idx="156">
                  <c:v>20.9739320645872</c:v>
                </c:pt>
                <c:pt idx="157">
                  <c:v>20.3982353652974</c:v>
                </c:pt>
                <c:pt idx="158">
                  <c:v>19.8934365230809</c:v>
                </c:pt>
                <c:pt idx="159">
                  <c:v>19.0546801395564</c:v>
                </c:pt>
                <c:pt idx="160">
                  <c:v>18.7928559094124</c:v>
                </c:pt>
                <c:pt idx="161">
                  <c:v>18.3097280927439</c:v>
                </c:pt>
                <c:pt idx="162">
                  <c:v>18.0340612443355</c:v>
                </c:pt>
                <c:pt idx="163">
                  <c:v>17.48544035997188</c:v>
                </c:pt>
                <c:pt idx="164">
                  <c:v>16.2730935522521</c:v>
                </c:pt>
                <c:pt idx="165">
                  <c:v>15.2729687744931</c:v>
                </c:pt>
                <c:pt idx="166">
                  <c:v>15.1620796652169</c:v>
                </c:pt>
                <c:pt idx="167">
                  <c:v>14.7245844682988</c:v>
                </c:pt>
                <c:pt idx="168">
                  <c:v>13.7896981802244</c:v>
                </c:pt>
                <c:pt idx="169">
                  <c:v>12.2107618296041</c:v>
                </c:pt>
                <c:pt idx="170">
                  <c:v>12.0439475366615</c:v>
                </c:pt>
                <c:pt idx="171">
                  <c:v>12.000391525604</c:v>
                </c:pt>
                <c:pt idx="172">
                  <c:v>11.5763078263504</c:v>
                </c:pt>
                <c:pt idx="173">
                  <c:v>11.4931471272798</c:v>
                </c:pt>
                <c:pt idx="174">
                  <c:v>11.2582297545405</c:v>
                </c:pt>
                <c:pt idx="175">
                  <c:v>11.192679729865</c:v>
                </c:pt>
                <c:pt idx="176">
                  <c:v>10.6225040645205</c:v>
                </c:pt>
                <c:pt idx="177">
                  <c:v>10.522946227532</c:v>
                </c:pt>
                <c:pt idx="178">
                  <c:v>9.040854456678126</c:v>
                </c:pt>
                <c:pt idx="179">
                  <c:v>9.040854456678126</c:v>
                </c:pt>
                <c:pt idx="180">
                  <c:v>8.80415267840902</c:v>
                </c:pt>
                <c:pt idx="181">
                  <c:v>8.77104686855925</c:v>
                </c:pt>
                <c:pt idx="182">
                  <c:v>8.42081883950402</c:v>
                </c:pt>
                <c:pt idx="183">
                  <c:v>8.42081883950402</c:v>
                </c:pt>
                <c:pt idx="184">
                  <c:v>8.258226193058679</c:v>
                </c:pt>
                <c:pt idx="185">
                  <c:v>8.258226193058679</c:v>
                </c:pt>
                <c:pt idx="186">
                  <c:v>7.9812445133793</c:v>
                </c:pt>
                <c:pt idx="187">
                  <c:v>7.9812445133793</c:v>
                </c:pt>
                <c:pt idx="188">
                  <c:v>6.000195709387929</c:v>
                </c:pt>
                <c:pt idx="189">
                  <c:v>6.000195709387929</c:v>
                </c:pt>
                <c:pt idx="190">
                  <c:v>5.397628528675669</c:v>
                </c:pt>
                <c:pt idx="191">
                  <c:v>5.266005299831209</c:v>
                </c:pt>
                <c:pt idx="192">
                  <c:v>5.144540508473518</c:v>
                </c:pt>
                <c:pt idx="193">
                  <c:v>4.98194974559257</c:v>
                </c:pt>
                <c:pt idx="194">
                  <c:v>4.21263213415064</c:v>
                </c:pt>
                <c:pt idx="195">
                  <c:v>4.21263213415064</c:v>
                </c:pt>
                <c:pt idx="196">
                  <c:v>4.05444668957118</c:v>
                </c:pt>
                <c:pt idx="197">
                  <c:v>4.05444668957118</c:v>
                </c:pt>
                <c:pt idx="198">
                  <c:v>3.98843214742397</c:v>
                </c:pt>
                <c:pt idx="199">
                  <c:v>3.98843214742397</c:v>
                </c:pt>
                <c:pt idx="200">
                  <c:v>2.99035762161711</c:v>
                </c:pt>
                <c:pt idx="201">
                  <c:v>2.84450654877066</c:v>
                </c:pt>
                <c:pt idx="202">
                  <c:v>2.84450654877066</c:v>
                </c:pt>
                <c:pt idx="203">
                  <c:v>2.70908166801466</c:v>
                </c:pt>
                <c:pt idx="204">
                  <c:v>2.34848276890444</c:v>
                </c:pt>
                <c:pt idx="205">
                  <c:v>1.98105898460025</c:v>
                </c:pt>
                <c:pt idx="206">
                  <c:v>1.98105898460025</c:v>
                </c:pt>
                <c:pt idx="207">
                  <c:v>1.98105898460025</c:v>
                </c:pt>
                <c:pt idx="208">
                  <c:v>1.98105898460025</c:v>
                </c:pt>
                <c:pt idx="209">
                  <c:v>1.98105898460025</c:v>
                </c:pt>
                <c:pt idx="210">
                  <c:v>1.98105898460025</c:v>
                </c:pt>
                <c:pt idx="211">
                  <c:v>1.98105898460025</c:v>
                </c:pt>
                <c:pt idx="212">
                  <c:v>1.98105898460025</c:v>
                </c:pt>
                <c:pt idx="213">
                  <c:v>1.98105898460025</c:v>
                </c:pt>
                <c:pt idx="214">
                  <c:v>1.891693580544</c:v>
                </c:pt>
                <c:pt idx="215">
                  <c:v>1.891693580544</c:v>
                </c:pt>
                <c:pt idx="216">
                  <c:v>1.65498461743656</c:v>
                </c:pt>
                <c:pt idx="217">
                  <c:v>1.59580071278379</c:v>
                </c:pt>
                <c:pt idx="218">
                  <c:v>0.994486903478729</c:v>
                </c:pt>
                <c:pt idx="219">
                  <c:v>0.994486903478729</c:v>
                </c:pt>
                <c:pt idx="220">
                  <c:v>0.994486903478729</c:v>
                </c:pt>
                <c:pt idx="221">
                  <c:v>0.994486903478729</c:v>
                </c:pt>
                <c:pt idx="222">
                  <c:v>0.981815441051299</c:v>
                </c:pt>
                <c:pt idx="223">
                  <c:v>0.688944108406228</c:v>
                </c:pt>
                <c:pt idx="224">
                  <c:v>0.688944108406228</c:v>
                </c:pt>
                <c:pt idx="225">
                  <c:v>0.485967901203587</c:v>
                </c:pt>
                <c:pt idx="226">
                  <c:v>0.485967901203587</c:v>
                </c:pt>
                <c:pt idx="227">
                  <c:v>0.485967901203587</c:v>
                </c:pt>
                <c:pt idx="228">
                  <c:v>0.485967901203587</c:v>
                </c:pt>
                <c:pt idx="229">
                  <c:v>0.396273508537044</c:v>
                </c:pt>
                <c:pt idx="230">
                  <c:v>0.396273508537044</c:v>
                </c:pt>
                <c:pt idx="231">
                  <c:v>0.000130650855870343</c:v>
                </c:pt>
                <c:pt idx="232">
                  <c:v>0.000130650855870343</c:v>
                </c:pt>
                <c:pt idx="233" formatCode="0.00E+00">
                  <c:v>6.52720138485511E-5</c:v>
                </c:pt>
                <c:pt idx="234" formatCode="0.00E+00">
                  <c:v>6.52720138485511E-5</c:v>
                </c:pt>
                <c:pt idx="235" formatCode="0.00E+00">
                  <c:v>6.52720138485511E-5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699960"/>
        <c:axId val="2070703464"/>
      </c:barChart>
      <c:catAx>
        <c:axId val="207069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703464"/>
        <c:crosses val="autoZero"/>
        <c:auto val="1"/>
        <c:lblAlgn val="ctr"/>
        <c:lblOffset val="100"/>
        <c:noMultiLvlLbl val="0"/>
      </c:catAx>
      <c:valAx>
        <c:axId val="207070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699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Prediction'!$A$1:$IQ$1</c:f>
              <c:strCache>
                <c:ptCount val="251"/>
                <c:pt idx="0">
                  <c:v>CostLabel</c:v>
                </c:pt>
                <c:pt idx="1">
                  <c:v>RiskCost</c:v>
                </c:pt>
                <c:pt idx="2">
                  <c:v>DSHOSPID</c:v>
                </c:pt>
                <c:pt idx="3">
                  <c:v>TOTCHG</c:v>
                </c:pt>
                <c:pt idx="4">
                  <c:v>TOTCHG_X</c:v>
                </c:pt>
                <c:pt idx="5">
                  <c:v>DX7</c:v>
                </c:pt>
                <c:pt idx="6">
                  <c:v>DX5</c:v>
                </c:pt>
                <c:pt idx="7">
                  <c:v>DX3</c:v>
                </c:pt>
                <c:pt idx="8">
                  <c:v>DX6</c:v>
                </c:pt>
                <c:pt idx="9">
                  <c:v>DX12</c:v>
                </c:pt>
                <c:pt idx="10">
                  <c:v>DX10</c:v>
                </c:pt>
                <c:pt idx="11">
                  <c:v>DX4</c:v>
                </c:pt>
                <c:pt idx="12">
                  <c:v>DX9</c:v>
                </c:pt>
                <c:pt idx="13">
                  <c:v>DX11</c:v>
                </c:pt>
                <c:pt idx="14">
                  <c:v>DX8</c:v>
                </c:pt>
                <c:pt idx="15">
                  <c:v>DX14</c:v>
                </c:pt>
                <c:pt idx="16">
                  <c:v>DX2</c:v>
                </c:pt>
                <c:pt idx="17">
                  <c:v>DX13</c:v>
                </c:pt>
                <c:pt idx="18">
                  <c:v>DX15</c:v>
                </c:pt>
                <c:pt idx="19">
                  <c:v>DX1</c:v>
                </c:pt>
                <c:pt idx="20">
                  <c:v>DX16</c:v>
                </c:pt>
                <c:pt idx="21">
                  <c:v>ZIP3</c:v>
                </c:pt>
                <c:pt idx="22">
                  <c:v>ZIP</c:v>
                </c:pt>
                <c:pt idx="23">
                  <c:v>PL_NCHS2006</c:v>
                </c:pt>
                <c:pt idx="24">
                  <c:v>PSTCO2</c:v>
                </c:pt>
                <c:pt idx="25">
                  <c:v>DX18</c:v>
                </c:pt>
                <c:pt idx="26">
                  <c:v>DX17</c:v>
                </c:pt>
                <c:pt idx="27">
                  <c:v>PL_UIC2003</c:v>
                </c:pt>
                <c:pt idx="28">
                  <c:v>PL_UR_CAT4</c:v>
                </c:pt>
                <c:pt idx="29">
                  <c:v>PL_RUCC2003</c:v>
                </c:pt>
                <c:pt idx="30">
                  <c:v>DX19</c:v>
                </c:pt>
                <c:pt idx="31">
                  <c:v>PR3</c:v>
                </c:pt>
                <c:pt idx="32">
                  <c:v>CumulativeCost</c:v>
                </c:pt>
                <c:pt idx="33">
                  <c:v>DX20</c:v>
                </c:pt>
                <c:pt idx="34">
                  <c:v>VisitLink</c:v>
                </c:pt>
                <c:pt idx="35">
                  <c:v>DX21</c:v>
                </c:pt>
                <c:pt idx="36">
                  <c:v>PR4</c:v>
                </c:pt>
                <c:pt idx="37">
                  <c:v>DX22</c:v>
                </c:pt>
                <c:pt idx="38">
                  <c:v>PL_RUCA10_2005</c:v>
                </c:pt>
                <c:pt idx="39">
                  <c:v>LOS</c:v>
                </c:pt>
                <c:pt idx="40">
                  <c:v>LOS_X</c:v>
                </c:pt>
                <c:pt idx="41">
                  <c:v>KEY</c:v>
                </c:pt>
                <c:pt idx="42">
                  <c:v>PL_RUCA2005</c:v>
                </c:pt>
                <c:pt idx="43">
                  <c:v>DX23</c:v>
                </c:pt>
                <c:pt idx="44">
                  <c:v>PL_RUCA4_2005</c:v>
                </c:pt>
                <c:pt idx="45">
                  <c:v>DXPOA12</c:v>
                </c:pt>
                <c:pt idx="46">
                  <c:v>PL_MSA1993</c:v>
                </c:pt>
                <c:pt idx="47">
                  <c:v>PR5</c:v>
                </c:pt>
                <c:pt idx="48">
                  <c:v>DX24</c:v>
                </c:pt>
                <c:pt idx="49">
                  <c:v>NDX</c:v>
                </c:pt>
                <c:pt idx="50">
                  <c:v>DXPOA13</c:v>
                </c:pt>
                <c:pt idx="51">
                  <c:v>ZIPINC_QRTL</c:v>
                </c:pt>
                <c:pt idx="52">
                  <c:v>DXPOA14</c:v>
                </c:pt>
                <c:pt idx="53">
                  <c:v>DXPOA3</c:v>
                </c:pt>
                <c:pt idx="54">
                  <c:v>DISPUB04</c:v>
                </c:pt>
                <c:pt idx="55">
                  <c:v>DISP_X</c:v>
                </c:pt>
                <c:pt idx="56">
                  <c:v>PL_CBSA</c:v>
                </c:pt>
                <c:pt idx="57">
                  <c:v>MDNUM2_R</c:v>
                </c:pt>
                <c:pt idx="58">
                  <c:v>DXPOA7</c:v>
                </c:pt>
                <c:pt idx="59">
                  <c:v>NCHRONIC</c:v>
                </c:pt>
                <c:pt idx="60">
                  <c:v>DXCCS14</c:v>
                </c:pt>
                <c:pt idx="61">
                  <c:v>DXPOA8</c:v>
                </c:pt>
                <c:pt idx="62">
                  <c:v>AGE</c:v>
                </c:pt>
                <c:pt idx="63">
                  <c:v>ECODE1</c:v>
                </c:pt>
                <c:pt idx="64">
                  <c:v>MEDINCSTQ</c:v>
                </c:pt>
                <c:pt idx="65">
                  <c:v>DXCCS13</c:v>
                </c:pt>
                <c:pt idx="66">
                  <c:v>DXPOA9</c:v>
                </c:pt>
                <c:pt idx="67">
                  <c:v>DXPOA18</c:v>
                </c:pt>
                <c:pt idx="68">
                  <c:v>DXPOA11</c:v>
                </c:pt>
                <c:pt idx="69">
                  <c:v>DXPOA10</c:v>
                </c:pt>
                <c:pt idx="70">
                  <c:v>DXPOA4</c:v>
                </c:pt>
                <c:pt idx="71">
                  <c:v>NPR</c:v>
                </c:pt>
                <c:pt idx="72">
                  <c:v>PR6</c:v>
                </c:pt>
                <c:pt idx="73">
                  <c:v>DXCCS10</c:v>
                </c:pt>
                <c:pt idx="74">
                  <c:v>PRDAY1</c:v>
                </c:pt>
                <c:pt idx="75">
                  <c:v>PRCCS1</c:v>
                </c:pt>
                <c:pt idx="76">
                  <c:v>PR1</c:v>
                </c:pt>
                <c:pt idx="77">
                  <c:v>RACE_X</c:v>
                </c:pt>
                <c:pt idx="78">
                  <c:v>DRG</c:v>
                </c:pt>
                <c:pt idx="79">
                  <c:v>DRG_NoPOA</c:v>
                </c:pt>
                <c:pt idx="80">
                  <c:v>DXCCS12</c:v>
                </c:pt>
                <c:pt idx="81">
                  <c:v>DXPOA5</c:v>
                </c:pt>
                <c:pt idx="82">
                  <c:v>DX25</c:v>
                </c:pt>
                <c:pt idx="83">
                  <c:v>DXPOA2</c:v>
                </c:pt>
                <c:pt idx="84">
                  <c:v>DISPUNIFORM</c:v>
                </c:pt>
                <c:pt idx="85">
                  <c:v>MDNUM3_R</c:v>
                </c:pt>
                <c:pt idx="86">
                  <c:v>PRDAY2</c:v>
                </c:pt>
                <c:pt idx="87">
                  <c:v>DXPOA6</c:v>
                </c:pt>
                <c:pt idx="88">
                  <c:v>DXCCS11</c:v>
                </c:pt>
                <c:pt idx="89">
                  <c:v>DXPOA15</c:v>
                </c:pt>
                <c:pt idx="90">
                  <c:v>HCUP_ED</c:v>
                </c:pt>
                <c:pt idx="91">
                  <c:v>DXPOA16</c:v>
                </c:pt>
                <c:pt idx="92">
                  <c:v>DHOUR</c:v>
                </c:pt>
                <c:pt idx="93">
                  <c:v>PR2</c:v>
                </c:pt>
                <c:pt idx="94">
                  <c:v>PR7</c:v>
                </c:pt>
                <c:pt idx="95">
                  <c:v>PRDAY3</c:v>
                </c:pt>
                <c:pt idx="96">
                  <c:v>PRCCS3</c:v>
                </c:pt>
                <c:pt idx="97">
                  <c:v>DXPOA1</c:v>
                </c:pt>
                <c:pt idx="98">
                  <c:v>YEAR</c:v>
                </c:pt>
                <c:pt idx="99">
                  <c:v>AYEAR</c:v>
                </c:pt>
                <c:pt idx="100">
                  <c:v>PRCCS2</c:v>
                </c:pt>
                <c:pt idx="101">
                  <c:v>PointOfOriginUB04</c:v>
                </c:pt>
                <c:pt idx="102">
                  <c:v>PointOfOrigin_X</c:v>
                </c:pt>
                <c:pt idx="103">
                  <c:v>DRGVER</c:v>
                </c:pt>
                <c:pt idx="104">
                  <c:v>DXPOA17</c:v>
                </c:pt>
                <c:pt idx="105">
                  <c:v>PROCTYPE</c:v>
                </c:pt>
                <c:pt idx="106">
                  <c:v>DXCCS15</c:v>
                </c:pt>
                <c:pt idx="107">
                  <c:v>DXCCS3</c:v>
                </c:pt>
                <c:pt idx="108">
                  <c:v>MDNUM1_R</c:v>
                </c:pt>
                <c:pt idx="109">
                  <c:v>DXPOA23</c:v>
                </c:pt>
                <c:pt idx="110">
                  <c:v>DXPOA20</c:v>
                </c:pt>
                <c:pt idx="111">
                  <c:v>DXPOA21</c:v>
                </c:pt>
                <c:pt idx="112">
                  <c:v>DXPOA22</c:v>
                </c:pt>
                <c:pt idx="113">
                  <c:v>DXCCS2</c:v>
                </c:pt>
                <c:pt idx="114">
                  <c:v>DXCCS18</c:v>
                </c:pt>
                <c:pt idx="115">
                  <c:v>TRAN_OUT</c:v>
                </c:pt>
                <c:pt idx="116">
                  <c:v>DXCCS9</c:v>
                </c:pt>
                <c:pt idx="117">
                  <c:v>PAY2_X</c:v>
                </c:pt>
                <c:pt idx="118">
                  <c:v>DXCCS16</c:v>
                </c:pt>
                <c:pt idx="119">
                  <c:v>DXPOA19</c:v>
                </c:pt>
                <c:pt idx="120">
                  <c:v>DXPOA24</c:v>
                </c:pt>
                <c:pt idx="121">
                  <c:v>ATYPE</c:v>
                </c:pt>
                <c:pt idx="122">
                  <c:v>PRDAY5</c:v>
                </c:pt>
                <c:pt idx="123">
                  <c:v>PRCCS5</c:v>
                </c:pt>
                <c:pt idx="124">
                  <c:v>PR8</c:v>
                </c:pt>
                <c:pt idx="125">
                  <c:v>E_POA8</c:v>
                </c:pt>
                <c:pt idx="126">
                  <c:v>DXCCS17</c:v>
                </c:pt>
                <c:pt idx="127">
                  <c:v>DXCCS8</c:v>
                </c:pt>
                <c:pt idx="128">
                  <c:v>PR9</c:v>
                </c:pt>
                <c:pt idx="129">
                  <c:v>DXCCS21</c:v>
                </c:pt>
                <c:pt idx="130">
                  <c:v>DXPOA25</c:v>
                </c:pt>
                <c:pt idx="131">
                  <c:v>DXCCS23</c:v>
                </c:pt>
                <c:pt idx="132">
                  <c:v>DRG24</c:v>
                </c:pt>
                <c:pt idx="133">
                  <c:v>PRDAY4</c:v>
                </c:pt>
                <c:pt idx="134">
                  <c:v>DaysBetweenVisits</c:v>
                </c:pt>
                <c:pt idx="135">
                  <c:v>PRCCS4</c:v>
                </c:pt>
                <c:pt idx="136">
                  <c:v>DXCCS5</c:v>
                </c:pt>
                <c:pt idx="137">
                  <c:v>ECODE2</c:v>
                </c:pt>
                <c:pt idx="138">
                  <c:v>DXCCS24</c:v>
                </c:pt>
                <c:pt idx="139">
                  <c:v>DaysToEvent</c:v>
                </c:pt>
                <c:pt idx="140">
                  <c:v>PRDAY6</c:v>
                </c:pt>
                <c:pt idx="141">
                  <c:v>DXCCS22</c:v>
                </c:pt>
                <c:pt idx="142">
                  <c:v>DXCCS4</c:v>
                </c:pt>
                <c:pt idx="143">
                  <c:v>E_POA1</c:v>
                </c:pt>
                <c:pt idx="144">
                  <c:v>PRCCS6</c:v>
                </c:pt>
                <c:pt idx="145">
                  <c:v>PR10</c:v>
                </c:pt>
                <c:pt idx="146">
                  <c:v>AHOUR</c:v>
                </c:pt>
                <c:pt idx="147">
                  <c:v>DXCCS19</c:v>
                </c:pt>
                <c:pt idx="148">
                  <c:v>DXCCS6</c:v>
                </c:pt>
                <c:pt idx="149">
                  <c:v>DXCCS1</c:v>
                </c:pt>
                <c:pt idx="150">
                  <c:v>PAY3_X</c:v>
                </c:pt>
                <c:pt idx="151">
                  <c:v>DXCCS20</c:v>
                </c:pt>
                <c:pt idx="152">
                  <c:v>RACE</c:v>
                </c:pt>
                <c:pt idx="153">
                  <c:v>DXCCS25</c:v>
                </c:pt>
                <c:pt idx="154">
                  <c:v>AMONTH</c:v>
                </c:pt>
                <c:pt idx="155">
                  <c:v>HospitalUnit</c:v>
                </c:pt>
                <c:pt idx="156">
                  <c:v>DXCCS7</c:v>
                </c:pt>
                <c:pt idx="157">
                  <c:v>E_POA2</c:v>
                </c:pt>
                <c:pt idx="158">
                  <c:v>MDC</c:v>
                </c:pt>
                <c:pt idx="159">
                  <c:v>MDC24</c:v>
                </c:pt>
                <c:pt idx="160">
                  <c:v>PRDAY7</c:v>
                </c:pt>
                <c:pt idx="161">
                  <c:v>PR11</c:v>
                </c:pt>
                <c:pt idx="162">
                  <c:v>PRCCS7</c:v>
                </c:pt>
                <c:pt idx="163">
                  <c:v>PAY1_X</c:v>
                </c:pt>
                <c:pt idx="164">
                  <c:v>HISPANIC_X</c:v>
                </c:pt>
                <c:pt idx="165">
                  <c:v>PAY1</c:v>
                </c:pt>
                <c:pt idx="166">
                  <c:v>PRDAY8</c:v>
                </c:pt>
                <c:pt idx="167">
                  <c:v>PAY2</c:v>
                </c:pt>
                <c:pt idx="168">
                  <c:v>NECODE</c:v>
                </c:pt>
                <c:pt idx="169">
                  <c:v>E_CCS1</c:v>
                </c:pt>
                <c:pt idx="170">
                  <c:v>PSTATE</c:v>
                </c:pt>
                <c:pt idx="171">
                  <c:v>PR12</c:v>
                </c:pt>
                <c:pt idx="172">
                  <c:v>PRCCS8</c:v>
                </c:pt>
                <c:pt idx="173">
                  <c:v>PRCCS9</c:v>
                </c:pt>
                <c:pt idx="174">
                  <c:v>PRDAY9</c:v>
                </c:pt>
                <c:pt idx="175">
                  <c:v>ORPROC</c:v>
                </c:pt>
                <c:pt idx="176">
                  <c:v>PR13</c:v>
                </c:pt>
                <c:pt idx="177">
                  <c:v>PRCCS10</c:v>
                </c:pt>
                <c:pt idx="178">
                  <c:v>PRDAY10</c:v>
                </c:pt>
                <c:pt idx="179">
                  <c:v>PRCCS11</c:v>
                </c:pt>
                <c:pt idx="180">
                  <c:v>PRDAY11</c:v>
                </c:pt>
                <c:pt idx="181">
                  <c:v>PR15</c:v>
                </c:pt>
                <c:pt idx="182">
                  <c:v>ECODE3</c:v>
                </c:pt>
                <c:pt idx="183">
                  <c:v>PR14</c:v>
                </c:pt>
                <c:pt idx="184">
                  <c:v>DQTR</c:v>
                </c:pt>
                <c:pt idx="185">
                  <c:v>FEMALE</c:v>
                </c:pt>
                <c:pt idx="186">
                  <c:v>MDNUM4_R</c:v>
                </c:pt>
                <c:pt idx="187">
                  <c:v>E_CCS2</c:v>
                </c:pt>
                <c:pt idx="188">
                  <c:v>PR16</c:v>
                </c:pt>
                <c:pt idx="189">
                  <c:v>E_POA3</c:v>
                </c:pt>
                <c:pt idx="190">
                  <c:v>PRCCS12</c:v>
                </c:pt>
                <c:pt idx="191">
                  <c:v>PRDAY12</c:v>
                </c:pt>
                <c:pt idx="192">
                  <c:v>PRCCS13</c:v>
                </c:pt>
                <c:pt idx="193">
                  <c:v>PRDAY13</c:v>
                </c:pt>
                <c:pt idx="194">
                  <c:v>PR17</c:v>
                </c:pt>
                <c:pt idx="195">
                  <c:v>TRAN_IN</c:v>
                </c:pt>
                <c:pt idx="196">
                  <c:v>AWEEKEND</c:v>
                </c:pt>
                <c:pt idx="197">
                  <c:v>PRCCS14</c:v>
                </c:pt>
                <c:pt idx="198">
                  <c:v>PRDAY14</c:v>
                </c:pt>
                <c:pt idx="199">
                  <c:v>PR18</c:v>
                </c:pt>
                <c:pt idx="200">
                  <c:v>PR19</c:v>
                </c:pt>
                <c:pt idx="201">
                  <c:v>RiskLabel</c:v>
                </c:pt>
                <c:pt idx="202">
                  <c:v>PRCCS15</c:v>
                </c:pt>
                <c:pt idx="203">
                  <c:v>PRDAY15</c:v>
                </c:pt>
                <c:pt idx="204">
                  <c:v>HCUP_OS</c:v>
                </c:pt>
                <c:pt idx="205">
                  <c:v>E_CCS3</c:v>
                </c:pt>
                <c:pt idx="206">
                  <c:v>ECODE4</c:v>
                </c:pt>
                <c:pt idx="207">
                  <c:v>PR20</c:v>
                </c:pt>
                <c:pt idx="208">
                  <c:v>PR21</c:v>
                </c:pt>
                <c:pt idx="209">
                  <c:v>PR22</c:v>
                </c:pt>
                <c:pt idx="210">
                  <c:v>E_POA4</c:v>
                </c:pt>
                <c:pt idx="211">
                  <c:v>NEOMAT</c:v>
                </c:pt>
                <c:pt idx="212">
                  <c:v>PRCCS16</c:v>
                </c:pt>
                <c:pt idx="213">
                  <c:v>PRDAY16</c:v>
                </c:pt>
                <c:pt idx="214">
                  <c:v>PR23</c:v>
                </c:pt>
                <c:pt idx="215">
                  <c:v>PR24</c:v>
                </c:pt>
                <c:pt idx="216">
                  <c:v>PR25</c:v>
                </c:pt>
                <c:pt idx="217">
                  <c:v>PRCCS23</c:v>
                </c:pt>
                <c:pt idx="218">
                  <c:v>PRCCS24</c:v>
                </c:pt>
                <c:pt idx="219">
                  <c:v>PRCCS25</c:v>
                </c:pt>
                <c:pt idx="220">
                  <c:v>PRDAY23</c:v>
                </c:pt>
                <c:pt idx="221">
                  <c:v>PRDAY24</c:v>
                </c:pt>
                <c:pt idx="222">
                  <c:v>PRDAY25</c:v>
                </c:pt>
                <c:pt idx="223">
                  <c:v>PRCCS21</c:v>
                </c:pt>
                <c:pt idx="224">
                  <c:v>PRCCS22</c:v>
                </c:pt>
                <c:pt idx="225">
                  <c:v>PRDAY21</c:v>
                </c:pt>
                <c:pt idx="226">
                  <c:v>PRDAY22</c:v>
                </c:pt>
                <c:pt idx="227">
                  <c:v>PRCCS18</c:v>
                </c:pt>
                <c:pt idx="228">
                  <c:v>PRCCS19</c:v>
                </c:pt>
                <c:pt idx="229">
                  <c:v>PRDAY18</c:v>
                </c:pt>
                <c:pt idx="230">
                  <c:v>PRDAY19</c:v>
                </c:pt>
                <c:pt idx="231">
                  <c:v>AGEDAY</c:v>
                </c:pt>
                <c:pt idx="232">
                  <c:v>AGEMONTH</c:v>
                </c:pt>
                <c:pt idx="233">
                  <c:v>PRCCS17</c:v>
                </c:pt>
                <c:pt idx="234">
                  <c:v>PRDAY17</c:v>
                </c:pt>
                <c:pt idx="235">
                  <c:v>E_CCS4</c:v>
                </c:pt>
                <c:pt idx="236">
                  <c:v>PRCCS20</c:v>
                </c:pt>
                <c:pt idx="237">
                  <c:v>PRDAY20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Cost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1.06585667717507</c:v>
                </c:pt>
                <c:pt idx="2">
                  <c:v>0.0777805641714139</c:v>
                </c:pt>
                <c:pt idx="3">
                  <c:v>0.0540027713085457</c:v>
                </c:pt>
                <c:pt idx="4">
                  <c:v>0.0540027713085457</c:v>
                </c:pt>
                <c:pt idx="5">
                  <c:v>0.0515636318885467</c:v>
                </c:pt>
                <c:pt idx="6">
                  <c:v>0.0511946179597908</c:v>
                </c:pt>
                <c:pt idx="7">
                  <c:v>0.0509787147976604</c:v>
                </c:pt>
                <c:pt idx="8">
                  <c:v>0.0505164668921788</c:v>
                </c:pt>
                <c:pt idx="9">
                  <c:v>0.0500922606603393</c:v>
                </c:pt>
                <c:pt idx="10">
                  <c:v>0.0484977154406607</c:v>
                </c:pt>
                <c:pt idx="11">
                  <c:v>0.0470909538195201</c:v>
                </c:pt>
                <c:pt idx="12">
                  <c:v>0.0470001438370316</c:v>
                </c:pt>
                <c:pt idx="13">
                  <c:v>0.0469166919168612</c:v>
                </c:pt>
                <c:pt idx="14">
                  <c:v>0.0467492496775341</c:v>
                </c:pt>
                <c:pt idx="15">
                  <c:v>0.0464209710818643</c:v>
                </c:pt>
                <c:pt idx="16">
                  <c:v>0.0456259816740727</c:v>
                </c:pt>
                <c:pt idx="17">
                  <c:v>0.044618957740569</c:v>
                </c:pt>
                <c:pt idx="18">
                  <c:v>0.0395052700248143</c:v>
                </c:pt>
                <c:pt idx="19">
                  <c:v>0.038975276680702</c:v>
                </c:pt>
                <c:pt idx="20">
                  <c:v>0.0352508629910152</c:v>
                </c:pt>
                <c:pt idx="21">
                  <c:v>0.0347918915284047</c:v>
                </c:pt>
                <c:pt idx="22">
                  <c:v>0.0341203384213281</c:v>
                </c:pt>
                <c:pt idx="23">
                  <c:v>0.030752551848437</c:v>
                </c:pt>
                <c:pt idx="24">
                  <c:v>0.0294099272076608</c:v>
                </c:pt>
                <c:pt idx="25">
                  <c:v>0.0292244611236449</c:v>
                </c:pt>
                <c:pt idx="26">
                  <c:v>0.0288101549607397</c:v>
                </c:pt>
                <c:pt idx="27">
                  <c:v>0.0275447304176248</c:v>
                </c:pt>
                <c:pt idx="28">
                  <c:v>0.0263567302423607</c:v>
                </c:pt>
                <c:pt idx="29">
                  <c:v>0.0256748153140016</c:v>
                </c:pt>
                <c:pt idx="30">
                  <c:v>0.0256240120784924</c:v>
                </c:pt>
                <c:pt idx="31">
                  <c:v>0.0250208845634314</c:v>
                </c:pt>
                <c:pt idx="32">
                  <c:v>0.0242229894342239</c:v>
                </c:pt>
                <c:pt idx="33">
                  <c:v>0.021868711970954</c:v>
                </c:pt>
                <c:pt idx="34">
                  <c:v>0.0200566165804826</c:v>
                </c:pt>
                <c:pt idx="35">
                  <c:v>0.019228915588268</c:v>
                </c:pt>
                <c:pt idx="36">
                  <c:v>0.0180629789063636</c:v>
                </c:pt>
                <c:pt idx="37">
                  <c:v>0.0157592975234513</c:v>
                </c:pt>
                <c:pt idx="38">
                  <c:v>0.0152441017451622</c:v>
                </c:pt>
                <c:pt idx="39">
                  <c:v>0.0150553329917979</c:v>
                </c:pt>
                <c:pt idx="40">
                  <c:v>0.0150553329917979</c:v>
                </c:pt>
                <c:pt idx="41">
                  <c:v>0.0146496142775481</c:v>
                </c:pt>
                <c:pt idx="42">
                  <c:v>0.0142938627522077</c:v>
                </c:pt>
                <c:pt idx="43">
                  <c:v>0.0141099345179572</c:v>
                </c:pt>
                <c:pt idx="44">
                  <c:v>0.013213970906204</c:v>
                </c:pt>
                <c:pt idx="45">
                  <c:v>0.0124298349317462</c:v>
                </c:pt>
                <c:pt idx="46">
                  <c:v>0.0123726227438766</c:v>
                </c:pt>
                <c:pt idx="47">
                  <c:v>0.0121128481958711</c:v>
                </c:pt>
                <c:pt idx="48">
                  <c:v>0.0117750688744621</c:v>
                </c:pt>
                <c:pt idx="49">
                  <c:v>0.0116741784288003</c:v>
                </c:pt>
                <c:pt idx="50">
                  <c:v>0.011370597817053</c:v>
                </c:pt>
                <c:pt idx="51">
                  <c:v>0.0113540640601068</c:v>
                </c:pt>
                <c:pt idx="52">
                  <c:v>0.0112162016386152</c:v>
                </c:pt>
                <c:pt idx="53">
                  <c:v>0.0110381072323026</c:v>
                </c:pt>
                <c:pt idx="54">
                  <c:v>0.0109051952710614</c:v>
                </c:pt>
                <c:pt idx="55">
                  <c:v>0.0109051952710614</c:v>
                </c:pt>
                <c:pt idx="56">
                  <c:v>0.0104739204009741</c:v>
                </c:pt>
                <c:pt idx="57">
                  <c:v>0.0103738993316033</c:v>
                </c:pt>
                <c:pt idx="58">
                  <c:v>0.0102717398884893</c:v>
                </c:pt>
                <c:pt idx="59">
                  <c:v>0.0102474777011673</c:v>
                </c:pt>
                <c:pt idx="60">
                  <c:v>0.010172645850303</c:v>
                </c:pt>
                <c:pt idx="61">
                  <c:v>0.0101261988155488</c:v>
                </c:pt>
                <c:pt idx="62">
                  <c:v>0.0100682585046942</c:v>
                </c:pt>
                <c:pt idx="63">
                  <c:v>0.0100360205504699</c:v>
                </c:pt>
                <c:pt idx="64">
                  <c:v>0.00999749980941777</c:v>
                </c:pt>
                <c:pt idx="65">
                  <c:v>0.00986721288240279</c:v>
                </c:pt>
                <c:pt idx="66">
                  <c:v>0.00978376868463142</c:v>
                </c:pt>
                <c:pt idx="67">
                  <c:v>0.0097487724423451</c:v>
                </c:pt>
                <c:pt idx="68">
                  <c:v>0.00972708420378831</c:v>
                </c:pt>
                <c:pt idx="69">
                  <c:v>0.00954058416848491</c:v>
                </c:pt>
                <c:pt idx="70">
                  <c:v>0.00937870444453449</c:v>
                </c:pt>
                <c:pt idx="71">
                  <c:v>0.00913683205698566</c:v>
                </c:pt>
                <c:pt idx="72">
                  <c:v>0.00897131094895776</c:v>
                </c:pt>
                <c:pt idx="73">
                  <c:v>0.00882205591693684</c:v>
                </c:pt>
                <c:pt idx="74">
                  <c:v>0.00881059862208577</c:v>
                </c:pt>
                <c:pt idx="75">
                  <c:v>0.00873910449513179</c:v>
                </c:pt>
                <c:pt idx="76">
                  <c:v>0.00872822408923414</c:v>
                </c:pt>
                <c:pt idx="77">
                  <c:v>0.00867648840372769</c:v>
                </c:pt>
                <c:pt idx="78">
                  <c:v>0.00867172331933913</c:v>
                </c:pt>
                <c:pt idx="79">
                  <c:v>0.00866865630142984</c:v>
                </c:pt>
                <c:pt idx="80">
                  <c:v>0.00866004006520829</c:v>
                </c:pt>
                <c:pt idx="81">
                  <c:v>0.00848121183097203</c:v>
                </c:pt>
                <c:pt idx="82">
                  <c:v>0.00841316508181201</c:v>
                </c:pt>
                <c:pt idx="83">
                  <c:v>0.00837057587555663</c:v>
                </c:pt>
                <c:pt idx="84">
                  <c:v>0.00829301319755681</c:v>
                </c:pt>
                <c:pt idx="85">
                  <c:v>0.00817131700063391</c:v>
                </c:pt>
                <c:pt idx="86">
                  <c:v>0.00793125596717576</c:v>
                </c:pt>
                <c:pt idx="87">
                  <c:v>0.00761156846372162</c:v>
                </c:pt>
                <c:pt idx="88">
                  <c:v>0.00751518789475202</c:v>
                </c:pt>
                <c:pt idx="89">
                  <c:v>0.00744555530851759</c:v>
                </c:pt>
                <c:pt idx="90">
                  <c:v>0.00737336595983571</c:v>
                </c:pt>
                <c:pt idx="91">
                  <c:v>0.0073277758574012</c:v>
                </c:pt>
                <c:pt idx="92">
                  <c:v>0.00728426536964953</c:v>
                </c:pt>
                <c:pt idx="93">
                  <c:v>0.00697540071202959</c:v>
                </c:pt>
                <c:pt idx="94">
                  <c:v>0.00697484550997559</c:v>
                </c:pt>
                <c:pt idx="95">
                  <c:v>0.00691252253285585</c:v>
                </c:pt>
                <c:pt idx="96">
                  <c:v>0.00686707051884733</c:v>
                </c:pt>
                <c:pt idx="97">
                  <c:v>0.0068212608440571</c:v>
                </c:pt>
                <c:pt idx="98">
                  <c:v>0.00677019159554071</c:v>
                </c:pt>
                <c:pt idx="99">
                  <c:v>0.00676341878406746</c:v>
                </c:pt>
                <c:pt idx="100">
                  <c:v>0.00672562736649835</c:v>
                </c:pt>
                <c:pt idx="101">
                  <c:v>0.00655311325530769</c:v>
                </c:pt>
                <c:pt idx="102">
                  <c:v>0.00655311325530769</c:v>
                </c:pt>
                <c:pt idx="103">
                  <c:v>0.00644166537810491</c:v>
                </c:pt>
                <c:pt idx="104">
                  <c:v>0.00635434818606359</c:v>
                </c:pt>
                <c:pt idx="105">
                  <c:v>0.00621192782184457</c:v>
                </c:pt>
                <c:pt idx="106">
                  <c:v>0.00610456838045401</c:v>
                </c:pt>
                <c:pt idx="107">
                  <c:v>0.00577610171138875</c:v>
                </c:pt>
                <c:pt idx="108">
                  <c:v>0.00549699839382153</c:v>
                </c:pt>
                <c:pt idx="109">
                  <c:v>0.00538096963906248</c:v>
                </c:pt>
                <c:pt idx="110">
                  <c:v>0.00509364489325846</c:v>
                </c:pt>
                <c:pt idx="111">
                  <c:v>0.00495396553658282</c:v>
                </c:pt>
                <c:pt idx="112">
                  <c:v>0.00480814118283313</c:v>
                </c:pt>
                <c:pt idx="113">
                  <c:v>0.00477468306419003</c:v>
                </c:pt>
                <c:pt idx="114">
                  <c:v>0.00470014983348199</c:v>
                </c:pt>
                <c:pt idx="115">
                  <c:v>0.00458008631377754</c:v>
                </c:pt>
                <c:pt idx="116">
                  <c:v>0.00456940795172963</c:v>
                </c:pt>
                <c:pt idx="117">
                  <c:v>0.00448763314670687</c:v>
                </c:pt>
                <c:pt idx="118">
                  <c:v>0.00428311247544589</c:v>
                </c:pt>
                <c:pt idx="119">
                  <c:v>0.00413697987347627</c:v>
                </c:pt>
                <c:pt idx="120">
                  <c:v>0.00409454201734745</c:v>
                </c:pt>
                <c:pt idx="121">
                  <c:v>0.004029707603186</c:v>
                </c:pt>
                <c:pt idx="122">
                  <c:v>0.00400752442761034</c:v>
                </c:pt>
                <c:pt idx="123">
                  <c:v>0.00388647902669585</c:v>
                </c:pt>
                <c:pt idx="124">
                  <c:v>0.00386693162317879</c:v>
                </c:pt>
                <c:pt idx="125">
                  <c:v>0.00382800768484848</c:v>
                </c:pt>
                <c:pt idx="126">
                  <c:v>0.00377694011735122</c:v>
                </c:pt>
                <c:pt idx="127">
                  <c:v>0.00374858516325124</c:v>
                </c:pt>
                <c:pt idx="128">
                  <c:v>0.00368254805047806</c:v>
                </c:pt>
                <c:pt idx="129">
                  <c:v>0.00363078090510568</c:v>
                </c:pt>
                <c:pt idx="130">
                  <c:v>0.00360046307764767</c:v>
                </c:pt>
                <c:pt idx="131">
                  <c:v>0.00358784178083381</c:v>
                </c:pt>
                <c:pt idx="132">
                  <c:v>0.00358432383537709</c:v>
                </c:pt>
                <c:pt idx="133">
                  <c:v>0.00356330397747147</c:v>
                </c:pt>
                <c:pt idx="134">
                  <c:v>0.00351791023751509</c:v>
                </c:pt>
                <c:pt idx="135">
                  <c:v>0.00344802918186999</c:v>
                </c:pt>
                <c:pt idx="136">
                  <c:v>0.00339005221826324</c:v>
                </c:pt>
                <c:pt idx="137">
                  <c:v>0.0033481630152798</c:v>
                </c:pt>
                <c:pt idx="138">
                  <c:v>0.00331688609969183</c:v>
                </c:pt>
                <c:pt idx="139">
                  <c:v>0.00327359885220901</c:v>
                </c:pt>
                <c:pt idx="140">
                  <c:v>0.00314738381539796</c:v>
                </c:pt>
                <c:pt idx="141">
                  <c:v>0.00314007421688834</c:v>
                </c:pt>
                <c:pt idx="142">
                  <c:v>0.00313040409835785</c:v>
                </c:pt>
                <c:pt idx="143">
                  <c:v>0.00306044256547083</c:v>
                </c:pt>
                <c:pt idx="144">
                  <c:v>0.00302769172883311</c:v>
                </c:pt>
                <c:pt idx="145">
                  <c:v>0.00301832991461076</c:v>
                </c:pt>
                <c:pt idx="146">
                  <c:v>0.00301351613453693</c:v>
                </c:pt>
                <c:pt idx="147">
                  <c:v>0.00296229705021667</c:v>
                </c:pt>
                <c:pt idx="148">
                  <c:v>0.00292818962230013</c:v>
                </c:pt>
                <c:pt idx="149">
                  <c:v>0.00291794625802445</c:v>
                </c:pt>
                <c:pt idx="150">
                  <c:v>0.00279737468040078</c:v>
                </c:pt>
                <c:pt idx="151">
                  <c:v>0.00271844819095413</c:v>
                </c:pt>
                <c:pt idx="152">
                  <c:v>0.00267092735277494</c:v>
                </c:pt>
                <c:pt idx="153">
                  <c:v>0.00251735137162732</c:v>
                </c:pt>
                <c:pt idx="154">
                  <c:v>0.00236670922976346</c:v>
                </c:pt>
                <c:pt idx="155">
                  <c:v>0.00231695624515297</c:v>
                </c:pt>
                <c:pt idx="156">
                  <c:v>0.00216019993358972</c:v>
                </c:pt>
                <c:pt idx="157">
                  <c:v>0.00208285357916721</c:v>
                </c:pt>
                <c:pt idx="158">
                  <c:v>0.00202423841171665</c:v>
                </c:pt>
                <c:pt idx="159">
                  <c:v>0.0020122984273534</c:v>
                </c:pt>
                <c:pt idx="160">
                  <c:v>0.00198882934734229</c:v>
                </c:pt>
                <c:pt idx="161">
                  <c:v>0.00190604137205346</c:v>
                </c:pt>
                <c:pt idx="162">
                  <c:v>0.00185163477221436</c:v>
                </c:pt>
                <c:pt idx="163">
                  <c:v>0.00163087368510683</c:v>
                </c:pt>
                <c:pt idx="164">
                  <c:v>0.0015790583474264</c:v>
                </c:pt>
                <c:pt idx="165">
                  <c:v>0.00157715512358</c:v>
                </c:pt>
                <c:pt idx="166">
                  <c:v>0.00152675477044003</c:v>
                </c:pt>
                <c:pt idx="167">
                  <c:v>0.0015243421340901</c:v>
                </c:pt>
                <c:pt idx="168">
                  <c:v>0.00151699432988687</c:v>
                </c:pt>
                <c:pt idx="169">
                  <c:v>0.00142703520699695</c:v>
                </c:pt>
                <c:pt idx="170">
                  <c:v>0.0014230374287277</c:v>
                </c:pt>
                <c:pt idx="171">
                  <c:v>0.00140406466079612</c:v>
                </c:pt>
                <c:pt idx="172">
                  <c:v>0.00138632218694468</c:v>
                </c:pt>
                <c:pt idx="173">
                  <c:v>0.0011999903781538</c:v>
                </c:pt>
                <c:pt idx="174">
                  <c:v>0.0011999903781538</c:v>
                </c:pt>
                <c:pt idx="175">
                  <c:v>0.00119331318086427</c:v>
                </c:pt>
                <c:pt idx="176">
                  <c:v>0.00115717713124989</c:v>
                </c:pt>
                <c:pt idx="177">
                  <c:v>0.00105536633285804</c:v>
                </c:pt>
                <c:pt idx="178">
                  <c:v>0.00105536633285804</c:v>
                </c:pt>
                <c:pt idx="179">
                  <c:v>0.00102711157073558</c:v>
                </c:pt>
                <c:pt idx="180">
                  <c:v>0.00102711157073558</c:v>
                </c:pt>
                <c:pt idx="181">
                  <c:v>0.000898360837864118</c:v>
                </c:pt>
                <c:pt idx="182">
                  <c:v>0.000845396430750413</c:v>
                </c:pt>
                <c:pt idx="183">
                  <c:v>0.000840746829161785</c:v>
                </c:pt>
                <c:pt idx="184">
                  <c:v>0.000730257835645562</c:v>
                </c:pt>
                <c:pt idx="185">
                  <c:v>0.000715322083788467</c:v>
                </c:pt>
                <c:pt idx="186">
                  <c:v>0.000679877334416714</c:v>
                </c:pt>
                <c:pt idx="187">
                  <c:v>0.000679411240666169</c:v>
                </c:pt>
                <c:pt idx="188">
                  <c:v>0.000575885065527653</c:v>
                </c:pt>
                <c:pt idx="189">
                  <c:v>0.00054365480384126</c:v>
                </c:pt>
                <c:pt idx="190">
                  <c:v>0.000493050029171708</c:v>
                </c:pt>
                <c:pt idx="191">
                  <c:v>0.000493050029171708</c:v>
                </c:pt>
                <c:pt idx="192">
                  <c:v>0.00044369860062122</c:v>
                </c:pt>
                <c:pt idx="193">
                  <c:v>0.00044369860062122</c:v>
                </c:pt>
                <c:pt idx="194">
                  <c:v>0.00038279347109879</c:v>
                </c:pt>
                <c:pt idx="195">
                  <c:v>0.000364392756687225</c:v>
                </c:pt>
                <c:pt idx="196">
                  <c:v>0.000317918333308812</c:v>
                </c:pt>
                <c:pt idx="197">
                  <c:v>0.000309408665365043</c:v>
                </c:pt>
                <c:pt idx="198">
                  <c:v>0.000309408665365043</c:v>
                </c:pt>
                <c:pt idx="199">
                  <c:v>0.000253914273018781</c:v>
                </c:pt>
                <c:pt idx="200">
                  <c:v>0.000253914273018781</c:v>
                </c:pt>
                <c:pt idx="201">
                  <c:v>0.000246026016864626</c:v>
                </c:pt>
                <c:pt idx="202">
                  <c:v>0.000205903669390345</c:v>
                </c:pt>
                <c:pt idx="203">
                  <c:v>0.000205903669390345</c:v>
                </c:pt>
                <c:pt idx="204">
                  <c:v>0.000205645533227942</c:v>
                </c:pt>
                <c:pt idx="205">
                  <c:v>0.000194751354838249</c:v>
                </c:pt>
                <c:pt idx="206">
                  <c:v>0.000191864374371647</c:v>
                </c:pt>
                <c:pt idx="207">
                  <c:v>0.000191864374371647</c:v>
                </c:pt>
                <c:pt idx="208">
                  <c:v>0.000126979190811966</c:v>
                </c:pt>
                <c:pt idx="209">
                  <c:v>0.000126979190811966</c:v>
                </c:pt>
                <c:pt idx="210">
                  <c:v>0.000123369834318866</c:v>
                </c:pt>
                <c:pt idx="211" formatCode="0.00E+00">
                  <c:v>9.01946541611222E-5</c:v>
                </c:pt>
                <c:pt idx="212" formatCode="0.00E+00">
                  <c:v>7.18447019939501E-5</c:v>
                </c:pt>
                <c:pt idx="213" formatCode="0.00E+00">
                  <c:v>7.18447019939501E-5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6.2359654920773E-5</c:v>
                </c:pt>
                <c:pt idx="222" formatCode="0.00E+00">
                  <c:v>6.2359654920773E-5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5.83758437813665E-5</c:v>
                </c:pt>
                <c:pt idx="226" formatCode="0.00E+00">
                  <c:v>5.83758437813665E-5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3.5660912792094E-5</c:v>
                </c:pt>
                <c:pt idx="230" formatCode="0.00E+00">
                  <c:v>3.5660912792094E-5</c:v>
                </c:pt>
                <c:pt idx="231" formatCode="0.00E+00">
                  <c:v>3.51412114025115E-5</c:v>
                </c:pt>
                <c:pt idx="232" formatCode="0.00E+00">
                  <c:v>3.51412114025115E-5</c:v>
                </c:pt>
                <c:pt idx="233" formatCode="0.00E+00">
                  <c:v>2.66027364344972E-8</c:v>
                </c:pt>
                <c:pt idx="234" formatCode="0.00E+00">
                  <c:v>2.66027364344972E-8</c:v>
                </c:pt>
                <c:pt idx="235" formatCode="0.00E+00">
                  <c:v>1.77206824058456E-8</c:v>
                </c:pt>
                <c:pt idx="236" formatCode="0.00E+00">
                  <c:v>1.77206824058456E-8</c:v>
                </c:pt>
                <c:pt idx="237" formatCode="0.00E+00">
                  <c:v>1.77206824058456E-8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831432"/>
        <c:axId val="2070744984"/>
      </c:barChart>
      <c:catAx>
        <c:axId val="207083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744984"/>
        <c:crosses val="autoZero"/>
        <c:auto val="1"/>
        <c:lblAlgn val="ctr"/>
        <c:lblOffset val="100"/>
        <c:noMultiLvlLbl val="0"/>
      </c:catAx>
      <c:valAx>
        <c:axId val="207074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31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Cost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Prediction'!$C$1:$IQ$1</c:f>
              <c:strCache>
                <c:ptCount val="249"/>
                <c:pt idx="0">
                  <c:v>DSHOSPID</c:v>
                </c:pt>
                <c:pt idx="1">
                  <c:v>TOTCHG</c:v>
                </c:pt>
                <c:pt idx="2">
                  <c:v>TOTCHG_X</c:v>
                </c:pt>
                <c:pt idx="3">
                  <c:v>DX7</c:v>
                </c:pt>
                <c:pt idx="4">
                  <c:v>DX5</c:v>
                </c:pt>
                <c:pt idx="5">
                  <c:v>DX3</c:v>
                </c:pt>
                <c:pt idx="6">
                  <c:v>DX6</c:v>
                </c:pt>
                <c:pt idx="7">
                  <c:v>DX12</c:v>
                </c:pt>
                <c:pt idx="8">
                  <c:v>DX10</c:v>
                </c:pt>
                <c:pt idx="9">
                  <c:v>DX4</c:v>
                </c:pt>
                <c:pt idx="10">
                  <c:v>DX9</c:v>
                </c:pt>
                <c:pt idx="11">
                  <c:v>DX11</c:v>
                </c:pt>
                <c:pt idx="12">
                  <c:v>DX8</c:v>
                </c:pt>
                <c:pt idx="13">
                  <c:v>DX14</c:v>
                </c:pt>
                <c:pt idx="14">
                  <c:v>DX2</c:v>
                </c:pt>
                <c:pt idx="15">
                  <c:v>DX13</c:v>
                </c:pt>
                <c:pt idx="16">
                  <c:v>DX15</c:v>
                </c:pt>
                <c:pt idx="17">
                  <c:v>DX1</c:v>
                </c:pt>
                <c:pt idx="18">
                  <c:v>DX16</c:v>
                </c:pt>
                <c:pt idx="19">
                  <c:v>ZIP3</c:v>
                </c:pt>
                <c:pt idx="20">
                  <c:v>ZIP</c:v>
                </c:pt>
                <c:pt idx="21">
                  <c:v>PL_NCHS2006</c:v>
                </c:pt>
                <c:pt idx="22">
                  <c:v>PSTCO2</c:v>
                </c:pt>
                <c:pt idx="23">
                  <c:v>DX18</c:v>
                </c:pt>
                <c:pt idx="24">
                  <c:v>DX17</c:v>
                </c:pt>
                <c:pt idx="25">
                  <c:v>PL_UIC2003</c:v>
                </c:pt>
                <c:pt idx="26">
                  <c:v>PL_UR_CAT4</c:v>
                </c:pt>
                <c:pt idx="27">
                  <c:v>PL_RUCC2003</c:v>
                </c:pt>
                <c:pt idx="28">
                  <c:v>DX19</c:v>
                </c:pt>
                <c:pt idx="29">
                  <c:v>PR3</c:v>
                </c:pt>
                <c:pt idx="30">
                  <c:v>CumulativeCost</c:v>
                </c:pt>
                <c:pt idx="31">
                  <c:v>DX20</c:v>
                </c:pt>
                <c:pt idx="32">
                  <c:v>VisitLink</c:v>
                </c:pt>
                <c:pt idx="33">
                  <c:v>DX21</c:v>
                </c:pt>
                <c:pt idx="34">
                  <c:v>PR4</c:v>
                </c:pt>
                <c:pt idx="35">
                  <c:v>DX22</c:v>
                </c:pt>
                <c:pt idx="36">
                  <c:v>PL_RUCA10_2005</c:v>
                </c:pt>
                <c:pt idx="37">
                  <c:v>LOS</c:v>
                </c:pt>
                <c:pt idx="38">
                  <c:v>LOS_X</c:v>
                </c:pt>
                <c:pt idx="39">
                  <c:v>KEY</c:v>
                </c:pt>
                <c:pt idx="40">
                  <c:v>PL_RUCA2005</c:v>
                </c:pt>
                <c:pt idx="41">
                  <c:v>DX23</c:v>
                </c:pt>
                <c:pt idx="42">
                  <c:v>PL_RUCA4_2005</c:v>
                </c:pt>
                <c:pt idx="43">
                  <c:v>DXPOA12</c:v>
                </c:pt>
                <c:pt idx="44">
                  <c:v>PL_MSA1993</c:v>
                </c:pt>
                <c:pt idx="45">
                  <c:v>PR5</c:v>
                </c:pt>
                <c:pt idx="46">
                  <c:v>DX24</c:v>
                </c:pt>
                <c:pt idx="47">
                  <c:v>NDX</c:v>
                </c:pt>
                <c:pt idx="48">
                  <c:v>DXPOA13</c:v>
                </c:pt>
                <c:pt idx="49">
                  <c:v>ZIPINC_QRTL</c:v>
                </c:pt>
                <c:pt idx="50">
                  <c:v>DXPOA14</c:v>
                </c:pt>
                <c:pt idx="51">
                  <c:v>DXPOA3</c:v>
                </c:pt>
                <c:pt idx="52">
                  <c:v>DISPUB04</c:v>
                </c:pt>
                <c:pt idx="53">
                  <c:v>DISP_X</c:v>
                </c:pt>
                <c:pt idx="54">
                  <c:v>PL_CBSA</c:v>
                </c:pt>
                <c:pt idx="55">
                  <c:v>MDNUM2_R</c:v>
                </c:pt>
                <c:pt idx="56">
                  <c:v>DXPOA7</c:v>
                </c:pt>
                <c:pt idx="57">
                  <c:v>NCHRONIC</c:v>
                </c:pt>
                <c:pt idx="58">
                  <c:v>DXCCS14</c:v>
                </c:pt>
                <c:pt idx="59">
                  <c:v>DXPOA8</c:v>
                </c:pt>
                <c:pt idx="60">
                  <c:v>AGE</c:v>
                </c:pt>
                <c:pt idx="61">
                  <c:v>ECODE1</c:v>
                </c:pt>
                <c:pt idx="62">
                  <c:v>MEDINCSTQ</c:v>
                </c:pt>
                <c:pt idx="63">
                  <c:v>DXCCS13</c:v>
                </c:pt>
                <c:pt idx="64">
                  <c:v>DXPOA9</c:v>
                </c:pt>
                <c:pt idx="65">
                  <c:v>DXPOA18</c:v>
                </c:pt>
                <c:pt idx="66">
                  <c:v>DXPOA11</c:v>
                </c:pt>
                <c:pt idx="67">
                  <c:v>DXPOA10</c:v>
                </c:pt>
                <c:pt idx="68">
                  <c:v>DXPOA4</c:v>
                </c:pt>
                <c:pt idx="69">
                  <c:v>NPR</c:v>
                </c:pt>
                <c:pt idx="70">
                  <c:v>PR6</c:v>
                </c:pt>
                <c:pt idx="71">
                  <c:v>DXCCS10</c:v>
                </c:pt>
                <c:pt idx="72">
                  <c:v>PRDAY1</c:v>
                </c:pt>
                <c:pt idx="73">
                  <c:v>PRCCS1</c:v>
                </c:pt>
                <c:pt idx="74">
                  <c:v>PR1</c:v>
                </c:pt>
                <c:pt idx="75">
                  <c:v>RACE_X</c:v>
                </c:pt>
                <c:pt idx="76">
                  <c:v>DRG</c:v>
                </c:pt>
                <c:pt idx="77">
                  <c:v>DRG_NoPOA</c:v>
                </c:pt>
                <c:pt idx="78">
                  <c:v>DXCCS12</c:v>
                </c:pt>
                <c:pt idx="79">
                  <c:v>DXPOA5</c:v>
                </c:pt>
                <c:pt idx="80">
                  <c:v>DX25</c:v>
                </c:pt>
                <c:pt idx="81">
                  <c:v>DXPOA2</c:v>
                </c:pt>
                <c:pt idx="82">
                  <c:v>DISPUNIFORM</c:v>
                </c:pt>
                <c:pt idx="83">
                  <c:v>MDNUM3_R</c:v>
                </c:pt>
                <c:pt idx="84">
                  <c:v>PRDAY2</c:v>
                </c:pt>
                <c:pt idx="85">
                  <c:v>DXPOA6</c:v>
                </c:pt>
                <c:pt idx="86">
                  <c:v>DXCCS11</c:v>
                </c:pt>
                <c:pt idx="87">
                  <c:v>DXPOA15</c:v>
                </c:pt>
                <c:pt idx="88">
                  <c:v>HCUP_ED</c:v>
                </c:pt>
                <c:pt idx="89">
                  <c:v>DXPOA16</c:v>
                </c:pt>
                <c:pt idx="90">
                  <c:v>DHOUR</c:v>
                </c:pt>
                <c:pt idx="91">
                  <c:v>PR2</c:v>
                </c:pt>
                <c:pt idx="92">
                  <c:v>PR7</c:v>
                </c:pt>
                <c:pt idx="93">
                  <c:v>PRDAY3</c:v>
                </c:pt>
                <c:pt idx="94">
                  <c:v>PRCCS3</c:v>
                </c:pt>
                <c:pt idx="95">
                  <c:v>DXPOA1</c:v>
                </c:pt>
                <c:pt idx="96">
                  <c:v>YEAR</c:v>
                </c:pt>
                <c:pt idx="97">
                  <c:v>AYEAR</c:v>
                </c:pt>
                <c:pt idx="98">
                  <c:v>PRCCS2</c:v>
                </c:pt>
                <c:pt idx="99">
                  <c:v>PointOfOriginUB04</c:v>
                </c:pt>
                <c:pt idx="100">
                  <c:v>PointOfOrigin_X</c:v>
                </c:pt>
                <c:pt idx="101">
                  <c:v>DRGVER</c:v>
                </c:pt>
                <c:pt idx="102">
                  <c:v>DXPOA17</c:v>
                </c:pt>
                <c:pt idx="103">
                  <c:v>PROCTYPE</c:v>
                </c:pt>
                <c:pt idx="104">
                  <c:v>DXCCS15</c:v>
                </c:pt>
                <c:pt idx="105">
                  <c:v>DXCCS3</c:v>
                </c:pt>
                <c:pt idx="106">
                  <c:v>MDNUM1_R</c:v>
                </c:pt>
                <c:pt idx="107">
                  <c:v>DXPOA23</c:v>
                </c:pt>
                <c:pt idx="108">
                  <c:v>DXPOA20</c:v>
                </c:pt>
                <c:pt idx="109">
                  <c:v>DXPOA21</c:v>
                </c:pt>
                <c:pt idx="110">
                  <c:v>DXPOA22</c:v>
                </c:pt>
                <c:pt idx="111">
                  <c:v>DXCCS2</c:v>
                </c:pt>
                <c:pt idx="112">
                  <c:v>DXCCS18</c:v>
                </c:pt>
                <c:pt idx="113">
                  <c:v>TRAN_OUT</c:v>
                </c:pt>
                <c:pt idx="114">
                  <c:v>DXCCS9</c:v>
                </c:pt>
                <c:pt idx="115">
                  <c:v>PAY2_X</c:v>
                </c:pt>
                <c:pt idx="116">
                  <c:v>DXCCS16</c:v>
                </c:pt>
                <c:pt idx="117">
                  <c:v>DXPOA19</c:v>
                </c:pt>
                <c:pt idx="118">
                  <c:v>DXPOA24</c:v>
                </c:pt>
                <c:pt idx="119">
                  <c:v>ATYPE</c:v>
                </c:pt>
                <c:pt idx="120">
                  <c:v>PRDAY5</c:v>
                </c:pt>
                <c:pt idx="121">
                  <c:v>PRCCS5</c:v>
                </c:pt>
                <c:pt idx="122">
                  <c:v>PR8</c:v>
                </c:pt>
                <c:pt idx="123">
                  <c:v>E_POA8</c:v>
                </c:pt>
                <c:pt idx="124">
                  <c:v>DXCCS17</c:v>
                </c:pt>
                <c:pt idx="125">
                  <c:v>DXCCS8</c:v>
                </c:pt>
                <c:pt idx="126">
                  <c:v>PR9</c:v>
                </c:pt>
                <c:pt idx="127">
                  <c:v>DXCCS21</c:v>
                </c:pt>
                <c:pt idx="128">
                  <c:v>DXPOA25</c:v>
                </c:pt>
                <c:pt idx="129">
                  <c:v>DXCCS23</c:v>
                </c:pt>
                <c:pt idx="130">
                  <c:v>DRG24</c:v>
                </c:pt>
                <c:pt idx="131">
                  <c:v>PRDAY4</c:v>
                </c:pt>
                <c:pt idx="132">
                  <c:v>DaysBetweenVisits</c:v>
                </c:pt>
                <c:pt idx="133">
                  <c:v>PRCCS4</c:v>
                </c:pt>
                <c:pt idx="134">
                  <c:v>DXCCS5</c:v>
                </c:pt>
                <c:pt idx="135">
                  <c:v>ECODE2</c:v>
                </c:pt>
                <c:pt idx="136">
                  <c:v>DXCCS24</c:v>
                </c:pt>
                <c:pt idx="137">
                  <c:v>DaysToEvent</c:v>
                </c:pt>
                <c:pt idx="138">
                  <c:v>PRDAY6</c:v>
                </c:pt>
                <c:pt idx="139">
                  <c:v>DXCCS22</c:v>
                </c:pt>
                <c:pt idx="140">
                  <c:v>DXCCS4</c:v>
                </c:pt>
                <c:pt idx="141">
                  <c:v>E_POA1</c:v>
                </c:pt>
                <c:pt idx="142">
                  <c:v>PRCCS6</c:v>
                </c:pt>
                <c:pt idx="143">
                  <c:v>PR10</c:v>
                </c:pt>
                <c:pt idx="144">
                  <c:v>AHOUR</c:v>
                </c:pt>
                <c:pt idx="145">
                  <c:v>DXCCS19</c:v>
                </c:pt>
                <c:pt idx="146">
                  <c:v>DXCCS6</c:v>
                </c:pt>
                <c:pt idx="147">
                  <c:v>DXCCS1</c:v>
                </c:pt>
                <c:pt idx="148">
                  <c:v>PAY3_X</c:v>
                </c:pt>
                <c:pt idx="149">
                  <c:v>DXCCS20</c:v>
                </c:pt>
                <c:pt idx="150">
                  <c:v>RACE</c:v>
                </c:pt>
                <c:pt idx="151">
                  <c:v>DXCCS25</c:v>
                </c:pt>
                <c:pt idx="152">
                  <c:v>AMONTH</c:v>
                </c:pt>
                <c:pt idx="153">
                  <c:v>HospitalUnit</c:v>
                </c:pt>
                <c:pt idx="154">
                  <c:v>DXCCS7</c:v>
                </c:pt>
                <c:pt idx="155">
                  <c:v>E_POA2</c:v>
                </c:pt>
                <c:pt idx="156">
                  <c:v>MDC</c:v>
                </c:pt>
                <c:pt idx="157">
                  <c:v>MDC24</c:v>
                </c:pt>
                <c:pt idx="158">
                  <c:v>PRDAY7</c:v>
                </c:pt>
                <c:pt idx="159">
                  <c:v>PR11</c:v>
                </c:pt>
                <c:pt idx="160">
                  <c:v>PRCCS7</c:v>
                </c:pt>
                <c:pt idx="161">
                  <c:v>PAY1_X</c:v>
                </c:pt>
                <c:pt idx="162">
                  <c:v>HISPANIC_X</c:v>
                </c:pt>
                <c:pt idx="163">
                  <c:v>PAY1</c:v>
                </c:pt>
                <c:pt idx="164">
                  <c:v>PRDAY8</c:v>
                </c:pt>
                <c:pt idx="165">
                  <c:v>PAY2</c:v>
                </c:pt>
                <c:pt idx="166">
                  <c:v>NECODE</c:v>
                </c:pt>
                <c:pt idx="167">
                  <c:v>E_CCS1</c:v>
                </c:pt>
                <c:pt idx="168">
                  <c:v>PSTATE</c:v>
                </c:pt>
                <c:pt idx="169">
                  <c:v>PR12</c:v>
                </c:pt>
                <c:pt idx="170">
                  <c:v>PRCCS8</c:v>
                </c:pt>
                <c:pt idx="171">
                  <c:v>PRCCS9</c:v>
                </c:pt>
                <c:pt idx="172">
                  <c:v>PRDAY9</c:v>
                </c:pt>
                <c:pt idx="173">
                  <c:v>ORPROC</c:v>
                </c:pt>
                <c:pt idx="174">
                  <c:v>PR13</c:v>
                </c:pt>
                <c:pt idx="175">
                  <c:v>PRCCS10</c:v>
                </c:pt>
                <c:pt idx="176">
                  <c:v>PRDAY10</c:v>
                </c:pt>
                <c:pt idx="177">
                  <c:v>PRCCS11</c:v>
                </c:pt>
                <c:pt idx="178">
                  <c:v>PRDAY11</c:v>
                </c:pt>
                <c:pt idx="179">
                  <c:v>PR15</c:v>
                </c:pt>
                <c:pt idx="180">
                  <c:v>ECODE3</c:v>
                </c:pt>
                <c:pt idx="181">
                  <c:v>PR14</c:v>
                </c:pt>
                <c:pt idx="182">
                  <c:v>DQTR</c:v>
                </c:pt>
                <c:pt idx="183">
                  <c:v>FEMALE</c:v>
                </c:pt>
                <c:pt idx="184">
                  <c:v>MDNUM4_R</c:v>
                </c:pt>
                <c:pt idx="185">
                  <c:v>E_CCS2</c:v>
                </c:pt>
                <c:pt idx="186">
                  <c:v>PR16</c:v>
                </c:pt>
                <c:pt idx="187">
                  <c:v>E_POA3</c:v>
                </c:pt>
                <c:pt idx="188">
                  <c:v>PRCCS12</c:v>
                </c:pt>
                <c:pt idx="189">
                  <c:v>PRDAY12</c:v>
                </c:pt>
                <c:pt idx="190">
                  <c:v>PRCCS13</c:v>
                </c:pt>
                <c:pt idx="191">
                  <c:v>PRDAY13</c:v>
                </c:pt>
                <c:pt idx="192">
                  <c:v>PR17</c:v>
                </c:pt>
                <c:pt idx="193">
                  <c:v>TRAN_IN</c:v>
                </c:pt>
                <c:pt idx="194">
                  <c:v>AWEEKEND</c:v>
                </c:pt>
                <c:pt idx="195">
                  <c:v>PRCCS14</c:v>
                </c:pt>
                <c:pt idx="196">
                  <c:v>PRDAY14</c:v>
                </c:pt>
                <c:pt idx="197">
                  <c:v>PR18</c:v>
                </c:pt>
                <c:pt idx="198">
                  <c:v>PR19</c:v>
                </c:pt>
                <c:pt idx="199">
                  <c:v>RiskLabel</c:v>
                </c:pt>
                <c:pt idx="200">
                  <c:v>PRCCS15</c:v>
                </c:pt>
                <c:pt idx="201">
                  <c:v>PRDAY15</c:v>
                </c:pt>
                <c:pt idx="202">
                  <c:v>HCUP_OS</c:v>
                </c:pt>
                <c:pt idx="203">
                  <c:v>E_CCS3</c:v>
                </c:pt>
                <c:pt idx="204">
                  <c:v>ECODE4</c:v>
                </c:pt>
                <c:pt idx="205">
                  <c:v>PR20</c:v>
                </c:pt>
                <c:pt idx="206">
                  <c:v>PR21</c:v>
                </c:pt>
                <c:pt idx="207">
                  <c:v>PR22</c:v>
                </c:pt>
                <c:pt idx="208">
                  <c:v>E_POA4</c:v>
                </c:pt>
                <c:pt idx="209">
                  <c:v>NEOMAT</c:v>
                </c:pt>
                <c:pt idx="210">
                  <c:v>PRCCS16</c:v>
                </c:pt>
                <c:pt idx="211">
                  <c:v>PRDAY16</c:v>
                </c:pt>
                <c:pt idx="212">
                  <c:v>PR23</c:v>
                </c:pt>
                <c:pt idx="213">
                  <c:v>PR24</c:v>
                </c:pt>
                <c:pt idx="214">
                  <c:v>PR25</c:v>
                </c:pt>
                <c:pt idx="215">
                  <c:v>PRCCS23</c:v>
                </c:pt>
                <c:pt idx="216">
                  <c:v>PRCCS24</c:v>
                </c:pt>
                <c:pt idx="217">
                  <c:v>PRCCS25</c:v>
                </c:pt>
                <c:pt idx="218">
                  <c:v>PRDAY23</c:v>
                </c:pt>
                <c:pt idx="219">
                  <c:v>PRDAY24</c:v>
                </c:pt>
                <c:pt idx="220">
                  <c:v>PRDAY25</c:v>
                </c:pt>
                <c:pt idx="221">
                  <c:v>PRCCS21</c:v>
                </c:pt>
                <c:pt idx="222">
                  <c:v>PRCCS22</c:v>
                </c:pt>
                <c:pt idx="223">
                  <c:v>PRDAY21</c:v>
                </c:pt>
                <c:pt idx="224">
                  <c:v>PRDAY22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Cost Prediction'!$C$2:$IQ$2</c:f>
              <c:numCache>
                <c:formatCode>General</c:formatCode>
                <c:ptCount val="249"/>
                <c:pt idx="0">
                  <c:v>0.0777805641714139</c:v>
                </c:pt>
                <c:pt idx="1">
                  <c:v>0.0540027713085457</c:v>
                </c:pt>
                <c:pt idx="2">
                  <c:v>0.0540027713085457</c:v>
                </c:pt>
                <c:pt idx="3">
                  <c:v>0.0515636318885467</c:v>
                </c:pt>
                <c:pt idx="4">
                  <c:v>0.0511946179597908</c:v>
                </c:pt>
                <c:pt idx="5">
                  <c:v>0.0509787147976604</c:v>
                </c:pt>
                <c:pt idx="6">
                  <c:v>0.0505164668921788</c:v>
                </c:pt>
                <c:pt idx="7">
                  <c:v>0.0500922606603393</c:v>
                </c:pt>
                <c:pt idx="8">
                  <c:v>0.0484977154406607</c:v>
                </c:pt>
                <c:pt idx="9">
                  <c:v>0.0470909538195201</c:v>
                </c:pt>
                <c:pt idx="10">
                  <c:v>0.0470001438370316</c:v>
                </c:pt>
                <c:pt idx="11">
                  <c:v>0.0469166919168612</c:v>
                </c:pt>
                <c:pt idx="12">
                  <c:v>0.0467492496775341</c:v>
                </c:pt>
                <c:pt idx="13">
                  <c:v>0.0464209710818643</c:v>
                </c:pt>
                <c:pt idx="14">
                  <c:v>0.0456259816740727</c:v>
                </c:pt>
                <c:pt idx="15">
                  <c:v>0.044618957740569</c:v>
                </c:pt>
                <c:pt idx="16">
                  <c:v>0.0395052700248143</c:v>
                </c:pt>
                <c:pt idx="17">
                  <c:v>0.038975276680702</c:v>
                </c:pt>
                <c:pt idx="18">
                  <c:v>0.0352508629910152</c:v>
                </c:pt>
                <c:pt idx="19">
                  <c:v>0.0347918915284047</c:v>
                </c:pt>
                <c:pt idx="20">
                  <c:v>0.0341203384213281</c:v>
                </c:pt>
                <c:pt idx="21">
                  <c:v>0.030752551848437</c:v>
                </c:pt>
                <c:pt idx="22">
                  <c:v>0.0294099272076608</c:v>
                </c:pt>
                <c:pt idx="23">
                  <c:v>0.0292244611236449</c:v>
                </c:pt>
                <c:pt idx="24">
                  <c:v>0.0288101549607397</c:v>
                </c:pt>
                <c:pt idx="25">
                  <c:v>0.0275447304176248</c:v>
                </c:pt>
                <c:pt idx="26">
                  <c:v>0.0263567302423607</c:v>
                </c:pt>
                <c:pt idx="27">
                  <c:v>0.0256748153140016</c:v>
                </c:pt>
                <c:pt idx="28">
                  <c:v>0.0256240120784924</c:v>
                </c:pt>
                <c:pt idx="29">
                  <c:v>0.0250208845634314</c:v>
                </c:pt>
                <c:pt idx="30">
                  <c:v>0.0242229894342239</c:v>
                </c:pt>
                <c:pt idx="31">
                  <c:v>0.021868711970954</c:v>
                </c:pt>
                <c:pt idx="32">
                  <c:v>0.0200566165804826</c:v>
                </c:pt>
                <c:pt idx="33">
                  <c:v>0.019228915588268</c:v>
                </c:pt>
                <c:pt idx="34">
                  <c:v>0.0180629789063636</c:v>
                </c:pt>
                <c:pt idx="35">
                  <c:v>0.0157592975234513</c:v>
                </c:pt>
                <c:pt idx="36">
                  <c:v>0.0152441017451622</c:v>
                </c:pt>
                <c:pt idx="37">
                  <c:v>0.0150553329917979</c:v>
                </c:pt>
                <c:pt idx="38">
                  <c:v>0.0150553329917979</c:v>
                </c:pt>
                <c:pt idx="39">
                  <c:v>0.0146496142775481</c:v>
                </c:pt>
                <c:pt idx="40">
                  <c:v>0.0142938627522077</c:v>
                </c:pt>
                <c:pt idx="41">
                  <c:v>0.0141099345179572</c:v>
                </c:pt>
                <c:pt idx="42">
                  <c:v>0.013213970906204</c:v>
                </c:pt>
                <c:pt idx="43">
                  <c:v>0.0124298349317462</c:v>
                </c:pt>
                <c:pt idx="44">
                  <c:v>0.0123726227438766</c:v>
                </c:pt>
                <c:pt idx="45">
                  <c:v>0.0121128481958711</c:v>
                </c:pt>
                <c:pt idx="46">
                  <c:v>0.0117750688744621</c:v>
                </c:pt>
                <c:pt idx="47">
                  <c:v>0.0116741784288003</c:v>
                </c:pt>
                <c:pt idx="48">
                  <c:v>0.011370597817053</c:v>
                </c:pt>
                <c:pt idx="49">
                  <c:v>0.0113540640601068</c:v>
                </c:pt>
                <c:pt idx="50">
                  <c:v>0.0112162016386152</c:v>
                </c:pt>
                <c:pt idx="51">
                  <c:v>0.0110381072323026</c:v>
                </c:pt>
                <c:pt idx="52">
                  <c:v>0.0109051952710614</c:v>
                </c:pt>
                <c:pt idx="53">
                  <c:v>0.0109051952710614</c:v>
                </c:pt>
                <c:pt idx="54">
                  <c:v>0.0104739204009741</c:v>
                </c:pt>
                <c:pt idx="55">
                  <c:v>0.0103738993316033</c:v>
                </c:pt>
                <c:pt idx="56">
                  <c:v>0.0102717398884893</c:v>
                </c:pt>
                <c:pt idx="57">
                  <c:v>0.0102474777011673</c:v>
                </c:pt>
                <c:pt idx="58">
                  <c:v>0.010172645850303</c:v>
                </c:pt>
                <c:pt idx="59">
                  <c:v>0.0101261988155488</c:v>
                </c:pt>
                <c:pt idx="60">
                  <c:v>0.0100682585046942</c:v>
                </c:pt>
                <c:pt idx="61">
                  <c:v>0.0100360205504699</c:v>
                </c:pt>
                <c:pt idx="62">
                  <c:v>0.00999749980941777</c:v>
                </c:pt>
                <c:pt idx="63">
                  <c:v>0.00986721288240279</c:v>
                </c:pt>
                <c:pt idx="64">
                  <c:v>0.00978376868463142</c:v>
                </c:pt>
                <c:pt idx="65">
                  <c:v>0.0097487724423451</c:v>
                </c:pt>
                <c:pt idx="66">
                  <c:v>0.00972708420378831</c:v>
                </c:pt>
                <c:pt idx="67">
                  <c:v>0.00954058416848491</c:v>
                </c:pt>
                <c:pt idx="68">
                  <c:v>0.00937870444453449</c:v>
                </c:pt>
                <c:pt idx="69">
                  <c:v>0.00913683205698566</c:v>
                </c:pt>
                <c:pt idx="70">
                  <c:v>0.00897131094895776</c:v>
                </c:pt>
                <c:pt idx="71">
                  <c:v>0.00882205591693684</c:v>
                </c:pt>
                <c:pt idx="72">
                  <c:v>0.00881059862208577</c:v>
                </c:pt>
                <c:pt idx="73">
                  <c:v>0.00873910449513179</c:v>
                </c:pt>
                <c:pt idx="74">
                  <c:v>0.00872822408923414</c:v>
                </c:pt>
                <c:pt idx="75">
                  <c:v>0.00867648840372769</c:v>
                </c:pt>
                <c:pt idx="76">
                  <c:v>0.00867172331933913</c:v>
                </c:pt>
                <c:pt idx="77">
                  <c:v>0.00866865630142984</c:v>
                </c:pt>
                <c:pt idx="78">
                  <c:v>0.00866004006520829</c:v>
                </c:pt>
                <c:pt idx="79">
                  <c:v>0.00848121183097203</c:v>
                </c:pt>
                <c:pt idx="80">
                  <c:v>0.00841316508181201</c:v>
                </c:pt>
                <c:pt idx="81">
                  <c:v>0.00837057587555663</c:v>
                </c:pt>
                <c:pt idx="82">
                  <c:v>0.00829301319755681</c:v>
                </c:pt>
                <c:pt idx="83">
                  <c:v>0.00817131700063391</c:v>
                </c:pt>
                <c:pt idx="84">
                  <c:v>0.00793125596717576</c:v>
                </c:pt>
                <c:pt idx="85">
                  <c:v>0.00761156846372162</c:v>
                </c:pt>
                <c:pt idx="86">
                  <c:v>0.00751518789475202</c:v>
                </c:pt>
                <c:pt idx="87">
                  <c:v>0.00744555530851759</c:v>
                </c:pt>
                <c:pt idx="88">
                  <c:v>0.00737336595983571</c:v>
                </c:pt>
                <c:pt idx="89">
                  <c:v>0.0073277758574012</c:v>
                </c:pt>
                <c:pt idx="90">
                  <c:v>0.00728426536964953</c:v>
                </c:pt>
                <c:pt idx="91">
                  <c:v>0.00697540071202959</c:v>
                </c:pt>
                <c:pt idx="92">
                  <c:v>0.00697484550997559</c:v>
                </c:pt>
                <c:pt idx="93">
                  <c:v>0.00691252253285585</c:v>
                </c:pt>
                <c:pt idx="94">
                  <c:v>0.00686707051884733</c:v>
                </c:pt>
                <c:pt idx="95">
                  <c:v>0.0068212608440571</c:v>
                </c:pt>
                <c:pt idx="96">
                  <c:v>0.00677019159554071</c:v>
                </c:pt>
                <c:pt idx="97">
                  <c:v>0.00676341878406746</c:v>
                </c:pt>
                <c:pt idx="98">
                  <c:v>0.00672562736649835</c:v>
                </c:pt>
                <c:pt idx="99">
                  <c:v>0.00655311325530769</c:v>
                </c:pt>
                <c:pt idx="100">
                  <c:v>0.00655311325530769</c:v>
                </c:pt>
                <c:pt idx="101">
                  <c:v>0.00644166537810491</c:v>
                </c:pt>
                <c:pt idx="102">
                  <c:v>0.00635434818606359</c:v>
                </c:pt>
                <c:pt idx="103">
                  <c:v>0.00621192782184457</c:v>
                </c:pt>
                <c:pt idx="104">
                  <c:v>0.00610456838045401</c:v>
                </c:pt>
                <c:pt idx="105">
                  <c:v>0.00577610171138875</c:v>
                </c:pt>
                <c:pt idx="106">
                  <c:v>0.00549699839382153</c:v>
                </c:pt>
                <c:pt idx="107">
                  <c:v>0.00538096963906248</c:v>
                </c:pt>
                <c:pt idx="108">
                  <c:v>0.00509364489325846</c:v>
                </c:pt>
                <c:pt idx="109">
                  <c:v>0.00495396553658282</c:v>
                </c:pt>
                <c:pt idx="110">
                  <c:v>0.00480814118283313</c:v>
                </c:pt>
                <c:pt idx="111">
                  <c:v>0.00477468306419003</c:v>
                </c:pt>
                <c:pt idx="112">
                  <c:v>0.00470014983348199</c:v>
                </c:pt>
                <c:pt idx="113">
                  <c:v>0.00458008631377754</c:v>
                </c:pt>
                <c:pt idx="114">
                  <c:v>0.00456940795172963</c:v>
                </c:pt>
                <c:pt idx="115">
                  <c:v>0.00448763314670687</c:v>
                </c:pt>
                <c:pt idx="116">
                  <c:v>0.00428311247544589</c:v>
                </c:pt>
                <c:pt idx="117">
                  <c:v>0.00413697987347627</c:v>
                </c:pt>
                <c:pt idx="118">
                  <c:v>0.00409454201734745</c:v>
                </c:pt>
                <c:pt idx="119">
                  <c:v>0.004029707603186</c:v>
                </c:pt>
                <c:pt idx="120">
                  <c:v>0.00400752442761034</c:v>
                </c:pt>
                <c:pt idx="121">
                  <c:v>0.00388647902669585</c:v>
                </c:pt>
                <c:pt idx="122">
                  <c:v>0.00386693162317879</c:v>
                </c:pt>
                <c:pt idx="123">
                  <c:v>0.00382800768484848</c:v>
                </c:pt>
                <c:pt idx="124">
                  <c:v>0.00377694011735122</c:v>
                </c:pt>
                <c:pt idx="125">
                  <c:v>0.00374858516325124</c:v>
                </c:pt>
                <c:pt idx="126">
                  <c:v>0.00368254805047806</c:v>
                </c:pt>
                <c:pt idx="127">
                  <c:v>0.00363078090510568</c:v>
                </c:pt>
                <c:pt idx="128">
                  <c:v>0.00360046307764767</c:v>
                </c:pt>
                <c:pt idx="129">
                  <c:v>0.00358784178083381</c:v>
                </c:pt>
                <c:pt idx="130">
                  <c:v>0.00358432383537709</c:v>
                </c:pt>
                <c:pt idx="131">
                  <c:v>0.00356330397747147</c:v>
                </c:pt>
                <c:pt idx="132">
                  <c:v>0.00351791023751509</c:v>
                </c:pt>
                <c:pt idx="133">
                  <c:v>0.00344802918186999</c:v>
                </c:pt>
                <c:pt idx="134">
                  <c:v>0.00339005221826324</c:v>
                </c:pt>
                <c:pt idx="135">
                  <c:v>0.0033481630152798</c:v>
                </c:pt>
                <c:pt idx="136">
                  <c:v>0.00331688609969183</c:v>
                </c:pt>
                <c:pt idx="137">
                  <c:v>0.00327359885220901</c:v>
                </c:pt>
                <c:pt idx="138">
                  <c:v>0.00314738381539796</c:v>
                </c:pt>
                <c:pt idx="139">
                  <c:v>0.00314007421688834</c:v>
                </c:pt>
                <c:pt idx="140">
                  <c:v>0.00313040409835785</c:v>
                </c:pt>
                <c:pt idx="141">
                  <c:v>0.00306044256547083</c:v>
                </c:pt>
                <c:pt idx="142">
                  <c:v>0.00302769172883311</c:v>
                </c:pt>
                <c:pt idx="143">
                  <c:v>0.00301832991461076</c:v>
                </c:pt>
                <c:pt idx="144">
                  <c:v>0.00301351613453693</c:v>
                </c:pt>
                <c:pt idx="145">
                  <c:v>0.00296229705021667</c:v>
                </c:pt>
                <c:pt idx="146">
                  <c:v>0.00292818962230013</c:v>
                </c:pt>
                <c:pt idx="147">
                  <c:v>0.00291794625802445</c:v>
                </c:pt>
                <c:pt idx="148">
                  <c:v>0.00279737468040078</c:v>
                </c:pt>
                <c:pt idx="149">
                  <c:v>0.00271844819095413</c:v>
                </c:pt>
                <c:pt idx="150">
                  <c:v>0.00267092735277494</c:v>
                </c:pt>
                <c:pt idx="151">
                  <c:v>0.00251735137162732</c:v>
                </c:pt>
                <c:pt idx="152">
                  <c:v>0.00236670922976346</c:v>
                </c:pt>
                <c:pt idx="153">
                  <c:v>0.00231695624515297</c:v>
                </c:pt>
                <c:pt idx="154">
                  <c:v>0.00216019993358972</c:v>
                </c:pt>
                <c:pt idx="155">
                  <c:v>0.00208285357916721</c:v>
                </c:pt>
                <c:pt idx="156">
                  <c:v>0.00202423841171665</c:v>
                </c:pt>
                <c:pt idx="157">
                  <c:v>0.0020122984273534</c:v>
                </c:pt>
                <c:pt idx="158">
                  <c:v>0.00198882934734229</c:v>
                </c:pt>
                <c:pt idx="159">
                  <c:v>0.00190604137205346</c:v>
                </c:pt>
                <c:pt idx="160">
                  <c:v>0.00185163477221436</c:v>
                </c:pt>
                <c:pt idx="161">
                  <c:v>0.00163087368510683</c:v>
                </c:pt>
                <c:pt idx="162">
                  <c:v>0.0015790583474264</c:v>
                </c:pt>
                <c:pt idx="163">
                  <c:v>0.00157715512358</c:v>
                </c:pt>
                <c:pt idx="164">
                  <c:v>0.00152675477044003</c:v>
                </c:pt>
                <c:pt idx="165">
                  <c:v>0.0015243421340901</c:v>
                </c:pt>
                <c:pt idx="166">
                  <c:v>0.00151699432988687</c:v>
                </c:pt>
                <c:pt idx="167">
                  <c:v>0.00142703520699695</c:v>
                </c:pt>
                <c:pt idx="168">
                  <c:v>0.0014230374287277</c:v>
                </c:pt>
                <c:pt idx="169">
                  <c:v>0.00140406466079612</c:v>
                </c:pt>
                <c:pt idx="170">
                  <c:v>0.00138632218694468</c:v>
                </c:pt>
                <c:pt idx="171">
                  <c:v>0.0011999903781538</c:v>
                </c:pt>
                <c:pt idx="172">
                  <c:v>0.0011999903781538</c:v>
                </c:pt>
                <c:pt idx="173">
                  <c:v>0.00119331318086427</c:v>
                </c:pt>
                <c:pt idx="174">
                  <c:v>0.00115717713124989</c:v>
                </c:pt>
                <c:pt idx="175">
                  <c:v>0.00105536633285804</c:v>
                </c:pt>
                <c:pt idx="176">
                  <c:v>0.00105536633285804</c:v>
                </c:pt>
                <c:pt idx="177">
                  <c:v>0.00102711157073558</c:v>
                </c:pt>
                <c:pt idx="178">
                  <c:v>0.00102711157073558</c:v>
                </c:pt>
                <c:pt idx="179">
                  <c:v>0.000898360837864118</c:v>
                </c:pt>
                <c:pt idx="180">
                  <c:v>0.000845396430750413</c:v>
                </c:pt>
                <c:pt idx="181">
                  <c:v>0.000840746829161785</c:v>
                </c:pt>
                <c:pt idx="182">
                  <c:v>0.000730257835645562</c:v>
                </c:pt>
                <c:pt idx="183">
                  <c:v>0.000715322083788467</c:v>
                </c:pt>
                <c:pt idx="184">
                  <c:v>0.000679877334416714</c:v>
                </c:pt>
                <c:pt idx="185">
                  <c:v>0.000679411240666169</c:v>
                </c:pt>
                <c:pt idx="186">
                  <c:v>0.000575885065527653</c:v>
                </c:pt>
                <c:pt idx="187">
                  <c:v>0.00054365480384126</c:v>
                </c:pt>
                <c:pt idx="188">
                  <c:v>0.000493050029171708</c:v>
                </c:pt>
                <c:pt idx="189">
                  <c:v>0.000493050029171708</c:v>
                </c:pt>
                <c:pt idx="190">
                  <c:v>0.00044369860062122</c:v>
                </c:pt>
                <c:pt idx="191">
                  <c:v>0.00044369860062122</c:v>
                </c:pt>
                <c:pt idx="192">
                  <c:v>0.00038279347109879</c:v>
                </c:pt>
                <c:pt idx="193">
                  <c:v>0.000364392756687225</c:v>
                </c:pt>
                <c:pt idx="194">
                  <c:v>0.000317918333308812</c:v>
                </c:pt>
                <c:pt idx="195">
                  <c:v>0.000309408665365043</c:v>
                </c:pt>
                <c:pt idx="196">
                  <c:v>0.000309408665365043</c:v>
                </c:pt>
                <c:pt idx="197">
                  <c:v>0.000253914273018781</c:v>
                </c:pt>
                <c:pt idx="198">
                  <c:v>0.000253914273018781</c:v>
                </c:pt>
                <c:pt idx="199">
                  <c:v>0.000246026016864626</c:v>
                </c:pt>
                <c:pt idx="200">
                  <c:v>0.000205903669390345</c:v>
                </c:pt>
                <c:pt idx="201">
                  <c:v>0.000205903669390345</c:v>
                </c:pt>
                <c:pt idx="202">
                  <c:v>0.000205645533227942</c:v>
                </c:pt>
                <c:pt idx="203">
                  <c:v>0.000194751354838249</c:v>
                </c:pt>
                <c:pt idx="204">
                  <c:v>0.000191864374371647</c:v>
                </c:pt>
                <c:pt idx="205">
                  <c:v>0.000191864374371647</c:v>
                </c:pt>
                <c:pt idx="206">
                  <c:v>0.000126979190811966</c:v>
                </c:pt>
                <c:pt idx="207">
                  <c:v>0.000126979190811966</c:v>
                </c:pt>
                <c:pt idx="208">
                  <c:v>0.000123369834318866</c:v>
                </c:pt>
                <c:pt idx="209" formatCode="0.00E+00">
                  <c:v>9.01946541611222E-5</c:v>
                </c:pt>
                <c:pt idx="210" formatCode="0.00E+00">
                  <c:v>7.18447019939501E-5</c:v>
                </c:pt>
                <c:pt idx="211" formatCode="0.00E+00">
                  <c:v>7.18447019939501E-5</c:v>
                </c:pt>
                <c:pt idx="212" formatCode="0.00E+00">
                  <c:v>6.2359654920773E-5</c:v>
                </c:pt>
                <c:pt idx="213" formatCode="0.00E+00">
                  <c:v>6.2359654920773E-5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5.83758437813665E-5</c:v>
                </c:pt>
                <c:pt idx="222" formatCode="0.00E+00">
                  <c:v>5.83758437813665E-5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3.5660912792094E-5</c:v>
                </c:pt>
                <c:pt idx="226" formatCode="0.00E+00">
                  <c:v>3.5660912792094E-5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3.51412114025115E-5</c:v>
                </c:pt>
                <c:pt idx="230" formatCode="0.00E+00">
                  <c:v>3.51412114025115E-5</c:v>
                </c:pt>
                <c:pt idx="231" formatCode="0.00E+00">
                  <c:v>2.66027364344972E-8</c:v>
                </c:pt>
                <c:pt idx="232" formatCode="0.00E+00">
                  <c:v>2.66027364344972E-8</c:v>
                </c:pt>
                <c:pt idx="233" formatCode="0.00E+00">
                  <c:v>1.77206824058456E-8</c:v>
                </c:pt>
                <c:pt idx="234" formatCode="0.00E+00">
                  <c:v>1.77206824058456E-8</c:v>
                </c:pt>
                <c:pt idx="235" formatCode="0.00E+00">
                  <c:v>1.77206824058456E-8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329320"/>
        <c:axId val="2070332840"/>
      </c:barChart>
      <c:catAx>
        <c:axId val="207032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32840"/>
        <c:crosses val="autoZero"/>
        <c:auto val="1"/>
        <c:lblAlgn val="ctr"/>
        <c:lblOffset val="100"/>
        <c:noMultiLvlLbl val="0"/>
      </c:catAx>
      <c:valAx>
        <c:axId val="207033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2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Risk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Prediction'!$A$1:$IQ$1</c:f>
              <c:strCache>
                <c:ptCount val="251"/>
                <c:pt idx="0">
                  <c:v>RiskLabel</c:v>
                </c:pt>
                <c:pt idx="1">
                  <c:v>RiskCost</c:v>
                </c:pt>
                <c:pt idx="2">
                  <c:v>DX12</c:v>
                </c:pt>
                <c:pt idx="3">
                  <c:v>DX9</c:v>
                </c:pt>
                <c:pt idx="4">
                  <c:v>DX11</c:v>
                </c:pt>
                <c:pt idx="5">
                  <c:v>DX6</c:v>
                </c:pt>
                <c:pt idx="6">
                  <c:v>DX7</c:v>
                </c:pt>
                <c:pt idx="7">
                  <c:v>DX8</c:v>
                </c:pt>
                <c:pt idx="8">
                  <c:v>DX3</c:v>
                </c:pt>
                <c:pt idx="9">
                  <c:v>DX14</c:v>
                </c:pt>
                <c:pt idx="10">
                  <c:v>DX4</c:v>
                </c:pt>
                <c:pt idx="11">
                  <c:v>DX10</c:v>
                </c:pt>
                <c:pt idx="12">
                  <c:v>DX1</c:v>
                </c:pt>
                <c:pt idx="13">
                  <c:v>DX15</c:v>
                </c:pt>
                <c:pt idx="14">
                  <c:v>DX2</c:v>
                </c:pt>
                <c:pt idx="15">
                  <c:v>DX5</c:v>
                </c:pt>
                <c:pt idx="16">
                  <c:v>DX13</c:v>
                </c:pt>
                <c:pt idx="17">
                  <c:v>DX16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DX22</c:v>
                </c:pt>
                <c:pt idx="24">
                  <c:v>DX23</c:v>
                </c:pt>
                <c:pt idx="25">
                  <c:v>PR3</c:v>
                </c:pt>
                <c:pt idx="26">
                  <c:v>DSHOSPID</c:v>
                </c:pt>
                <c:pt idx="27">
                  <c:v>DX24</c:v>
                </c:pt>
                <c:pt idx="28">
                  <c:v>PR4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PR6</c:v>
                </c:pt>
                <c:pt idx="33">
                  <c:v>DISPUB04</c:v>
                </c:pt>
                <c:pt idx="34">
                  <c:v>DISP_X</c:v>
                </c:pt>
                <c:pt idx="35">
                  <c:v>PR7</c:v>
                </c:pt>
                <c:pt idx="36">
                  <c:v>AMONTH</c:v>
                </c:pt>
                <c:pt idx="37">
                  <c:v>DQTR</c:v>
                </c:pt>
                <c:pt idx="38">
                  <c:v>DISPUNIFORM</c:v>
                </c:pt>
                <c:pt idx="39">
                  <c:v>PR8</c:v>
                </c:pt>
                <c:pt idx="40">
                  <c:v>CumulativeCost</c:v>
                </c:pt>
                <c:pt idx="41">
                  <c:v>ECODE2</c:v>
                </c:pt>
                <c:pt idx="42">
                  <c:v>TRAN_OUT</c:v>
                </c:pt>
                <c:pt idx="43">
                  <c:v>PR9</c:v>
                </c:pt>
                <c:pt idx="44">
                  <c:v>RACE_X</c:v>
                </c:pt>
                <c:pt idx="45">
                  <c:v>PR10</c:v>
                </c:pt>
                <c:pt idx="46">
                  <c:v>ZIP</c:v>
                </c:pt>
                <c:pt idx="47">
                  <c:v>AHOUR</c:v>
                </c:pt>
                <c:pt idx="48">
                  <c:v>PR11</c:v>
                </c:pt>
                <c:pt idx="49">
                  <c:v>DaysBetweenVisits</c:v>
                </c:pt>
                <c:pt idx="50">
                  <c:v>VisitLink</c:v>
                </c:pt>
                <c:pt idx="51">
                  <c:v>KEY</c:v>
                </c:pt>
                <c:pt idx="52">
                  <c:v>AGE</c:v>
                </c:pt>
                <c:pt idx="53">
                  <c:v>DaysToEvent</c:v>
                </c:pt>
                <c:pt idx="54">
                  <c:v>PR12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PSTCO2</c:v>
                </c:pt>
                <c:pt idx="59">
                  <c:v>PR13</c:v>
                </c:pt>
                <c:pt idx="60">
                  <c:v>MDNUM2_R</c:v>
                </c:pt>
                <c:pt idx="61">
                  <c:v>MDNUM1_R</c:v>
                </c:pt>
                <c:pt idx="62">
                  <c:v>NCHRONIC</c:v>
                </c:pt>
                <c:pt idx="63">
                  <c:v>DXCCS11</c:v>
                </c:pt>
                <c:pt idx="64">
                  <c:v>PR1</c:v>
                </c:pt>
                <c:pt idx="65">
                  <c:v>DXCCS2</c:v>
                </c:pt>
                <c:pt idx="66">
                  <c:v>PL_RUCA10_2005</c:v>
                </c:pt>
                <c:pt idx="67">
                  <c:v>ECODE3</c:v>
                </c:pt>
                <c:pt idx="68">
                  <c:v>PR14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DXCCS7</c:v>
                </c:pt>
                <c:pt idx="72">
                  <c:v>DXPOA13</c:v>
                </c:pt>
                <c:pt idx="73">
                  <c:v>DXCCS13</c:v>
                </c:pt>
                <c:pt idx="74">
                  <c:v>NDX</c:v>
                </c:pt>
                <c:pt idx="75">
                  <c:v>TOTCHG</c:v>
                </c:pt>
                <c:pt idx="76">
                  <c:v>TOTCHG_X</c:v>
                </c:pt>
                <c:pt idx="77">
                  <c:v>PAY2_X</c:v>
                </c:pt>
                <c:pt idx="78">
                  <c:v>DXCCS9</c:v>
                </c:pt>
                <c:pt idx="79">
                  <c:v>PR15</c:v>
                </c:pt>
                <c:pt idx="80">
                  <c:v>DXCCS8</c:v>
                </c:pt>
                <c:pt idx="81">
                  <c:v>DXCCS14</c:v>
                </c:pt>
                <c:pt idx="82">
                  <c:v>DXCCS12</c:v>
                </c:pt>
                <c:pt idx="83">
                  <c:v>DXCCS5</c:v>
                </c:pt>
                <c:pt idx="84">
                  <c:v>DRG_NoPOA</c:v>
                </c:pt>
                <c:pt idx="85">
                  <c:v>DRG</c:v>
                </c:pt>
                <c:pt idx="86">
                  <c:v>DXCCS4</c:v>
                </c:pt>
                <c:pt idx="87">
                  <c:v>LOS</c:v>
                </c:pt>
                <c:pt idx="88">
                  <c:v>LOS_X</c:v>
                </c:pt>
                <c:pt idx="89">
                  <c:v>DXPOA11</c:v>
                </c:pt>
                <c:pt idx="90">
                  <c:v>DXCCS1</c:v>
                </c:pt>
                <c:pt idx="91">
                  <c:v>DXPOA12</c:v>
                </c:pt>
                <c:pt idx="92">
                  <c:v>DXPOA9</c:v>
                </c:pt>
                <c:pt idx="93">
                  <c:v>E_POA1</c:v>
                </c:pt>
                <c:pt idx="94">
                  <c:v>DXPOA18</c:v>
                </c:pt>
                <c:pt idx="95">
                  <c:v>DRGVER</c:v>
                </c:pt>
                <c:pt idx="96">
                  <c:v>DXPOA3</c:v>
                </c:pt>
                <c:pt idx="97">
                  <c:v>DXPOA5</c:v>
                </c:pt>
                <c:pt idx="98">
                  <c:v>DXPOA6</c:v>
                </c:pt>
                <c:pt idx="99">
                  <c:v>DXCCS10</c:v>
                </c:pt>
                <c:pt idx="100">
                  <c:v>PRDAY1</c:v>
                </c:pt>
                <c:pt idx="101">
                  <c:v>PAY3_X</c:v>
                </c:pt>
                <c:pt idx="102">
                  <c:v>DHOUR</c:v>
                </c:pt>
                <c:pt idx="103">
                  <c:v>PSTATE</c:v>
                </c:pt>
                <c:pt idx="104">
                  <c:v>E_POA8</c:v>
                </c:pt>
                <c:pt idx="105">
                  <c:v>NPR</c:v>
                </c:pt>
                <c:pt idx="106">
                  <c:v>DXPOA1</c:v>
                </c:pt>
                <c:pt idx="107">
                  <c:v>MDC24</c:v>
                </c:pt>
                <c:pt idx="108">
                  <c:v>MDC</c:v>
                </c:pt>
                <c:pt idx="109">
                  <c:v>DXCCS3</c:v>
                </c:pt>
                <c:pt idx="110">
                  <c:v>PAY2</c:v>
                </c:pt>
                <c:pt idx="111">
                  <c:v>DXCCS6</c:v>
                </c:pt>
                <c:pt idx="112">
                  <c:v>NECODE</c:v>
                </c:pt>
                <c:pt idx="113">
                  <c:v>ZIPINC_QRTL</c:v>
                </c:pt>
                <c:pt idx="114">
                  <c:v>DXPOA15</c:v>
                </c:pt>
                <c:pt idx="115">
                  <c:v>PRCCS1</c:v>
                </c:pt>
                <c:pt idx="116">
                  <c:v>PR16</c:v>
                </c:pt>
                <c:pt idx="117">
                  <c:v>E_POA3</c:v>
                </c:pt>
                <c:pt idx="118">
                  <c:v>DXPOA14</c:v>
                </c:pt>
                <c:pt idx="119">
                  <c:v>DXPOA22</c:v>
                </c:pt>
                <c:pt idx="120">
                  <c:v>DXCCS15</c:v>
                </c:pt>
                <c:pt idx="121">
                  <c:v>DXPOA8</c:v>
                </c:pt>
                <c:pt idx="122">
                  <c:v>PAY1</c:v>
                </c:pt>
                <c:pt idx="123">
                  <c:v>DXPOA2</c:v>
                </c:pt>
                <c:pt idx="124">
                  <c:v>DXPOA20</c:v>
                </c:pt>
                <c:pt idx="125">
                  <c:v>DXPOA19</c:v>
                </c:pt>
                <c:pt idx="126">
                  <c:v>E_POA2</c:v>
                </c:pt>
                <c:pt idx="127">
                  <c:v>DXPOA17</c:v>
                </c:pt>
                <c:pt idx="128">
                  <c:v>PL_RUCA2005</c:v>
                </c:pt>
                <c:pt idx="129">
                  <c:v>PROCTYPE</c:v>
                </c:pt>
                <c:pt idx="130">
                  <c:v>DRG24</c:v>
                </c:pt>
                <c:pt idx="131">
                  <c:v>PR2</c:v>
                </c:pt>
                <c:pt idx="132">
                  <c:v>PL_UIC2003</c:v>
                </c:pt>
                <c:pt idx="133">
                  <c:v>MEDINCSTQ</c:v>
                </c:pt>
                <c:pt idx="134">
                  <c:v>DXCCS17</c:v>
                </c:pt>
                <c:pt idx="135">
                  <c:v>HISPANIC_X</c:v>
                </c:pt>
                <c:pt idx="136">
                  <c:v>PAY1_X</c:v>
                </c:pt>
                <c:pt idx="137">
                  <c:v>DXCCS19</c:v>
                </c:pt>
                <c:pt idx="138">
                  <c:v>DXPOA21</c:v>
                </c:pt>
                <c:pt idx="139">
                  <c:v>MDNUM4_R</c:v>
                </c:pt>
                <c:pt idx="140">
                  <c:v>PL_NCHS2006</c:v>
                </c:pt>
                <c:pt idx="141">
                  <c:v>FEMALE</c:v>
                </c:pt>
                <c:pt idx="142">
                  <c:v>E_CCS1</c:v>
                </c:pt>
                <c:pt idx="143">
                  <c:v>DXPOA24</c:v>
                </c:pt>
                <c:pt idx="144">
                  <c:v>PL_UR_CAT4</c:v>
                </c:pt>
                <c:pt idx="145">
                  <c:v>ATYPE</c:v>
                </c:pt>
                <c:pt idx="146">
                  <c:v>DXCCS16</c:v>
                </c:pt>
                <c:pt idx="147">
                  <c:v>PRDAY3</c:v>
                </c:pt>
                <c:pt idx="148">
                  <c:v>PR17</c:v>
                </c:pt>
                <c:pt idx="149">
                  <c:v>PRCCS3</c:v>
                </c:pt>
                <c:pt idx="150">
                  <c:v>ECODE4</c:v>
                </c:pt>
                <c:pt idx="151">
                  <c:v>DXPOA10</c:v>
                </c:pt>
                <c:pt idx="152">
                  <c:v>PL_RUCA4_2005</c:v>
                </c:pt>
                <c:pt idx="153">
                  <c:v>DXPOA16</c:v>
                </c:pt>
                <c:pt idx="154">
                  <c:v>PRCCS2</c:v>
                </c:pt>
                <c:pt idx="155">
                  <c:v>DXPOA25</c:v>
                </c:pt>
                <c:pt idx="156">
                  <c:v>DXPOA23</c:v>
                </c:pt>
                <c:pt idx="157">
                  <c:v>PL_RUCC2003</c:v>
                </c:pt>
                <c:pt idx="158">
                  <c:v>RACE</c:v>
                </c:pt>
                <c:pt idx="159">
                  <c:v>AWEEKEND</c:v>
                </c:pt>
                <c:pt idx="160">
                  <c:v>DXPOA7</c:v>
                </c:pt>
                <c:pt idx="161">
                  <c:v>PRDAY2</c:v>
                </c:pt>
                <c:pt idx="162">
                  <c:v>PRCCS8</c:v>
                </c:pt>
                <c:pt idx="163">
                  <c:v>PRDAY8</c:v>
                </c:pt>
                <c:pt idx="164">
                  <c:v>PR18</c:v>
                </c:pt>
                <c:pt idx="165">
                  <c:v>PR19</c:v>
                </c:pt>
                <c:pt idx="166">
                  <c:v>DXPOA4</c:v>
                </c:pt>
                <c:pt idx="167">
                  <c:v>PRCCS5</c:v>
                </c:pt>
                <c:pt idx="168">
                  <c:v>PRDAY5</c:v>
                </c:pt>
                <c:pt idx="169">
                  <c:v>PL_MSA1993</c:v>
                </c:pt>
                <c:pt idx="170">
                  <c:v>TRAN_IN</c:v>
                </c:pt>
                <c:pt idx="171">
                  <c:v>PR20</c:v>
                </c:pt>
                <c:pt idx="172">
                  <c:v>E_POA4</c:v>
                </c:pt>
                <c:pt idx="173">
                  <c:v>HCUP_ED</c:v>
                </c:pt>
                <c:pt idx="174">
                  <c:v>DXCCS21</c:v>
                </c:pt>
                <c:pt idx="175">
                  <c:v>MDNUM3_R</c:v>
                </c:pt>
                <c:pt idx="176">
                  <c:v>E_CCS2</c:v>
                </c:pt>
                <c:pt idx="177">
                  <c:v>DXCCS20</c:v>
                </c:pt>
                <c:pt idx="178">
                  <c:v>PRCCS6</c:v>
                </c:pt>
                <c:pt idx="179">
                  <c:v>CostLabel</c:v>
                </c:pt>
                <c:pt idx="180">
                  <c:v>PL_CBSA</c:v>
                </c:pt>
                <c:pt idx="181">
                  <c:v>PRDAY6</c:v>
                </c:pt>
                <c:pt idx="182">
                  <c:v>PRCCS7</c:v>
                </c:pt>
                <c:pt idx="183">
                  <c:v>PR21</c:v>
                </c:pt>
                <c:pt idx="184">
                  <c:v>PR22</c:v>
                </c:pt>
                <c:pt idx="185">
                  <c:v>PRCCS4</c:v>
                </c:pt>
                <c:pt idx="186">
                  <c:v>PRDAY7</c:v>
                </c:pt>
                <c:pt idx="187">
                  <c:v>PRDAY4</c:v>
                </c:pt>
                <c:pt idx="188">
                  <c:v>DXCCS25</c:v>
                </c:pt>
                <c:pt idx="189">
                  <c:v>HospitalUnit</c:v>
                </c:pt>
                <c:pt idx="190">
                  <c:v>HCUP_OS</c:v>
                </c:pt>
                <c:pt idx="191">
                  <c:v>PR23</c:v>
                </c:pt>
                <c:pt idx="192">
                  <c:v>PR24</c:v>
                </c:pt>
                <c:pt idx="193">
                  <c:v>PR25</c:v>
                </c:pt>
                <c:pt idx="194">
                  <c:v>PRCCS23</c:v>
                </c:pt>
                <c:pt idx="195">
                  <c:v>PRCCS24</c:v>
                </c:pt>
                <c:pt idx="196">
                  <c:v>PRCCS25</c:v>
                </c:pt>
                <c:pt idx="197">
                  <c:v>PRDAY23</c:v>
                </c:pt>
                <c:pt idx="198">
                  <c:v>PRDAY24</c:v>
                </c:pt>
                <c:pt idx="199">
                  <c:v>PRDAY25</c:v>
                </c:pt>
                <c:pt idx="200">
                  <c:v>E_CCS4</c:v>
                </c:pt>
                <c:pt idx="201">
                  <c:v>DXCCS18</c:v>
                </c:pt>
                <c:pt idx="202">
                  <c:v>PRCCS17</c:v>
                </c:pt>
                <c:pt idx="203">
                  <c:v>PRDAY17</c:v>
                </c:pt>
                <c:pt idx="204">
                  <c:v>PRCCS9</c:v>
                </c:pt>
                <c:pt idx="205">
                  <c:v>PRDAY9</c:v>
                </c:pt>
                <c:pt idx="206">
                  <c:v>DXCCS24</c:v>
                </c:pt>
                <c:pt idx="207">
                  <c:v>ORPROC</c:v>
                </c:pt>
                <c:pt idx="208">
                  <c:v>AGEDAY</c:v>
                </c:pt>
                <c:pt idx="209">
                  <c:v>AGEMONTH</c:v>
                </c:pt>
                <c:pt idx="210">
                  <c:v>PRCCS15</c:v>
                </c:pt>
                <c:pt idx="211">
                  <c:v>PRDAY15</c:v>
                </c:pt>
                <c:pt idx="212">
                  <c:v>PRCCS21</c:v>
                </c:pt>
                <c:pt idx="213">
                  <c:v>PRCCS22</c:v>
                </c:pt>
                <c:pt idx="214">
                  <c:v>PRDAY21</c:v>
                </c:pt>
                <c:pt idx="215">
                  <c:v>PRDAY22</c:v>
                </c:pt>
                <c:pt idx="216">
                  <c:v>PRCCS12</c:v>
                </c:pt>
                <c:pt idx="217">
                  <c:v>PRDAY12</c:v>
                </c:pt>
                <c:pt idx="218">
                  <c:v>PRCCS18</c:v>
                </c:pt>
                <c:pt idx="219">
                  <c:v>PRCCS19</c:v>
                </c:pt>
                <c:pt idx="220">
                  <c:v>PRDAY18</c:v>
                </c:pt>
                <c:pt idx="221">
                  <c:v>PRDAY19</c:v>
                </c:pt>
                <c:pt idx="222">
                  <c:v>PRCCS16</c:v>
                </c:pt>
                <c:pt idx="223">
                  <c:v>PRDAY16</c:v>
                </c:pt>
                <c:pt idx="224">
                  <c:v>PRCCS20</c:v>
                </c:pt>
                <c:pt idx="225">
                  <c:v>PRDAY20</c:v>
                </c:pt>
                <c:pt idx="226">
                  <c:v>DXCCS23</c:v>
                </c:pt>
                <c:pt idx="227">
                  <c:v>PRCCS10</c:v>
                </c:pt>
                <c:pt idx="228">
                  <c:v>PRDAY10</c:v>
                </c:pt>
                <c:pt idx="229">
                  <c:v>E_CCS3</c:v>
                </c:pt>
                <c:pt idx="230">
                  <c:v>DXCCS22</c:v>
                </c:pt>
                <c:pt idx="231">
                  <c:v>PRCCS11</c:v>
                </c:pt>
                <c:pt idx="232">
                  <c:v>PRDAY11</c:v>
                </c:pt>
                <c:pt idx="233">
                  <c:v>PRCCS13</c:v>
                </c:pt>
                <c:pt idx="234">
                  <c:v>PRDAY13</c:v>
                </c:pt>
                <c:pt idx="235">
                  <c:v>PRCCS14</c:v>
                </c:pt>
                <c:pt idx="236">
                  <c:v>PRDAY14</c:v>
                </c:pt>
                <c:pt idx="237">
                  <c:v>NEOMAT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Risk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0.805991787145178</c:v>
                </c:pt>
                <c:pt idx="2">
                  <c:v>0.0591680873012348</c:v>
                </c:pt>
                <c:pt idx="3">
                  <c:v>0.0581648780684468</c:v>
                </c:pt>
                <c:pt idx="4">
                  <c:v>0.0574553654127151</c:v>
                </c:pt>
                <c:pt idx="5">
                  <c:v>0.0559136469830209</c:v>
                </c:pt>
                <c:pt idx="6">
                  <c:v>0.0557428703411946</c:v>
                </c:pt>
                <c:pt idx="7">
                  <c:v>0.0556335254877085</c:v>
                </c:pt>
                <c:pt idx="8">
                  <c:v>0.0552004531230992</c:v>
                </c:pt>
                <c:pt idx="9">
                  <c:v>0.0547824627382465</c:v>
                </c:pt>
                <c:pt idx="10">
                  <c:v>0.0545312274790899</c:v>
                </c:pt>
                <c:pt idx="11">
                  <c:v>0.053332286140695</c:v>
                </c:pt>
                <c:pt idx="12">
                  <c:v>0.0516961467299564</c:v>
                </c:pt>
                <c:pt idx="13">
                  <c:v>0.0513379413905929</c:v>
                </c:pt>
                <c:pt idx="14">
                  <c:v>0.0511755123040306</c:v>
                </c:pt>
                <c:pt idx="15">
                  <c:v>0.0506357199935321</c:v>
                </c:pt>
                <c:pt idx="16">
                  <c:v>0.0505906467189581</c:v>
                </c:pt>
                <c:pt idx="17">
                  <c:v>0.0468963677087674</c:v>
                </c:pt>
                <c:pt idx="18">
                  <c:v>0.0446606693142911</c:v>
                </c:pt>
                <c:pt idx="19">
                  <c:v>0.0438313890520816</c:v>
                </c:pt>
                <c:pt idx="20">
                  <c:v>0.0375365177284228</c:v>
                </c:pt>
                <c:pt idx="21">
                  <c:v>0.036593120509969</c:v>
                </c:pt>
                <c:pt idx="22">
                  <c:v>0.0360992595196524</c:v>
                </c:pt>
                <c:pt idx="23">
                  <c:v>0.0324771923851138</c:v>
                </c:pt>
                <c:pt idx="24">
                  <c:v>0.0299855502472251</c:v>
                </c:pt>
                <c:pt idx="25">
                  <c:v>0.0292992209495415</c:v>
                </c:pt>
                <c:pt idx="26">
                  <c:v>0.0272217065694997</c:v>
                </c:pt>
                <c:pt idx="27">
                  <c:v>0.0258419339367963</c:v>
                </c:pt>
                <c:pt idx="28">
                  <c:v>0.0249519999700787</c:v>
                </c:pt>
                <c:pt idx="29">
                  <c:v>0.0206088480651731</c:v>
                </c:pt>
                <c:pt idx="30">
                  <c:v>0.0170481285644459</c:v>
                </c:pt>
                <c:pt idx="31">
                  <c:v>0.0163763359128027</c:v>
                </c:pt>
                <c:pt idx="32">
                  <c:v>0.0111776180882718</c:v>
                </c:pt>
                <c:pt idx="33">
                  <c:v>0.0105801188394116</c:v>
                </c:pt>
                <c:pt idx="34">
                  <c:v>0.0105801188394116</c:v>
                </c:pt>
                <c:pt idx="35">
                  <c:v>0.00995853783325114</c:v>
                </c:pt>
                <c:pt idx="36">
                  <c:v>0.00966933625453797</c:v>
                </c:pt>
                <c:pt idx="37">
                  <c:v>0.008969487382467</c:v>
                </c:pt>
                <c:pt idx="38">
                  <c:v>0.00751509426494047</c:v>
                </c:pt>
                <c:pt idx="39">
                  <c:v>0.00719771151445389</c:v>
                </c:pt>
                <c:pt idx="40">
                  <c:v>0.0069544802214703</c:v>
                </c:pt>
                <c:pt idx="41">
                  <c:v>0.006763366675397</c:v>
                </c:pt>
                <c:pt idx="42">
                  <c:v>0.00673231366071256</c:v>
                </c:pt>
                <c:pt idx="43">
                  <c:v>0.0064594515674052</c:v>
                </c:pt>
                <c:pt idx="44">
                  <c:v>0.00631583959566216</c:v>
                </c:pt>
                <c:pt idx="45">
                  <c:v>0.00630491578668571</c:v>
                </c:pt>
                <c:pt idx="46">
                  <c:v>0.00566005553185324</c:v>
                </c:pt>
                <c:pt idx="47">
                  <c:v>0.00531869327957372</c:v>
                </c:pt>
                <c:pt idx="48">
                  <c:v>0.00439493295037573</c:v>
                </c:pt>
                <c:pt idx="49">
                  <c:v>0.00420292408643585</c:v>
                </c:pt>
                <c:pt idx="50">
                  <c:v>0.00378961611274043</c:v>
                </c:pt>
                <c:pt idx="51">
                  <c:v>0.0037839753539181</c:v>
                </c:pt>
                <c:pt idx="52">
                  <c:v>0.0034309090204052</c:v>
                </c:pt>
                <c:pt idx="53">
                  <c:v>0.00326868195537585</c:v>
                </c:pt>
                <c:pt idx="54">
                  <c:v>0.00314871238404313</c:v>
                </c:pt>
                <c:pt idx="55">
                  <c:v>0.00309285653758826</c:v>
                </c:pt>
                <c:pt idx="56">
                  <c:v>0.00299286812485839</c:v>
                </c:pt>
                <c:pt idx="57">
                  <c:v>0.0028754280747006</c:v>
                </c:pt>
                <c:pt idx="58">
                  <c:v>0.00285120438124122</c:v>
                </c:pt>
                <c:pt idx="59">
                  <c:v>0.00280472825499006</c:v>
                </c:pt>
                <c:pt idx="60">
                  <c:v>0.00278022801443136</c:v>
                </c:pt>
                <c:pt idx="61">
                  <c:v>0.00275144312124831</c:v>
                </c:pt>
                <c:pt idx="62">
                  <c:v>0.00269443870051348</c:v>
                </c:pt>
                <c:pt idx="63">
                  <c:v>0.00266195501850278</c:v>
                </c:pt>
                <c:pt idx="64">
                  <c:v>0.00249552219458217</c:v>
                </c:pt>
                <c:pt idx="65">
                  <c:v>0.00244468289103125</c:v>
                </c:pt>
                <c:pt idx="66">
                  <c:v>0.00244188707263145</c:v>
                </c:pt>
                <c:pt idx="67">
                  <c:v>0.00243502237144034</c:v>
                </c:pt>
                <c:pt idx="68">
                  <c:v>0.00239749579721583</c:v>
                </c:pt>
                <c:pt idx="69">
                  <c:v>0.00234257978519995</c:v>
                </c:pt>
                <c:pt idx="70">
                  <c:v>0.00234257978519995</c:v>
                </c:pt>
                <c:pt idx="71">
                  <c:v>0.00233757422644853</c:v>
                </c:pt>
                <c:pt idx="72">
                  <c:v>0.00224640872315563</c:v>
                </c:pt>
                <c:pt idx="73">
                  <c:v>0.00216960994831822</c:v>
                </c:pt>
                <c:pt idx="74">
                  <c:v>0.00210536823468686</c:v>
                </c:pt>
                <c:pt idx="75">
                  <c:v>0.00207994774850831</c:v>
                </c:pt>
                <c:pt idx="76">
                  <c:v>0.00207994774850831</c:v>
                </c:pt>
                <c:pt idx="77">
                  <c:v>0.00207756051358289</c:v>
                </c:pt>
                <c:pt idx="78">
                  <c:v>0.00205463643548435</c:v>
                </c:pt>
                <c:pt idx="79">
                  <c:v>0.00205079832538059</c:v>
                </c:pt>
                <c:pt idx="80">
                  <c:v>0.00201774844908467</c:v>
                </c:pt>
                <c:pt idx="81">
                  <c:v>0.00200689294310198</c:v>
                </c:pt>
                <c:pt idx="82">
                  <c:v>0.00198473829276263</c:v>
                </c:pt>
                <c:pt idx="83">
                  <c:v>0.00197611109366289</c:v>
                </c:pt>
                <c:pt idx="84">
                  <c:v>0.00191024589410223</c:v>
                </c:pt>
                <c:pt idx="85">
                  <c:v>0.00190453437572489</c:v>
                </c:pt>
                <c:pt idx="86">
                  <c:v>0.00184749107345152</c:v>
                </c:pt>
                <c:pt idx="87">
                  <c:v>0.00180759485771294</c:v>
                </c:pt>
                <c:pt idx="88">
                  <c:v>0.00180759485771294</c:v>
                </c:pt>
                <c:pt idx="89">
                  <c:v>0.00175080159635088</c:v>
                </c:pt>
                <c:pt idx="90">
                  <c:v>0.00174881561585537</c:v>
                </c:pt>
                <c:pt idx="91">
                  <c:v>0.00173327186768986</c:v>
                </c:pt>
                <c:pt idx="92">
                  <c:v>0.00172509601957608</c:v>
                </c:pt>
                <c:pt idx="93">
                  <c:v>0.00171675669604331</c:v>
                </c:pt>
                <c:pt idx="94">
                  <c:v>0.00167849054261378</c:v>
                </c:pt>
                <c:pt idx="95">
                  <c:v>0.00162001681036204</c:v>
                </c:pt>
                <c:pt idx="96">
                  <c:v>0.00159730308602426</c:v>
                </c:pt>
                <c:pt idx="97">
                  <c:v>0.00155223357653327</c:v>
                </c:pt>
                <c:pt idx="98">
                  <c:v>0.00153177176577314</c:v>
                </c:pt>
                <c:pt idx="99">
                  <c:v>0.00152341700232114</c:v>
                </c:pt>
                <c:pt idx="100">
                  <c:v>0.0014750202710392</c:v>
                </c:pt>
                <c:pt idx="101">
                  <c:v>0.00146995661540328</c:v>
                </c:pt>
                <c:pt idx="102">
                  <c:v>0.00146113691586978</c:v>
                </c:pt>
                <c:pt idx="103">
                  <c:v>0.00143757593155129</c:v>
                </c:pt>
                <c:pt idx="104">
                  <c:v>0.00143584225439089</c:v>
                </c:pt>
                <c:pt idx="105">
                  <c:v>0.00141550141655124</c:v>
                </c:pt>
                <c:pt idx="106">
                  <c:v>0.00140942791463848</c:v>
                </c:pt>
                <c:pt idx="107">
                  <c:v>0.00139842876179271</c:v>
                </c:pt>
                <c:pt idx="108">
                  <c:v>0.00139286843303697</c:v>
                </c:pt>
                <c:pt idx="109">
                  <c:v>0.00137835279353001</c:v>
                </c:pt>
                <c:pt idx="110">
                  <c:v>0.00133150457060212</c:v>
                </c:pt>
                <c:pt idx="111">
                  <c:v>0.00132345412365214</c:v>
                </c:pt>
                <c:pt idx="112">
                  <c:v>0.00129796185924081</c:v>
                </c:pt>
                <c:pt idx="113">
                  <c:v>0.00129200892915511</c:v>
                </c:pt>
                <c:pt idx="114">
                  <c:v>0.0012616994570367</c:v>
                </c:pt>
                <c:pt idx="115">
                  <c:v>0.00125485595236724</c:v>
                </c:pt>
                <c:pt idx="116">
                  <c:v>0.00125396421654871</c:v>
                </c:pt>
                <c:pt idx="117">
                  <c:v>0.00124534981324197</c:v>
                </c:pt>
                <c:pt idx="118">
                  <c:v>0.00123710833969865</c:v>
                </c:pt>
                <c:pt idx="119">
                  <c:v>0.00123525766773104</c:v>
                </c:pt>
                <c:pt idx="120">
                  <c:v>0.00122342829574335</c:v>
                </c:pt>
                <c:pt idx="121">
                  <c:v>0.00122188201240876</c:v>
                </c:pt>
                <c:pt idx="122">
                  <c:v>0.00121193354758783</c:v>
                </c:pt>
                <c:pt idx="123">
                  <c:v>0.00120234532114769</c:v>
                </c:pt>
                <c:pt idx="124">
                  <c:v>0.0011946968256869</c:v>
                </c:pt>
                <c:pt idx="125">
                  <c:v>0.00117252659685836</c:v>
                </c:pt>
                <c:pt idx="126">
                  <c:v>0.00109294038353676</c:v>
                </c:pt>
                <c:pt idx="127">
                  <c:v>0.00106353428774343</c:v>
                </c:pt>
                <c:pt idx="128">
                  <c:v>0.00104550480492875</c:v>
                </c:pt>
                <c:pt idx="129">
                  <c:v>0.00104006533719392</c:v>
                </c:pt>
                <c:pt idx="130">
                  <c:v>0.0009722197221912</c:v>
                </c:pt>
                <c:pt idx="131">
                  <c:v>0.000970315556711601</c:v>
                </c:pt>
                <c:pt idx="132">
                  <c:v>0.000966833291665576</c:v>
                </c:pt>
                <c:pt idx="133">
                  <c:v>0.000964195280597494</c:v>
                </c:pt>
                <c:pt idx="134">
                  <c:v>0.000934170356238865</c:v>
                </c:pt>
                <c:pt idx="135">
                  <c:v>0.000933807526248564</c:v>
                </c:pt>
                <c:pt idx="136">
                  <c:v>0.000903471493839354</c:v>
                </c:pt>
                <c:pt idx="137">
                  <c:v>0.000861801051415862</c:v>
                </c:pt>
                <c:pt idx="138">
                  <c:v>0.000835386796530633</c:v>
                </c:pt>
                <c:pt idx="139">
                  <c:v>0.000804687770186794</c:v>
                </c:pt>
                <c:pt idx="140">
                  <c:v>0.000804191080300276</c:v>
                </c:pt>
                <c:pt idx="141">
                  <c:v>0.000765894625094053</c:v>
                </c:pt>
                <c:pt idx="142">
                  <c:v>0.000727714040579629</c:v>
                </c:pt>
                <c:pt idx="143">
                  <c:v>0.000699741696275862</c:v>
                </c:pt>
                <c:pt idx="144">
                  <c:v>0.000676969971154561</c:v>
                </c:pt>
                <c:pt idx="145">
                  <c:v>0.000674519648489498</c:v>
                </c:pt>
                <c:pt idx="146">
                  <c:v>0.000651637299877007</c:v>
                </c:pt>
                <c:pt idx="147">
                  <c:v>0.000647364519234002</c:v>
                </c:pt>
                <c:pt idx="148">
                  <c:v>0.000642289801258397</c:v>
                </c:pt>
                <c:pt idx="149">
                  <c:v>0.000631529106061117</c:v>
                </c:pt>
                <c:pt idx="150">
                  <c:v>0.000624915628523118</c:v>
                </c:pt>
                <c:pt idx="151">
                  <c:v>0.000620515884194835</c:v>
                </c:pt>
                <c:pt idx="152">
                  <c:v>0.000612292407521378</c:v>
                </c:pt>
                <c:pt idx="153">
                  <c:v>0.000597342722867708</c:v>
                </c:pt>
                <c:pt idx="154">
                  <c:v>0.000596713141586778</c:v>
                </c:pt>
                <c:pt idx="155">
                  <c:v>0.000584776562625448</c:v>
                </c:pt>
                <c:pt idx="156">
                  <c:v>0.000567820223302857</c:v>
                </c:pt>
                <c:pt idx="157">
                  <c:v>0.000561309133501377</c:v>
                </c:pt>
                <c:pt idx="158">
                  <c:v>0.000532802000066244</c:v>
                </c:pt>
                <c:pt idx="159">
                  <c:v>0.000518035578140389</c:v>
                </c:pt>
                <c:pt idx="160">
                  <c:v>0.000492573558493049</c:v>
                </c:pt>
                <c:pt idx="161">
                  <c:v>0.000491666603104344</c:v>
                </c:pt>
                <c:pt idx="162">
                  <c:v>0.00046635179580636</c:v>
                </c:pt>
                <c:pt idx="163">
                  <c:v>0.00043274611709736</c:v>
                </c:pt>
                <c:pt idx="164">
                  <c:v>0.000430679968194338</c:v>
                </c:pt>
                <c:pt idx="165">
                  <c:v>0.000430679968194338</c:v>
                </c:pt>
                <c:pt idx="166">
                  <c:v>0.00040209586390517</c:v>
                </c:pt>
                <c:pt idx="167">
                  <c:v>0.000387937129297294</c:v>
                </c:pt>
                <c:pt idx="168">
                  <c:v>0.000368972729714834</c:v>
                </c:pt>
                <c:pt idx="169">
                  <c:v>0.000339962656531389</c:v>
                </c:pt>
                <c:pt idx="170">
                  <c:v>0.000335001434199467</c:v>
                </c:pt>
                <c:pt idx="171">
                  <c:v>0.000323947447829262</c:v>
                </c:pt>
                <c:pt idx="172">
                  <c:v>0.000321966588701439</c:v>
                </c:pt>
                <c:pt idx="173">
                  <c:v>0.000311278997009182</c:v>
                </c:pt>
                <c:pt idx="174">
                  <c:v>0.0003082547570398</c:v>
                </c:pt>
                <c:pt idx="175">
                  <c:v>0.000305126775421826</c:v>
                </c:pt>
                <c:pt idx="176">
                  <c:v>0.000296068568881898</c:v>
                </c:pt>
                <c:pt idx="177">
                  <c:v>0.000260352543785275</c:v>
                </c:pt>
                <c:pt idx="178">
                  <c:v>0.000247487197529484</c:v>
                </c:pt>
                <c:pt idx="179">
                  <c:v>0.000246026016864626</c:v>
                </c:pt>
                <c:pt idx="180">
                  <c:v>0.000236791643574817</c:v>
                </c:pt>
                <c:pt idx="181">
                  <c:v>0.000230127935674128</c:v>
                </c:pt>
                <c:pt idx="182">
                  <c:v>0.000219403328014926</c:v>
                </c:pt>
                <c:pt idx="183">
                  <c:v>0.000216592152820728</c:v>
                </c:pt>
                <c:pt idx="184">
                  <c:v>0.000216592152820728</c:v>
                </c:pt>
                <c:pt idx="185">
                  <c:v>0.000203031765723826</c:v>
                </c:pt>
                <c:pt idx="186">
                  <c:v>0.000200249863676901</c:v>
                </c:pt>
                <c:pt idx="187">
                  <c:v>0.000193841726811963</c:v>
                </c:pt>
                <c:pt idx="188">
                  <c:v>0.000135335553573819</c:v>
                </c:pt>
                <c:pt idx="189">
                  <c:v>0.000134249142735684</c:v>
                </c:pt>
                <c:pt idx="190">
                  <c:v>0.000124805855786355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0.000108610778599099</c:v>
                </c:pt>
                <c:pt idx="199">
                  <c:v>0.000108610778599099</c:v>
                </c:pt>
                <c:pt idx="200">
                  <c:v>0.000105555053785067</c:v>
                </c:pt>
                <c:pt idx="201">
                  <c:v>0.000103892792424723</c:v>
                </c:pt>
                <c:pt idx="202">
                  <c:v>0.000103190475920573</c:v>
                </c:pt>
                <c:pt idx="203">
                  <c:v>0.000103190475920573</c:v>
                </c:pt>
                <c:pt idx="204">
                  <c:v>0.000103018435204716</c:v>
                </c:pt>
                <c:pt idx="205">
                  <c:v>0.000103018435204716</c:v>
                </c:pt>
                <c:pt idx="206" formatCode="0.00E+00">
                  <c:v>9.38041043331089E-5</c:v>
                </c:pt>
                <c:pt idx="207" formatCode="0.00E+00">
                  <c:v>8.5927174605208E-5</c:v>
                </c:pt>
                <c:pt idx="208" formatCode="0.00E+00">
                  <c:v>6.87816862532047E-5</c:v>
                </c:pt>
                <c:pt idx="209" formatCode="0.00E+00">
                  <c:v>6.87816862532047E-5</c:v>
                </c:pt>
                <c:pt idx="210" formatCode="0.00E+00">
                  <c:v>5.901330453717E-5</c:v>
                </c:pt>
                <c:pt idx="211" formatCode="0.00E+00">
                  <c:v>5.901330453717E-5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5.48404907155394E-5</c:v>
                </c:pt>
                <c:pt idx="215" formatCode="0.00E+00">
                  <c:v>5.48404907155394E-5</c:v>
                </c:pt>
                <c:pt idx="216" formatCode="0.00E+00">
                  <c:v>5.39635654868502E-5</c:v>
                </c:pt>
                <c:pt idx="217" formatCode="0.00E+00">
                  <c:v>5.39635654868502E-5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4.58605130820983E-5</c:v>
                </c:pt>
                <c:pt idx="221" formatCode="0.00E+00">
                  <c:v>4.58605130820983E-5</c:v>
                </c:pt>
                <c:pt idx="222" formatCode="0.00E+00">
                  <c:v>4.57975189390736E-5</c:v>
                </c:pt>
                <c:pt idx="223" formatCode="0.00E+00">
                  <c:v>4.57975189390736E-5</c:v>
                </c:pt>
                <c:pt idx="224" formatCode="0.00E+00">
                  <c:v>3.87468535890906E-5</c:v>
                </c:pt>
                <c:pt idx="225" formatCode="0.00E+00">
                  <c:v>3.87468535890906E-5</c:v>
                </c:pt>
                <c:pt idx="226" formatCode="0.00E+00">
                  <c:v>3.65370766263664E-5</c:v>
                </c:pt>
                <c:pt idx="227" formatCode="0.00E+00">
                  <c:v>2.76193329004726E-5</c:v>
                </c:pt>
                <c:pt idx="228" formatCode="0.00E+00">
                  <c:v>2.76193329004726E-5</c:v>
                </c:pt>
                <c:pt idx="229" formatCode="0.00E+00">
                  <c:v>2.53531083175392E-5</c:v>
                </c:pt>
                <c:pt idx="230" formatCode="0.00E+00">
                  <c:v>2.25127959608116E-5</c:v>
                </c:pt>
                <c:pt idx="231" formatCode="0.00E+00">
                  <c:v>1.80262330327241E-5</c:v>
                </c:pt>
                <c:pt idx="232" formatCode="0.00E+00">
                  <c:v>1.80262330327241E-5</c:v>
                </c:pt>
                <c:pt idx="233" formatCode="0.00E+00">
                  <c:v>5.43514856334484E-6</c:v>
                </c:pt>
                <c:pt idx="234" formatCode="0.00E+00">
                  <c:v>5.43514856334484E-6</c:v>
                </c:pt>
                <c:pt idx="235" formatCode="0.00E+00">
                  <c:v>1.40011922244538E-6</c:v>
                </c:pt>
                <c:pt idx="236" formatCode="0.00E+00">
                  <c:v>1.40011922244538E-6</c:v>
                </c:pt>
                <c:pt idx="237" formatCode="0.00E+00">
                  <c:v>6.98308741577447E-7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860056"/>
        <c:axId val="2070863544"/>
      </c:barChart>
      <c:catAx>
        <c:axId val="207086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63544"/>
        <c:crosses val="autoZero"/>
        <c:auto val="1"/>
        <c:lblAlgn val="ctr"/>
        <c:lblOffset val="100"/>
        <c:noMultiLvlLbl val="0"/>
      </c:catAx>
      <c:valAx>
        <c:axId val="207086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6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0.06667</cdr:x>
      <cdr:y>0</cdr:y>
    </cdr:from>
    <cdr:to>
      <cdr:x>0.85303</cdr:x>
      <cdr:y>0.10088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0" y="0"/>
          <a:ext cx="3595255" cy="4290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rgbClr val="534239">
                  <a:lumMod val="65000"/>
                  <a:lumOff val="35000"/>
                </a:srgbClr>
              </a:solidFill>
            </a:rPr>
            <a:t>Mutual Information Measure for </a:t>
          </a:r>
          <a:r>
            <a:rPr lang="en-US" sz="1400" kern="1200" dirty="0" smtClean="0">
              <a:solidFill>
                <a:srgbClr val="534239">
                  <a:lumMod val="65000"/>
                  <a:lumOff val="35000"/>
                </a:srgbClr>
              </a:solidFill>
            </a:rPr>
            <a:t>Risk-Cost Prediction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ECD3-2220-B546-BE5C-EB787709368A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4AB-A74B-4548-844D-87F754E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5997-1662-EA4C-B0FD-B3E56DC0D4BE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4890-EDCC-6C47-BA0E-319BCABA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4890-EDCC-6C47-BA0E-319BCABA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EE45-055B-6343-84A5-88A1DA406A3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64D2-6503-0C4B-B5AC-1685703DA24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12A9-6AE2-F345-9825-466ACDCD8856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94" y="365129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4239"/>
                </a:solidFill>
              </a:rPr>
              <a:t>Click to edit Master title style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4239"/>
                </a:solidFill>
              </a:rPr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534239"/>
                </a:solidFill>
                <a:latin typeface="Calibri"/>
              </a:rPr>
              <a:pPr/>
              <a:t>‹#›</a:t>
            </a:fld>
            <a:endParaRPr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9173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EFD4-C876-CA4C-B49B-7FA34DA1561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E5CA-C782-8E46-9B3E-F9CED25E0339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5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A8FC-182D-B340-97C1-577E143752B0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1056-E43B-8742-88B2-2DC24BA589F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8A71-96C8-F547-B72D-3A95A75BA5F5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3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E76F-8135-1B4F-ADE4-4E57ADC4B36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298-3AF9-004B-9B8E-EA134192EAD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A409-5DDE-3445-9A2A-B3CD99000A03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45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40846" y="6001865"/>
            <a:ext cx="2004087" cy="391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7CAF175-01A6-7344-9772-4109104A5F71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 defTabSz="457200"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5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5882" y="1149783"/>
            <a:ext cx="4236028" cy="44613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Predicting Risk and Cost of CHF Readmission</a:t>
            </a:r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sz="1800" dirty="0" smtClean="0"/>
              <a:t>Data Mining Course Project, Winter 2015</a:t>
            </a:r>
          </a:p>
          <a:p>
            <a:pPr algn="l"/>
            <a:r>
              <a:rPr lang="en-US" sz="1800" dirty="0" smtClean="0"/>
              <a:t>Professor: Dr. Martine De Cock</a:t>
            </a:r>
          </a:p>
          <a:p>
            <a:pPr algn="l"/>
            <a:r>
              <a:rPr lang="en-US" sz="1800" dirty="0" smtClean="0"/>
              <a:t>Advisor: </a:t>
            </a:r>
            <a:r>
              <a:rPr lang="en-US" sz="1800" dirty="0" err="1" smtClean="0"/>
              <a:t>Shanu</a:t>
            </a:r>
            <a:r>
              <a:rPr lang="en-US" sz="1800" dirty="0" smtClean="0"/>
              <a:t> </a:t>
            </a:r>
            <a:r>
              <a:rPr lang="en-US" sz="1800" dirty="0" err="1" smtClean="0"/>
              <a:t>sushmita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Group2</a:t>
            </a:r>
          </a:p>
          <a:p>
            <a:pPr algn="l"/>
            <a:r>
              <a:rPr lang="en-US" sz="1400" dirty="0" err="1" smtClean="0"/>
              <a:t>Diksha</a:t>
            </a:r>
            <a:r>
              <a:rPr lang="en-US" sz="1400" dirty="0" smtClean="0"/>
              <a:t> Garg</a:t>
            </a:r>
          </a:p>
          <a:p>
            <a:pPr algn="l"/>
            <a:r>
              <a:rPr lang="en-US" sz="1400" dirty="0" smtClean="0"/>
              <a:t>Stacey Newman</a:t>
            </a:r>
          </a:p>
          <a:p>
            <a:pPr algn="l"/>
            <a:r>
              <a:rPr lang="en-US" sz="1400" dirty="0" smtClean="0"/>
              <a:t>Zeinab Mahdavifar</a:t>
            </a:r>
          </a:p>
          <a:p>
            <a:endParaRPr lang="en-US" dirty="0"/>
          </a:p>
        </p:txBody>
      </p:sp>
      <p:pic>
        <p:nvPicPr>
          <p:cNvPr id="1026" name="Picture 2" descr="http://www.aethon.com/wp-content/uploads/2014/07/HRA-thum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6" y="685799"/>
            <a:ext cx="5429250" cy="51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8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501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Risk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6206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Label </a:t>
            </a:r>
            <a:r>
              <a:rPr lang="en-US" dirty="0" err="1" smtClean="0"/>
              <a:t>Powerset</a:t>
            </a:r>
            <a:r>
              <a:rPr lang="en-US" dirty="0" smtClean="0"/>
              <a:t> (Cost + Risk)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67414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0.228758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0.025418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0.041371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0.238290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0.114896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0.126197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0.120282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0.095958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0.144882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0.115451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0.303105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0.068128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0.149442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0.093590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0.151826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0.149975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0.265795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0.130312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0.139995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0.134980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</a:t>
            </a:r>
            <a:r>
              <a:rPr lang="en-US" sz="3600" dirty="0" smtClean="0"/>
              <a:t>Cost</a:t>
            </a:r>
            <a:r>
              <a:rPr lang="en-US" sz="3600" dirty="0" smtClean="0"/>
              <a:t> </a:t>
            </a:r>
            <a:r>
              <a:rPr lang="en-US" sz="3600" dirty="0" smtClean="0"/>
              <a:t>+ </a:t>
            </a:r>
            <a:r>
              <a:rPr lang="en-US" sz="3600" dirty="0" smtClean="0"/>
              <a:t>Risk</a:t>
            </a:r>
            <a:r>
              <a:rPr lang="en-US" sz="3600" dirty="0" smtClean="0"/>
              <a:t> </a:t>
            </a:r>
            <a:r>
              <a:rPr lang="en-US" sz="3600" dirty="0" smtClean="0"/>
              <a:t>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63740"/>
              </p:ext>
            </p:extLst>
          </p:nvPr>
        </p:nvGraphicFramePr>
        <p:xfrm>
          <a:off x="773068" y="1776784"/>
          <a:ext cx="10515600" cy="40353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4891"/>
                <a:gridCol w="808229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6977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</a:t>
                      </a:r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</a:p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30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90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30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60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90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81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omparing Accuracy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13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13860855"/>
              </p:ext>
            </p:extLst>
          </p:nvPr>
        </p:nvGraphicFramePr>
        <p:xfrm>
          <a:off x="2015717" y="1400090"/>
          <a:ext cx="8128000" cy="451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76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95993"/>
              </p:ext>
            </p:extLst>
          </p:nvPr>
        </p:nvGraphicFramePr>
        <p:xfrm>
          <a:off x="973282" y="1690691"/>
          <a:ext cx="4866409" cy="38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64661"/>
              </p:ext>
            </p:extLst>
          </p:nvPr>
        </p:nvGraphicFramePr>
        <p:xfrm>
          <a:off x="6390408" y="1589809"/>
          <a:ext cx="463434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50268"/>
              </p:ext>
            </p:extLst>
          </p:nvPr>
        </p:nvGraphicFramePr>
        <p:xfrm>
          <a:off x="6380017" y="3844636"/>
          <a:ext cx="5043711" cy="311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95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Risk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022079"/>
              </p:ext>
            </p:extLst>
          </p:nvPr>
        </p:nvGraphicFramePr>
        <p:xfrm>
          <a:off x="6276109" y="1589809"/>
          <a:ext cx="4875725" cy="254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9428"/>
              </p:ext>
            </p:extLst>
          </p:nvPr>
        </p:nvGraphicFramePr>
        <p:xfrm>
          <a:off x="838200" y="1569026"/>
          <a:ext cx="4523509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461054"/>
              </p:ext>
            </p:extLst>
          </p:nvPr>
        </p:nvGraphicFramePr>
        <p:xfrm>
          <a:off x="6203373" y="3978283"/>
          <a:ext cx="48913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770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Selection- Risk-Cost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84921"/>
              </p:ext>
            </p:extLst>
          </p:nvPr>
        </p:nvGraphicFramePr>
        <p:xfrm>
          <a:off x="838200" y="1690692"/>
          <a:ext cx="4949536" cy="42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671257"/>
              </p:ext>
            </p:extLst>
          </p:nvPr>
        </p:nvGraphicFramePr>
        <p:xfrm>
          <a:off x="6646718" y="1690692"/>
          <a:ext cx="4572000" cy="425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93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40906"/>
              </p:ext>
            </p:extLst>
          </p:nvPr>
        </p:nvGraphicFramePr>
        <p:xfrm>
          <a:off x="863601" y="1178561"/>
          <a:ext cx="10312400" cy="47548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7999"/>
                <a:gridCol w="4356795"/>
                <a:gridCol w="4177606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Prediction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 + DX2 + DX3 + DX4 + DX5 + DX6 + DX7 + DX12 + DX16 + DX19 + DX21 + DX22 + DX23 + DX25 +ECODE2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PL_RUCC2003 + PSTCO2 + TOTCHG + TOTCHG_X + ZIP3 + ZIP + CumulativeCost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DISPUB04 + DQTR + DX1 + DX2 + DX4 + DX6 + DX7 + DX9 + DX11 + DX12 + DX16 + DX18 + DX21 + DX22 + DX23 + DX24 + DX25 + ECODE2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gain+ cutoff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DX5 + DX7 + DX6 + DX4 + DX10 + DX3 + DX8 + DX9 + DX12 + DX11 + DX2 + DX13 + DX14 + DX1 + DX15 + DX16 + DX17 + DSHOSPID + DX18 + DX19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DX6 + DX7 + DX9 + DX11 + DX8 + DX4 + DX5 + DX10 + DX12 + DX3 + DX14 + DX2 + DX13 + DX1 + DX15 + DX16 + DX17 + DX18 +DX19 + DX20 + DX21 + DX22 + DX23 +</a:t>
                      </a:r>
                      <a:r>
                        <a:rPr lang="da-DK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DSHOSPID + DX24 + DX25 + ECODE1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symmetrical uncertainty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DX19 + DX16 + DX18 + DX21 + DX5 + DX20 + DX12 + DX15 + DX22 + DX17 + DX14 + DX7 + DX6 + DX10 + DX4 + DX13 + DX3 + DX11 + DX23 + DX2 + DX9 + DX8 + DX1 + DX24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DX21 + DX22 + DX23 + DX20 + DX18 +DX17 + DX19 + DX16 + DX11 + DX14 + DX15 +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DX12 + DX6 + DX9 + DX24 + DX7 + DX4 + DX10 + DX8 + DX1 + DX5 + DX13 + DX3 + DX2 + DX25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00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6" y="2431473"/>
            <a:ext cx="2318105" cy="20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35742" y="2501832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949" y="4853481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250-Feature</a:t>
            </a:r>
          </a:p>
          <a:p>
            <a:r>
              <a:rPr lang="en-US" b="1" dirty="0" smtClean="0"/>
              <a:t>Preprocessed</a:t>
            </a:r>
          </a:p>
          <a:p>
            <a:r>
              <a:rPr lang="en-US" b="1" dirty="0" smtClean="0"/>
              <a:t>CHF 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113" y="3348932"/>
            <a:ext cx="101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400" b="1" dirty="0" smtClean="0">
                <a:solidFill>
                  <a:srgbClr val="4F7921"/>
                </a:solidFill>
              </a:rPr>
              <a:t>Feature set</a:t>
            </a:r>
            <a:endParaRPr lang="en-US" sz="1400" b="1" dirty="0">
              <a:solidFill>
                <a:srgbClr val="4F792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15048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6522" y="5130481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Predictive Models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1345" y="2636014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820130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9433983" y="2376895"/>
            <a:ext cx="2273593" cy="278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30214" y="2733379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(</a:t>
            </a:r>
            <a:r>
              <a:rPr lang="en-US" sz="1400" dirty="0" err="1" smtClean="0">
                <a:solidFill>
                  <a:srgbClr val="4F7921"/>
                </a:solidFill>
              </a:rPr>
              <a:t>MultiLabel</a:t>
            </a:r>
            <a:r>
              <a:rPr lang="en-US" sz="1400" dirty="0" smtClean="0">
                <a:solidFill>
                  <a:srgbClr val="4F7921"/>
                </a:solidFill>
              </a:rPr>
              <a:t> Results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Predicted Risk-Cost</a:t>
            </a:r>
          </a:p>
          <a:p>
            <a:r>
              <a:rPr lang="en-US" dirty="0" smtClean="0"/>
              <a:t>(</a:t>
            </a:r>
            <a:r>
              <a:rPr lang="en-US" sz="1400" dirty="0" smtClean="0"/>
              <a:t>Label </a:t>
            </a:r>
            <a:r>
              <a:rPr lang="en-US" sz="1400" dirty="0" err="1" smtClean="0"/>
              <a:t>Powerset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dirty="0">
                <a:solidFill>
                  <a:srgbClr val="4F7921"/>
                </a:solidFill>
              </a:rPr>
              <a:t>(</a:t>
            </a:r>
            <a:r>
              <a:rPr lang="en-US" sz="1400" dirty="0">
                <a:solidFill>
                  <a:srgbClr val="4F7921"/>
                </a:solidFill>
              </a:rPr>
              <a:t>Chained Classification</a:t>
            </a:r>
            <a:r>
              <a:rPr lang="en-US" dirty="0">
                <a:solidFill>
                  <a:srgbClr val="4F792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180284" y="5335961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Diamond 2"/>
          <p:cNvSpPr/>
          <p:nvPr/>
        </p:nvSpPr>
        <p:spPr>
          <a:xfrm>
            <a:off x="3015885" y="2327564"/>
            <a:ext cx="2268189" cy="21858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415174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1391" y="513048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94353" y="2875625"/>
            <a:ext cx="213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Mutual Information</a:t>
            </a:r>
          </a:p>
          <a:p>
            <a:pPr algn="ctr"/>
            <a:r>
              <a:rPr lang="en-US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dirty="0" err="1" smtClean="0">
                <a:solidFill>
                  <a:srgbClr val="4F7921"/>
                </a:solidFill>
              </a:rPr>
              <a:t>FSelector</a:t>
            </a:r>
            <a:endParaRPr lang="en-US" dirty="0" smtClean="0">
              <a:solidFill>
                <a:srgbClr val="4F792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270035" y="1350997"/>
            <a:ext cx="6377198" cy="104026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92FBC4-128B-49D3-8BFD-E59B348D2E83}" type="slidenum">
              <a:rPr lang="en-US" sz="900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 sz="900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2" descr="http://png-3.findicons.com/files/icons/977/rrze/720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7" y="2819667"/>
            <a:ext cx="1779817" cy="15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291550" y="2980195"/>
            <a:ext cx="1771627" cy="140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001687" y="4533354"/>
            <a:ext cx="1547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250-Feature</a:t>
            </a:r>
          </a:p>
          <a:p>
            <a:r>
              <a:rPr lang="en-US" sz="1100" b="1" dirty="0" smtClean="0"/>
              <a:t>Preprocessed</a:t>
            </a:r>
          </a:p>
          <a:p>
            <a:r>
              <a:rPr lang="en-US" sz="1100" b="1" dirty="0" smtClean="0"/>
              <a:t>CHF Data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4930" y="3420484"/>
            <a:ext cx="101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000" b="1" dirty="0" smtClean="0">
                <a:solidFill>
                  <a:srgbClr val="4F7921"/>
                </a:solidFill>
              </a:rPr>
              <a:t>Feature set</a:t>
            </a:r>
            <a:endParaRPr lang="en-US" sz="1000" b="1" dirty="0">
              <a:solidFill>
                <a:srgbClr val="4F792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183571" y="3049445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7662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Predictive Models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56934" y="3167705"/>
            <a:ext cx="198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sz="1100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91586" y="3077697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7826025" y="2346578"/>
            <a:ext cx="1423666" cy="2357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7914092" y="2806067"/>
            <a:ext cx="198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Predicted Cost</a:t>
            </a:r>
          </a:p>
          <a:p>
            <a:r>
              <a:rPr lang="en-US" sz="1100" dirty="0" smtClean="0"/>
              <a:t>Predicted Risk</a:t>
            </a:r>
          </a:p>
          <a:p>
            <a:r>
              <a:rPr lang="en-US" sz="1100" dirty="0" smtClean="0"/>
              <a:t>(</a:t>
            </a:r>
            <a:r>
              <a:rPr lang="en-US" sz="1000" dirty="0" err="1" smtClean="0">
                <a:solidFill>
                  <a:srgbClr val="4F7921"/>
                </a:solidFill>
              </a:rPr>
              <a:t>MultiLabel</a:t>
            </a:r>
            <a:r>
              <a:rPr lang="en-US" sz="1000" dirty="0" smtClean="0">
                <a:solidFill>
                  <a:srgbClr val="4F7921"/>
                </a:solidFill>
              </a:rPr>
              <a:t> Results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Predicted Risk-Cost</a:t>
            </a:r>
          </a:p>
          <a:p>
            <a:r>
              <a:rPr lang="en-US" sz="1100" dirty="0" smtClean="0"/>
              <a:t>(</a:t>
            </a:r>
            <a:r>
              <a:rPr lang="en-US" sz="1000" dirty="0" smtClean="0"/>
              <a:t>Label </a:t>
            </a:r>
            <a:r>
              <a:rPr lang="en-US" sz="1000" dirty="0" err="1" smtClean="0"/>
              <a:t>Powerset</a:t>
            </a:r>
            <a:r>
              <a:rPr lang="en-US" sz="1100" dirty="0" smtClean="0"/>
              <a:t>)</a:t>
            </a:r>
          </a:p>
          <a:p>
            <a:r>
              <a:rPr lang="en-US" sz="1100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sz="1100" dirty="0">
                <a:solidFill>
                  <a:srgbClr val="4F7921"/>
                </a:solidFill>
              </a:rPr>
              <a:t>(</a:t>
            </a:r>
            <a:r>
              <a:rPr lang="en-US" sz="1000" dirty="0">
                <a:solidFill>
                  <a:srgbClr val="4F7921"/>
                </a:solidFill>
              </a:rPr>
              <a:t>Chained Classification</a:t>
            </a:r>
            <a:r>
              <a:rPr lang="en-US" sz="1100" dirty="0">
                <a:solidFill>
                  <a:srgbClr val="4F7921"/>
                </a:solidFill>
              </a:rPr>
              <a:t>)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Results</a:t>
            </a:r>
            <a:endParaRPr lang="en-US" sz="1100" b="1" dirty="0"/>
          </a:p>
        </p:txBody>
      </p:sp>
      <p:sp>
        <p:nvSpPr>
          <p:cNvPr id="18" name="Diamond 17"/>
          <p:cNvSpPr/>
          <p:nvPr/>
        </p:nvSpPr>
        <p:spPr>
          <a:xfrm>
            <a:off x="2797561" y="2711575"/>
            <a:ext cx="1724677" cy="16698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ight Arrow 18"/>
          <p:cNvSpPr/>
          <p:nvPr/>
        </p:nvSpPr>
        <p:spPr>
          <a:xfrm>
            <a:off x="4624220" y="3105373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96" y="4703601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Selection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90288" y="3190012"/>
            <a:ext cx="213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Mutual Information</a:t>
            </a:r>
          </a:p>
          <a:p>
            <a:pPr algn="ctr"/>
            <a:r>
              <a:rPr lang="en-US" sz="1100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sz="1100" dirty="0" err="1" smtClean="0">
                <a:solidFill>
                  <a:srgbClr val="4F7921"/>
                </a:solidFill>
              </a:rPr>
              <a:t>FSelector</a:t>
            </a:r>
            <a:endParaRPr lang="en-US" sz="1100" dirty="0" smtClean="0">
              <a:solidFill>
                <a:srgbClr val="4F7921"/>
              </a:solidFill>
            </a:endParaRPr>
          </a:p>
        </p:txBody>
      </p:sp>
      <p:pic>
        <p:nvPicPr>
          <p:cNvPr id="1026" name="Picture 2" descr="https://cdn4.iconfinder.com/data/icons/customicondesignoffice2/256/FAQ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92" y="735644"/>
            <a:ext cx="4236706" cy="423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rved Down Arrow 21"/>
          <p:cNvSpPr/>
          <p:nvPr/>
        </p:nvSpPr>
        <p:spPr>
          <a:xfrm>
            <a:off x="1270035" y="1634707"/>
            <a:ext cx="5161207" cy="11618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Investigation</a:t>
            </a:r>
          </a:p>
          <a:p>
            <a:r>
              <a:rPr lang="en-US" dirty="0" smtClean="0"/>
              <a:t>Building </a:t>
            </a:r>
            <a:r>
              <a:rPr lang="en-US" dirty="0"/>
              <a:t>P</a:t>
            </a:r>
            <a:r>
              <a:rPr lang="en-US" dirty="0" smtClean="0"/>
              <a:t>redictive Models + Results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0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</a:t>
            </a:r>
            <a:br>
              <a:rPr lang="en-US" dirty="0" smtClean="0"/>
            </a:br>
            <a:r>
              <a:rPr lang="en-US" dirty="0" smtClean="0"/>
              <a:t>Evaluation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92975"/>
              </p:ext>
            </p:extLst>
          </p:nvPr>
        </p:nvGraphicFramePr>
        <p:xfrm>
          <a:off x="477983" y="2402992"/>
          <a:ext cx="11242962" cy="137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83"/>
                <a:gridCol w="2563964"/>
                <a:gridCol w="2892120"/>
                <a:gridCol w="3053195"/>
              </a:tblGrid>
              <a:tr h="537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F-1 measure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38249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A=TP+TN/(TP+FP+FN+TN)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= 2PR / ( P + R )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56510"/>
              </p:ext>
            </p:extLst>
          </p:nvPr>
        </p:nvGraphicFramePr>
        <p:xfrm>
          <a:off x="2714336" y="4286250"/>
          <a:ext cx="8983021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021"/>
              </a:tblGrid>
              <a:tr h="217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 10-fold Cross Validation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  <a:tr h="661509">
                <a:tc>
                  <a:txBody>
                    <a:bodyPr/>
                    <a:lstStyle/>
                    <a:p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-fold cross-validation, the original sample is randomly partitioned into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equal size subsamples.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subsamples, a single subsample is retained as the validation data for testing the model, and the remaining 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− 1 subsamples are used as training data. The cross-validation process is then repeated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 (the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folds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with each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 used exactly once as the validation data.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from the folds can then be averaged (or otherwise combined) to produce a single estimation. The advantage of this method over repeated random sub-sampling (see below) is that all observations are used for both training and validation, and each observation is used for validation exactly once.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371600"/>
            <a:ext cx="51292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04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</a:t>
            </a:r>
            <a:br>
              <a:rPr lang="en-US" dirty="0" smtClean="0"/>
            </a:br>
            <a:r>
              <a:rPr lang="en-US" dirty="0" smtClean="0"/>
              <a:t>Similarity Measures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77282"/>
              </p:ext>
            </p:extLst>
          </p:nvPr>
        </p:nvGraphicFramePr>
        <p:xfrm>
          <a:off x="838200" y="1825623"/>
          <a:ext cx="10515600" cy="201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746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CHI-Square</a:t>
                      </a:r>
                      <a:r>
                        <a:rPr lang="en-US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Mutual Information Measure</a:t>
                      </a:r>
                      <a:endParaRPr lang="en-US" dirty="0"/>
                    </a:p>
                  </a:txBody>
                  <a:tcPr/>
                </a:tc>
              </a:tr>
              <a:tr h="1440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753"/>
            <a:ext cx="5250873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753"/>
            <a:ext cx="1581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056533"/>
              </p:ext>
            </p:extLst>
          </p:nvPr>
        </p:nvGraphicFramePr>
        <p:xfrm>
          <a:off x="2446663" y="1300704"/>
          <a:ext cx="2775333" cy="248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00640"/>
              </p:ext>
            </p:extLst>
          </p:nvPr>
        </p:nvGraphicFramePr>
        <p:xfrm>
          <a:off x="6301646" y="978064"/>
          <a:ext cx="5391151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919320"/>
              </p:ext>
            </p:extLst>
          </p:nvPr>
        </p:nvGraphicFramePr>
        <p:xfrm>
          <a:off x="2338730" y="3407345"/>
          <a:ext cx="2817163" cy="251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481287"/>
              </p:ext>
            </p:extLst>
          </p:nvPr>
        </p:nvGraphicFramePr>
        <p:xfrm>
          <a:off x="6288792" y="3414417"/>
          <a:ext cx="4933951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98953" y="1041188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Cost</a:t>
            </a:r>
            <a:r>
              <a:rPr lang="en-US" dirty="0" smtClean="0"/>
              <a:t> buckets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9"/>
            <a:ext cx="1530427" cy="5572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fun stats…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8953" y="3507794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Risk</a:t>
            </a:r>
            <a:r>
              <a:rPr lang="en-US" dirty="0" smtClean="0"/>
              <a:t>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 and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47245"/>
              </p:ext>
            </p:extLst>
          </p:nvPr>
        </p:nvGraphicFramePr>
        <p:xfrm>
          <a:off x="910935" y="1825625"/>
          <a:ext cx="104428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PRCCS1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Risk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Cost-Risk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33352"/>
              </p:ext>
            </p:extLst>
          </p:nvPr>
        </p:nvGraphicFramePr>
        <p:xfrm>
          <a:off x="910935" y="1825625"/>
          <a:ext cx="1044286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DXCCS1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5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35" y="2445305"/>
            <a:ext cx="1878030" cy="16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76757" y="2471298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3897" y="4556995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11-Feature</a:t>
            </a:r>
          </a:p>
          <a:p>
            <a:r>
              <a:rPr lang="en-US" dirty="0" smtClean="0"/>
              <a:t>Preprocessed</a:t>
            </a:r>
          </a:p>
          <a:p>
            <a:r>
              <a:rPr lang="en-US" dirty="0" smtClean="0"/>
              <a:t>CHF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897" y="3003117"/>
            <a:ext cx="15475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DXCCS1, DRG, PRCCS1, AGE, </a:t>
            </a:r>
            <a:r>
              <a:rPr lang="en-US" sz="1050" dirty="0" smtClean="0"/>
              <a:t>RACE</a:t>
            </a:r>
            <a:r>
              <a:rPr lang="en-US" sz="1050" dirty="0"/>
              <a:t>, FEMALE, NCHRONIC, LOS, TOTCHG, </a:t>
            </a:r>
            <a:r>
              <a:rPr lang="en-US" sz="1050" dirty="0" err="1"/>
              <a:t>CostLabel</a:t>
            </a:r>
            <a:r>
              <a:rPr lang="en-US" sz="1050" dirty="0"/>
              <a:t>, </a:t>
            </a:r>
            <a:r>
              <a:rPr lang="en-US" sz="1050" dirty="0" err="1"/>
              <a:t>RiskLabel</a:t>
            </a:r>
            <a:endParaRPr lang="en-US" sz="1050" dirty="0"/>
          </a:p>
        </p:txBody>
      </p:sp>
      <p:sp>
        <p:nvSpPr>
          <p:cNvPr id="8" name="Right Arrow 7"/>
          <p:cNvSpPr/>
          <p:nvPr/>
        </p:nvSpPr>
        <p:spPr>
          <a:xfrm>
            <a:off x="3627589" y="2934736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0818" y="449625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8638" y="270707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045337" y="2909294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8981120" y="2572259"/>
            <a:ext cx="1749883" cy="159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79227" y="2733901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Label </a:t>
            </a:r>
            <a:r>
              <a:rPr lang="en-US" dirty="0" err="1" smtClean="0"/>
              <a:t>Powerset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Cost+Risk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312312" y="4492775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4172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0.335512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0.111837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0.167756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0.381264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0.399797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0.382338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0.390873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0.433279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0.424843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0.429320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0.441449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0.428879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0.442223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0.435449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0.427152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0.429313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0.409314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0.408536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0.409518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0.409026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567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Cost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2540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6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Risk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305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0.665850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0.328383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0.333421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0.330883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0.333199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0.268424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0.641612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0.294261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0.330598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0.311372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0.590142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0.315585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0.326668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0.321031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1278</Words>
  <Application>Microsoft Macintosh PowerPoint</Application>
  <PresentationFormat>Custom</PresentationFormat>
  <Paragraphs>569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Overview</vt:lpstr>
      <vt:lpstr>Some fun stats…</vt:lpstr>
      <vt:lpstr>Data Statistics: Cost and Risk</vt:lpstr>
      <vt:lpstr>Data Statistics: Cost-Risk</vt:lpstr>
      <vt:lpstr>Project Scheme</vt:lpstr>
      <vt:lpstr>Results – Predicting Cost</vt:lpstr>
      <vt:lpstr>Confusion Matrix – Best Model Predicting Cost (Decision Tree 0.01)</vt:lpstr>
      <vt:lpstr>Results – Predicting Risk</vt:lpstr>
      <vt:lpstr>Confusion Matrix – Best Model Predicting Risk (Decision Tree 0.01)</vt:lpstr>
      <vt:lpstr>Results – Label Powerset (Cost + Risk)</vt:lpstr>
      <vt:lpstr>Confusion Matrix – Best Model Predicting Cost + Risk (Decision Tree 0.01)</vt:lpstr>
      <vt:lpstr>Comparing Accuracy</vt:lpstr>
      <vt:lpstr>Feature Selection – Cost Prediction</vt:lpstr>
      <vt:lpstr>Feature Selection – Risk Prediction</vt:lpstr>
      <vt:lpstr>Feature Selection- Risk-Cost Prediction</vt:lpstr>
      <vt:lpstr>Feature Selection</vt:lpstr>
      <vt:lpstr>Future Work</vt:lpstr>
      <vt:lpstr>Questions… </vt:lpstr>
      <vt:lpstr>Appendix 1 Evaluation &amp; Validation</vt:lpstr>
      <vt:lpstr>Appendix 2 Similarity Measures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Joel Larson</dc:creator>
  <cp:lastModifiedBy>William Truex</cp:lastModifiedBy>
  <cp:revision>566</cp:revision>
  <dcterms:created xsi:type="dcterms:W3CDTF">2014-02-19T23:02:34Z</dcterms:created>
  <dcterms:modified xsi:type="dcterms:W3CDTF">2015-02-11T20:13:33Z</dcterms:modified>
</cp:coreProperties>
</file>