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LECTRICVEHICLEDATAANALYSISDashboardTableau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5C6FE7-1FD8-4FA3-BF5C-E72C666AB9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ELECTRIC VEHICLE DATA ANALYSIS Dashboard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3F5F58-7CDA-45EB-82EC-2B9777D52E4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6/6/2025 5:53:59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883F521-AB48-4FD6-9CD8-3BC40A47B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2025-06-06T17:54:00Z</dcterms:created>
  <dcterms:modified xsi:type="dcterms:W3CDTF">2025-06-06T17:54:00Z</dcterms:modified>
</cp:coreProperties>
</file>