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mployeeDataAnalysis_17501660845640/EmployeeDataAnaly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19861C0-5A59-4D7D-A6E8-01359BA7189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Employee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437F2DE-6FFA-43CB-9EAE-9CF26B03871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6/17/2025 1:18:01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 Data Analysis" id="2" name="slide2">
            <a:extLst>
              <a:ext uri="{FF2B5EF4-FFF2-40B4-BE49-F238E27FC236}">
                <a16:creationId xmlns:a16="http://schemas.microsoft.com/office/drawing/2014/main" id="{42A00834-C658-4B98-BE43-5DFC3FD67F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2025-06-17T13:18:01Z</dcterms:created>
  <dcterms:modified xsi:type="dcterms:W3CDTF">2025-06-17T13:18:01Z</dcterms:modified>
</cp:coreProperties>
</file>