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mployeeDataAnalysis_17501660845640/EmployeeDataAnalysi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94152D-21D5-449B-BC8B-7ADF96C3777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Employee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FE5621-08EA-42B7-A898-F07A96EE1B7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6/17/2025 1:19:03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vs Attrition" id="10" name="slide10">
            <a:extLst>
              <a:ext uri="{FF2B5EF4-FFF2-40B4-BE49-F238E27FC236}">
                <a16:creationId xmlns:a16="http://schemas.microsoft.com/office/drawing/2014/main" id="{E2E353DE-78A4-4C79-B01E-EF3C1069E4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" y="0"/>
            <a:ext cx="1168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ees by Job Role" id="11" name="slide11">
            <a:extLst>
              <a:ext uri="{FF2B5EF4-FFF2-40B4-BE49-F238E27FC236}">
                <a16:creationId xmlns:a16="http://schemas.microsoft.com/office/drawing/2014/main" id="{8003172A-D2D3-41D1-8683-202F7011CA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784"/>
            <a:ext cx="12192000" cy="22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role by Marital Status" id="12" name="slide12">
            <a:extLst>
              <a:ext uri="{FF2B5EF4-FFF2-40B4-BE49-F238E27FC236}">
                <a16:creationId xmlns:a16="http://schemas.microsoft.com/office/drawing/2014/main" id="{FE6827C1-21B5-47DD-BC74-371BE14B39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25" y="2879725"/>
            <a:ext cx="2724150" cy="10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Department" id="2" name="slide2">
            <a:extLst>
              <a:ext uri="{FF2B5EF4-FFF2-40B4-BE49-F238E27FC236}">
                <a16:creationId xmlns:a16="http://schemas.microsoft.com/office/drawing/2014/main" id="{1325A6DE-6DF0-430E-A6EA-CEC9EAA95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" y="0"/>
            <a:ext cx="1168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Field and  Average Job Satisfaction " id="3" name="slide3">
            <a:extLst>
              <a:ext uri="{FF2B5EF4-FFF2-40B4-BE49-F238E27FC236}">
                <a16:creationId xmlns:a16="http://schemas.microsoft.com/office/drawing/2014/main" id="{2BFF4F71-2F97-4D0E-AA07-B1B6797FE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8" y="0"/>
            <a:ext cx="11686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 of Employees" id="4" name="slide4">
            <a:extLst>
              <a:ext uri="{FF2B5EF4-FFF2-40B4-BE49-F238E27FC236}">
                <a16:creationId xmlns:a16="http://schemas.microsoft.com/office/drawing/2014/main" id="{05F35382-1D10-4C81-965C-56E297254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48" y="0"/>
            <a:ext cx="1180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" id="5" name="slide5">
            <a:extLst>
              <a:ext uri="{FF2B5EF4-FFF2-40B4-BE49-F238E27FC236}">
                <a16:creationId xmlns:a16="http://schemas.microsoft.com/office/drawing/2014/main" id="{5ABDD344-3FF2-4C20-AAAA-E1B14AF2B1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238"/>
            <a:ext cx="12192000" cy="14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 of Degree" id="6" name="slide6">
            <a:extLst>
              <a:ext uri="{FF2B5EF4-FFF2-40B4-BE49-F238E27FC236}">
                <a16:creationId xmlns:a16="http://schemas.microsoft.com/office/drawing/2014/main" id="{99E8AF73-B39B-4483-9AC0-C2393DDF65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97" y="0"/>
            <a:ext cx="11681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vel" id="7" name="slide7">
            <a:extLst>
              <a:ext uri="{FF2B5EF4-FFF2-40B4-BE49-F238E27FC236}">
                <a16:creationId xmlns:a16="http://schemas.microsoft.com/office/drawing/2014/main" id="{14EEE5F7-7B5F-41C3-97FA-E54090589B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8" y="0"/>
            <a:ext cx="11686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Overview" id="8" name="slide8">
            <a:extLst>
              <a:ext uri="{FF2B5EF4-FFF2-40B4-BE49-F238E27FC236}">
                <a16:creationId xmlns:a16="http://schemas.microsoft.com/office/drawing/2014/main" id="{BC3D9CD1-1C9C-4CA5-A1CD-1364A1F4ED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6" y="0"/>
            <a:ext cx="1179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Group Distribution" id="9" name="slide9">
            <a:extLst>
              <a:ext uri="{FF2B5EF4-FFF2-40B4-BE49-F238E27FC236}">
                <a16:creationId xmlns:a16="http://schemas.microsoft.com/office/drawing/2014/main" id="{42C8CA32-6741-49C4-967D-41202F0E895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86" y="0"/>
            <a:ext cx="11790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2025-06-17T13:19:03Z</dcterms:created>
  <dcterms:modified xsi:type="dcterms:W3CDTF">2025-06-17T13:19:03Z</dcterms:modified>
</cp:coreProperties>
</file>