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1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73" r:id="rId9"/>
    <p:sldId id="262" r:id="rId10"/>
    <p:sldId id="274" r:id="rId11"/>
    <p:sldId id="263" r:id="rId12"/>
    <p:sldId id="264" r:id="rId13"/>
    <p:sldId id="272" r:id="rId14"/>
    <p:sldId id="275" r:id="rId15"/>
    <p:sldId id="265" r:id="rId16"/>
    <p:sldId id="266" r:id="rId17"/>
    <p:sldId id="276" r:id="rId18"/>
    <p:sldId id="277" r:id="rId19"/>
    <p:sldId id="267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691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65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1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247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55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67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5618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00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4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952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4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01/06/2025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705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Customer-Retention-and-Acquisition-Analysis-193c0db6457880f89778f6c62f862413" TargetMode="External"/><Relationship Id="rId2" Type="http://schemas.openxmlformats.org/officeDocument/2006/relationships/hyperlink" Target="https://drive.google.com/drive/folders/1Z0QtEvMF3rJ211X-YaLqlk1Vj5298c07?usp=drive_lin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newnaveendhawan@gmail.com" TargetMode="External"/><Relationship Id="rId2" Type="http://schemas.openxmlformats.org/officeDocument/2006/relationships/hyperlink" Target="https://github.com/newnaveendhaw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IIZ49cPly1_UzSfyLE280nrX2nYQLGi6?usp=drive_link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EpJNIcN_wH6M6NK2x--D9W3LqrGDFjgY?usp=drive_link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4A07-EB96-DEA6-591A-8C4023425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2ADD-926E-1562-60FE-4D3AEB259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CLV Insights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4ADB00-C838-BBA3-962D-7AF225A03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9990" y="2016125"/>
            <a:ext cx="5088645" cy="3449638"/>
          </a:xfrm>
        </p:spPr>
      </p:pic>
    </p:spTree>
    <p:extLst>
      <p:ext uri="{BB962C8B-B14F-4D97-AF65-F5344CB8AC3E}">
        <p14:creationId xmlns:p14="http://schemas.microsoft.com/office/powerpoint/2010/main" val="98560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📢 Campaign Effectiveness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Merged campaign data with customer metrics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Analyzed revenue by campaign and customer segment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Sorted and visualized top-performing campaigns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📈 Revenue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Built SARIMA model with Box-Cox transformation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Forecasted 12-week revenue trends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Optimized parameters using BIC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Visualized historical and predicted revenue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343E-972B-84E2-5077-F911A4E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⏳ Revenue Forecasting (Holt-Winters)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BD7291-928B-AA51-1CDF-38421E891A11}"/>
              </a:ext>
            </a:extLst>
          </p:cNvPr>
          <p:cNvSpPr txBox="1"/>
          <p:nvPr/>
        </p:nvSpPr>
        <p:spPr>
          <a:xfrm>
            <a:off x="1535412" y="1894842"/>
            <a:ext cx="6479421" cy="3318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Holt-Winters Exponential Smoothing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Resampled data weekly and trained additive/multiplicative models.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Compared additive vs. multiplicative seasonal models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Forecasted 12 weeks ahead</a:t>
            </a:r>
          </a:p>
          <a:p>
            <a:pPr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283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D912-B21B-7E1A-6F79-273705A54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89" y="621640"/>
            <a:ext cx="6479421" cy="1049235"/>
          </a:xfrm>
        </p:spPr>
        <p:txBody>
          <a:bodyPr>
            <a:normAutofit/>
          </a:bodyPr>
          <a:lstStyle/>
          <a:p>
            <a:r>
              <a:rPr lang="en-US" b="0" i="0" kern="1200" dirty="0">
                <a:solidFill>
                  <a:srgbClr val="000000"/>
                </a:solidFill>
                <a:effectLst/>
                <a:ea typeface="+mj-ea"/>
                <a:cs typeface="+mj-cs"/>
              </a:rPr>
              <a:t>📈 Holt-Winters Forecasting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27B161-7B06-2FBB-C8CE-B5EDA210E6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536" y="2016125"/>
            <a:ext cx="6399328" cy="3449638"/>
          </a:xfrm>
        </p:spPr>
      </p:pic>
    </p:spTree>
    <p:extLst>
      <p:ext uri="{BB962C8B-B14F-4D97-AF65-F5344CB8AC3E}">
        <p14:creationId xmlns:p14="http://schemas.microsoft.com/office/powerpoint/2010/main" val="1373981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📆 Cohort &amp;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Grouped customers by first purchase month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Calculated retention and churn rates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Visualized heatmaps and trends over 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HTML dashboards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CLV Dashboard: Pie, scatter, bar, and box plots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RFM Dashboard: Segment pie, score histograms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Power BI: Acquisition trends and campaign insights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12A6-17E9-D61C-C292-9C808DCDB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Power BI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B4B2C0-56C6-A235-AD92-8DDFFE29C0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9362" y="2016125"/>
            <a:ext cx="6151676" cy="3449638"/>
          </a:xfrm>
        </p:spPr>
      </p:pic>
    </p:spTree>
    <p:extLst>
      <p:ext uri="{BB962C8B-B14F-4D97-AF65-F5344CB8AC3E}">
        <p14:creationId xmlns:p14="http://schemas.microsoft.com/office/powerpoint/2010/main" val="3451612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0148-031C-E242-9D40-56A92399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🚀 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B2B29-9265-3131-1BDF-265526979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708K+ customer records analyzed from acquisition and repeated orders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81.36% of revenue generated from repeat users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Delhi alone contributed ₹64.5M+ in total revenue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SME 2W customers had the highest Customer Lifetime Value (CLV)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Champions drive the most revenue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93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Project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3" y="2015734"/>
            <a:ext cx="6479421" cy="17035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All code and files available on GitHub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Interactive dashboards: HTML + PBIX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Cleaned datasets for reuse and exploration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55D2F0-364F-BE17-F83D-8FB68106385C}"/>
              </a:ext>
            </a:extLst>
          </p:cNvPr>
          <p:cNvSpPr txBox="1"/>
          <p:nvPr/>
        </p:nvSpPr>
        <p:spPr>
          <a:xfrm>
            <a:off x="1655545" y="3817850"/>
            <a:ext cx="67184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Drive Link: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https://drive.google.com/drive/folders/1Z0QtEvMF3rJ211X-YaLqlk1Vj5298c07?usp=drive_link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Notion Full Document: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https://www.notion.so/Customer-Retention-and-Acquisition-Analysis-193c0db6457880f89778f6c62f862413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2" y="804520"/>
            <a:ext cx="6479421" cy="1049235"/>
          </a:xfrm>
        </p:spPr>
        <p:txBody>
          <a:bodyPr/>
          <a:lstStyle/>
          <a:p>
            <a:r>
              <a:rPr dirty="0"/>
              <a:t>🚀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2" y="2059293"/>
            <a:ext cx="6479421" cy="345061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Goal: Improve customer retention and acquisition through analytics.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Approach: RFM, CLV, segmentation, forecasting, campaign analysis.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Outcome: Strategic insights for better marketing and customer targeting.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👨‍💻 About the 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🔹 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Naveen Dhawan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🎯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Data Analyst | Python &amp; BI Developer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🔗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GitHub: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https://github.com/newnaveendhawan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📧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Email: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newnaveen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dhawan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@gmail.com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✨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RFM Segmentation &amp; Customer Scoring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Customer Lifetime Value (CLV) Calculation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Cohort Analysis &amp; Retention Tracking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Revenue Forecasting with Holt-Winters and SARIMA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Campaign Performance Analysis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Interactive Dashboards (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Power BI)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🛠 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2" y="2015733"/>
            <a:ext cx="6479421" cy="345061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Languages: Python, DAX (Power BI)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Libraries: pandas,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seaborn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sklearn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matplotlib,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statsmodels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ML: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KMeans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SARIMA, Holt-Winters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Visualization: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Power BI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Seaborn, Matplotlib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Platforms: Google </a:t>
            </a:r>
            <a:r>
              <a:rPr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BI Desktop,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GitHub, Google Drive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📦 Datasets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3" y="2015733"/>
            <a:ext cx="6833887" cy="34506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Repeated Orders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708621 rows × 24 columns)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All Channels Customers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157661 rows × 26 columns)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Customer Acquisition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157661 rows × 26 columns)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Original Dataset 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https://drive.google.com/drive/folders/1IIZ49cPly1_UzSfyLE280nrX2nYQLGi6?usp=drive_link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021E-9700-FD5E-B46B-4142ED651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🧹 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4AA43-1346-E1A8-D09D-BAEDDC5FE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 sz="18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Imported multiple customer &amp; order datasets</a:t>
            </a:r>
          </a:p>
          <a:p>
            <a:pPr>
              <a:lnSpc>
                <a:spcPct val="150000"/>
              </a:lnSpc>
              <a:defRPr sz="18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Cleaned nulls, fixed types, merged sources</a:t>
            </a:r>
          </a:p>
          <a:p>
            <a:pPr>
              <a:lnSpc>
                <a:spcPct val="150000"/>
              </a:lnSpc>
              <a:defRPr sz="18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Prepared data for segmentation &amp; modeling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C5E8E-176D-8FFF-0FBC-6E93B4DEEFD1}"/>
              </a:ext>
            </a:extLst>
          </p:cNvPr>
          <p:cNvSpPr txBox="1"/>
          <p:nvPr/>
        </p:nvSpPr>
        <p:spPr>
          <a:xfrm>
            <a:off x="1535413" y="4061861"/>
            <a:ext cx="6479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Cleaned Datasets: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https://drive.google.com/drive/folders/1EpJNIcN_wH6M6NK2x--D9W3LqrGDFjgY?usp=drive_link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82792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📊 </a:t>
            </a:r>
            <a:r>
              <a:rPr lang="en-US" dirty="0"/>
              <a:t>Customer Segmentation using RFM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Calculated Recency, Frequency, and Monetary values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Assigned RFM scores and segmented customers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Segments: Champion, Loyal, At Risk, etc.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Champions show high spend and recent activity.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At-Risk customers need re-engagement strategies.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6B633-373D-F32D-3698-DEF28C519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📊 Insights from RFM Segments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027505-26FE-F4EE-78F1-DC4CDD5C5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066" y="3330341"/>
            <a:ext cx="3617867" cy="25956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DDE5C3-5AF8-0A7B-FC9D-A73CBC3B3CC3}"/>
              </a:ext>
            </a:extLst>
          </p:cNvPr>
          <p:cNvSpPr txBox="1"/>
          <p:nvPr/>
        </p:nvSpPr>
        <p:spPr>
          <a:xfrm>
            <a:off x="1535414" y="1853755"/>
            <a:ext cx="618404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Most customers are either At Risk or Potential Loyalists.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Champions have both recent and frequent transactions with high monetary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40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💰 Customer Lifetime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Computed AOV, Purchase Frequency, and Lifespan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(CLV = AOV × Purchase Freq × Lifespan)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CLV Segments: Low, Medium, High</a:t>
            </a:r>
          </a:p>
          <a:p>
            <a:pPr>
              <a:lnSpc>
                <a:spcPct val="150000"/>
              </a:lnSpc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Compared CLV across SME, Retail, 2W, HCV/LCV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Higher CLV customers prioritized for acquisition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</TotalTime>
  <Words>636</Words>
  <Application>Microsoft Office PowerPoint</Application>
  <PresentationFormat>On-screen Show 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Palatino Linotype</vt:lpstr>
      <vt:lpstr>Gallery</vt:lpstr>
      <vt:lpstr>PowerPoint Presentation</vt:lpstr>
      <vt:lpstr>🚀 Project Overview</vt:lpstr>
      <vt:lpstr>✨ Features</vt:lpstr>
      <vt:lpstr>🛠 Tools &amp; Technologies</vt:lpstr>
      <vt:lpstr>📦 Datasets Used</vt:lpstr>
      <vt:lpstr>🧹 Data Preparation</vt:lpstr>
      <vt:lpstr>📊 Customer Segmentation using RFM</vt:lpstr>
      <vt:lpstr>📊 Insights from RFM Segments </vt:lpstr>
      <vt:lpstr>💰 Customer Lifetime Value</vt:lpstr>
      <vt:lpstr>CLV Insights</vt:lpstr>
      <vt:lpstr>📢 Campaign Effectiveness</vt:lpstr>
      <vt:lpstr>📈 Revenue Forecasting</vt:lpstr>
      <vt:lpstr>⏳ Revenue Forecasting (Holt-Winters)</vt:lpstr>
      <vt:lpstr>📈 Holt-Winters Forecasting</vt:lpstr>
      <vt:lpstr>📆 Cohort &amp; Retention</vt:lpstr>
      <vt:lpstr>📊 Dashboards</vt:lpstr>
      <vt:lpstr>📊 Power BI Dashboard</vt:lpstr>
      <vt:lpstr>🚀 Executive Summary</vt:lpstr>
      <vt:lpstr>📚 Project Resources</vt:lpstr>
      <vt:lpstr>👨‍💻 About the Author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NAVEEN DHAWAN</dc:creator>
  <cp:keywords/>
  <dc:description>generated using python-pptx</dc:description>
  <cp:lastModifiedBy>NAVEEN DHAWAN</cp:lastModifiedBy>
  <cp:revision>4</cp:revision>
  <dcterms:created xsi:type="dcterms:W3CDTF">2013-01-27T09:14:16Z</dcterms:created>
  <dcterms:modified xsi:type="dcterms:W3CDTF">2025-06-01T15:14:20Z</dcterms:modified>
  <cp:category/>
</cp:coreProperties>
</file>